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AB6E-9574-42E9-9237-F6B019C7F1E1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E4FA4-FCAF-450D-B06D-2042A78B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6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E4FA4-FCAF-450D-B06D-2042A78BB2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87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E4FA4-FCAF-450D-B06D-2042A78BB2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4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17C4-3858-4425-B627-F8A8A66AC0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76200"/>
            <a:ext cx="6781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1071"/>
            <a:ext cx="2465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1:Ngày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900720"/>
              </p:ext>
            </p:extLst>
          </p:nvPr>
        </p:nvGraphicFramePr>
        <p:xfrm>
          <a:off x="152400" y="661139"/>
          <a:ext cx="8763000" cy="58617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7063"/>
                <a:gridCol w="1356094"/>
                <a:gridCol w="1537380"/>
                <a:gridCol w="1507058"/>
                <a:gridCol w="1455205"/>
                <a:gridCol w="1600200"/>
              </a:tblGrid>
              <a:tr h="486943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7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7/10/2024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VĐCB: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Lăn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với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cô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8/10/2024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-Tên, tuổi, giới tính của bản thân.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9/10/2024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ngữ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phải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10/10/2024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Đếm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lượng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phạm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vi 3.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Ngày11/10/2024</a:t>
                      </a:r>
                      <a:r>
                        <a:rPr lang="en-US" sz="1100" b="0" baseline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Nặn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vòng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tặng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bạn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14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QS: Cây thiết mộc lan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TCVĐ: 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Cáo và thỏ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t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vực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Chơi góc chợ quê: bán hàng, làm bánh đa,kẹo,chơi trò chơi dân gian: cua cắp,ô ăn </a:t>
                      </a: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QS: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Vú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sữa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TCVĐ: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Trời nắng trời mưa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tự do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Khuvực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 góc chợ quê: bán hàng, làm bánh cốm, bánh đa, chơi trò chơi dân gian: cua cắp,ô ăn quan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*TC: Kéo mo cau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QS: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Thời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tiết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TCVĐ: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khéo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léo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t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vực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Chơi góc chợ quê: bán hàng, làm bánh đa,kẹo,chơi trò chơi dân gian: cua cắp,ô ăn quan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s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ữa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TCVĐ: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Trời nắng trời mưa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t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vực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Chơi góc chợ quê: bán hàng, làm bánh đa,kẹo,chơi trò chơi dân </a:t>
                      </a: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gian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*TC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Nhảy bao bố.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trường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TC: 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Tạo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dáng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t</a:t>
                      </a:r>
                      <a:r>
                        <a:rPr lang="vi-VN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Khuvực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Chơi góc chợ quê: bán hàng, làm bánh đa,kẹo,chơi trò chơi dân gian: cua cắp,ô ăn quan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30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 trẻ xem video về một số bệnh liên quan đến ăn uống.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TC: Bé tập làm bác sĩ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 trẻ xem tranh ảnh, video trò chuyện về một số sắc thái biểu cảm (vui, buồn, sợ hãi  tức giận,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 chuyện giới thiệu về tên, tuổi, giới tính của bản thân.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-TC: Cua cắp, ốc sên, đôi chim xinh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Xem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sách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ảnh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video,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bài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hát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đôi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bàn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bộ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trên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(E1)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HĐTrải nghiệm: “ Bữa tiệc sinh nhật”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165165"/>
            <a:ext cx="4145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018980"/>
              </p:ext>
            </p:extLst>
          </p:nvPr>
        </p:nvGraphicFramePr>
        <p:xfrm>
          <a:off x="228600" y="505652"/>
          <a:ext cx="8763000" cy="610850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7466"/>
                <a:gridCol w="1399534"/>
                <a:gridCol w="1558018"/>
                <a:gridCol w="1465999"/>
                <a:gridCol w="1448249"/>
                <a:gridCol w="1623734"/>
              </a:tblGrid>
              <a:tr h="409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097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baseline="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Ngày14/10/2024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VĐCB: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đường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dích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dắc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15/10/2024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thức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- 5E: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đôi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bàn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16/10/2024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KNVĐMH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bài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“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thơm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ngoan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’’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17/10/2024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ngữ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đẹp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18/10/2024</a:t>
                      </a:r>
                      <a:endParaRPr lang="en-US" sz="1100" b="0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baseline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EDP:Làm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vòng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đeo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84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Thùng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KV4: Sa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bóng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ời tiết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TC: "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đường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KV4: Sa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lệnh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điều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khiển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thông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trượt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*TC: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cò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xoài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KV4: Sa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lệnh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điều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khiển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thông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Luống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dây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KV4: Sa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bóng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trượt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trượt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Tạo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dáng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KV4: Sa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trượt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thú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nhún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254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chiều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kí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nhà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vệ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 nhận biết các đặc điểm của cơ thể mình và những người xung quanh,           </a:t>
                      </a:r>
                      <a:endParaRPr lang="nl-NL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TC Tôi là ai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 xem truyện ỉn con lấm lem, trò chuyện về ích lợi của việc giữ vệ sinh thân thể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'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chiếc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vòng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đeo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(B1)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Thảo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luận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ý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tưởng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lô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tô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tải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(B2)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Lập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kế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hoạch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ô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tô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tải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(B3)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Đóng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án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(B5)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BiÓu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diÔn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v¨n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nghÖ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Nªu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g­¬ng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vµ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ph¸t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bÐ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ngoan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27524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343753"/>
              </p:ext>
            </p:extLst>
          </p:nvPr>
        </p:nvGraphicFramePr>
        <p:xfrm>
          <a:off x="457200" y="396856"/>
          <a:ext cx="8363585" cy="635821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47775"/>
                <a:gridCol w="1343025"/>
                <a:gridCol w="1417955"/>
                <a:gridCol w="1438910"/>
                <a:gridCol w="1334135"/>
                <a:gridCol w="1581785"/>
              </a:tblGrid>
              <a:tr h="36514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/>
                </a:tc>
              </a:tr>
              <a:tr h="1142384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Ngày21/10/2024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VĐCB: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đường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hẹp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22/10/2024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thức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phía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trên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phía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dưới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phía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trước-sau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23/10/2024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Dán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phục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bạn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Ngày24/10/204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ngữ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Đôi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mắt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25/10/2024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KNVĐ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phách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“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Mời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bạn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ăn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ngoài trời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ời tiết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:Dung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dẻ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-Chơi tự do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tan</a:t>
                      </a:r>
                      <a:endParaRPr lang="en-US" sz="1100" dirty="0" smtClean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Biểu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diễn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Làm con vật từ lá cây, xếp ngôi nhà từ hình học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cau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+Chơi múa hát, nhạc công...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nl-NL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*TC: Bật liên tục qua các ô vòng.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US" sz="10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ời tiết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trốn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cô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-Chơi tự do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diễn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*TC: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bố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sát:Cây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đào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tiên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hạt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ự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Chơi múa hát, nhạc công...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bếp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Chạy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-Chơi tự do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diễn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*TC: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bắt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096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 biết nhóm thực phẩm giàu vitamin và muối khoáng (trên tháp dinh dưỡng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Xem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ốm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mệt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cách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phòng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tránh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 trẻ xem video về một số bệnh liên quan đến ăn uống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nl-NL" sz="14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 biết các đặc điểm của cơ thể mình và những người xung quanh,        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diễn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văn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nghệ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Nêu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gương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phát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ngoan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94718"/>
              </p:ext>
            </p:extLst>
          </p:nvPr>
        </p:nvGraphicFramePr>
        <p:xfrm>
          <a:off x="152400" y="320773"/>
          <a:ext cx="8625205" cy="6385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6510"/>
                <a:gridCol w="1380490"/>
                <a:gridCol w="1467485"/>
                <a:gridCol w="1504315"/>
                <a:gridCol w="1397000"/>
                <a:gridCol w="1589405"/>
              </a:tblGrid>
              <a:tr h="137160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1753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Ngày28/10/2024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29/10/2024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thức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Vùng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riêng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tư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30/10/2024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ngữ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vịt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xám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31/10/2024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mĩ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KNVĐMH : “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thơm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ngoan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01/11/2024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PTTCKNXH      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người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lạ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71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Ổ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điện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Chạy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tự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KVC S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ố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KVthể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Bật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cản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nhổ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lá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QS: </a:t>
                      </a:r>
                      <a:r>
                        <a:rPr lang="en-US" sz="13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Xòai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 </a:t>
                      </a:r>
                      <a:r>
                        <a:rPr lang="en-US" sz="13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Trời</a:t>
                      </a: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nắng</a:t>
                      </a: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trời</a:t>
                      </a:r>
                      <a:r>
                        <a:rPr lang="en-US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mưa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tự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KVC S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ố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KVthể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kiễng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gót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Nhảy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bao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bố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vào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rọ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nhổ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lá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úa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hạt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Xi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bô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khoai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tự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KVC S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ố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KVthể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Bật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cản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câu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nhổ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lá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s</a:t>
                      </a:r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ữa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tài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tự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KVC S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ố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KVthể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kiễng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gót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Nhảy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bao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bố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cà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kheo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bơm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….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nhổ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lá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úa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ban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to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tự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KVC S</a:t>
                      </a:r>
                      <a:r>
                        <a:rPr lang="vi-VN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ố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KVthể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Bật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cản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câu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nhổ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lá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84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chiều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Xem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ảnh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những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riêng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tư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phòng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xâm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trên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Sử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dụng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máy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tính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thoại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để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tắc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vòng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an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toàn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biển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nguy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ảnh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video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sắc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buồn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sợ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hãi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ngạc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nhiên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yêu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thương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bộ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cơ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giữ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gìn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chúng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diễn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văn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nghệ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Nêu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gương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phát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ngoan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5"/>
          <p:cNvSpPr txBox="1"/>
          <p:nvPr/>
        </p:nvSpPr>
        <p:spPr>
          <a:xfrm>
            <a:off x="3047999" y="0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tòan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1812</Words>
  <Application>Microsoft Office PowerPoint</Application>
  <PresentationFormat>On-screen Show (4:3)</PresentationFormat>
  <Paragraphs>276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41</cp:revision>
  <cp:lastPrinted>2024-09-20T07:46:09Z</cp:lastPrinted>
  <dcterms:created xsi:type="dcterms:W3CDTF">2023-10-12T15:44:00Z</dcterms:created>
  <dcterms:modified xsi:type="dcterms:W3CDTF">2024-10-07T02:51:05Z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784580900F5C44B29C7A166A9234EF6F_12</vt:lpwstr>
  </property>
  <property fmtid="{D5CDD505-2E9C-101B-9397-08002B2CF9AE}" pid="3" name="KSOProductBuildVer">
    <vt:lpwstr>1033-12.2.0.13266</vt:lpwstr>
  </property>
</Properties>
</file>