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288000" cy="10287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3020" autoAdjust="0"/>
  </p:normalViewPr>
  <p:slideViewPr>
    <p:cSldViewPr>
      <p:cViewPr varScale="1">
        <p:scale>
          <a:sx n="46" d="100"/>
          <a:sy n="46" d="100"/>
        </p:scale>
        <p:origin x="89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16A17-D82D-4267-A6D7-1E6229CED994}" type="datetimeFigureOut">
              <a:rPr lang="en-US" smtClean="0"/>
              <a:t>26/11/2024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A3F98-F544-4C72-B940-E14EE19FA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9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624080"/>
              </p:ext>
            </p:extLst>
          </p:nvPr>
        </p:nvGraphicFramePr>
        <p:xfrm>
          <a:off x="533400" y="3314700"/>
          <a:ext cx="17449800" cy="59436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0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780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25/11/2024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32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mỹ</a:t>
                      </a:r>
                      <a:endParaRPr lang="en-US" sz="32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26/11/2024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rác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thải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27/11/2024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32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VĐCB: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Chuyền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hang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dọc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28/11/2024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32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29/11/2024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32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mỹ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xả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rác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2133600" y="266700"/>
            <a:ext cx="13792200" cy="250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 ĐÌNH THÂN YÊU CỦA BÉ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1: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rác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thải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r>
              <a:rPr lang="vi-VN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lang="vi-VN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115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Times New Roman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Kim Oanh</dc:creator>
  <cp:lastModifiedBy>Admin</cp:lastModifiedBy>
  <cp:revision>23</cp:revision>
  <cp:lastPrinted>2024-11-25T03:30:05Z</cp:lastPrinted>
  <dcterms:created xsi:type="dcterms:W3CDTF">2006-08-16T00:00:00Z</dcterms:created>
  <dcterms:modified xsi:type="dcterms:W3CDTF">2024-11-26T02:51:32Z</dcterms:modified>
  <dc:identifier>DAGEnc4rUew</dc:identifier>
</cp:coreProperties>
</file>