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8288000" cy="10287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3020" autoAdjust="0"/>
  </p:normalViewPr>
  <p:slideViewPr>
    <p:cSldViewPr>
      <p:cViewPr varScale="1">
        <p:scale>
          <a:sx n="46" d="100"/>
          <a:sy n="46" d="100"/>
        </p:scale>
        <p:origin x="89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16A17-D82D-4267-A6D7-1E6229CED994}" type="datetimeFigureOut">
              <a:rPr lang="en-US" smtClean="0"/>
              <a:t>26/11/2024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A3F98-F544-4C72-B940-E14EE19FA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94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624080"/>
              </p:ext>
            </p:extLst>
          </p:nvPr>
        </p:nvGraphicFramePr>
        <p:xfrm>
          <a:off x="533400" y="3314700"/>
          <a:ext cx="17449800" cy="594360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0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4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780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5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3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25/11/2024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3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thẩm</a:t>
                      </a:r>
                      <a:r>
                        <a:rPr lang="en-US" sz="32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mỹ</a:t>
                      </a:r>
                      <a:endParaRPr lang="en-US" sz="32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3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Vẽ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26/11/2024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3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tìm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rác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thải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27/11/2024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3200" b="1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32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VĐCB: </a:t>
                      </a:r>
                      <a:r>
                        <a:rPr lang="en-US" sz="3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Chuyền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3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bên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hang </a:t>
                      </a:r>
                      <a:r>
                        <a:rPr lang="en-US" sz="3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dọc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28/11/2024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3200" b="1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ngôn</a:t>
                      </a:r>
                      <a:r>
                        <a:rPr lang="en-US" sz="32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3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Truyện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con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29/11/2024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32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thẩm</a:t>
                      </a:r>
                      <a:r>
                        <a:rPr lang="en-US" sz="32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mỹ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hát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3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xả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rác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Freeform 4"/>
          <p:cNvSpPr/>
          <p:nvPr/>
        </p:nvSpPr>
        <p:spPr>
          <a:xfrm rot="-1391740" flipH="1">
            <a:off x="99526" y="8288696"/>
            <a:ext cx="867748" cy="1904384"/>
          </a:xfrm>
          <a:custGeom>
            <a:avLst/>
            <a:gdLst/>
            <a:ahLst/>
            <a:cxnLst/>
            <a:rect l="l" t="t" r="r" b="b"/>
            <a:pathLst>
              <a:path w="1195264" h="2548044">
                <a:moveTo>
                  <a:pt x="1195264" y="0"/>
                </a:moveTo>
                <a:lnTo>
                  <a:pt x="0" y="0"/>
                </a:lnTo>
                <a:lnTo>
                  <a:pt x="0" y="2548044"/>
                </a:lnTo>
                <a:lnTo>
                  <a:pt x="1195264" y="2548044"/>
                </a:lnTo>
                <a:lnTo>
                  <a:pt x="1195264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5" name="Rectangle 4"/>
          <p:cNvSpPr/>
          <p:nvPr/>
        </p:nvSpPr>
        <p:spPr>
          <a:xfrm>
            <a:off x="2133600" y="266700"/>
            <a:ext cx="13792200" cy="2507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KHÓA BIỂU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 đề: 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 ĐÌNH THÂN YÊU CỦA BÉ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Nhánh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1: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Bé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rác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thải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r>
              <a:rPr lang="vi-VN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đến ngày 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29</a:t>
            </a:r>
            <a:r>
              <a:rPr lang="vi-VN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/2024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 viên thực hiện: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Nguyễn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115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Times New Roman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Thị Kim Oanh</dc:creator>
  <cp:lastModifiedBy>Admin</cp:lastModifiedBy>
  <cp:revision>23</cp:revision>
  <cp:lastPrinted>2024-11-25T03:30:05Z</cp:lastPrinted>
  <dcterms:created xsi:type="dcterms:W3CDTF">2006-08-16T00:00:00Z</dcterms:created>
  <dcterms:modified xsi:type="dcterms:W3CDTF">2024-11-26T02:51:32Z</dcterms:modified>
  <dc:identifier>DAGEnc4rUew</dc:identifier>
</cp:coreProperties>
</file>