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1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51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68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0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058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6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5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82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017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144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80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4C94-7EB0-493F-BE32-777996926F7E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00CA-D44C-421E-AEAA-A733E47A1C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-108155"/>
            <a:ext cx="12516465" cy="71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26297" cy="70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10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2024-05-10T00:53:40Z</dcterms:created>
  <dcterms:modified xsi:type="dcterms:W3CDTF">2024-05-10T00:56:14Z</dcterms:modified>
</cp:coreProperties>
</file>