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EA8FC8-047B-4BF1-A9CE-D3CDC0FCBCDC}" type="datetimeFigureOut">
              <a:rPr lang="en-SG" smtClean="0"/>
              <a:t>10/5/2024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7E1267-14D9-4106-B60F-74C2E78ECB36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151" y="22029"/>
            <a:ext cx="932452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35261" y="188640"/>
            <a:ext cx="69449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Đồng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dao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cầu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quán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D72032-7804-5A67-50E2-C9351C3C1CE5}"/>
              </a:ext>
            </a:extLst>
          </p:cNvPr>
          <p:cNvSpPr txBox="1"/>
          <p:nvPr/>
        </p:nvSpPr>
        <p:spPr>
          <a:xfrm>
            <a:off x="2800641" y="1019637"/>
            <a:ext cx="5796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GV Hoàng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Liên</a:t>
            </a: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</a:p>
        </p:txBody>
      </p:sp>
    </p:spTree>
    <p:extLst>
      <p:ext uri="{BB962C8B-B14F-4D97-AF65-F5344CB8AC3E}">
        <p14:creationId xmlns:p14="http://schemas.microsoft.com/office/powerpoint/2010/main" val="18698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0314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094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1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71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09154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4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5"/>
            <a:ext cx="91152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9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randomBar dir="vert"/>
      </p:transition>
    </mc:Choice>
    <mc:Fallback xmlns="">
      <p:transition spd="slow">
        <p:randomBar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</TotalTime>
  <Words>19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Times New Roman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2019-03-05T01:39:28Z</dcterms:created>
  <dcterms:modified xsi:type="dcterms:W3CDTF">2024-05-10T00:52:35Z</dcterms:modified>
</cp:coreProperties>
</file>