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750023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758273"/>
              </p:ext>
            </p:extLst>
          </p:nvPr>
        </p:nvGraphicFramePr>
        <p:xfrm>
          <a:off x="2720401" y="1935263"/>
          <a:ext cx="7141945" cy="2023427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2342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80" y="923882"/>
            <a:ext cx="1142588" cy="1142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301383" y="3497026"/>
            <a:ext cx="397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168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</cp:lastModifiedBy>
  <cp:revision>6</cp:revision>
  <dcterms:created xsi:type="dcterms:W3CDTF">2024-03-07T16:11:02Z</dcterms:created>
  <dcterms:modified xsi:type="dcterms:W3CDTF">2024-05-10T02:16:12Z</dcterms:modified>
</cp:coreProperties>
</file>