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57" r:id="rId3"/>
    <p:sldId id="260" r:id="rId4"/>
    <p:sldId id="268" r:id="rId5"/>
    <p:sldId id="285" r:id="rId6"/>
    <p:sldId id="263" r:id="rId7"/>
    <p:sldId id="289" r:id="rId8"/>
    <p:sldId id="274" r:id="rId9"/>
    <p:sldId id="262" r:id="rId10"/>
    <p:sldId id="290" r:id="rId11"/>
    <p:sldId id="286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0"/>
    <a:srgbClr val="A7A167"/>
    <a:srgbClr val="B09C5F"/>
    <a:srgbClr val="9AA05E"/>
    <a:srgbClr val="CFC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2005-AA90-4E0C-9324-867C3DA1C6F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FA7-B5FA-4445-AF39-0A6E49BC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TIÊN LÃNG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TIÊN THANH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362200"/>
            <a:ext cx="678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NGÔN NGỮ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657600" y="1371600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9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ình ảnh Cô Bé Với Chiếc ô Trong Mưa PNG , Cô Gái Nhỏ, Minh Họa Nhân Vật Gu  Yu, Cô Bé Chơi ô PNG miễn phí tải tập tin PSDComment và">
            <a:extLst>
              <a:ext uri="{FF2B5EF4-FFF2-40B4-BE49-F238E27FC236}">
                <a16:creationId xmlns:a16="http://schemas.microsoft.com/office/drawing/2014/main" id="{F3221030-3470-430A-A968-7E9E048E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95B187-4100-45E5-A026-0773273566CE}"/>
              </a:ext>
            </a:extLst>
          </p:cNvPr>
          <p:cNvSpPr txBox="1"/>
          <p:nvPr/>
        </p:nvSpPr>
        <p:spPr>
          <a:xfrm>
            <a:off x="304800" y="1524000"/>
            <a:ext cx="51709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video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9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8.863 tấm ảnh trẻ em vui đùa dưới trời mưa, bộ sưu tập ảnh chất lượng cao  siêu đáng yêu - Mua bán hình ảnh shutterstock giá rẻ chỉ từ 3.000 đ trong 2  phút">
            <a:extLst>
              <a:ext uri="{FF2B5EF4-FFF2-40B4-BE49-F238E27FC236}">
                <a16:creationId xmlns:a16="http://schemas.microsoft.com/office/drawing/2014/main" id="{415C8916-D968-4C0E-9A4D-A6D784BB7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2"/>
          <a:stretch/>
        </p:blipFill>
        <p:spPr bwMode="auto">
          <a:xfrm>
            <a:off x="38100" y="114300"/>
            <a:ext cx="90678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E52D55-F61D-4AF7-849D-6499CFB37408}"/>
              </a:ext>
            </a:extLst>
          </p:cNvPr>
          <p:cNvSpPr txBox="1"/>
          <p:nvPr/>
        </p:nvSpPr>
        <p:spPr>
          <a:xfrm>
            <a:off x="609600" y="533400"/>
            <a:ext cx="7772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Cho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913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905000"/>
            <a:ext cx="5791200" cy="3046988"/>
          </a:xfrm>
          <a:prstGeom prst="rect">
            <a:avLst/>
          </a:prstGeom>
          <a:solidFill>
            <a:srgbClr val="F8F8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#9Slide04 SFU Garamond Bold" panose="00000700000000000000" pitchFamily="2" charset="0"/>
                <a:cs typeface="#9Slide03 Arima Madurai Black" panose="00000A00000000000000" pitchFamily="2" charset="0"/>
              </a:rPr>
              <a:t>KẾT THÚC</a:t>
            </a:r>
          </a:p>
          <a:p>
            <a:pPr algn="ctr"/>
            <a:r>
              <a:rPr lang="en-US" sz="440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 trong những bài học tiếp theo.</a:t>
            </a:r>
          </a:p>
        </p:txBody>
      </p:sp>
    </p:spTree>
    <p:extLst>
      <p:ext uri="{BB962C8B-B14F-4D97-AF65-F5344CB8AC3E}">
        <p14:creationId xmlns:p14="http://schemas.microsoft.com/office/powerpoint/2010/main" val="310845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Kiến thức: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Trẻ nhớ tên bài thơ, hiểu nôi dung bài thơ đọc theo cô từ đầu đến hết bài thơ Mưa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2.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Kỹ năng: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-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Rèn cho trẻ 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 to, rõ ràng, phát triển ngôn ngữ cho trẻ. 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Trẻ biết dùng ngôn ngữ của mình trả lời một số câu hỏi của cô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3.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Thái độ: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hứng thú tham gia hoạt động. Giáo dục trẻ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2514600"/>
            <a:ext cx="5334000" cy="175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Tranh nội dung bài thơ “ Mưa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Nhạc bài hát Hạt mưa và em bé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Video có nội dung bài thơ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Chai nước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4014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Tay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Tay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(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)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TG: Lê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Lâm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71160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584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65AD-5699-41ED-A09D-CE8B7C32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A985-D80C-416A-B5AC-156192E9E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50CBF8-0C3F-44B8-BB23-F1D4698E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33F1A-7A1B-4C7D-A8BF-7E818A07BA01}"/>
              </a:ext>
            </a:extLst>
          </p:cNvPr>
          <p:cNvSpPr txBox="1"/>
          <p:nvPr/>
        </p:nvSpPr>
        <p:spPr>
          <a:xfrm>
            <a:off x="5257800" y="2942214"/>
            <a:ext cx="46747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chemeClr val="bg1"/>
                </a:solidFill>
                <a:effectLst/>
                <a:latin typeface="+mj-lt"/>
              </a:rPr>
              <a:t>Mưa ở trên trời</a:t>
            </a:r>
            <a:br>
              <a:rPr lang="vi-VN" sz="2800" dirty="0">
                <a:solidFill>
                  <a:schemeClr val="bg1"/>
                </a:solidFill>
                <a:latin typeface="+mj-lt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+mj-lt"/>
              </a:rPr>
              <a:t>      Mưa rơi xuống đất</a:t>
            </a:r>
            <a:br>
              <a:rPr lang="vi-VN" sz="2800" dirty="0">
                <a:solidFill>
                  <a:schemeClr val="bg1"/>
                </a:solidFill>
                <a:latin typeface="+mj-lt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+mj-lt"/>
              </a:rPr>
              <a:t>        Vừa ngồi trong nước</a:t>
            </a:r>
            <a:br>
              <a:rPr lang="vi-VN" sz="2800" dirty="0">
                <a:solidFill>
                  <a:schemeClr val="bg1"/>
                </a:solidFill>
                <a:latin typeface="+mj-lt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+mj-lt"/>
              </a:rPr>
              <a:t>Đã nhào ra sân</a:t>
            </a:r>
            <a:br>
              <a:rPr lang="vi-VN" sz="2800" dirty="0">
                <a:solidFill>
                  <a:schemeClr val="bg1"/>
                </a:solidFill>
                <a:latin typeface="+mj-lt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+mj-lt"/>
              </a:rPr>
              <a:t>         Mưa không có chân</a:t>
            </a:r>
            <a:br>
              <a:rPr lang="vi-VN" sz="2800" dirty="0">
                <a:solidFill>
                  <a:schemeClr val="bg1"/>
                </a:solidFill>
                <a:latin typeface="+mj-lt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+mj-lt"/>
              </a:rPr>
              <a:t> Ở đâu cũng đến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69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Mời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399</Words>
  <Application>Microsoft Office PowerPoint</Application>
  <PresentationFormat>On-screen Show (4:3)</PresentationFormat>
  <Paragraphs>41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#9Slide03 Arima Madurai Black</vt:lpstr>
      <vt:lpstr>#9Slide04 SFU Garamond Bold</vt:lpstr>
      <vt:lpstr>Arial</vt:lpstr>
      <vt:lpstr>Calibri</vt:lpstr>
      <vt:lpstr>Times New Roman</vt:lpstr>
      <vt:lpstr>Office Theme</vt:lpstr>
      <vt:lpstr>PowerPoint Presentation</vt:lpstr>
      <vt:lpstr>I. Mục đích, yêu cầu</vt:lpstr>
      <vt:lpstr>II. Chuẩn bị</vt:lpstr>
      <vt:lpstr>1.Ổn định,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Administrator</cp:lastModifiedBy>
  <cp:revision>66</cp:revision>
  <dcterms:created xsi:type="dcterms:W3CDTF">2018-12-28T04:46:11Z</dcterms:created>
  <dcterms:modified xsi:type="dcterms:W3CDTF">2024-05-10T08:31:18Z</dcterms:modified>
</cp:coreProperties>
</file>