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HUYỆN TIÊN LÃNG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TIÊN THANH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286000"/>
            <a:ext cx="7315200" cy="10668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4792" y="3429000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: NBPB To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(24-36</a:t>
            </a:r>
            <a:r>
              <a:rPr lang="en-US" sz="2800" b="1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602856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2023 - 2024</a:t>
            </a:r>
          </a:p>
        </p:txBody>
      </p:sp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0822"/>
            <a:ext cx="9067800" cy="6858000"/>
          </a:xfrm>
        </p:spPr>
      </p:pic>
      <p:sp>
        <p:nvSpPr>
          <p:cNvPr id="5" name="Smiley Face 4">
            <a:extLst>
              <a:ext uri="{FF2B5EF4-FFF2-40B4-BE49-F238E27FC236}">
                <a16:creationId xmlns:a16="http://schemas.microsoft.com/office/drawing/2014/main" id="{94B87480-F1C5-4982-90F0-5715EE0BC8CF}"/>
              </a:ext>
            </a:extLst>
          </p:cNvPr>
          <p:cNvSpPr/>
          <p:nvPr/>
        </p:nvSpPr>
        <p:spPr>
          <a:xfrm>
            <a:off x="228600" y="311454"/>
            <a:ext cx="914400" cy="10287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miley Face 4">
            <a:extLst>
              <a:ext uri="{FF2B5EF4-FFF2-40B4-BE49-F238E27FC236}">
                <a16:creationId xmlns:a16="http://schemas.microsoft.com/office/drawing/2014/main" id="{7DAAC922-605A-49FE-B3D7-F7010E495DB6}"/>
              </a:ext>
            </a:extLst>
          </p:cNvPr>
          <p:cNvSpPr/>
          <p:nvPr/>
        </p:nvSpPr>
        <p:spPr>
          <a:xfrm>
            <a:off x="228600" y="311454"/>
            <a:ext cx="914400" cy="10287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4525963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nhận biết được kích thước to, nhỏ của hai đối tượng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Trẻ biết một số đồ dùng trong gia đình qua bài học.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Kĩ năng: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Rèn khả năng quan sát và ghi nhớ có chủ định cho trẻ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có kỹ năng phân biệt các đồ dùng, đồ chơi to, nhỏ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chọn và nói được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nhỏ,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to,</a:t>
            </a: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ỏ,cái ghế to,cái ghế nhỏ.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Hứng thú tích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cực tham gia hoạt động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Chăm chú học bài,có nề nếp.</a:t>
            </a:r>
          </a:p>
        </p:txBody>
      </p:sp>
    </p:spTree>
    <p:extLst>
      <p:ext uri="{BB962C8B-B14F-4D97-AF65-F5344CB8AC3E}">
        <p14:creationId xmlns:p14="http://schemas.microsoft.com/office/powerpoint/2010/main" val="21756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6858000" cy="42973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vào bài học,cô mời các con quan sát lên màn hình lắng nghe bài hát “Trái cây” và hát theo nhé!</a:t>
            </a:r>
          </a:p>
        </p:txBody>
      </p:sp>
    </p:spTree>
    <p:extLst>
      <p:ext uri="{BB962C8B-B14F-4D97-AF65-F5344CB8AC3E}">
        <p14:creationId xmlns:p14="http://schemas.microsoft.com/office/powerpoint/2010/main" val="1157607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24AA4176-D87A-433F-80BD-CB19864B5714}"/>
              </a:ext>
            </a:extLst>
          </p:cNvPr>
          <p:cNvSpPr/>
          <p:nvPr/>
        </p:nvSpPr>
        <p:spPr>
          <a:xfrm>
            <a:off x="152400" y="410230"/>
            <a:ext cx="914400" cy="10287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C200B286-FC4D-4A77-AA46-E3062EA9425B}"/>
              </a:ext>
            </a:extLst>
          </p:cNvPr>
          <p:cNvSpPr/>
          <p:nvPr/>
        </p:nvSpPr>
        <p:spPr>
          <a:xfrm>
            <a:off x="152400" y="410230"/>
            <a:ext cx="914400" cy="10287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6203C72B-64B1-49CE-823D-CC532B75A971}"/>
              </a:ext>
            </a:extLst>
          </p:cNvPr>
          <p:cNvSpPr/>
          <p:nvPr/>
        </p:nvSpPr>
        <p:spPr>
          <a:xfrm>
            <a:off x="228600" y="331788"/>
            <a:ext cx="914400" cy="1028700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1EB60BA2-5BAA-4DD4-8992-D26502F75B11}"/>
              </a:ext>
            </a:extLst>
          </p:cNvPr>
          <p:cNvSpPr/>
          <p:nvPr/>
        </p:nvSpPr>
        <p:spPr>
          <a:xfrm>
            <a:off x="228600" y="311454"/>
            <a:ext cx="914400" cy="10287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74</TotalTime>
  <Words>287</Words>
  <Application>Microsoft Office PowerPoint</Application>
  <PresentationFormat>On-screen Show (4:3)</PresentationFormat>
  <Paragraphs>21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UBND HUYỆN TIÊN LÃNG TRƯỜNG MẦM NON TIÊN THANH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Administrator</cp:lastModifiedBy>
  <cp:revision>7</cp:revision>
  <dcterms:created xsi:type="dcterms:W3CDTF">2022-04-23T14:54:05Z</dcterms:created>
  <dcterms:modified xsi:type="dcterms:W3CDTF">2024-05-11T00:47:25Z</dcterms:modified>
</cp:coreProperties>
</file>