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1"/>
  </p:notesMasterIdLst>
  <p:sldIdLst>
    <p:sldId id="532" r:id="rId3"/>
    <p:sldId id="397" r:id="rId4"/>
    <p:sldId id="429" r:id="rId5"/>
    <p:sldId id="526" r:id="rId6"/>
    <p:sldId id="432" r:id="rId7"/>
    <p:sldId id="513" r:id="rId8"/>
    <p:sldId id="512" r:id="rId9"/>
    <p:sldId id="511" r:id="rId10"/>
    <p:sldId id="521" r:id="rId11"/>
    <p:sldId id="520" r:id="rId12"/>
    <p:sldId id="442" r:id="rId13"/>
    <p:sldId id="467" r:id="rId14"/>
    <p:sldId id="527" r:id="rId15"/>
    <p:sldId id="529" r:id="rId16"/>
    <p:sldId id="510" r:id="rId17"/>
    <p:sldId id="457" r:id="rId18"/>
    <p:sldId id="528" r:id="rId19"/>
    <p:sldId id="530" r:id="rId20"/>
    <p:sldId id="509" r:id="rId21"/>
    <p:sldId id="515" r:id="rId22"/>
    <p:sldId id="464" r:id="rId23"/>
    <p:sldId id="516" r:id="rId24"/>
    <p:sldId id="472" r:id="rId25"/>
    <p:sldId id="531" r:id="rId26"/>
    <p:sldId id="525" r:id="rId27"/>
    <p:sldId id="517" r:id="rId28"/>
    <p:sldId id="518" r:id="rId29"/>
    <p:sldId id="4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3E3"/>
    <a:srgbClr val="FF0000"/>
    <a:srgbClr val="FFFFCC"/>
    <a:srgbClr val="FFFF00"/>
    <a:srgbClr val="FF99FF"/>
    <a:srgbClr val="99FFCC"/>
    <a:srgbClr val="FFCCFF"/>
    <a:srgbClr val="EDE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4660"/>
  </p:normalViewPr>
  <p:slideViewPr>
    <p:cSldViewPr snapToGrid="0">
      <p:cViewPr>
        <p:scale>
          <a:sx n="78" d="100"/>
          <a:sy n="78" d="100"/>
        </p:scale>
        <p:origin x="-54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554FB-5716-4311-913F-98B9F6ACE4B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8CCA9-15D9-41FD-84D7-8C8AF371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1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C9727-22F8-4A82-BB3A-DA0D7C27D06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882BD-1F12-419F-B2F2-9F53E1E1425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1BA85-78D1-471E-89B9-9E5E6FCE87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6604" y="299107"/>
            <a:ext cx="6944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 ĐÀO TẠO 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TIÊN LÃNG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TIÊN THANH</a:t>
            </a:r>
          </a:p>
          <a:p>
            <a:pPr algn="ctr"/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872" y="1802450"/>
            <a:ext cx="77175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THI</a:t>
            </a:r>
            <a:endParaRPr lang="en-US" sz="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  DẠY GIỎI GDMN NĂM HỌC 2023 – 2024 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20106" y="1003797"/>
            <a:ext cx="3097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42648" y="4620768"/>
            <a:ext cx="507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6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938272" y="451104"/>
            <a:ext cx="6559296" cy="768096"/>
          </a:xfrm>
          <a:prstGeom prst="wedgeRoundRectCallout">
            <a:avLst>
              <a:gd name="adj1" fmla="val -15443"/>
              <a:gd name="adj2" fmla="val 11329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564402"/>
              </p:ext>
            </p:extLst>
          </p:nvPr>
        </p:nvGraphicFramePr>
        <p:xfrm>
          <a:off x="1865376" y="1889760"/>
          <a:ext cx="8919382" cy="4072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8768"/>
                <a:gridCol w="3875400"/>
                <a:gridCol w="1155741"/>
                <a:gridCol w="1040167"/>
                <a:gridCol w="1150237"/>
                <a:gridCol w="1019069"/>
              </a:tblGrid>
              <a:tr h="7154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khảo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trẻ đạt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 lệ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trẻ chưa đạt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 lệ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</a:tr>
              <a:tr h="13638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bè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khuyết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10/30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20/30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</a:tr>
              <a:tr h="969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Trẻ thể hiện sự quan tâm, đồng cảm, chia sẻ qua lời nói và hành động. 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9/30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21/30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</a:tr>
              <a:tr h="10229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10/30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20/30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9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157669"/>
            <a:ext cx="536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THỰC HIỆN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78205" y="623903"/>
            <a:ext cx="1981200" cy="101863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solidFill>
                  <a:srgbClr val="002060"/>
                </a:solidFill>
                <a:latin typeface="+mj-lt"/>
              </a:rPr>
              <a:t>Biện </a:t>
            </a:r>
            <a:r>
              <a:rPr lang="vi-VN" sz="2400" b="1" i="1" dirty="0" smtClean="0">
                <a:solidFill>
                  <a:srgbClr val="002060"/>
                </a:solidFill>
                <a:latin typeface="+mj-lt"/>
              </a:rPr>
              <a:t>pháp</a:t>
            </a:r>
            <a:r>
              <a:rPr lang="en-US" sz="2400" b="1" i="1" dirty="0" smtClean="0">
                <a:solidFill>
                  <a:srgbClr val="002060"/>
                </a:solidFill>
                <a:latin typeface="+mj-lt"/>
              </a:rPr>
              <a:t> 1</a:t>
            </a:r>
            <a:endParaRPr lang="en-US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59405" y="742445"/>
            <a:ext cx="8929371" cy="7815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z4856120851808_915a1b4be72081162a695f53deaa961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1925" r="6470" b="7936"/>
          <a:stretch>
            <a:fillRect/>
          </a:stretch>
        </p:blipFill>
        <p:spPr bwMode="auto">
          <a:xfrm>
            <a:off x="292608" y="1945434"/>
            <a:ext cx="5557134" cy="401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z4856120874240_d2afc7656416b76711df4c28201f438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/>
          <a:stretch>
            <a:fillRect/>
          </a:stretch>
        </p:blipFill>
        <p:spPr bwMode="auto">
          <a:xfrm>
            <a:off x="6096000" y="2097024"/>
            <a:ext cx="5808549" cy="410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41632" y="313063"/>
            <a:ext cx="56826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3182939" y="205835"/>
            <a:ext cx="6949440" cy="7273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71" y="1030760"/>
            <a:ext cx="7208528" cy="554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936425" y="134041"/>
            <a:ext cx="1981200" cy="101863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solidFill>
                  <a:srgbClr val="002060"/>
                </a:solidFill>
                <a:latin typeface="+mj-lt"/>
              </a:rPr>
              <a:t>Biện </a:t>
            </a:r>
            <a:r>
              <a:rPr lang="vi-VN" sz="2400" b="1" i="1" dirty="0" smtClean="0">
                <a:solidFill>
                  <a:srgbClr val="002060"/>
                </a:solidFill>
                <a:latin typeface="+mj-lt"/>
              </a:rPr>
              <a:t>pháp</a:t>
            </a:r>
            <a:r>
              <a:rPr lang="en-US" sz="2400" b="1" i="1" dirty="0" smtClean="0">
                <a:solidFill>
                  <a:srgbClr val="002060"/>
                </a:solidFill>
                <a:latin typeface="+mj-lt"/>
              </a:rPr>
              <a:t> 2</a:t>
            </a:r>
            <a:endParaRPr lang="en-US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68" y="603042"/>
            <a:ext cx="7183307" cy="558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6992" y="1877568"/>
            <a:ext cx="3243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157984" y="475488"/>
            <a:ext cx="8193024" cy="2755392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Top 30 mẫu sticker thỏ cute dễ thương ngộ nghĩ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6931" r="18638" b="6727"/>
          <a:stretch/>
        </p:blipFill>
        <p:spPr bwMode="auto">
          <a:xfrm>
            <a:off x="0" y="2783892"/>
            <a:ext cx="2974848" cy="391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1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49649" y="344236"/>
            <a:ext cx="8779439" cy="5830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z4856375055929_1502f1eaf99bca1cf9d297c0e83f5e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r="-150" b="9109"/>
          <a:stretch>
            <a:fillRect/>
          </a:stretch>
        </p:blipFill>
        <p:spPr bwMode="auto">
          <a:xfrm>
            <a:off x="2218536" y="1127039"/>
            <a:ext cx="7766712" cy="543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1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934200"/>
          </a:xfrm>
        </p:spPr>
      </p:pic>
      <p:sp>
        <p:nvSpPr>
          <p:cNvPr id="4" name="Rectangle 3"/>
          <p:cNvSpPr/>
          <p:nvPr/>
        </p:nvSpPr>
        <p:spPr>
          <a:xfrm>
            <a:off x="2908300" y="1692279"/>
            <a:ext cx="640080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0360" algn="just">
              <a:lnSpc>
                <a:spcPct val="125000"/>
              </a:lnSpc>
            </a:pP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21" y="792706"/>
            <a:ext cx="6958157" cy="482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457196" y="5803390"/>
            <a:ext cx="7454900" cy="670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8607" y="269486"/>
            <a:ext cx="4100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6351" y="4547616"/>
            <a:ext cx="5352217" cy="621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69023" y="5547360"/>
            <a:ext cx="4888992" cy="682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Nét đẹp hồn nhiên của trẻ em vùng cao lay động lòng người - Phần 3 năm 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1" y="463296"/>
            <a:ext cx="5472993" cy="39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17 - Năm thiên tai nặng n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/>
          <a:stretch/>
        </p:blipFill>
        <p:spPr bwMode="auto">
          <a:xfrm>
            <a:off x="6321766" y="1609344"/>
            <a:ext cx="5583507" cy="37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4875804321205_f9400cd9cf28340e31d4c059c784b2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" b="6369"/>
          <a:stretch>
            <a:fillRect/>
          </a:stretch>
        </p:blipFill>
        <p:spPr bwMode="auto">
          <a:xfrm>
            <a:off x="2499361" y="251908"/>
            <a:ext cx="7181088" cy="53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43584" y="5670194"/>
            <a:ext cx="9278112" cy="8647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72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29" y="286144"/>
            <a:ext cx="5462016" cy="3938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ông trình “mảng xanh trên không” giúp trẻ khám phá thế giới xung qu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0" y="1388406"/>
            <a:ext cx="5290679" cy="421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3984" y="799689"/>
            <a:ext cx="4401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4096" y="4413504"/>
            <a:ext cx="488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Box 367"/>
          <p:cNvSpPr txBox="1"/>
          <p:nvPr/>
        </p:nvSpPr>
        <p:spPr>
          <a:xfrm>
            <a:off x="3187071" y="1158721"/>
            <a:ext cx="543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295339" y="1808468"/>
            <a:ext cx="6644640" cy="19954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200">
              <a:buClr>
                <a:srgbClr val="000000"/>
              </a:buClr>
            </a:pPr>
            <a:r>
              <a:rPr lang="en-US" sz="4000" b="1" i="1" dirty="0" err="1" smtClean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Đề</a:t>
            </a:r>
            <a:r>
              <a:rPr lang="en-US" sz="4000" b="1" i="1" dirty="0" smtClean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tài</a:t>
            </a:r>
            <a:r>
              <a:rPr lang="en-US" sz="4000" b="1" i="1" dirty="0" smtClean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:</a:t>
            </a:r>
          </a:p>
          <a:p>
            <a:pPr algn="ctr" defTabSz="1219200">
              <a:buClr>
                <a:srgbClr val="000000"/>
              </a:buClr>
            </a:pPr>
            <a:r>
              <a:rPr lang="en-US" sz="4000" b="1" i="1" dirty="0" smtClean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“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biện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pháp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giúp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trẻ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5 – 6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tuổi</a:t>
            </a:r>
            <a:endParaRPr lang="en-US" sz="4000" b="1" i="1" dirty="0">
              <a:solidFill>
                <a:srgbClr val="FF0000"/>
              </a:solidFill>
              <a:latin typeface="SFU Function" pitchFamily="2" charset="0"/>
              <a:cs typeface="Times New Roman" pitchFamily="18" charset="0"/>
            </a:endParaRPr>
          </a:p>
          <a:p>
            <a:pPr algn="ctr" defTabSz="1219200">
              <a:buClr>
                <a:srgbClr val="000000"/>
              </a:buClr>
            </a:pP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biết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yêu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thương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mọi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SFU Function" pitchFamily="2" charset="0"/>
                <a:cs typeface="Times New Roman" pitchFamily="18" charset="0"/>
              </a:rPr>
              <a:t>”</a:t>
            </a:r>
            <a:endParaRPr lang="en-US" sz="4000" b="1" i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SFU Function" pitchFamily="2" charset="0"/>
              <a:ea typeface="Times New Roman" panose="02020603050405020304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02365" y="4047744"/>
            <a:ext cx="5019093" cy="6949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i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Giáo</a:t>
            </a:r>
            <a:r>
              <a:rPr lang="en-US" sz="3200" b="1" i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200" b="1" i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viên</a:t>
            </a:r>
            <a:r>
              <a:rPr lang="en-US" sz="3200" b="1" i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 : </a:t>
            </a:r>
            <a:r>
              <a:rPr lang="en-US" sz="3200" b="1" i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Hoàng</a:t>
            </a:r>
            <a:r>
              <a:rPr lang="en-US" sz="3200" b="1" i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200" b="1" i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Thị</a:t>
            </a:r>
            <a:r>
              <a:rPr lang="en-US" sz="3200" b="1" i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200" b="1" i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D23E3"/>
                </a:solidFill>
                <a:latin typeface="Supria Sans Cond Black Oblique" pitchFamily="34" charset="0"/>
                <a:ea typeface="Times New Roman" panose="02020603050405020304"/>
                <a:cs typeface="Times New Roman" pitchFamily="18" charset="0"/>
                <a:sym typeface="Arial" panose="020B0604020202020204"/>
              </a:rPr>
              <a:t>Liên</a:t>
            </a:r>
            <a:endParaRPr lang="en-US" sz="3200" b="1" i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D23E3"/>
              </a:solidFill>
              <a:latin typeface="Supria Sans Cond Black Oblique" pitchFamily="34" charset="0"/>
              <a:ea typeface="Times New Roman" panose="02020603050405020304"/>
              <a:cs typeface="Times New Roman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45" y="1581234"/>
            <a:ext cx="5999281" cy="4612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328" y="451104"/>
            <a:ext cx="1088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z4862904968757_389192c867324b89a065dd5d2e83cab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b="-2722"/>
          <a:stretch>
            <a:fillRect/>
          </a:stretch>
        </p:blipFill>
        <p:spPr bwMode="auto">
          <a:xfrm>
            <a:off x="463296" y="1722448"/>
            <a:ext cx="5485049" cy="4202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635" cy="6781800"/>
          </a:xfrm>
        </p:spPr>
      </p:pic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" y="1347597"/>
            <a:ext cx="5496306" cy="40485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24" y="1913333"/>
            <a:ext cx="5599036" cy="4194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01696" y="243840"/>
            <a:ext cx="6669024" cy="646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r="-1282"/>
          <a:stretch>
            <a:fillRect/>
          </a:stretch>
        </p:blipFill>
        <p:spPr bwMode="auto">
          <a:xfrm>
            <a:off x="108204" y="170248"/>
            <a:ext cx="6019800" cy="4181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8"/>
          <a:stretch/>
        </p:blipFill>
        <p:spPr bwMode="auto">
          <a:xfrm>
            <a:off x="6128004" y="1097279"/>
            <a:ext cx="5977128" cy="418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23176" y="5299948"/>
            <a:ext cx="398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8204" y="4575637"/>
            <a:ext cx="5571744" cy="647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20/10 </a:t>
            </a:r>
          </a:p>
        </p:txBody>
      </p:sp>
    </p:spTree>
    <p:extLst>
      <p:ext uri="{BB962C8B-B14F-4D97-AF65-F5344CB8AC3E}">
        <p14:creationId xmlns:p14="http://schemas.microsoft.com/office/powerpoint/2010/main" val="751130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454" y="-1"/>
            <a:ext cx="12469089" cy="6857999"/>
          </a:xfrm>
        </p:spPr>
      </p:pic>
      <p:sp>
        <p:nvSpPr>
          <p:cNvPr id="3" name="Right Arrow 2"/>
          <p:cNvSpPr/>
          <p:nvPr/>
        </p:nvSpPr>
        <p:spPr>
          <a:xfrm>
            <a:off x="805307" y="182916"/>
            <a:ext cx="1981200" cy="101863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solidFill>
                  <a:srgbClr val="FF0000"/>
                </a:solidFill>
                <a:latin typeface="+mj-lt"/>
              </a:rPr>
              <a:t>Biện </a:t>
            </a:r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pháp</a:t>
            </a:r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 4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96235" y="421141"/>
            <a:ext cx="8761095" cy="663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616"/>
            <a:ext cx="5738628" cy="43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97536" y="5913120"/>
            <a:ext cx="580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2576" y="5803392"/>
            <a:ext cx="5815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42" r="-2538" b="34753"/>
          <a:stretch/>
        </p:blipFill>
        <p:spPr bwMode="auto">
          <a:xfrm>
            <a:off x="6982001" y="1499616"/>
            <a:ext cx="3856687" cy="423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6736" y="2564958"/>
            <a:ext cx="3538400" cy="1419367"/>
          </a:xfrm>
          <a:prstGeom prst="ellipse">
            <a:avLst/>
          </a:prstGeom>
          <a:solidFill>
            <a:srgbClr val="FF33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 </a:t>
            </a:r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kết quả khi thực hiện biện </a:t>
            </a:r>
            <a:r>
              <a:rPr lang="vi-VN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577840" y="2077985"/>
            <a:ext cx="6035040" cy="106070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77840" y="3541820"/>
            <a:ext cx="6138672" cy="1188676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hiều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29656" y="5151120"/>
            <a:ext cx="6035040" cy="106070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77840" y="505968"/>
            <a:ext cx="6035040" cy="106070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669792" y="1566672"/>
            <a:ext cx="1959864" cy="15720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6"/>
          </p:cNvCxnSpPr>
          <p:nvPr/>
        </p:nvCxnSpPr>
        <p:spPr>
          <a:xfrm flipV="1">
            <a:off x="3755136" y="2599739"/>
            <a:ext cx="1874520" cy="6749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4" idx="1"/>
          </p:cNvCxnSpPr>
          <p:nvPr/>
        </p:nvCxnSpPr>
        <p:spPr>
          <a:xfrm>
            <a:off x="3669792" y="3401568"/>
            <a:ext cx="1908048" cy="7345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69792" y="3401568"/>
            <a:ext cx="1959864" cy="2048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1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374073" y="110837"/>
            <a:ext cx="4790355" cy="2941456"/>
          </a:xfrm>
          <a:prstGeom prst="ellipse">
            <a:avLst/>
          </a:prstGeom>
          <a:solidFill>
            <a:srgbClr val="EA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26/30 = 86,7% </a:t>
            </a:r>
          </a:p>
        </p:txBody>
      </p:sp>
      <p:sp>
        <p:nvSpPr>
          <p:cNvPr id="29" name="Oval 28"/>
          <p:cNvSpPr/>
          <p:nvPr/>
        </p:nvSpPr>
        <p:spPr>
          <a:xfrm>
            <a:off x="7521260" y="192412"/>
            <a:ext cx="4604197" cy="2859881"/>
          </a:xfrm>
          <a:prstGeom prst="ellipse">
            <a:avLst/>
          </a:prstGeom>
          <a:solidFill>
            <a:srgbClr val="EA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24/30 = 80%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97503" y="4107073"/>
            <a:ext cx="4154017" cy="2768293"/>
          </a:xfrm>
          <a:prstGeom prst="ellipse">
            <a:avLst/>
          </a:prstGeom>
          <a:solidFill>
            <a:srgbClr val="EA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endParaRPr lang="en-US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25/30 = 83,3 %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orizontal Scroll 30"/>
          <p:cNvSpPr/>
          <p:nvPr/>
        </p:nvSpPr>
        <p:spPr>
          <a:xfrm>
            <a:off x="4641071" y="2469912"/>
            <a:ext cx="3135086" cy="1619794"/>
          </a:xfrm>
          <a:prstGeom prst="horizontalScroll">
            <a:avLst/>
          </a:prstGeom>
          <a:solidFill>
            <a:srgbClr val="99FF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51520" y="3645408"/>
            <a:ext cx="316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83,3 %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12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23616" y="304800"/>
            <a:ext cx="5900928" cy="8656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33600" y="1926336"/>
            <a:ext cx="7863840" cy="804672"/>
          </a:xfrm>
          <a:prstGeom prst="roundRect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088" y="3218688"/>
            <a:ext cx="10399776" cy="15849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D1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766816" y="1219200"/>
            <a:ext cx="170688" cy="6339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99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680619" y="292608"/>
            <a:ext cx="4581467" cy="1304544"/>
          </a:xfrm>
          <a:prstGeom prst="wedgeEllipseCallout">
            <a:avLst>
              <a:gd name="adj1" fmla="val -15508"/>
              <a:gd name="adj2" fmla="val 802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3840" y="2023872"/>
            <a:ext cx="5893468" cy="23042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nhú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Tả một cây non mới trồng, mới mọc - Văn lớp 5 | VFO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35" y="1780348"/>
            <a:ext cx="5312789" cy="3376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170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048256" y="1491246"/>
            <a:ext cx="7461504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88900" algn="just"/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49743" y="546249"/>
            <a:ext cx="31577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MỞ ĐẦU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Down Arrow 8"/>
          <p:cNvSpPr/>
          <p:nvPr/>
        </p:nvSpPr>
        <p:spPr>
          <a:xfrm rot="2811911">
            <a:off x="4897959" y="1190630"/>
            <a:ext cx="394199" cy="998715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8453399">
            <a:off x="6205940" y="1083218"/>
            <a:ext cx="411133" cy="1154436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282639" y="2217910"/>
            <a:ext cx="5178655" cy="2499365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3585" y="2175240"/>
            <a:ext cx="5706343" cy="2542035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2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u kỳ thi Olympia là nhân tài cho nước Úc? | Giáo dục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2" y="1342959"/>
            <a:ext cx="6201643" cy="45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219200" y="182880"/>
            <a:ext cx="9851136" cy="1060704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Những yếu tố tạo nên nhà quản lý thành c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342959"/>
            <a:ext cx="55816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3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925783" y="715925"/>
            <a:ext cx="30480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82091" y="715925"/>
            <a:ext cx="30480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78183" y="868325"/>
            <a:ext cx="30480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503853" y="180304"/>
            <a:ext cx="2736275" cy="1235276"/>
          </a:xfrm>
          <a:prstGeom prst="downArrow">
            <a:avLst>
              <a:gd name="adj1" fmla="val 50000"/>
              <a:gd name="adj2" fmla="val 53636"/>
            </a:avLst>
          </a:prstGeom>
          <a:solidFill>
            <a:srgbClr val="66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8" name="Picture 4" descr="Cách dạy trẻ bướng bỉnh: 12 mẹo giúp mẹ siêu nh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9" y="2219897"/>
            <a:ext cx="5236595" cy="347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ật mí cách xử trí với trẻ bướng bỉnh, không nghe l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90" y="2241393"/>
            <a:ext cx="5248791" cy="347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352800" y="180304"/>
            <a:ext cx="5145024" cy="1550960"/>
          </a:xfrm>
          <a:prstGeom prst="ellipse">
            <a:avLst/>
          </a:prstGeom>
          <a:solidFill>
            <a:srgbClr val="FF99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ể một câu chuyện mà em đã khiến bố mẹ phiền lòng - Văn 7 (10 mẫu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8" t="-2965" r="25351" b="1"/>
          <a:stretch/>
        </p:blipFill>
        <p:spPr bwMode="auto">
          <a:xfrm>
            <a:off x="292608" y="1"/>
            <a:ext cx="3377184" cy="35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035552" y="292608"/>
            <a:ext cx="5669280" cy="201168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Jack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pic>
        <p:nvPicPr>
          <p:cNvPr id="2" name="Picture 2" descr="Cuộc điện thoại của mẹ – Báo Nghệ 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76" y="3510592"/>
            <a:ext cx="5376672" cy="328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điện thoại của mẹ – Báo Nghệ 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21"/>
          <a:stretch/>
        </p:blipFill>
        <p:spPr bwMode="auto">
          <a:xfrm>
            <a:off x="8302751" y="2035721"/>
            <a:ext cx="3734707" cy="43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626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778752" y="3255264"/>
            <a:ext cx="4474464" cy="2206752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D1,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25296" y="3255264"/>
            <a:ext cx="4785360" cy="2206752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– 6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2828544" y="152400"/>
            <a:ext cx="6364224" cy="2956560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12192000" cy="6858000"/>
          </a:xfrm>
        </p:spPr>
      </p:pic>
      <p:sp>
        <p:nvSpPr>
          <p:cNvPr id="5" name="Diamond 4"/>
          <p:cNvSpPr/>
          <p:nvPr/>
        </p:nvSpPr>
        <p:spPr>
          <a:xfrm>
            <a:off x="3356878" y="150848"/>
            <a:ext cx="1276087" cy="792162"/>
          </a:xfrm>
          <a:prstGeom prst="diamond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3" y="224349"/>
            <a:ext cx="7858148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ỘI DUNG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07751" y="1158240"/>
            <a:ext cx="2101084" cy="6217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50976" y="2072640"/>
            <a:ext cx="10302240" cy="3243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tòi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76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33344" y="414528"/>
            <a:ext cx="8473440" cy="1450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chênh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lệch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33344" y="2255520"/>
            <a:ext cx="8574164" cy="1536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33344" y="4242816"/>
            <a:ext cx="8574164" cy="1400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6-Point Star 8"/>
          <p:cNvSpPr/>
          <p:nvPr/>
        </p:nvSpPr>
        <p:spPr>
          <a:xfrm>
            <a:off x="121920" y="2157984"/>
            <a:ext cx="2633472" cy="219456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3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-0.6|0|0|1.1|0.5|0.9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1037</Words>
  <Application>Microsoft Office PowerPoint</Application>
  <PresentationFormat>Custom</PresentationFormat>
  <Paragraphs>108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Hòa Nguyễn</dc:creator>
  <cp:lastModifiedBy>video báo cáo công đoàn</cp:lastModifiedBy>
  <cp:revision>210</cp:revision>
  <dcterms:created xsi:type="dcterms:W3CDTF">2021-12-07T06:38:00Z</dcterms:created>
  <dcterms:modified xsi:type="dcterms:W3CDTF">2023-12-06T02:38:11Z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A446E38486B9444699BA09E1E90A0866</vt:lpwstr>
  </property>
  <property fmtid="{D5CDD505-2E9C-101B-9397-08002B2CF9AE}" pid="3" name="KSOProductBuildVer">
    <vt:lpwstr>1033-11.2.0.11380</vt:lpwstr>
  </property>
</Properties>
</file>