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 id="2147483780" r:id="rId11"/>
  </p:sldMasterIdLst>
  <p:notesMasterIdLst>
    <p:notesMasterId r:id="rId36"/>
  </p:notesMasterIdLst>
  <p:sldIdLst>
    <p:sldId id="781" r:id="rId12"/>
    <p:sldId id="780" r:id="rId13"/>
    <p:sldId id="767" r:id="rId14"/>
    <p:sldId id="768" r:id="rId15"/>
    <p:sldId id="730" r:id="rId16"/>
    <p:sldId id="577" r:id="rId17"/>
    <p:sldId id="769" r:id="rId18"/>
    <p:sldId id="443" r:id="rId19"/>
    <p:sldId id="663" r:id="rId20"/>
    <p:sldId id="566" r:id="rId21"/>
    <p:sldId id="673" r:id="rId22"/>
    <p:sldId id="393" r:id="rId23"/>
    <p:sldId id="388" r:id="rId24"/>
    <p:sldId id="770" r:id="rId25"/>
    <p:sldId id="771" r:id="rId26"/>
    <p:sldId id="772" r:id="rId27"/>
    <p:sldId id="354" r:id="rId28"/>
    <p:sldId id="596" r:id="rId29"/>
    <p:sldId id="773" r:id="rId30"/>
    <p:sldId id="774" r:id="rId31"/>
    <p:sldId id="776" r:id="rId32"/>
    <p:sldId id="758" r:id="rId33"/>
    <p:sldId id="777" r:id="rId34"/>
    <p:sldId id="778" r:id="rId35"/>
  </p:sldIdLst>
  <p:sldSz cx="30959425" cy="17400588"/>
  <p:notesSz cx="6858000" cy="9144000"/>
  <p:defaultTextStyle>
    <a:defPPr>
      <a:defRPr lang="en-US"/>
    </a:defPPr>
    <a:lvl1pPr marL="0" algn="l" defTabSz="2750556" rtl="0" eaLnBrk="1" latinLnBrk="0" hangingPunct="1">
      <a:defRPr sz="5300" kern="1200">
        <a:solidFill>
          <a:schemeClr val="tx1"/>
        </a:solidFill>
        <a:latin typeface="+mn-lt"/>
        <a:ea typeface="+mn-ea"/>
        <a:cs typeface="+mn-cs"/>
      </a:defRPr>
    </a:lvl1pPr>
    <a:lvl2pPr marL="1375281" algn="l" defTabSz="2750556" rtl="0" eaLnBrk="1" latinLnBrk="0" hangingPunct="1">
      <a:defRPr sz="5300" kern="1200">
        <a:solidFill>
          <a:schemeClr val="tx1"/>
        </a:solidFill>
        <a:latin typeface="+mn-lt"/>
        <a:ea typeface="+mn-ea"/>
        <a:cs typeface="+mn-cs"/>
      </a:defRPr>
    </a:lvl2pPr>
    <a:lvl3pPr marL="2750556" algn="l" defTabSz="2750556" rtl="0" eaLnBrk="1" latinLnBrk="0" hangingPunct="1">
      <a:defRPr sz="5300" kern="1200">
        <a:solidFill>
          <a:schemeClr val="tx1"/>
        </a:solidFill>
        <a:latin typeface="+mn-lt"/>
        <a:ea typeface="+mn-ea"/>
        <a:cs typeface="+mn-cs"/>
      </a:defRPr>
    </a:lvl3pPr>
    <a:lvl4pPr marL="4125824" algn="l" defTabSz="2750556" rtl="0" eaLnBrk="1" latinLnBrk="0" hangingPunct="1">
      <a:defRPr sz="5300" kern="1200">
        <a:solidFill>
          <a:schemeClr val="tx1"/>
        </a:solidFill>
        <a:latin typeface="+mn-lt"/>
        <a:ea typeface="+mn-ea"/>
        <a:cs typeface="+mn-cs"/>
      </a:defRPr>
    </a:lvl4pPr>
    <a:lvl5pPr marL="5501095" algn="l" defTabSz="2750556" rtl="0" eaLnBrk="1" latinLnBrk="0" hangingPunct="1">
      <a:defRPr sz="5300" kern="1200">
        <a:solidFill>
          <a:schemeClr val="tx1"/>
        </a:solidFill>
        <a:latin typeface="+mn-lt"/>
        <a:ea typeface="+mn-ea"/>
        <a:cs typeface="+mn-cs"/>
      </a:defRPr>
    </a:lvl5pPr>
    <a:lvl6pPr marL="6876360" algn="l" defTabSz="2750556" rtl="0" eaLnBrk="1" latinLnBrk="0" hangingPunct="1">
      <a:defRPr sz="5300" kern="1200">
        <a:solidFill>
          <a:schemeClr val="tx1"/>
        </a:solidFill>
        <a:latin typeface="+mn-lt"/>
        <a:ea typeface="+mn-ea"/>
        <a:cs typeface="+mn-cs"/>
      </a:defRPr>
    </a:lvl6pPr>
    <a:lvl7pPr marL="8251625" algn="l" defTabSz="2750556" rtl="0" eaLnBrk="1" latinLnBrk="0" hangingPunct="1">
      <a:defRPr sz="5300" kern="1200">
        <a:solidFill>
          <a:schemeClr val="tx1"/>
        </a:solidFill>
        <a:latin typeface="+mn-lt"/>
        <a:ea typeface="+mn-ea"/>
        <a:cs typeface="+mn-cs"/>
      </a:defRPr>
    </a:lvl7pPr>
    <a:lvl8pPr marL="9626883" algn="l" defTabSz="2750556" rtl="0" eaLnBrk="1" latinLnBrk="0" hangingPunct="1">
      <a:defRPr sz="5300" kern="1200">
        <a:solidFill>
          <a:schemeClr val="tx1"/>
        </a:solidFill>
        <a:latin typeface="+mn-lt"/>
        <a:ea typeface="+mn-ea"/>
        <a:cs typeface="+mn-cs"/>
      </a:defRPr>
    </a:lvl8pPr>
    <a:lvl9pPr marL="11002176" algn="l" defTabSz="2750556" rtl="0" eaLnBrk="1" latinLnBrk="0" hangingPunct="1">
      <a:defRPr sz="5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6E305B-7F5D-49F5-9172-54A808DE3EA0}">
          <p14:sldIdLst>
            <p14:sldId id="781"/>
            <p14:sldId id="780"/>
            <p14:sldId id="767"/>
            <p14:sldId id="768"/>
            <p14:sldId id="730"/>
            <p14:sldId id="577"/>
            <p14:sldId id="769"/>
            <p14:sldId id="443"/>
            <p14:sldId id="663"/>
            <p14:sldId id="566"/>
            <p14:sldId id="673"/>
            <p14:sldId id="393"/>
            <p14:sldId id="388"/>
            <p14:sldId id="770"/>
            <p14:sldId id="771"/>
            <p14:sldId id="772"/>
            <p14:sldId id="354"/>
            <p14:sldId id="596"/>
            <p14:sldId id="773"/>
            <p14:sldId id="774"/>
            <p14:sldId id="776"/>
            <p14:sldId id="758"/>
            <p14:sldId id="777"/>
            <p14:sldId id="778"/>
          </p14:sldIdLst>
        </p14:section>
        <p14:section name="Untitled Section" id="{6D15BD35-C296-4D73-B38B-FE0923560093}">
          <p14:sldIdLst/>
        </p14:section>
      </p14:sectionLst>
    </p:ext>
    <p:ext uri="{EFAFB233-063F-42B5-8137-9DF3F51BA10A}">
      <p15:sldGuideLst xmlns:p15="http://schemas.microsoft.com/office/powerpoint/2012/main" xmlns="">
        <p15:guide id="1" orient="horz" pos="5481">
          <p15:clr>
            <a:srgbClr val="A4A3A4"/>
          </p15:clr>
        </p15:guide>
        <p15:guide id="2" pos="97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000"/>
    <a:srgbClr val="3434D4"/>
    <a:srgbClr val="FFCCFF"/>
    <a:srgbClr val="0000FF"/>
    <a:srgbClr val="7B1703"/>
    <a:srgbClr val="EFFBFF"/>
    <a:srgbClr val="66FFFF"/>
    <a:srgbClr val="FFFBF7"/>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92696" autoAdjust="0"/>
  </p:normalViewPr>
  <p:slideViewPr>
    <p:cSldViewPr>
      <p:cViewPr varScale="1">
        <p:scale>
          <a:sx n="26" d="100"/>
          <a:sy n="26" d="100"/>
        </p:scale>
        <p:origin x="-666" y="-132"/>
      </p:cViewPr>
      <p:guideLst>
        <p:guide orient="horz" pos="5481"/>
        <p:guide pos="97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1AE82-FBD2-4D89-8DE7-89A8BAE791E6}" type="datetimeFigureOut">
              <a:rPr lang="en-US" smtClean="0"/>
              <a:t>12/4/2023</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1DB58-5D6E-40C7-9B39-F39B32960427}" type="slidenum">
              <a:rPr lang="en-US" smtClean="0"/>
              <a:t>‹#›</a:t>
            </a:fld>
            <a:endParaRPr lang="en-US"/>
          </a:p>
        </p:txBody>
      </p:sp>
    </p:spTree>
    <p:extLst>
      <p:ext uri="{BB962C8B-B14F-4D97-AF65-F5344CB8AC3E}">
        <p14:creationId xmlns:p14="http://schemas.microsoft.com/office/powerpoint/2010/main" val="4192717609"/>
      </p:ext>
    </p:extLst>
  </p:cSld>
  <p:clrMap bg1="lt1" tx1="dk1" bg2="lt2" tx2="dk2" accent1="accent1" accent2="accent2" accent3="accent3" accent4="accent4" accent5="accent5" accent6="accent6" hlink="hlink" folHlink="folHlink"/>
  <p:notesStyle>
    <a:lvl1pPr marL="0" algn="l" defTabSz="2750556" rtl="0" eaLnBrk="1" latinLnBrk="0" hangingPunct="1">
      <a:defRPr sz="3600" kern="1200">
        <a:solidFill>
          <a:schemeClr val="tx1"/>
        </a:solidFill>
        <a:latin typeface="+mn-lt"/>
        <a:ea typeface="+mn-ea"/>
        <a:cs typeface="+mn-cs"/>
      </a:defRPr>
    </a:lvl1pPr>
    <a:lvl2pPr marL="1375281" algn="l" defTabSz="2750556" rtl="0" eaLnBrk="1" latinLnBrk="0" hangingPunct="1">
      <a:defRPr sz="3600" kern="1200">
        <a:solidFill>
          <a:schemeClr val="tx1"/>
        </a:solidFill>
        <a:latin typeface="+mn-lt"/>
        <a:ea typeface="+mn-ea"/>
        <a:cs typeface="+mn-cs"/>
      </a:defRPr>
    </a:lvl2pPr>
    <a:lvl3pPr marL="2750556" algn="l" defTabSz="2750556" rtl="0" eaLnBrk="1" latinLnBrk="0" hangingPunct="1">
      <a:defRPr sz="3600" kern="1200">
        <a:solidFill>
          <a:schemeClr val="tx1"/>
        </a:solidFill>
        <a:latin typeface="+mn-lt"/>
        <a:ea typeface="+mn-ea"/>
        <a:cs typeface="+mn-cs"/>
      </a:defRPr>
    </a:lvl3pPr>
    <a:lvl4pPr marL="4125824" algn="l" defTabSz="2750556" rtl="0" eaLnBrk="1" latinLnBrk="0" hangingPunct="1">
      <a:defRPr sz="3600" kern="1200">
        <a:solidFill>
          <a:schemeClr val="tx1"/>
        </a:solidFill>
        <a:latin typeface="+mn-lt"/>
        <a:ea typeface="+mn-ea"/>
        <a:cs typeface="+mn-cs"/>
      </a:defRPr>
    </a:lvl4pPr>
    <a:lvl5pPr marL="5501095" algn="l" defTabSz="2750556" rtl="0" eaLnBrk="1" latinLnBrk="0" hangingPunct="1">
      <a:defRPr sz="3600" kern="1200">
        <a:solidFill>
          <a:schemeClr val="tx1"/>
        </a:solidFill>
        <a:latin typeface="+mn-lt"/>
        <a:ea typeface="+mn-ea"/>
        <a:cs typeface="+mn-cs"/>
      </a:defRPr>
    </a:lvl5pPr>
    <a:lvl6pPr marL="6876360" algn="l" defTabSz="2750556" rtl="0" eaLnBrk="1" latinLnBrk="0" hangingPunct="1">
      <a:defRPr sz="3600" kern="1200">
        <a:solidFill>
          <a:schemeClr val="tx1"/>
        </a:solidFill>
        <a:latin typeface="+mn-lt"/>
        <a:ea typeface="+mn-ea"/>
        <a:cs typeface="+mn-cs"/>
      </a:defRPr>
    </a:lvl6pPr>
    <a:lvl7pPr marL="8251625" algn="l" defTabSz="2750556" rtl="0" eaLnBrk="1" latinLnBrk="0" hangingPunct="1">
      <a:defRPr sz="3600" kern="1200">
        <a:solidFill>
          <a:schemeClr val="tx1"/>
        </a:solidFill>
        <a:latin typeface="+mn-lt"/>
        <a:ea typeface="+mn-ea"/>
        <a:cs typeface="+mn-cs"/>
      </a:defRPr>
    </a:lvl7pPr>
    <a:lvl8pPr marL="9626883" algn="l" defTabSz="2750556" rtl="0" eaLnBrk="1" latinLnBrk="0" hangingPunct="1">
      <a:defRPr sz="3600" kern="1200">
        <a:solidFill>
          <a:schemeClr val="tx1"/>
        </a:solidFill>
        <a:latin typeface="+mn-lt"/>
        <a:ea typeface="+mn-ea"/>
        <a:cs typeface="+mn-cs"/>
      </a:defRPr>
    </a:lvl8pPr>
    <a:lvl9pPr marL="11002176" algn="l" defTabSz="2750556" rtl="0" eaLnBrk="1" latinLnBrk="0" hangingPunct="1">
      <a:defRPr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1DB58-5D6E-40C7-9B39-F39B32960427}" type="slidenum">
              <a:rPr lang="en-US" smtClean="0"/>
              <a:t>3</a:t>
            </a:fld>
            <a:endParaRPr lang="en-US"/>
          </a:p>
        </p:txBody>
      </p:sp>
    </p:spTree>
    <p:extLst>
      <p:ext uri="{BB962C8B-B14F-4D97-AF65-F5344CB8AC3E}">
        <p14:creationId xmlns:p14="http://schemas.microsoft.com/office/powerpoint/2010/main" val="239500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1DB58-5D6E-40C7-9B39-F39B32960427}" type="slidenum">
              <a:rPr lang="en-US" smtClean="0"/>
              <a:t>4</a:t>
            </a:fld>
            <a:endParaRPr lang="en-US"/>
          </a:p>
        </p:txBody>
      </p:sp>
    </p:spTree>
    <p:extLst>
      <p:ext uri="{BB962C8B-B14F-4D97-AF65-F5344CB8AC3E}">
        <p14:creationId xmlns:p14="http://schemas.microsoft.com/office/powerpoint/2010/main" val="428292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1DB58-5D6E-40C7-9B39-F39B32960427}" type="slidenum">
              <a:rPr lang="en-US" smtClean="0"/>
              <a:t>5</a:t>
            </a:fld>
            <a:endParaRPr lang="en-US"/>
          </a:p>
        </p:txBody>
      </p:sp>
    </p:spTree>
    <p:extLst>
      <p:ext uri="{BB962C8B-B14F-4D97-AF65-F5344CB8AC3E}">
        <p14:creationId xmlns:p14="http://schemas.microsoft.com/office/powerpoint/2010/main" val="287758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21957" y="5405464"/>
            <a:ext cx="26315511" cy="3729848"/>
          </a:xfrm>
        </p:spPr>
        <p:txBody>
          <a:bodyPr/>
          <a:lstStyle/>
          <a:p>
            <a:r>
              <a:rPr lang="en-US"/>
              <a:t>Click to edit Master title style</a:t>
            </a:r>
          </a:p>
        </p:txBody>
      </p:sp>
      <p:sp>
        <p:nvSpPr>
          <p:cNvPr id="3" name="Subtitle 2"/>
          <p:cNvSpPr>
            <a:spLocks noGrp="1"/>
          </p:cNvSpPr>
          <p:nvPr>
            <p:ph type="subTitle" idx="1"/>
          </p:nvPr>
        </p:nvSpPr>
        <p:spPr>
          <a:xfrm>
            <a:off x="4643914" y="9860333"/>
            <a:ext cx="21671598" cy="4446817"/>
          </a:xfrm>
        </p:spPr>
        <p:txBody>
          <a:bodyPr/>
          <a:lstStyle>
            <a:lvl1pPr marL="0" indent="0" algn="ctr">
              <a:buNone/>
              <a:defRPr>
                <a:solidFill>
                  <a:schemeClr val="tx1">
                    <a:tint val="75000"/>
                  </a:schemeClr>
                </a:solidFill>
              </a:defRPr>
            </a:lvl1pPr>
            <a:lvl2pPr marL="1375281" indent="0" algn="ctr">
              <a:buNone/>
              <a:defRPr>
                <a:solidFill>
                  <a:schemeClr val="tx1">
                    <a:tint val="75000"/>
                  </a:schemeClr>
                </a:solidFill>
              </a:defRPr>
            </a:lvl2pPr>
            <a:lvl3pPr marL="2750556" indent="0" algn="ctr">
              <a:buNone/>
              <a:defRPr>
                <a:solidFill>
                  <a:schemeClr val="tx1">
                    <a:tint val="75000"/>
                  </a:schemeClr>
                </a:solidFill>
              </a:defRPr>
            </a:lvl3pPr>
            <a:lvl4pPr marL="4125824" indent="0" algn="ctr">
              <a:buNone/>
              <a:defRPr>
                <a:solidFill>
                  <a:schemeClr val="tx1">
                    <a:tint val="75000"/>
                  </a:schemeClr>
                </a:solidFill>
              </a:defRPr>
            </a:lvl4pPr>
            <a:lvl5pPr marL="5501095" indent="0" algn="ctr">
              <a:buNone/>
              <a:defRPr>
                <a:solidFill>
                  <a:schemeClr val="tx1">
                    <a:tint val="75000"/>
                  </a:schemeClr>
                </a:solidFill>
              </a:defRPr>
            </a:lvl5pPr>
            <a:lvl6pPr marL="6876360" indent="0" algn="ctr">
              <a:buNone/>
              <a:defRPr>
                <a:solidFill>
                  <a:schemeClr val="tx1">
                    <a:tint val="75000"/>
                  </a:schemeClr>
                </a:solidFill>
              </a:defRPr>
            </a:lvl6pPr>
            <a:lvl7pPr marL="8251625" indent="0" algn="ctr">
              <a:buNone/>
              <a:defRPr>
                <a:solidFill>
                  <a:schemeClr val="tx1">
                    <a:tint val="75000"/>
                  </a:schemeClr>
                </a:solidFill>
              </a:defRPr>
            </a:lvl7pPr>
            <a:lvl8pPr marL="9626883" indent="0" algn="ctr">
              <a:buNone/>
              <a:defRPr>
                <a:solidFill>
                  <a:schemeClr val="tx1">
                    <a:tint val="75000"/>
                  </a:schemeClr>
                </a:solidFill>
              </a:defRPr>
            </a:lvl8pPr>
            <a:lvl9pPr marL="11002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9612" indent="0" algn="ctr">
              <a:buNone/>
              <a:defRPr sz="5100"/>
            </a:lvl2pPr>
            <a:lvl3pPr marL="2319224" indent="0" algn="ctr">
              <a:buNone/>
              <a:defRPr sz="4600"/>
            </a:lvl3pPr>
            <a:lvl4pPr marL="3478862" indent="0" algn="ctr">
              <a:buNone/>
              <a:defRPr sz="4100"/>
            </a:lvl4pPr>
            <a:lvl5pPr marL="4638474" indent="0" algn="ctr">
              <a:buNone/>
              <a:defRPr sz="4100"/>
            </a:lvl5pPr>
            <a:lvl6pPr marL="5798086" indent="0" algn="ctr">
              <a:buNone/>
              <a:defRPr sz="4100"/>
            </a:lvl6pPr>
            <a:lvl7pPr marL="6957698" indent="0" algn="ctr">
              <a:buNone/>
              <a:defRPr sz="4100"/>
            </a:lvl7pPr>
            <a:lvl8pPr marL="8117328" indent="0" algn="ctr">
              <a:buNone/>
              <a:defRPr sz="4100"/>
            </a:lvl8pPr>
            <a:lvl9pPr marL="9276948"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408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168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727"/>
            <a:ext cx="26702504" cy="3806377"/>
          </a:xfrm>
        </p:spPr>
        <p:txBody>
          <a:bodyPr/>
          <a:lstStyle>
            <a:lvl1pPr marL="0" indent="0">
              <a:buNone/>
              <a:defRPr sz="6100">
                <a:solidFill>
                  <a:schemeClr val="tx1">
                    <a:tint val="75000"/>
                  </a:schemeClr>
                </a:solidFill>
              </a:defRPr>
            </a:lvl1pPr>
            <a:lvl2pPr marL="1159612" indent="0">
              <a:buNone/>
              <a:defRPr sz="5100">
                <a:solidFill>
                  <a:schemeClr val="tx1">
                    <a:tint val="75000"/>
                  </a:schemeClr>
                </a:solidFill>
              </a:defRPr>
            </a:lvl2pPr>
            <a:lvl3pPr marL="2319224" indent="0">
              <a:buNone/>
              <a:defRPr sz="4600">
                <a:solidFill>
                  <a:schemeClr val="tx1">
                    <a:tint val="75000"/>
                  </a:schemeClr>
                </a:solidFill>
              </a:defRPr>
            </a:lvl3pPr>
            <a:lvl4pPr marL="3478862" indent="0">
              <a:buNone/>
              <a:defRPr sz="4100">
                <a:solidFill>
                  <a:schemeClr val="tx1">
                    <a:tint val="75000"/>
                  </a:schemeClr>
                </a:solidFill>
              </a:defRPr>
            </a:lvl4pPr>
            <a:lvl5pPr marL="4638474" indent="0">
              <a:buNone/>
              <a:defRPr sz="4100">
                <a:solidFill>
                  <a:schemeClr val="tx1">
                    <a:tint val="75000"/>
                  </a:schemeClr>
                </a:solidFill>
              </a:defRPr>
            </a:lvl5pPr>
            <a:lvl6pPr marL="5798086" indent="0">
              <a:buNone/>
              <a:defRPr sz="4100">
                <a:solidFill>
                  <a:schemeClr val="tx1">
                    <a:tint val="75000"/>
                  </a:schemeClr>
                </a:solidFill>
              </a:defRPr>
            </a:lvl6pPr>
            <a:lvl7pPr marL="6957698" indent="0">
              <a:buNone/>
              <a:defRPr sz="4100">
                <a:solidFill>
                  <a:schemeClr val="tx1">
                    <a:tint val="75000"/>
                  </a:schemeClr>
                </a:solidFill>
              </a:defRPr>
            </a:lvl7pPr>
            <a:lvl8pPr marL="8117328" indent="0">
              <a:buNone/>
              <a:defRPr sz="4100">
                <a:solidFill>
                  <a:schemeClr val="tx1">
                    <a:tint val="75000"/>
                  </a:schemeClr>
                </a:solidFill>
              </a:defRPr>
            </a:lvl8pPr>
            <a:lvl9pPr marL="9276948"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808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6342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447"/>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519" y="4265562"/>
            <a:ext cx="13097287" cy="2090486"/>
          </a:xfrm>
        </p:spPr>
        <p:txBody>
          <a:bodyPr anchor="b"/>
          <a:lstStyle>
            <a:lvl1pPr marL="0" indent="0">
              <a:buNone/>
              <a:defRPr sz="6100" b="1"/>
            </a:lvl1pPr>
            <a:lvl2pPr marL="1159612" indent="0">
              <a:buNone/>
              <a:defRPr sz="5100" b="1"/>
            </a:lvl2pPr>
            <a:lvl3pPr marL="2319224" indent="0">
              <a:buNone/>
              <a:defRPr sz="4600" b="1"/>
            </a:lvl3pPr>
            <a:lvl4pPr marL="3478862" indent="0">
              <a:buNone/>
              <a:defRPr sz="4100" b="1"/>
            </a:lvl4pPr>
            <a:lvl5pPr marL="4638474" indent="0">
              <a:buNone/>
              <a:defRPr sz="4100" b="1"/>
            </a:lvl5pPr>
            <a:lvl6pPr marL="5798086" indent="0">
              <a:buNone/>
              <a:defRPr sz="4100" b="1"/>
            </a:lvl6pPr>
            <a:lvl7pPr marL="6957698" indent="0">
              <a:buNone/>
              <a:defRPr sz="4100" b="1"/>
            </a:lvl7pPr>
            <a:lvl8pPr marL="8117328" indent="0">
              <a:buNone/>
              <a:defRPr sz="4100" b="1"/>
            </a:lvl8pPr>
            <a:lvl9pPr marL="9276948"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519"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9612" indent="0">
              <a:buNone/>
              <a:defRPr sz="5100" b="1"/>
            </a:lvl2pPr>
            <a:lvl3pPr marL="2319224" indent="0">
              <a:buNone/>
              <a:defRPr sz="4600" b="1"/>
            </a:lvl3pPr>
            <a:lvl4pPr marL="3478862" indent="0">
              <a:buNone/>
              <a:defRPr sz="4100" b="1"/>
            </a:lvl4pPr>
            <a:lvl5pPr marL="4638474" indent="0">
              <a:buNone/>
              <a:defRPr sz="4100" b="1"/>
            </a:lvl5pPr>
            <a:lvl6pPr marL="5798086" indent="0">
              <a:buNone/>
              <a:defRPr sz="4100" b="1"/>
            </a:lvl6pPr>
            <a:lvl7pPr marL="6957698" indent="0">
              <a:buNone/>
              <a:defRPr sz="4100" b="1"/>
            </a:lvl7pPr>
            <a:lvl8pPr marL="8117328" indent="0">
              <a:buNone/>
              <a:defRPr sz="4100" b="1"/>
            </a:lvl8pPr>
            <a:lvl9pPr marL="9276948"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8605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996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90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9612" indent="0">
              <a:buNone/>
              <a:defRPr sz="3600"/>
            </a:lvl2pPr>
            <a:lvl3pPr marL="2319224" indent="0">
              <a:buNone/>
              <a:defRPr sz="3000"/>
            </a:lvl3pPr>
            <a:lvl4pPr marL="3478862" indent="0">
              <a:buNone/>
              <a:defRPr sz="2500"/>
            </a:lvl4pPr>
            <a:lvl5pPr marL="4638474" indent="0">
              <a:buNone/>
              <a:defRPr sz="2500"/>
            </a:lvl5pPr>
            <a:lvl6pPr marL="5798086" indent="0">
              <a:buNone/>
              <a:defRPr sz="2500"/>
            </a:lvl6pPr>
            <a:lvl7pPr marL="6957698" indent="0">
              <a:buNone/>
              <a:defRPr sz="2500"/>
            </a:lvl7pPr>
            <a:lvl8pPr marL="8117328" indent="0">
              <a:buNone/>
              <a:defRPr sz="2500"/>
            </a:lvl8pPr>
            <a:lvl9pPr marL="927694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807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9612" indent="0">
              <a:buNone/>
              <a:defRPr sz="7100"/>
            </a:lvl2pPr>
            <a:lvl3pPr marL="2319224" indent="0">
              <a:buNone/>
              <a:defRPr sz="6100"/>
            </a:lvl3pPr>
            <a:lvl4pPr marL="3478862" indent="0">
              <a:buNone/>
              <a:defRPr sz="5100"/>
            </a:lvl4pPr>
            <a:lvl5pPr marL="4638474" indent="0">
              <a:buNone/>
              <a:defRPr sz="5100"/>
            </a:lvl5pPr>
            <a:lvl6pPr marL="5798086" indent="0">
              <a:buNone/>
              <a:defRPr sz="5100"/>
            </a:lvl6pPr>
            <a:lvl7pPr marL="6957698" indent="0">
              <a:buNone/>
              <a:defRPr sz="5100"/>
            </a:lvl7pPr>
            <a:lvl8pPr marL="8117328" indent="0">
              <a:buNone/>
              <a:defRPr sz="5100"/>
            </a:lvl8pPr>
            <a:lvl9pPr marL="9276948"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9612" indent="0">
              <a:buNone/>
              <a:defRPr sz="3600"/>
            </a:lvl2pPr>
            <a:lvl3pPr marL="2319224" indent="0">
              <a:buNone/>
              <a:defRPr sz="3000"/>
            </a:lvl3pPr>
            <a:lvl4pPr marL="3478862" indent="0">
              <a:buNone/>
              <a:defRPr sz="2500"/>
            </a:lvl4pPr>
            <a:lvl5pPr marL="4638474" indent="0">
              <a:buNone/>
              <a:defRPr sz="2500"/>
            </a:lvl5pPr>
            <a:lvl6pPr marL="5798086" indent="0">
              <a:buNone/>
              <a:defRPr sz="2500"/>
            </a:lvl6pPr>
            <a:lvl7pPr marL="6957698" indent="0">
              <a:buNone/>
              <a:defRPr sz="2500"/>
            </a:lvl7pPr>
            <a:lvl8pPr marL="8117328" indent="0">
              <a:buNone/>
              <a:defRPr sz="2500"/>
            </a:lvl8pPr>
            <a:lvl9pPr marL="927694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7264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16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445583" y="696971"/>
            <a:ext cx="6965871" cy="148468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971" y="696971"/>
            <a:ext cx="20381621" cy="148468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12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60602" indent="0" algn="ctr">
              <a:buNone/>
              <a:defRPr sz="5100"/>
            </a:lvl2pPr>
            <a:lvl3pPr marL="2321204" indent="0" algn="ctr">
              <a:buNone/>
              <a:defRPr sz="4600"/>
            </a:lvl3pPr>
            <a:lvl4pPr marL="3481807" indent="0" algn="ctr">
              <a:buNone/>
              <a:defRPr sz="4100"/>
            </a:lvl4pPr>
            <a:lvl5pPr marL="4642409" indent="0" algn="ctr">
              <a:buNone/>
              <a:defRPr sz="4100"/>
            </a:lvl5pPr>
            <a:lvl6pPr marL="5803011" indent="0" algn="ctr">
              <a:buNone/>
              <a:defRPr sz="4100"/>
            </a:lvl6pPr>
            <a:lvl7pPr marL="6963613" indent="0" algn="ctr">
              <a:buNone/>
              <a:defRPr sz="4100"/>
            </a:lvl7pPr>
            <a:lvl8pPr marL="8124215" indent="0" algn="ctr">
              <a:buNone/>
              <a:defRPr sz="4100"/>
            </a:lvl8pPr>
            <a:lvl9pPr marL="9284818"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559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82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6"/>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702"/>
            <a:ext cx="26702504" cy="3806377"/>
          </a:xfrm>
        </p:spPr>
        <p:txBody>
          <a:bodyPr/>
          <a:lstStyle>
            <a:lvl1pPr marL="0" indent="0">
              <a:buNone/>
              <a:defRPr sz="6100">
                <a:solidFill>
                  <a:schemeClr val="tx1">
                    <a:tint val="75000"/>
                  </a:schemeClr>
                </a:solidFill>
              </a:defRPr>
            </a:lvl1pPr>
            <a:lvl2pPr marL="1160602" indent="0">
              <a:buNone/>
              <a:defRPr sz="5100">
                <a:solidFill>
                  <a:schemeClr val="tx1">
                    <a:tint val="75000"/>
                  </a:schemeClr>
                </a:solidFill>
              </a:defRPr>
            </a:lvl2pPr>
            <a:lvl3pPr marL="2321204" indent="0">
              <a:buNone/>
              <a:defRPr sz="4600">
                <a:solidFill>
                  <a:schemeClr val="tx1">
                    <a:tint val="75000"/>
                  </a:schemeClr>
                </a:solidFill>
              </a:defRPr>
            </a:lvl3pPr>
            <a:lvl4pPr marL="3481807" indent="0">
              <a:buNone/>
              <a:defRPr sz="4100">
                <a:solidFill>
                  <a:schemeClr val="tx1">
                    <a:tint val="75000"/>
                  </a:schemeClr>
                </a:solidFill>
              </a:defRPr>
            </a:lvl4pPr>
            <a:lvl5pPr marL="4642409" indent="0">
              <a:buNone/>
              <a:defRPr sz="4100">
                <a:solidFill>
                  <a:schemeClr val="tx1">
                    <a:tint val="75000"/>
                  </a:schemeClr>
                </a:solidFill>
              </a:defRPr>
            </a:lvl5pPr>
            <a:lvl6pPr marL="5803011" indent="0">
              <a:buNone/>
              <a:defRPr sz="4100">
                <a:solidFill>
                  <a:schemeClr val="tx1">
                    <a:tint val="75000"/>
                  </a:schemeClr>
                </a:solidFill>
              </a:defRPr>
            </a:lvl6pPr>
            <a:lvl7pPr marL="6963613" indent="0">
              <a:buNone/>
              <a:defRPr sz="4100">
                <a:solidFill>
                  <a:schemeClr val="tx1">
                    <a:tint val="75000"/>
                  </a:schemeClr>
                </a:solidFill>
              </a:defRPr>
            </a:lvl7pPr>
            <a:lvl8pPr marL="8124215" indent="0">
              <a:buNone/>
              <a:defRPr sz="4100">
                <a:solidFill>
                  <a:schemeClr val="tx1">
                    <a:tint val="75000"/>
                  </a:schemeClr>
                </a:solidFill>
              </a:defRPr>
            </a:lvl8pPr>
            <a:lvl9pPr marL="9284818"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701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11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422"/>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494" y="4265562"/>
            <a:ext cx="13097287" cy="2090486"/>
          </a:xfrm>
        </p:spPr>
        <p:txBody>
          <a:bodyPr anchor="b"/>
          <a:lstStyle>
            <a:lvl1pPr marL="0" indent="0">
              <a:buNone/>
              <a:defRPr sz="6100" b="1"/>
            </a:lvl1pPr>
            <a:lvl2pPr marL="1160602" indent="0">
              <a:buNone/>
              <a:defRPr sz="5100" b="1"/>
            </a:lvl2pPr>
            <a:lvl3pPr marL="2321204" indent="0">
              <a:buNone/>
              <a:defRPr sz="4600" b="1"/>
            </a:lvl3pPr>
            <a:lvl4pPr marL="3481807" indent="0">
              <a:buNone/>
              <a:defRPr sz="4100" b="1"/>
            </a:lvl4pPr>
            <a:lvl5pPr marL="4642409" indent="0">
              <a:buNone/>
              <a:defRPr sz="4100" b="1"/>
            </a:lvl5pPr>
            <a:lvl6pPr marL="5803011" indent="0">
              <a:buNone/>
              <a:defRPr sz="4100" b="1"/>
            </a:lvl6pPr>
            <a:lvl7pPr marL="6963613" indent="0">
              <a:buNone/>
              <a:defRPr sz="4100" b="1"/>
            </a:lvl7pPr>
            <a:lvl8pPr marL="8124215" indent="0">
              <a:buNone/>
              <a:defRPr sz="4100" b="1"/>
            </a:lvl8pPr>
            <a:lvl9pPr marL="9284818"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494"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60602" indent="0">
              <a:buNone/>
              <a:defRPr sz="5100" b="1"/>
            </a:lvl2pPr>
            <a:lvl3pPr marL="2321204" indent="0">
              <a:buNone/>
              <a:defRPr sz="4600" b="1"/>
            </a:lvl3pPr>
            <a:lvl4pPr marL="3481807" indent="0">
              <a:buNone/>
              <a:defRPr sz="4100" b="1"/>
            </a:lvl4pPr>
            <a:lvl5pPr marL="4642409" indent="0">
              <a:buNone/>
              <a:defRPr sz="4100" b="1"/>
            </a:lvl5pPr>
            <a:lvl6pPr marL="5803011" indent="0">
              <a:buNone/>
              <a:defRPr sz="4100" b="1"/>
            </a:lvl6pPr>
            <a:lvl7pPr marL="6963613" indent="0">
              <a:buNone/>
              <a:defRPr sz="4100" b="1"/>
            </a:lvl7pPr>
            <a:lvl8pPr marL="8124215" indent="0">
              <a:buNone/>
              <a:defRPr sz="4100" b="1"/>
            </a:lvl8pPr>
            <a:lvl9pPr marL="9284818"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8260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7549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51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4"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4"/>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4" y="5220176"/>
            <a:ext cx="9985220" cy="9671023"/>
          </a:xfrm>
        </p:spPr>
        <p:txBody>
          <a:bodyPr/>
          <a:lstStyle>
            <a:lvl1pPr marL="0" indent="0">
              <a:buNone/>
              <a:defRPr sz="4100"/>
            </a:lvl1pPr>
            <a:lvl2pPr marL="1160602" indent="0">
              <a:buNone/>
              <a:defRPr sz="3600"/>
            </a:lvl2pPr>
            <a:lvl3pPr marL="2321204" indent="0">
              <a:buNone/>
              <a:defRPr sz="3000"/>
            </a:lvl3pPr>
            <a:lvl4pPr marL="3481807" indent="0">
              <a:buNone/>
              <a:defRPr sz="2500"/>
            </a:lvl4pPr>
            <a:lvl5pPr marL="4642409" indent="0">
              <a:buNone/>
              <a:defRPr sz="2500"/>
            </a:lvl5pPr>
            <a:lvl6pPr marL="5803011" indent="0">
              <a:buNone/>
              <a:defRPr sz="2500"/>
            </a:lvl6pPr>
            <a:lvl7pPr marL="6963613" indent="0">
              <a:buNone/>
              <a:defRPr sz="2500"/>
            </a:lvl7pPr>
            <a:lvl8pPr marL="8124215" indent="0">
              <a:buNone/>
              <a:defRPr sz="2500"/>
            </a:lvl8pPr>
            <a:lvl9pPr marL="928481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192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4"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4"/>
            <a:ext cx="15673209" cy="12365696"/>
          </a:xfrm>
        </p:spPr>
        <p:txBody>
          <a:bodyPr/>
          <a:lstStyle>
            <a:lvl1pPr marL="0" indent="0">
              <a:buNone/>
              <a:defRPr sz="8100"/>
            </a:lvl1pPr>
            <a:lvl2pPr marL="1160602" indent="0">
              <a:buNone/>
              <a:defRPr sz="7100"/>
            </a:lvl2pPr>
            <a:lvl3pPr marL="2321204" indent="0">
              <a:buNone/>
              <a:defRPr sz="6100"/>
            </a:lvl3pPr>
            <a:lvl4pPr marL="3481807" indent="0">
              <a:buNone/>
              <a:defRPr sz="5100"/>
            </a:lvl4pPr>
            <a:lvl5pPr marL="4642409" indent="0">
              <a:buNone/>
              <a:defRPr sz="5100"/>
            </a:lvl5pPr>
            <a:lvl6pPr marL="5803011" indent="0">
              <a:buNone/>
              <a:defRPr sz="5100"/>
            </a:lvl6pPr>
            <a:lvl7pPr marL="6963613" indent="0">
              <a:buNone/>
              <a:defRPr sz="5100"/>
            </a:lvl7pPr>
            <a:lvl8pPr marL="8124215" indent="0">
              <a:buNone/>
              <a:defRPr sz="5100"/>
            </a:lvl8pPr>
            <a:lvl9pPr marL="9284818" indent="0">
              <a:buNone/>
              <a:defRPr sz="5100"/>
            </a:lvl9pPr>
          </a:lstStyle>
          <a:p>
            <a:endParaRPr lang="en-US"/>
          </a:p>
        </p:txBody>
      </p:sp>
      <p:sp>
        <p:nvSpPr>
          <p:cNvPr id="4" name="Text Placeholder 3"/>
          <p:cNvSpPr>
            <a:spLocks noGrp="1"/>
          </p:cNvSpPr>
          <p:nvPr>
            <p:ph type="body" sz="half" idx="2"/>
          </p:nvPr>
        </p:nvSpPr>
        <p:spPr>
          <a:xfrm>
            <a:off x="2132494" y="5220176"/>
            <a:ext cx="9985220" cy="9671023"/>
          </a:xfrm>
        </p:spPr>
        <p:txBody>
          <a:bodyPr/>
          <a:lstStyle>
            <a:lvl1pPr marL="0" indent="0">
              <a:buNone/>
              <a:defRPr sz="4100"/>
            </a:lvl1pPr>
            <a:lvl2pPr marL="1160602" indent="0">
              <a:buNone/>
              <a:defRPr sz="3600"/>
            </a:lvl2pPr>
            <a:lvl3pPr marL="2321204" indent="0">
              <a:buNone/>
              <a:defRPr sz="3000"/>
            </a:lvl3pPr>
            <a:lvl4pPr marL="3481807" indent="0">
              <a:buNone/>
              <a:defRPr sz="2500"/>
            </a:lvl4pPr>
            <a:lvl5pPr marL="4642409" indent="0">
              <a:buNone/>
              <a:defRPr sz="2500"/>
            </a:lvl5pPr>
            <a:lvl6pPr marL="5803011" indent="0">
              <a:buNone/>
              <a:defRPr sz="2500"/>
            </a:lvl6pPr>
            <a:lvl7pPr marL="6963613" indent="0">
              <a:buNone/>
              <a:defRPr sz="2500"/>
            </a:lvl7pPr>
            <a:lvl8pPr marL="8124215" indent="0">
              <a:buNone/>
              <a:defRPr sz="2500"/>
            </a:lvl8pPr>
            <a:lvl9pPr marL="928481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05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5256" indent="0" algn="ctr">
              <a:buNone/>
              <a:defRPr sz="5100"/>
            </a:lvl2pPr>
            <a:lvl3pPr marL="2310558" indent="0" algn="ctr">
              <a:buNone/>
              <a:defRPr sz="4600"/>
            </a:lvl3pPr>
            <a:lvl4pPr marL="3465905" indent="0" algn="ctr">
              <a:buNone/>
              <a:defRPr sz="4100"/>
            </a:lvl4pPr>
            <a:lvl5pPr marL="4621167" indent="0" algn="ctr">
              <a:buNone/>
              <a:defRPr sz="4100"/>
            </a:lvl5pPr>
            <a:lvl6pPr marL="5776486" indent="0" algn="ctr">
              <a:buNone/>
              <a:defRPr sz="4100"/>
            </a:lvl6pPr>
            <a:lvl7pPr marL="6931780" indent="0" algn="ctr">
              <a:buNone/>
              <a:defRPr sz="4100"/>
            </a:lvl7pPr>
            <a:lvl8pPr marL="8087070" indent="0" algn="ctr">
              <a:buNone/>
              <a:defRPr sz="4100"/>
            </a:lvl8pPr>
            <a:lvl9pPr marL="9242369"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564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29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2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09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839"/>
            <a:ext cx="26702504" cy="3806377"/>
          </a:xfrm>
        </p:spPr>
        <p:txBody>
          <a:bodyPr/>
          <a:lstStyle>
            <a:lvl1pPr marL="0" indent="0">
              <a:buNone/>
              <a:defRPr sz="6100">
                <a:solidFill>
                  <a:schemeClr val="tx1">
                    <a:tint val="75000"/>
                  </a:schemeClr>
                </a:solidFill>
              </a:defRPr>
            </a:lvl1pPr>
            <a:lvl2pPr marL="1155256" indent="0">
              <a:buNone/>
              <a:defRPr sz="5100">
                <a:solidFill>
                  <a:schemeClr val="tx1">
                    <a:tint val="75000"/>
                  </a:schemeClr>
                </a:solidFill>
              </a:defRPr>
            </a:lvl2pPr>
            <a:lvl3pPr marL="2310558" indent="0">
              <a:buNone/>
              <a:defRPr sz="4600">
                <a:solidFill>
                  <a:schemeClr val="tx1">
                    <a:tint val="75000"/>
                  </a:schemeClr>
                </a:solidFill>
              </a:defRPr>
            </a:lvl3pPr>
            <a:lvl4pPr marL="3465905" indent="0">
              <a:buNone/>
              <a:defRPr sz="4100">
                <a:solidFill>
                  <a:schemeClr val="tx1">
                    <a:tint val="75000"/>
                  </a:schemeClr>
                </a:solidFill>
              </a:defRPr>
            </a:lvl4pPr>
            <a:lvl5pPr marL="4621167" indent="0">
              <a:buNone/>
              <a:defRPr sz="4100">
                <a:solidFill>
                  <a:schemeClr val="tx1">
                    <a:tint val="75000"/>
                  </a:schemeClr>
                </a:solidFill>
              </a:defRPr>
            </a:lvl5pPr>
            <a:lvl6pPr marL="5776486" indent="0">
              <a:buNone/>
              <a:defRPr sz="4100">
                <a:solidFill>
                  <a:schemeClr val="tx1">
                    <a:tint val="75000"/>
                  </a:schemeClr>
                </a:solidFill>
              </a:defRPr>
            </a:lvl6pPr>
            <a:lvl7pPr marL="6931780" indent="0">
              <a:buNone/>
              <a:defRPr sz="4100">
                <a:solidFill>
                  <a:schemeClr val="tx1">
                    <a:tint val="75000"/>
                  </a:schemeClr>
                </a:solidFill>
              </a:defRPr>
            </a:lvl7pPr>
            <a:lvl8pPr marL="8087070" indent="0">
              <a:buNone/>
              <a:defRPr sz="4100">
                <a:solidFill>
                  <a:schemeClr val="tx1">
                    <a:tint val="75000"/>
                  </a:schemeClr>
                </a:solidFill>
              </a:defRPr>
            </a:lvl8pPr>
            <a:lvl9pPr marL="9242369"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72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214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59"/>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631" y="4265562"/>
            <a:ext cx="13097287" cy="2090486"/>
          </a:xfrm>
        </p:spPr>
        <p:txBody>
          <a:bodyPr anchor="b"/>
          <a:lstStyle>
            <a:lvl1pPr marL="0" indent="0">
              <a:buNone/>
              <a:defRPr sz="6100" b="1"/>
            </a:lvl1pPr>
            <a:lvl2pPr marL="1155256" indent="0">
              <a:buNone/>
              <a:defRPr sz="5100" b="1"/>
            </a:lvl2pPr>
            <a:lvl3pPr marL="2310558" indent="0">
              <a:buNone/>
              <a:defRPr sz="4600" b="1"/>
            </a:lvl3pPr>
            <a:lvl4pPr marL="3465905" indent="0">
              <a:buNone/>
              <a:defRPr sz="4100" b="1"/>
            </a:lvl4pPr>
            <a:lvl5pPr marL="4621167" indent="0">
              <a:buNone/>
              <a:defRPr sz="4100" b="1"/>
            </a:lvl5pPr>
            <a:lvl6pPr marL="5776486" indent="0">
              <a:buNone/>
              <a:defRPr sz="4100" b="1"/>
            </a:lvl6pPr>
            <a:lvl7pPr marL="6931780" indent="0">
              <a:buNone/>
              <a:defRPr sz="4100" b="1"/>
            </a:lvl7pPr>
            <a:lvl8pPr marL="8087070" indent="0">
              <a:buNone/>
              <a:defRPr sz="4100" b="1"/>
            </a:lvl8pPr>
            <a:lvl9pPr marL="9242369"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631"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5256" indent="0">
              <a:buNone/>
              <a:defRPr sz="5100" b="1"/>
            </a:lvl2pPr>
            <a:lvl3pPr marL="2310558" indent="0">
              <a:buNone/>
              <a:defRPr sz="4600" b="1"/>
            </a:lvl3pPr>
            <a:lvl4pPr marL="3465905" indent="0">
              <a:buNone/>
              <a:defRPr sz="4100" b="1"/>
            </a:lvl4pPr>
            <a:lvl5pPr marL="4621167" indent="0">
              <a:buNone/>
              <a:defRPr sz="4100" b="1"/>
            </a:lvl5pPr>
            <a:lvl6pPr marL="5776486" indent="0">
              <a:buNone/>
              <a:defRPr sz="4100" b="1"/>
            </a:lvl6pPr>
            <a:lvl7pPr marL="6931780" indent="0">
              <a:buNone/>
              <a:defRPr sz="4100" b="1"/>
            </a:lvl7pPr>
            <a:lvl8pPr marL="8087070" indent="0">
              <a:buNone/>
              <a:defRPr sz="4100" b="1"/>
            </a:lvl8pPr>
            <a:lvl9pPr marL="9242369"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4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46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718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256" indent="0">
              <a:buNone/>
              <a:defRPr sz="3600"/>
            </a:lvl2pPr>
            <a:lvl3pPr marL="2310558" indent="0">
              <a:buNone/>
              <a:defRPr sz="3000"/>
            </a:lvl3pPr>
            <a:lvl4pPr marL="3465905" indent="0">
              <a:buNone/>
              <a:defRPr sz="2500"/>
            </a:lvl4pPr>
            <a:lvl5pPr marL="4621167" indent="0">
              <a:buNone/>
              <a:defRPr sz="2500"/>
            </a:lvl5pPr>
            <a:lvl6pPr marL="5776486" indent="0">
              <a:buNone/>
              <a:defRPr sz="2500"/>
            </a:lvl6pPr>
            <a:lvl7pPr marL="6931780" indent="0">
              <a:buNone/>
              <a:defRPr sz="2500"/>
            </a:lvl7pPr>
            <a:lvl8pPr marL="8087070" indent="0">
              <a:buNone/>
              <a:defRPr sz="2500"/>
            </a:lvl8pPr>
            <a:lvl9pPr marL="9242369"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5256" indent="0">
              <a:buNone/>
              <a:defRPr sz="7100"/>
            </a:lvl2pPr>
            <a:lvl3pPr marL="2310558" indent="0">
              <a:buNone/>
              <a:defRPr sz="6100"/>
            </a:lvl3pPr>
            <a:lvl4pPr marL="3465905" indent="0">
              <a:buNone/>
              <a:defRPr sz="5100"/>
            </a:lvl4pPr>
            <a:lvl5pPr marL="4621167" indent="0">
              <a:buNone/>
              <a:defRPr sz="5100"/>
            </a:lvl5pPr>
            <a:lvl6pPr marL="5776486" indent="0">
              <a:buNone/>
              <a:defRPr sz="5100"/>
            </a:lvl6pPr>
            <a:lvl7pPr marL="6931780" indent="0">
              <a:buNone/>
              <a:defRPr sz="5100"/>
            </a:lvl7pPr>
            <a:lvl8pPr marL="8087070" indent="0">
              <a:buNone/>
              <a:defRPr sz="5100"/>
            </a:lvl8pPr>
            <a:lvl9pPr marL="9242369"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256" indent="0">
              <a:buNone/>
              <a:defRPr sz="3600"/>
            </a:lvl2pPr>
            <a:lvl3pPr marL="2310558" indent="0">
              <a:buNone/>
              <a:defRPr sz="3000"/>
            </a:lvl3pPr>
            <a:lvl4pPr marL="3465905" indent="0">
              <a:buNone/>
              <a:defRPr sz="2500"/>
            </a:lvl4pPr>
            <a:lvl5pPr marL="4621167" indent="0">
              <a:buNone/>
              <a:defRPr sz="2500"/>
            </a:lvl5pPr>
            <a:lvl6pPr marL="5776486" indent="0">
              <a:buNone/>
              <a:defRPr sz="2500"/>
            </a:lvl6pPr>
            <a:lvl7pPr marL="6931780" indent="0">
              <a:buNone/>
              <a:defRPr sz="2500"/>
            </a:lvl7pPr>
            <a:lvl8pPr marL="8087070" indent="0">
              <a:buNone/>
              <a:defRPr sz="2500"/>
            </a:lvl8pPr>
            <a:lvl9pPr marL="9242369"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37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616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5454" indent="0" algn="ctr">
              <a:buNone/>
              <a:defRPr sz="5100"/>
            </a:lvl2pPr>
            <a:lvl3pPr marL="2310949" indent="0" algn="ctr">
              <a:buNone/>
              <a:defRPr sz="4600"/>
            </a:lvl3pPr>
            <a:lvl4pPr marL="3466494" indent="0" algn="ctr">
              <a:buNone/>
              <a:defRPr sz="4100"/>
            </a:lvl4pPr>
            <a:lvl5pPr marL="4621951" indent="0" algn="ctr">
              <a:buNone/>
              <a:defRPr sz="4100"/>
            </a:lvl5pPr>
            <a:lvl6pPr marL="5777466" indent="0" algn="ctr">
              <a:buNone/>
              <a:defRPr sz="4100"/>
            </a:lvl6pPr>
            <a:lvl7pPr marL="6932958" indent="0" algn="ctr">
              <a:buNone/>
              <a:defRPr sz="4100"/>
            </a:lvl7pPr>
            <a:lvl8pPr marL="8088440" indent="0" algn="ctr">
              <a:buNone/>
              <a:defRPr sz="4100"/>
            </a:lvl8pPr>
            <a:lvl9pPr marL="9243938"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59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97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834"/>
            <a:ext cx="26702504" cy="3806377"/>
          </a:xfrm>
        </p:spPr>
        <p:txBody>
          <a:bodyPr/>
          <a:lstStyle>
            <a:lvl1pPr marL="0" indent="0">
              <a:buNone/>
              <a:defRPr sz="6100">
                <a:solidFill>
                  <a:schemeClr val="tx1">
                    <a:tint val="75000"/>
                  </a:schemeClr>
                </a:solidFill>
              </a:defRPr>
            </a:lvl1pPr>
            <a:lvl2pPr marL="1155454" indent="0">
              <a:buNone/>
              <a:defRPr sz="5100">
                <a:solidFill>
                  <a:schemeClr val="tx1">
                    <a:tint val="75000"/>
                  </a:schemeClr>
                </a:solidFill>
              </a:defRPr>
            </a:lvl2pPr>
            <a:lvl3pPr marL="2310949" indent="0">
              <a:buNone/>
              <a:defRPr sz="4600">
                <a:solidFill>
                  <a:schemeClr val="tx1">
                    <a:tint val="75000"/>
                  </a:schemeClr>
                </a:solidFill>
              </a:defRPr>
            </a:lvl3pPr>
            <a:lvl4pPr marL="3466494" indent="0">
              <a:buNone/>
              <a:defRPr sz="4100">
                <a:solidFill>
                  <a:schemeClr val="tx1">
                    <a:tint val="75000"/>
                  </a:schemeClr>
                </a:solidFill>
              </a:defRPr>
            </a:lvl4pPr>
            <a:lvl5pPr marL="4621951" indent="0">
              <a:buNone/>
              <a:defRPr sz="4100">
                <a:solidFill>
                  <a:schemeClr val="tx1">
                    <a:tint val="75000"/>
                  </a:schemeClr>
                </a:solidFill>
              </a:defRPr>
            </a:lvl5pPr>
            <a:lvl6pPr marL="5777466" indent="0">
              <a:buNone/>
              <a:defRPr sz="4100">
                <a:solidFill>
                  <a:schemeClr val="tx1">
                    <a:tint val="75000"/>
                  </a:schemeClr>
                </a:solidFill>
              </a:defRPr>
            </a:lvl6pPr>
            <a:lvl7pPr marL="6932958" indent="0">
              <a:buNone/>
              <a:defRPr sz="4100">
                <a:solidFill>
                  <a:schemeClr val="tx1">
                    <a:tint val="75000"/>
                  </a:schemeClr>
                </a:solidFill>
              </a:defRPr>
            </a:lvl7pPr>
            <a:lvl8pPr marL="8088440" indent="0">
              <a:buNone/>
              <a:defRPr sz="4100">
                <a:solidFill>
                  <a:schemeClr val="tx1">
                    <a:tint val="75000"/>
                  </a:schemeClr>
                </a:solidFill>
              </a:defRPr>
            </a:lvl8pPr>
            <a:lvl9pPr marL="9243938"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402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99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54"/>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626" y="4265562"/>
            <a:ext cx="13097287" cy="2090486"/>
          </a:xfrm>
        </p:spPr>
        <p:txBody>
          <a:bodyPr anchor="b"/>
          <a:lstStyle>
            <a:lvl1pPr marL="0" indent="0">
              <a:buNone/>
              <a:defRPr sz="6100" b="1"/>
            </a:lvl1pPr>
            <a:lvl2pPr marL="1155454" indent="0">
              <a:buNone/>
              <a:defRPr sz="5100" b="1"/>
            </a:lvl2pPr>
            <a:lvl3pPr marL="2310949" indent="0">
              <a:buNone/>
              <a:defRPr sz="4600" b="1"/>
            </a:lvl3pPr>
            <a:lvl4pPr marL="3466494" indent="0">
              <a:buNone/>
              <a:defRPr sz="4100" b="1"/>
            </a:lvl4pPr>
            <a:lvl5pPr marL="4621951" indent="0">
              <a:buNone/>
              <a:defRPr sz="4100" b="1"/>
            </a:lvl5pPr>
            <a:lvl6pPr marL="5777466" indent="0">
              <a:buNone/>
              <a:defRPr sz="4100" b="1"/>
            </a:lvl6pPr>
            <a:lvl7pPr marL="6932958" indent="0">
              <a:buNone/>
              <a:defRPr sz="4100" b="1"/>
            </a:lvl7pPr>
            <a:lvl8pPr marL="8088440" indent="0">
              <a:buNone/>
              <a:defRPr sz="4100" b="1"/>
            </a:lvl8pPr>
            <a:lvl9pPr marL="9243938"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626"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5454" indent="0">
              <a:buNone/>
              <a:defRPr sz="5100" b="1"/>
            </a:lvl2pPr>
            <a:lvl3pPr marL="2310949" indent="0">
              <a:buNone/>
              <a:defRPr sz="4600" b="1"/>
            </a:lvl3pPr>
            <a:lvl4pPr marL="3466494" indent="0">
              <a:buNone/>
              <a:defRPr sz="4100" b="1"/>
            </a:lvl4pPr>
            <a:lvl5pPr marL="4621951" indent="0">
              <a:buNone/>
              <a:defRPr sz="4100" b="1"/>
            </a:lvl5pPr>
            <a:lvl6pPr marL="5777466" indent="0">
              <a:buNone/>
              <a:defRPr sz="4100" b="1"/>
            </a:lvl6pPr>
            <a:lvl7pPr marL="6932958" indent="0">
              <a:buNone/>
              <a:defRPr sz="4100" b="1"/>
            </a:lvl7pPr>
            <a:lvl8pPr marL="8088440" indent="0">
              <a:buNone/>
              <a:defRPr sz="4100" b="1"/>
            </a:lvl8pPr>
            <a:lvl9pPr marL="9243938"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39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88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45581" y="11181490"/>
            <a:ext cx="26315511" cy="3455950"/>
          </a:xfrm>
        </p:spPr>
        <p:txBody>
          <a:bodyPr anchor="t"/>
          <a:lstStyle>
            <a:lvl1pPr algn="l">
              <a:defRPr sz="12200" b="1" cap="all"/>
            </a:lvl1pPr>
          </a:lstStyle>
          <a:p>
            <a:r>
              <a:rPr lang="en-US"/>
              <a:t>Click to edit Master title style</a:t>
            </a:r>
          </a:p>
        </p:txBody>
      </p:sp>
      <p:sp>
        <p:nvSpPr>
          <p:cNvPr id="3" name="Text Placeholder 2"/>
          <p:cNvSpPr>
            <a:spLocks noGrp="1"/>
          </p:cNvSpPr>
          <p:nvPr>
            <p:ph type="body" idx="1"/>
          </p:nvPr>
        </p:nvSpPr>
        <p:spPr>
          <a:xfrm>
            <a:off x="2445581" y="7375253"/>
            <a:ext cx="26315511" cy="3806377"/>
          </a:xfrm>
        </p:spPr>
        <p:txBody>
          <a:bodyPr anchor="b"/>
          <a:lstStyle>
            <a:lvl1pPr marL="0" indent="0">
              <a:buNone/>
              <a:defRPr sz="6100">
                <a:solidFill>
                  <a:schemeClr val="tx1">
                    <a:tint val="75000"/>
                  </a:schemeClr>
                </a:solidFill>
              </a:defRPr>
            </a:lvl1pPr>
            <a:lvl2pPr marL="1375281" indent="0">
              <a:buNone/>
              <a:defRPr sz="5300">
                <a:solidFill>
                  <a:schemeClr val="tx1">
                    <a:tint val="75000"/>
                  </a:schemeClr>
                </a:solidFill>
              </a:defRPr>
            </a:lvl2pPr>
            <a:lvl3pPr marL="2750556" indent="0">
              <a:buNone/>
              <a:defRPr sz="4800">
                <a:solidFill>
                  <a:schemeClr val="tx1">
                    <a:tint val="75000"/>
                  </a:schemeClr>
                </a:solidFill>
              </a:defRPr>
            </a:lvl3pPr>
            <a:lvl4pPr marL="4125824" indent="0">
              <a:buNone/>
              <a:defRPr sz="4300">
                <a:solidFill>
                  <a:schemeClr val="tx1">
                    <a:tint val="75000"/>
                  </a:schemeClr>
                </a:solidFill>
              </a:defRPr>
            </a:lvl4pPr>
            <a:lvl5pPr marL="5501095" indent="0">
              <a:buNone/>
              <a:defRPr sz="4300">
                <a:solidFill>
                  <a:schemeClr val="tx1">
                    <a:tint val="75000"/>
                  </a:schemeClr>
                </a:solidFill>
              </a:defRPr>
            </a:lvl5pPr>
            <a:lvl6pPr marL="6876360" indent="0">
              <a:buNone/>
              <a:defRPr sz="4300">
                <a:solidFill>
                  <a:schemeClr val="tx1">
                    <a:tint val="75000"/>
                  </a:schemeClr>
                </a:solidFill>
              </a:defRPr>
            </a:lvl6pPr>
            <a:lvl7pPr marL="8251625" indent="0">
              <a:buNone/>
              <a:defRPr sz="4300">
                <a:solidFill>
                  <a:schemeClr val="tx1">
                    <a:tint val="75000"/>
                  </a:schemeClr>
                </a:solidFill>
              </a:defRPr>
            </a:lvl7pPr>
            <a:lvl8pPr marL="9626883" indent="0">
              <a:buNone/>
              <a:defRPr sz="4300">
                <a:solidFill>
                  <a:schemeClr val="tx1">
                    <a:tint val="75000"/>
                  </a:schemeClr>
                </a:solidFill>
              </a:defRPr>
            </a:lvl8pPr>
            <a:lvl9pPr marL="11002176" indent="0">
              <a:buNone/>
              <a:defRPr sz="4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454" indent="0">
              <a:buNone/>
              <a:defRPr sz="3600"/>
            </a:lvl2pPr>
            <a:lvl3pPr marL="2310949" indent="0">
              <a:buNone/>
              <a:defRPr sz="3000"/>
            </a:lvl3pPr>
            <a:lvl4pPr marL="3466494" indent="0">
              <a:buNone/>
              <a:defRPr sz="2500"/>
            </a:lvl4pPr>
            <a:lvl5pPr marL="4621951" indent="0">
              <a:buNone/>
              <a:defRPr sz="2500"/>
            </a:lvl5pPr>
            <a:lvl6pPr marL="5777466" indent="0">
              <a:buNone/>
              <a:defRPr sz="2500"/>
            </a:lvl6pPr>
            <a:lvl7pPr marL="6932958" indent="0">
              <a:buNone/>
              <a:defRPr sz="2500"/>
            </a:lvl7pPr>
            <a:lvl8pPr marL="8088440" indent="0">
              <a:buNone/>
              <a:defRPr sz="2500"/>
            </a:lvl8pPr>
            <a:lvl9pPr marL="924393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881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5454" indent="0">
              <a:buNone/>
              <a:defRPr sz="7100"/>
            </a:lvl2pPr>
            <a:lvl3pPr marL="2310949" indent="0">
              <a:buNone/>
              <a:defRPr sz="6100"/>
            </a:lvl3pPr>
            <a:lvl4pPr marL="3466494" indent="0">
              <a:buNone/>
              <a:defRPr sz="5100"/>
            </a:lvl4pPr>
            <a:lvl5pPr marL="4621951" indent="0">
              <a:buNone/>
              <a:defRPr sz="5100"/>
            </a:lvl5pPr>
            <a:lvl6pPr marL="5777466" indent="0">
              <a:buNone/>
              <a:defRPr sz="5100"/>
            </a:lvl6pPr>
            <a:lvl7pPr marL="6932958" indent="0">
              <a:buNone/>
              <a:defRPr sz="5100"/>
            </a:lvl7pPr>
            <a:lvl8pPr marL="8088440" indent="0">
              <a:buNone/>
              <a:defRPr sz="5100"/>
            </a:lvl8pPr>
            <a:lvl9pPr marL="9243938"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454" indent="0">
              <a:buNone/>
              <a:defRPr sz="3600"/>
            </a:lvl2pPr>
            <a:lvl3pPr marL="2310949" indent="0">
              <a:buNone/>
              <a:defRPr sz="3000"/>
            </a:lvl3pPr>
            <a:lvl4pPr marL="3466494" indent="0">
              <a:buNone/>
              <a:defRPr sz="2500"/>
            </a:lvl4pPr>
            <a:lvl5pPr marL="4621951" indent="0">
              <a:buNone/>
              <a:defRPr sz="2500"/>
            </a:lvl5pPr>
            <a:lvl6pPr marL="5777466" indent="0">
              <a:buNone/>
              <a:defRPr sz="2500"/>
            </a:lvl6pPr>
            <a:lvl7pPr marL="6932958" indent="0">
              <a:buNone/>
              <a:defRPr sz="2500"/>
            </a:lvl7pPr>
            <a:lvl8pPr marL="8088440" indent="0">
              <a:buNone/>
              <a:defRPr sz="2500"/>
            </a:lvl8pPr>
            <a:lvl9pPr marL="924393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638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34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391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5751" indent="0" algn="ctr">
              <a:buNone/>
              <a:defRPr sz="5100"/>
            </a:lvl2pPr>
            <a:lvl3pPr marL="2311535" indent="0" algn="ctr">
              <a:buNone/>
              <a:defRPr sz="4600"/>
            </a:lvl3pPr>
            <a:lvl4pPr marL="3467378" indent="0" algn="ctr">
              <a:buNone/>
              <a:defRPr sz="4100"/>
            </a:lvl4pPr>
            <a:lvl5pPr marL="4623131" indent="0" algn="ctr">
              <a:buNone/>
              <a:defRPr sz="4100"/>
            </a:lvl5pPr>
            <a:lvl6pPr marL="5778936" indent="0" algn="ctr">
              <a:buNone/>
              <a:defRPr sz="4100"/>
            </a:lvl6pPr>
            <a:lvl7pPr marL="6934725" indent="0" algn="ctr">
              <a:buNone/>
              <a:defRPr sz="4100"/>
            </a:lvl7pPr>
            <a:lvl8pPr marL="8090497" indent="0" algn="ctr">
              <a:buNone/>
              <a:defRPr sz="4100"/>
            </a:lvl8pPr>
            <a:lvl9pPr marL="9246291"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4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2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826"/>
            <a:ext cx="26702504" cy="3806377"/>
          </a:xfrm>
        </p:spPr>
        <p:txBody>
          <a:bodyPr/>
          <a:lstStyle>
            <a:lvl1pPr marL="0" indent="0">
              <a:buNone/>
              <a:defRPr sz="6100">
                <a:solidFill>
                  <a:schemeClr val="tx1">
                    <a:tint val="75000"/>
                  </a:schemeClr>
                </a:solidFill>
              </a:defRPr>
            </a:lvl1pPr>
            <a:lvl2pPr marL="1155751" indent="0">
              <a:buNone/>
              <a:defRPr sz="5100">
                <a:solidFill>
                  <a:schemeClr val="tx1">
                    <a:tint val="75000"/>
                  </a:schemeClr>
                </a:solidFill>
              </a:defRPr>
            </a:lvl2pPr>
            <a:lvl3pPr marL="2311535" indent="0">
              <a:buNone/>
              <a:defRPr sz="4600">
                <a:solidFill>
                  <a:schemeClr val="tx1">
                    <a:tint val="75000"/>
                  </a:schemeClr>
                </a:solidFill>
              </a:defRPr>
            </a:lvl3pPr>
            <a:lvl4pPr marL="3467378" indent="0">
              <a:buNone/>
              <a:defRPr sz="4100">
                <a:solidFill>
                  <a:schemeClr val="tx1">
                    <a:tint val="75000"/>
                  </a:schemeClr>
                </a:solidFill>
              </a:defRPr>
            </a:lvl4pPr>
            <a:lvl5pPr marL="4623131" indent="0">
              <a:buNone/>
              <a:defRPr sz="4100">
                <a:solidFill>
                  <a:schemeClr val="tx1">
                    <a:tint val="75000"/>
                  </a:schemeClr>
                </a:solidFill>
              </a:defRPr>
            </a:lvl5pPr>
            <a:lvl6pPr marL="5778936" indent="0">
              <a:buNone/>
              <a:defRPr sz="4100">
                <a:solidFill>
                  <a:schemeClr val="tx1">
                    <a:tint val="75000"/>
                  </a:schemeClr>
                </a:solidFill>
              </a:defRPr>
            </a:lvl6pPr>
            <a:lvl7pPr marL="6934725" indent="0">
              <a:buNone/>
              <a:defRPr sz="4100">
                <a:solidFill>
                  <a:schemeClr val="tx1">
                    <a:tint val="75000"/>
                  </a:schemeClr>
                </a:solidFill>
              </a:defRPr>
            </a:lvl7pPr>
            <a:lvl8pPr marL="8090497" indent="0">
              <a:buNone/>
              <a:defRPr sz="4100">
                <a:solidFill>
                  <a:schemeClr val="tx1">
                    <a:tint val="75000"/>
                  </a:schemeClr>
                </a:solidFill>
              </a:defRPr>
            </a:lvl8pPr>
            <a:lvl9pPr marL="9246291"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373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182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46"/>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618" y="4265562"/>
            <a:ext cx="13097287" cy="2090486"/>
          </a:xfrm>
        </p:spPr>
        <p:txBody>
          <a:bodyPr anchor="b"/>
          <a:lstStyle>
            <a:lvl1pPr marL="0" indent="0">
              <a:buNone/>
              <a:defRPr sz="6100" b="1"/>
            </a:lvl1pPr>
            <a:lvl2pPr marL="1155751" indent="0">
              <a:buNone/>
              <a:defRPr sz="5100" b="1"/>
            </a:lvl2pPr>
            <a:lvl3pPr marL="2311535" indent="0">
              <a:buNone/>
              <a:defRPr sz="4600" b="1"/>
            </a:lvl3pPr>
            <a:lvl4pPr marL="3467378" indent="0">
              <a:buNone/>
              <a:defRPr sz="4100" b="1"/>
            </a:lvl4pPr>
            <a:lvl5pPr marL="4623131" indent="0">
              <a:buNone/>
              <a:defRPr sz="4100" b="1"/>
            </a:lvl5pPr>
            <a:lvl6pPr marL="5778936" indent="0">
              <a:buNone/>
              <a:defRPr sz="4100" b="1"/>
            </a:lvl6pPr>
            <a:lvl7pPr marL="6934725" indent="0">
              <a:buNone/>
              <a:defRPr sz="4100" b="1"/>
            </a:lvl7pPr>
            <a:lvl8pPr marL="8090497" indent="0">
              <a:buNone/>
              <a:defRPr sz="4100" b="1"/>
            </a:lvl8pPr>
            <a:lvl9pPr marL="9246291"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618"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5751" indent="0">
              <a:buNone/>
              <a:defRPr sz="5100" b="1"/>
            </a:lvl2pPr>
            <a:lvl3pPr marL="2311535" indent="0">
              <a:buNone/>
              <a:defRPr sz="4600" b="1"/>
            </a:lvl3pPr>
            <a:lvl4pPr marL="3467378" indent="0">
              <a:buNone/>
              <a:defRPr sz="4100" b="1"/>
            </a:lvl4pPr>
            <a:lvl5pPr marL="4623131" indent="0">
              <a:buNone/>
              <a:defRPr sz="4100" b="1"/>
            </a:lvl5pPr>
            <a:lvl6pPr marL="5778936" indent="0">
              <a:buNone/>
              <a:defRPr sz="4100" b="1"/>
            </a:lvl6pPr>
            <a:lvl7pPr marL="6934725" indent="0">
              <a:buNone/>
              <a:defRPr sz="4100" b="1"/>
            </a:lvl7pPr>
            <a:lvl8pPr marL="8090497" indent="0">
              <a:buNone/>
              <a:defRPr sz="4100" b="1"/>
            </a:lvl8pPr>
            <a:lvl9pPr marL="9246291"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9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96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47971" y="4060138"/>
            <a:ext cx="13673746" cy="11483584"/>
          </a:xfrm>
        </p:spPr>
        <p:txBody>
          <a:bodyPr/>
          <a:lstStyle>
            <a:lvl1pPr>
              <a:defRPr sz="8400"/>
            </a:lvl1pPr>
            <a:lvl2pPr>
              <a:defRPr sz="7400"/>
            </a:lvl2pPr>
            <a:lvl3pPr>
              <a:defRPr sz="6100"/>
            </a:lvl3pPr>
            <a:lvl4pPr>
              <a:defRPr sz="5300"/>
            </a:lvl4pPr>
            <a:lvl5pPr>
              <a:defRPr sz="5300"/>
            </a:lvl5pPr>
            <a:lvl6pPr>
              <a:defRPr sz="5300"/>
            </a:lvl6pPr>
            <a:lvl7pPr>
              <a:defRPr sz="5300"/>
            </a:lvl7pPr>
            <a:lvl8pPr>
              <a:defRPr sz="5300"/>
            </a:lvl8pPr>
            <a:lvl9pPr>
              <a:defRPr sz="5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37708" y="4060138"/>
            <a:ext cx="13673746" cy="11483584"/>
          </a:xfrm>
        </p:spPr>
        <p:txBody>
          <a:bodyPr/>
          <a:lstStyle>
            <a:lvl1pPr>
              <a:defRPr sz="8400"/>
            </a:lvl1pPr>
            <a:lvl2pPr>
              <a:defRPr sz="7400"/>
            </a:lvl2pPr>
            <a:lvl3pPr>
              <a:defRPr sz="6100"/>
            </a:lvl3pPr>
            <a:lvl4pPr>
              <a:defRPr sz="5300"/>
            </a:lvl4pPr>
            <a:lvl5pPr>
              <a:defRPr sz="5300"/>
            </a:lvl5pPr>
            <a:lvl6pPr>
              <a:defRPr sz="5300"/>
            </a:lvl6pPr>
            <a:lvl7pPr>
              <a:defRPr sz="5300"/>
            </a:lvl7pPr>
            <a:lvl8pPr>
              <a:defRPr sz="5300"/>
            </a:lvl8pPr>
            <a:lvl9pPr>
              <a:defRPr sz="5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962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751" indent="0">
              <a:buNone/>
              <a:defRPr sz="3600"/>
            </a:lvl2pPr>
            <a:lvl3pPr marL="2311535" indent="0">
              <a:buNone/>
              <a:defRPr sz="3000"/>
            </a:lvl3pPr>
            <a:lvl4pPr marL="3467378" indent="0">
              <a:buNone/>
              <a:defRPr sz="2500"/>
            </a:lvl4pPr>
            <a:lvl5pPr marL="4623131" indent="0">
              <a:buNone/>
              <a:defRPr sz="2500"/>
            </a:lvl5pPr>
            <a:lvl6pPr marL="5778936" indent="0">
              <a:buNone/>
              <a:defRPr sz="2500"/>
            </a:lvl6pPr>
            <a:lvl7pPr marL="6934725" indent="0">
              <a:buNone/>
              <a:defRPr sz="2500"/>
            </a:lvl7pPr>
            <a:lvl8pPr marL="8090497" indent="0">
              <a:buNone/>
              <a:defRPr sz="2500"/>
            </a:lvl8pPr>
            <a:lvl9pPr marL="9246291"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055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5751" indent="0">
              <a:buNone/>
              <a:defRPr sz="7100"/>
            </a:lvl2pPr>
            <a:lvl3pPr marL="2311535" indent="0">
              <a:buNone/>
              <a:defRPr sz="6100"/>
            </a:lvl3pPr>
            <a:lvl4pPr marL="3467378" indent="0">
              <a:buNone/>
              <a:defRPr sz="5100"/>
            </a:lvl4pPr>
            <a:lvl5pPr marL="4623131" indent="0">
              <a:buNone/>
              <a:defRPr sz="5100"/>
            </a:lvl5pPr>
            <a:lvl6pPr marL="5778936" indent="0">
              <a:buNone/>
              <a:defRPr sz="5100"/>
            </a:lvl6pPr>
            <a:lvl7pPr marL="6934725" indent="0">
              <a:buNone/>
              <a:defRPr sz="5100"/>
            </a:lvl7pPr>
            <a:lvl8pPr marL="8090497" indent="0">
              <a:buNone/>
              <a:defRPr sz="5100"/>
            </a:lvl8pPr>
            <a:lvl9pPr marL="9246291"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5751" indent="0">
              <a:buNone/>
              <a:defRPr sz="3600"/>
            </a:lvl2pPr>
            <a:lvl3pPr marL="2311535" indent="0">
              <a:buNone/>
              <a:defRPr sz="3000"/>
            </a:lvl3pPr>
            <a:lvl4pPr marL="3467378" indent="0">
              <a:buNone/>
              <a:defRPr sz="2500"/>
            </a:lvl4pPr>
            <a:lvl5pPr marL="4623131" indent="0">
              <a:buNone/>
              <a:defRPr sz="2500"/>
            </a:lvl5pPr>
            <a:lvl6pPr marL="5778936" indent="0">
              <a:buNone/>
              <a:defRPr sz="2500"/>
            </a:lvl6pPr>
            <a:lvl7pPr marL="6934725" indent="0">
              <a:buNone/>
              <a:defRPr sz="2500"/>
            </a:lvl7pPr>
            <a:lvl8pPr marL="8090497" indent="0">
              <a:buNone/>
              <a:defRPr sz="2500"/>
            </a:lvl8pPr>
            <a:lvl9pPr marL="9246291"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6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280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842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6147" indent="0" algn="ctr">
              <a:buNone/>
              <a:defRPr sz="5100"/>
            </a:lvl2pPr>
            <a:lvl3pPr marL="2312317" indent="0" algn="ctr">
              <a:buNone/>
              <a:defRPr sz="4600"/>
            </a:lvl3pPr>
            <a:lvl4pPr marL="3468556" indent="0" algn="ctr">
              <a:buNone/>
              <a:defRPr sz="4100"/>
            </a:lvl4pPr>
            <a:lvl5pPr marL="4624705" indent="0" algn="ctr">
              <a:buNone/>
              <a:defRPr sz="4100"/>
            </a:lvl5pPr>
            <a:lvl6pPr marL="5780896" indent="0" algn="ctr">
              <a:buNone/>
              <a:defRPr sz="4100"/>
            </a:lvl6pPr>
            <a:lvl7pPr marL="6937081" indent="0" algn="ctr">
              <a:buNone/>
              <a:defRPr sz="4100"/>
            </a:lvl7pPr>
            <a:lvl8pPr marL="8093248" indent="0" algn="ctr">
              <a:buNone/>
              <a:defRPr sz="4100"/>
            </a:lvl8pPr>
            <a:lvl9pPr marL="9249428"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876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586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816"/>
            <a:ext cx="26702504" cy="3806377"/>
          </a:xfrm>
        </p:spPr>
        <p:txBody>
          <a:bodyPr/>
          <a:lstStyle>
            <a:lvl1pPr marL="0" indent="0">
              <a:buNone/>
              <a:defRPr sz="6100">
                <a:solidFill>
                  <a:schemeClr val="tx1">
                    <a:tint val="75000"/>
                  </a:schemeClr>
                </a:solidFill>
              </a:defRPr>
            </a:lvl1pPr>
            <a:lvl2pPr marL="1156147" indent="0">
              <a:buNone/>
              <a:defRPr sz="5100">
                <a:solidFill>
                  <a:schemeClr val="tx1">
                    <a:tint val="75000"/>
                  </a:schemeClr>
                </a:solidFill>
              </a:defRPr>
            </a:lvl2pPr>
            <a:lvl3pPr marL="2312317" indent="0">
              <a:buNone/>
              <a:defRPr sz="4600">
                <a:solidFill>
                  <a:schemeClr val="tx1">
                    <a:tint val="75000"/>
                  </a:schemeClr>
                </a:solidFill>
              </a:defRPr>
            </a:lvl3pPr>
            <a:lvl4pPr marL="3468556" indent="0">
              <a:buNone/>
              <a:defRPr sz="4100">
                <a:solidFill>
                  <a:schemeClr val="tx1">
                    <a:tint val="75000"/>
                  </a:schemeClr>
                </a:solidFill>
              </a:defRPr>
            </a:lvl4pPr>
            <a:lvl5pPr marL="4624705" indent="0">
              <a:buNone/>
              <a:defRPr sz="4100">
                <a:solidFill>
                  <a:schemeClr val="tx1">
                    <a:tint val="75000"/>
                  </a:schemeClr>
                </a:solidFill>
              </a:defRPr>
            </a:lvl5pPr>
            <a:lvl6pPr marL="5780896" indent="0">
              <a:buNone/>
              <a:defRPr sz="4100">
                <a:solidFill>
                  <a:schemeClr val="tx1">
                    <a:tint val="75000"/>
                  </a:schemeClr>
                </a:solidFill>
              </a:defRPr>
            </a:lvl6pPr>
            <a:lvl7pPr marL="6937081" indent="0">
              <a:buNone/>
              <a:defRPr sz="4100">
                <a:solidFill>
                  <a:schemeClr val="tx1">
                    <a:tint val="75000"/>
                  </a:schemeClr>
                </a:solidFill>
              </a:defRPr>
            </a:lvl7pPr>
            <a:lvl8pPr marL="8093248" indent="0">
              <a:buNone/>
              <a:defRPr sz="4100">
                <a:solidFill>
                  <a:schemeClr val="tx1">
                    <a:tint val="75000"/>
                  </a:schemeClr>
                </a:solidFill>
              </a:defRPr>
            </a:lvl8pPr>
            <a:lvl9pPr marL="9249428"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35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48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36"/>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608" y="4265562"/>
            <a:ext cx="13097287" cy="2090486"/>
          </a:xfrm>
        </p:spPr>
        <p:txBody>
          <a:bodyPr anchor="b"/>
          <a:lstStyle>
            <a:lvl1pPr marL="0" indent="0">
              <a:buNone/>
              <a:defRPr sz="6100" b="1"/>
            </a:lvl1pPr>
            <a:lvl2pPr marL="1156147" indent="0">
              <a:buNone/>
              <a:defRPr sz="5100" b="1"/>
            </a:lvl2pPr>
            <a:lvl3pPr marL="2312317" indent="0">
              <a:buNone/>
              <a:defRPr sz="4600" b="1"/>
            </a:lvl3pPr>
            <a:lvl4pPr marL="3468556" indent="0">
              <a:buNone/>
              <a:defRPr sz="4100" b="1"/>
            </a:lvl4pPr>
            <a:lvl5pPr marL="4624705" indent="0">
              <a:buNone/>
              <a:defRPr sz="4100" b="1"/>
            </a:lvl5pPr>
            <a:lvl6pPr marL="5780896" indent="0">
              <a:buNone/>
              <a:defRPr sz="4100" b="1"/>
            </a:lvl6pPr>
            <a:lvl7pPr marL="6937081" indent="0">
              <a:buNone/>
              <a:defRPr sz="4100" b="1"/>
            </a:lvl7pPr>
            <a:lvl8pPr marL="8093248" indent="0">
              <a:buNone/>
              <a:defRPr sz="4100" b="1"/>
            </a:lvl8pPr>
            <a:lvl9pPr marL="9249428"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608"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6147" indent="0">
              <a:buNone/>
              <a:defRPr sz="5100" b="1"/>
            </a:lvl2pPr>
            <a:lvl3pPr marL="2312317" indent="0">
              <a:buNone/>
              <a:defRPr sz="4600" b="1"/>
            </a:lvl3pPr>
            <a:lvl4pPr marL="3468556" indent="0">
              <a:buNone/>
              <a:defRPr sz="4100" b="1"/>
            </a:lvl4pPr>
            <a:lvl5pPr marL="4624705" indent="0">
              <a:buNone/>
              <a:defRPr sz="4100" b="1"/>
            </a:lvl5pPr>
            <a:lvl6pPr marL="5780896" indent="0">
              <a:buNone/>
              <a:defRPr sz="4100" b="1"/>
            </a:lvl6pPr>
            <a:lvl7pPr marL="6937081" indent="0">
              <a:buNone/>
              <a:defRPr sz="4100" b="1"/>
            </a:lvl7pPr>
            <a:lvl8pPr marL="8093248" indent="0">
              <a:buNone/>
              <a:defRPr sz="4100" b="1"/>
            </a:lvl8pPr>
            <a:lvl9pPr marL="9249428"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17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47972" y="3894994"/>
            <a:ext cx="13679122" cy="1623248"/>
          </a:xfrm>
        </p:spPr>
        <p:txBody>
          <a:bodyPr anchor="b"/>
          <a:lstStyle>
            <a:lvl1pPr marL="0" indent="0">
              <a:buNone/>
              <a:defRPr sz="7400" b="1"/>
            </a:lvl1pPr>
            <a:lvl2pPr marL="1375281" indent="0">
              <a:buNone/>
              <a:defRPr sz="6100" b="1"/>
            </a:lvl2pPr>
            <a:lvl3pPr marL="2750556" indent="0">
              <a:buNone/>
              <a:defRPr sz="5300" b="1"/>
            </a:lvl3pPr>
            <a:lvl4pPr marL="4125824" indent="0">
              <a:buNone/>
              <a:defRPr sz="4800" b="1"/>
            </a:lvl4pPr>
            <a:lvl5pPr marL="5501095" indent="0">
              <a:buNone/>
              <a:defRPr sz="4800" b="1"/>
            </a:lvl5pPr>
            <a:lvl6pPr marL="6876360" indent="0">
              <a:buNone/>
              <a:defRPr sz="4800" b="1"/>
            </a:lvl6pPr>
            <a:lvl7pPr marL="8251625" indent="0">
              <a:buNone/>
              <a:defRPr sz="4800" b="1"/>
            </a:lvl7pPr>
            <a:lvl8pPr marL="9626883" indent="0">
              <a:buNone/>
              <a:defRPr sz="4800" b="1"/>
            </a:lvl8pPr>
            <a:lvl9pPr marL="11002176" indent="0">
              <a:buNone/>
              <a:defRPr sz="4800" b="1"/>
            </a:lvl9pPr>
          </a:lstStyle>
          <a:p>
            <a:pPr lvl="0"/>
            <a:r>
              <a:rPr lang="en-US"/>
              <a:t>Click to edit Master text styles</a:t>
            </a:r>
          </a:p>
        </p:txBody>
      </p:sp>
      <p:sp>
        <p:nvSpPr>
          <p:cNvPr id="4" name="Content Placeholder 3"/>
          <p:cNvSpPr>
            <a:spLocks noGrp="1"/>
          </p:cNvSpPr>
          <p:nvPr>
            <p:ph sz="half" idx="2"/>
          </p:nvPr>
        </p:nvSpPr>
        <p:spPr>
          <a:xfrm>
            <a:off x="1547972" y="5518242"/>
            <a:ext cx="13679122" cy="10025479"/>
          </a:xfrm>
        </p:spPr>
        <p:txBody>
          <a:bodyPr/>
          <a:lstStyle>
            <a:lvl1pPr>
              <a:defRPr sz="7400"/>
            </a:lvl1pPr>
            <a:lvl2pPr>
              <a:defRPr sz="61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727100" y="3894994"/>
            <a:ext cx="13684495" cy="1623248"/>
          </a:xfrm>
        </p:spPr>
        <p:txBody>
          <a:bodyPr anchor="b"/>
          <a:lstStyle>
            <a:lvl1pPr marL="0" indent="0">
              <a:buNone/>
              <a:defRPr sz="7400" b="1"/>
            </a:lvl1pPr>
            <a:lvl2pPr marL="1375281" indent="0">
              <a:buNone/>
              <a:defRPr sz="6100" b="1"/>
            </a:lvl2pPr>
            <a:lvl3pPr marL="2750556" indent="0">
              <a:buNone/>
              <a:defRPr sz="5300" b="1"/>
            </a:lvl3pPr>
            <a:lvl4pPr marL="4125824" indent="0">
              <a:buNone/>
              <a:defRPr sz="4800" b="1"/>
            </a:lvl4pPr>
            <a:lvl5pPr marL="5501095" indent="0">
              <a:buNone/>
              <a:defRPr sz="4800" b="1"/>
            </a:lvl5pPr>
            <a:lvl6pPr marL="6876360" indent="0">
              <a:buNone/>
              <a:defRPr sz="4800" b="1"/>
            </a:lvl6pPr>
            <a:lvl7pPr marL="8251625" indent="0">
              <a:buNone/>
              <a:defRPr sz="4800" b="1"/>
            </a:lvl7pPr>
            <a:lvl8pPr marL="9626883" indent="0">
              <a:buNone/>
              <a:defRPr sz="4800" b="1"/>
            </a:lvl8pPr>
            <a:lvl9pPr marL="11002176"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5727100" y="5518242"/>
            <a:ext cx="13684495" cy="10025479"/>
          </a:xfrm>
        </p:spPr>
        <p:txBody>
          <a:bodyPr/>
          <a:lstStyle>
            <a:lvl1pPr>
              <a:defRPr sz="7400"/>
            </a:lvl1pPr>
            <a:lvl2pPr>
              <a:defRPr sz="61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310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634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6147" indent="0">
              <a:buNone/>
              <a:defRPr sz="3600"/>
            </a:lvl2pPr>
            <a:lvl3pPr marL="2312317" indent="0">
              <a:buNone/>
              <a:defRPr sz="3000"/>
            </a:lvl3pPr>
            <a:lvl4pPr marL="3468556" indent="0">
              <a:buNone/>
              <a:defRPr sz="2500"/>
            </a:lvl4pPr>
            <a:lvl5pPr marL="4624705" indent="0">
              <a:buNone/>
              <a:defRPr sz="2500"/>
            </a:lvl5pPr>
            <a:lvl6pPr marL="5780896" indent="0">
              <a:buNone/>
              <a:defRPr sz="2500"/>
            </a:lvl6pPr>
            <a:lvl7pPr marL="6937081" indent="0">
              <a:buNone/>
              <a:defRPr sz="2500"/>
            </a:lvl7pPr>
            <a:lvl8pPr marL="8093248" indent="0">
              <a:buNone/>
              <a:defRPr sz="2500"/>
            </a:lvl8pPr>
            <a:lvl9pPr marL="924942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98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6147" indent="0">
              <a:buNone/>
              <a:defRPr sz="7100"/>
            </a:lvl2pPr>
            <a:lvl3pPr marL="2312317" indent="0">
              <a:buNone/>
              <a:defRPr sz="6100"/>
            </a:lvl3pPr>
            <a:lvl4pPr marL="3468556" indent="0">
              <a:buNone/>
              <a:defRPr sz="5100"/>
            </a:lvl4pPr>
            <a:lvl5pPr marL="4624705" indent="0">
              <a:buNone/>
              <a:defRPr sz="5100"/>
            </a:lvl5pPr>
            <a:lvl6pPr marL="5780896" indent="0">
              <a:buNone/>
              <a:defRPr sz="5100"/>
            </a:lvl6pPr>
            <a:lvl7pPr marL="6937081" indent="0">
              <a:buNone/>
              <a:defRPr sz="5100"/>
            </a:lvl7pPr>
            <a:lvl8pPr marL="8093248" indent="0">
              <a:buNone/>
              <a:defRPr sz="5100"/>
            </a:lvl8pPr>
            <a:lvl9pPr marL="9249428"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6147" indent="0">
              <a:buNone/>
              <a:defRPr sz="3600"/>
            </a:lvl2pPr>
            <a:lvl3pPr marL="2312317" indent="0">
              <a:buNone/>
              <a:defRPr sz="3000"/>
            </a:lvl3pPr>
            <a:lvl4pPr marL="3468556" indent="0">
              <a:buNone/>
              <a:defRPr sz="2500"/>
            </a:lvl4pPr>
            <a:lvl5pPr marL="4624705" indent="0">
              <a:buNone/>
              <a:defRPr sz="2500"/>
            </a:lvl5pPr>
            <a:lvl6pPr marL="5780896" indent="0">
              <a:buNone/>
              <a:defRPr sz="2500"/>
            </a:lvl6pPr>
            <a:lvl7pPr marL="6937081" indent="0">
              <a:buNone/>
              <a:defRPr sz="2500"/>
            </a:lvl7pPr>
            <a:lvl8pPr marL="8093248" indent="0">
              <a:buNone/>
              <a:defRPr sz="2500"/>
            </a:lvl8pPr>
            <a:lvl9pPr marL="9249428"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43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531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869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6642" indent="0" algn="ctr">
              <a:buNone/>
              <a:defRPr sz="5100"/>
            </a:lvl2pPr>
            <a:lvl3pPr marL="2313294" indent="0" algn="ctr">
              <a:buNone/>
              <a:defRPr sz="4600"/>
            </a:lvl3pPr>
            <a:lvl4pPr marL="3470028" indent="0" algn="ctr">
              <a:buNone/>
              <a:defRPr sz="4100"/>
            </a:lvl4pPr>
            <a:lvl5pPr marL="4626673" indent="0" algn="ctr">
              <a:buNone/>
              <a:defRPr sz="4100"/>
            </a:lvl5pPr>
            <a:lvl6pPr marL="5783345" indent="0" algn="ctr">
              <a:buNone/>
              <a:defRPr sz="4100"/>
            </a:lvl6pPr>
            <a:lvl7pPr marL="6940025" indent="0" algn="ctr">
              <a:buNone/>
              <a:defRPr sz="4100"/>
            </a:lvl7pPr>
            <a:lvl8pPr marL="8096688" indent="0" algn="ctr">
              <a:buNone/>
              <a:defRPr sz="4100"/>
            </a:lvl8pPr>
            <a:lvl9pPr marL="9253350"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76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66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803"/>
            <a:ext cx="26702504" cy="3806377"/>
          </a:xfrm>
        </p:spPr>
        <p:txBody>
          <a:bodyPr/>
          <a:lstStyle>
            <a:lvl1pPr marL="0" indent="0">
              <a:buNone/>
              <a:defRPr sz="6100">
                <a:solidFill>
                  <a:schemeClr val="tx1">
                    <a:tint val="75000"/>
                  </a:schemeClr>
                </a:solidFill>
              </a:defRPr>
            </a:lvl1pPr>
            <a:lvl2pPr marL="1156642" indent="0">
              <a:buNone/>
              <a:defRPr sz="5100">
                <a:solidFill>
                  <a:schemeClr val="tx1">
                    <a:tint val="75000"/>
                  </a:schemeClr>
                </a:solidFill>
              </a:defRPr>
            </a:lvl2pPr>
            <a:lvl3pPr marL="2313294" indent="0">
              <a:buNone/>
              <a:defRPr sz="4600">
                <a:solidFill>
                  <a:schemeClr val="tx1">
                    <a:tint val="75000"/>
                  </a:schemeClr>
                </a:solidFill>
              </a:defRPr>
            </a:lvl3pPr>
            <a:lvl4pPr marL="3470028" indent="0">
              <a:buNone/>
              <a:defRPr sz="4100">
                <a:solidFill>
                  <a:schemeClr val="tx1">
                    <a:tint val="75000"/>
                  </a:schemeClr>
                </a:solidFill>
              </a:defRPr>
            </a:lvl4pPr>
            <a:lvl5pPr marL="4626673" indent="0">
              <a:buNone/>
              <a:defRPr sz="4100">
                <a:solidFill>
                  <a:schemeClr val="tx1">
                    <a:tint val="75000"/>
                  </a:schemeClr>
                </a:solidFill>
              </a:defRPr>
            </a:lvl5pPr>
            <a:lvl6pPr marL="5783345" indent="0">
              <a:buNone/>
              <a:defRPr sz="4100">
                <a:solidFill>
                  <a:schemeClr val="tx1">
                    <a:tint val="75000"/>
                  </a:schemeClr>
                </a:solidFill>
              </a:defRPr>
            </a:lvl6pPr>
            <a:lvl7pPr marL="6940025" indent="0">
              <a:buNone/>
              <a:defRPr sz="4100">
                <a:solidFill>
                  <a:schemeClr val="tx1">
                    <a:tint val="75000"/>
                  </a:schemeClr>
                </a:solidFill>
              </a:defRPr>
            </a:lvl7pPr>
            <a:lvl8pPr marL="8096688" indent="0">
              <a:buNone/>
              <a:defRPr sz="4100">
                <a:solidFill>
                  <a:schemeClr val="tx1">
                    <a:tint val="75000"/>
                  </a:schemeClr>
                </a:solidFill>
              </a:defRPr>
            </a:lvl8pPr>
            <a:lvl9pPr marL="9253350"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80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96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23"/>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596" y="4265562"/>
            <a:ext cx="13097287" cy="2090486"/>
          </a:xfrm>
        </p:spPr>
        <p:txBody>
          <a:bodyPr anchor="b"/>
          <a:lstStyle>
            <a:lvl1pPr marL="0" indent="0">
              <a:buNone/>
              <a:defRPr sz="6100" b="1"/>
            </a:lvl1pPr>
            <a:lvl2pPr marL="1156642" indent="0">
              <a:buNone/>
              <a:defRPr sz="5100" b="1"/>
            </a:lvl2pPr>
            <a:lvl3pPr marL="2313294" indent="0">
              <a:buNone/>
              <a:defRPr sz="4600" b="1"/>
            </a:lvl3pPr>
            <a:lvl4pPr marL="3470028" indent="0">
              <a:buNone/>
              <a:defRPr sz="4100" b="1"/>
            </a:lvl4pPr>
            <a:lvl5pPr marL="4626673" indent="0">
              <a:buNone/>
              <a:defRPr sz="4100" b="1"/>
            </a:lvl5pPr>
            <a:lvl6pPr marL="5783345" indent="0">
              <a:buNone/>
              <a:defRPr sz="4100" b="1"/>
            </a:lvl6pPr>
            <a:lvl7pPr marL="6940025" indent="0">
              <a:buNone/>
              <a:defRPr sz="4100" b="1"/>
            </a:lvl7pPr>
            <a:lvl8pPr marL="8096688" indent="0">
              <a:buNone/>
              <a:defRPr sz="4100" b="1"/>
            </a:lvl8pPr>
            <a:lvl9pPr marL="9253350"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596"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6642" indent="0">
              <a:buNone/>
              <a:defRPr sz="5100" b="1"/>
            </a:lvl2pPr>
            <a:lvl3pPr marL="2313294" indent="0">
              <a:buNone/>
              <a:defRPr sz="4600" b="1"/>
            </a:lvl3pPr>
            <a:lvl4pPr marL="3470028" indent="0">
              <a:buNone/>
              <a:defRPr sz="4100" b="1"/>
            </a:lvl4pPr>
            <a:lvl5pPr marL="4626673" indent="0">
              <a:buNone/>
              <a:defRPr sz="4100" b="1"/>
            </a:lvl5pPr>
            <a:lvl6pPr marL="5783345" indent="0">
              <a:buNone/>
              <a:defRPr sz="4100" b="1"/>
            </a:lvl6pPr>
            <a:lvl7pPr marL="6940025" indent="0">
              <a:buNone/>
              <a:defRPr sz="4100" b="1"/>
            </a:lvl7pPr>
            <a:lvl8pPr marL="8096688" indent="0">
              <a:buNone/>
              <a:defRPr sz="4100" b="1"/>
            </a:lvl8pPr>
            <a:lvl9pPr marL="9253350"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694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851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06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6642" indent="0">
              <a:buNone/>
              <a:defRPr sz="3600"/>
            </a:lvl2pPr>
            <a:lvl3pPr marL="2313294" indent="0">
              <a:buNone/>
              <a:defRPr sz="3000"/>
            </a:lvl3pPr>
            <a:lvl4pPr marL="3470028" indent="0">
              <a:buNone/>
              <a:defRPr sz="2500"/>
            </a:lvl4pPr>
            <a:lvl5pPr marL="4626673" indent="0">
              <a:buNone/>
              <a:defRPr sz="2500"/>
            </a:lvl5pPr>
            <a:lvl6pPr marL="5783345" indent="0">
              <a:buNone/>
              <a:defRPr sz="2500"/>
            </a:lvl6pPr>
            <a:lvl7pPr marL="6940025" indent="0">
              <a:buNone/>
              <a:defRPr sz="2500"/>
            </a:lvl7pPr>
            <a:lvl8pPr marL="8096688" indent="0">
              <a:buNone/>
              <a:defRPr sz="2500"/>
            </a:lvl8pPr>
            <a:lvl9pPr marL="9253350"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46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6642" indent="0">
              <a:buNone/>
              <a:defRPr sz="7100"/>
            </a:lvl2pPr>
            <a:lvl3pPr marL="2313294" indent="0">
              <a:buNone/>
              <a:defRPr sz="6100"/>
            </a:lvl3pPr>
            <a:lvl4pPr marL="3470028" indent="0">
              <a:buNone/>
              <a:defRPr sz="5100"/>
            </a:lvl4pPr>
            <a:lvl5pPr marL="4626673" indent="0">
              <a:buNone/>
              <a:defRPr sz="5100"/>
            </a:lvl5pPr>
            <a:lvl6pPr marL="5783345" indent="0">
              <a:buNone/>
              <a:defRPr sz="5100"/>
            </a:lvl6pPr>
            <a:lvl7pPr marL="6940025" indent="0">
              <a:buNone/>
              <a:defRPr sz="5100"/>
            </a:lvl7pPr>
            <a:lvl8pPr marL="8096688" indent="0">
              <a:buNone/>
              <a:defRPr sz="5100"/>
            </a:lvl8pPr>
            <a:lvl9pPr marL="9253350"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6642" indent="0">
              <a:buNone/>
              <a:defRPr sz="3600"/>
            </a:lvl2pPr>
            <a:lvl3pPr marL="2313294" indent="0">
              <a:buNone/>
              <a:defRPr sz="3000"/>
            </a:lvl3pPr>
            <a:lvl4pPr marL="3470028" indent="0">
              <a:buNone/>
              <a:defRPr sz="2500"/>
            </a:lvl4pPr>
            <a:lvl5pPr marL="4626673" indent="0">
              <a:buNone/>
              <a:defRPr sz="2500"/>
            </a:lvl5pPr>
            <a:lvl6pPr marL="5783345" indent="0">
              <a:buNone/>
              <a:defRPr sz="2500"/>
            </a:lvl6pPr>
            <a:lvl7pPr marL="6940025" indent="0">
              <a:buNone/>
              <a:defRPr sz="2500"/>
            </a:lvl7pPr>
            <a:lvl8pPr marL="8096688" indent="0">
              <a:buNone/>
              <a:defRPr sz="2500"/>
            </a:lvl8pPr>
            <a:lvl9pPr marL="9253350"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793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471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81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7236" indent="0" algn="ctr">
              <a:buNone/>
              <a:defRPr sz="5100"/>
            </a:lvl2pPr>
            <a:lvl3pPr marL="2314477" indent="0" algn="ctr">
              <a:buNone/>
              <a:defRPr sz="4600"/>
            </a:lvl3pPr>
            <a:lvl4pPr marL="3471795" indent="0" algn="ctr">
              <a:buNone/>
              <a:defRPr sz="4100"/>
            </a:lvl4pPr>
            <a:lvl5pPr marL="4629031" indent="0" algn="ctr">
              <a:buNone/>
              <a:defRPr sz="4100"/>
            </a:lvl5pPr>
            <a:lvl6pPr marL="5786285" indent="0" algn="ctr">
              <a:buNone/>
              <a:defRPr sz="4100"/>
            </a:lvl6pPr>
            <a:lvl7pPr marL="6943559" indent="0" algn="ctr">
              <a:buNone/>
              <a:defRPr sz="4100"/>
            </a:lvl7pPr>
            <a:lvl8pPr marL="8100816" indent="0" algn="ctr">
              <a:buNone/>
              <a:defRPr sz="4100"/>
            </a:lvl8pPr>
            <a:lvl9pPr marL="9258064"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38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35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788"/>
            <a:ext cx="26702504" cy="3806377"/>
          </a:xfrm>
        </p:spPr>
        <p:txBody>
          <a:bodyPr/>
          <a:lstStyle>
            <a:lvl1pPr marL="0" indent="0">
              <a:buNone/>
              <a:defRPr sz="6100">
                <a:solidFill>
                  <a:schemeClr val="tx1">
                    <a:tint val="75000"/>
                  </a:schemeClr>
                </a:solidFill>
              </a:defRPr>
            </a:lvl1pPr>
            <a:lvl2pPr marL="1157236" indent="0">
              <a:buNone/>
              <a:defRPr sz="5100">
                <a:solidFill>
                  <a:schemeClr val="tx1">
                    <a:tint val="75000"/>
                  </a:schemeClr>
                </a:solidFill>
              </a:defRPr>
            </a:lvl2pPr>
            <a:lvl3pPr marL="2314477" indent="0">
              <a:buNone/>
              <a:defRPr sz="4600">
                <a:solidFill>
                  <a:schemeClr val="tx1">
                    <a:tint val="75000"/>
                  </a:schemeClr>
                </a:solidFill>
              </a:defRPr>
            </a:lvl3pPr>
            <a:lvl4pPr marL="3471795" indent="0">
              <a:buNone/>
              <a:defRPr sz="4100">
                <a:solidFill>
                  <a:schemeClr val="tx1">
                    <a:tint val="75000"/>
                  </a:schemeClr>
                </a:solidFill>
              </a:defRPr>
            </a:lvl4pPr>
            <a:lvl5pPr marL="4629031" indent="0">
              <a:buNone/>
              <a:defRPr sz="4100">
                <a:solidFill>
                  <a:schemeClr val="tx1">
                    <a:tint val="75000"/>
                  </a:schemeClr>
                </a:solidFill>
              </a:defRPr>
            </a:lvl5pPr>
            <a:lvl6pPr marL="5786285" indent="0">
              <a:buNone/>
              <a:defRPr sz="4100">
                <a:solidFill>
                  <a:schemeClr val="tx1">
                    <a:tint val="75000"/>
                  </a:schemeClr>
                </a:solidFill>
              </a:defRPr>
            </a:lvl6pPr>
            <a:lvl7pPr marL="6943559" indent="0">
              <a:buNone/>
              <a:defRPr sz="4100">
                <a:solidFill>
                  <a:schemeClr val="tx1">
                    <a:tint val="75000"/>
                  </a:schemeClr>
                </a:solidFill>
              </a:defRPr>
            </a:lvl7pPr>
            <a:lvl8pPr marL="8100816" indent="0">
              <a:buNone/>
              <a:defRPr sz="4100">
                <a:solidFill>
                  <a:schemeClr val="tx1">
                    <a:tint val="75000"/>
                  </a:schemeClr>
                </a:solidFill>
              </a:defRPr>
            </a:lvl8pPr>
            <a:lvl9pPr marL="9258064"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894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508"/>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580" y="4265562"/>
            <a:ext cx="13097287" cy="2090486"/>
          </a:xfrm>
        </p:spPr>
        <p:txBody>
          <a:bodyPr anchor="b"/>
          <a:lstStyle>
            <a:lvl1pPr marL="0" indent="0">
              <a:buNone/>
              <a:defRPr sz="6100" b="1"/>
            </a:lvl1pPr>
            <a:lvl2pPr marL="1157236" indent="0">
              <a:buNone/>
              <a:defRPr sz="5100" b="1"/>
            </a:lvl2pPr>
            <a:lvl3pPr marL="2314477" indent="0">
              <a:buNone/>
              <a:defRPr sz="4600" b="1"/>
            </a:lvl3pPr>
            <a:lvl4pPr marL="3471795" indent="0">
              <a:buNone/>
              <a:defRPr sz="4100" b="1"/>
            </a:lvl4pPr>
            <a:lvl5pPr marL="4629031" indent="0">
              <a:buNone/>
              <a:defRPr sz="4100" b="1"/>
            </a:lvl5pPr>
            <a:lvl6pPr marL="5786285" indent="0">
              <a:buNone/>
              <a:defRPr sz="4100" b="1"/>
            </a:lvl6pPr>
            <a:lvl7pPr marL="6943559" indent="0">
              <a:buNone/>
              <a:defRPr sz="4100" b="1"/>
            </a:lvl7pPr>
            <a:lvl8pPr marL="8100816" indent="0">
              <a:buNone/>
              <a:defRPr sz="4100" b="1"/>
            </a:lvl8pPr>
            <a:lvl9pPr marL="9258064"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580"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7236" indent="0">
              <a:buNone/>
              <a:defRPr sz="5100" b="1"/>
            </a:lvl2pPr>
            <a:lvl3pPr marL="2314477" indent="0">
              <a:buNone/>
              <a:defRPr sz="4600" b="1"/>
            </a:lvl3pPr>
            <a:lvl4pPr marL="3471795" indent="0">
              <a:buNone/>
              <a:defRPr sz="4100" b="1"/>
            </a:lvl4pPr>
            <a:lvl5pPr marL="4629031" indent="0">
              <a:buNone/>
              <a:defRPr sz="4100" b="1"/>
            </a:lvl5pPr>
            <a:lvl6pPr marL="5786285" indent="0">
              <a:buNone/>
              <a:defRPr sz="4100" b="1"/>
            </a:lvl6pPr>
            <a:lvl7pPr marL="6943559" indent="0">
              <a:buNone/>
              <a:defRPr sz="4100" b="1"/>
            </a:lvl7pPr>
            <a:lvl8pPr marL="8100816" indent="0">
              <a:buNone/>
              <a:defRPr sz="4100" b="1"/>
            </a:lvl8pPr>
            <a:lvl9pPr marL="9258064"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85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56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97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7236" indent="0">
              <a:buNone/>
              <a:defRPr sz="3600"/>
            </a:lvl2pPr>
            <a:lvl3pPr marL="2314477" indent="0">
              <a:buNone/>
              <a:defRPr sz="3000"/>
            </a:lvl3pPr>
            <a:lvl4pPr marL="3471795" indent="0">
              <a:buNone/>
              <a:defRPr sz="2500"/>
            </a:lvl4pPr>
            <a:lvl5pPr marL="4629031" indent="0">
              <a:buNone/>
              <a:defRPr sz="2500"/>
            </a:lvl5pPr>
            <a:lvl6pPr marL="5786285" indent="0">
              <a:buNone/>
              <a:defRPr sz="2500"/>
            </a:lvl6pPr>
            <a:lvl7pPr marL="6943559" indent="0">
              <a:buNone/>
              <a:defRPr sz="2500"/>
            </a:lvl7pPr>
            <a:lvl8pPr marL="8100816" indent="0">
              <a:buNone/>
              <a:defRPr sz="2500"/>
            </a:lvl8pPr>
            <a:lvl9pPr marL="9258064"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699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7236" indent="0">
              <a:buNone/>
              <a:defRPr sz="7100"/>
            </a:lvl2pPr>
            <a:lvl3pPr marL="2314477" indent="0">
              <a:buNone/>
              <a:defRPr sz="6100"/>
            </a:lvl3pPr>
            <a:lvl4pPr marL="3471795" indent="0">
              <a:buNone/>
              <a:defRPr sz="5100"/>
            </a:lvl4pPr>
            <a:lvl5pPr marL="4629031" indent="0">
              <a:buNone/>
              <a:defRPr sz="5100"/>
            </a:lvl5pPr>
            <a:lvl6pPr marL="5786285" indent="0">
              <a:buNone/>
              <a:defRPr sz="5100"/>
            </a:lvl6pPr>
            <a:lvl7pPr marL="6943559" indent="0">
              <a:buNone/>
              <a:defRPr sz="5100"/>
            </a:lvl7pPr>
            <a:lvl8pPr marL="8100816" indent="0">
              <a:buNone/>
              <a:defRPr sz="5100"/>
            </a:lvl8pPr>
            <a:lvl9pPr marL="9258064"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7236" indent="0">
              <a:buNone/>
              <a:defRPr sz="3600"/>
            </a:lvl2pPr>
            <a:lvl3pPr marL="2314477" indent="0">
              <a:buNone/>
              <a:defRPr sz="3000"/>
            </a:lvl3pPr>
            <a:lvl4pPr marL="3471795" indent="0">
              <a:buNone/>
              <a:defRPr sz="2500"/>
            </a:lvl4pPr>
            <a:lvl5pPr marL="4629031" indent="0">
              <a:buNone/>
              <a:defRPr sz="2500"/>
            </a:lvl5pPr>
            <a:lvl6pPr marL="5786285" indent="0">
              <a:buNone/>
              <a:defRPr sz="2500"/>
            </a:lvl6pPr>
            <a:lvl7pPr marL="6943559" indent="0">
              <a:buNone/>
              <a:defRPr sz="2500"/>
            </a:lvl7pPr>
            <a:lvl8pPr marL="8100816" indent="0">
              <a:buNone/>
              <a:defRPr sz="2500"/>
            </a:lvl8pPr>
            <a:lvl9pPr marL="9258064"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17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133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180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8721" indent="0" algn="ctr">
              <a:buNone/>
              <a:defRPr sz="5100"/>
            </a:lvl2pPr>
            <a:lvl3pPr marL="2317442" indent="0" algn="ctr">
              <a:buNone/>
              <a:defRPr sz="4600"/>
            </a:lvl3pPr>
            <a:lvl4pPr marL="3476212" indent="0" algn="ctr">
              <a:buNone/>
              <a:defRPr sz="4100"/>
            </a:lvl4pPr>
            <a:lvl5pPr marL="4634933" indent="0" algn="ctr">
              <a:buNone/>
              <a:defRPr sz="4100"/>
            </a:lvl5pPr>
            <a:lvl6pPr marL="5793657" indent="0" algn="ctr">
              <a:buNone/>
              <a:defRPr sz="4100"/>
            </a:lvl6pPr>
            <a:lvl7pPr marL="6952393" indent="0" algn="ctr">
              <a:buNone/>
              <a:defRPr sz="4100"/>
            </a:lvl7pPr>
            <a:lvl8pPr marL="8111135" indent="0" algn="ctr">
              <a:buNone/>
              <a:defRPr sz="4100"/>
            </a:lvl8pPr>
            <a:lvl9pPr marL="9269866"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8347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63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7974" y="692801"/>
            <a:ext cx="10185438" cy="2948433"/>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12104413" y="692802"/>
            <a:ext cx="17307179" cy="14850920"/>
          </a:xfrm>
        </p:spPr>
        <p:txBody>
          <a:bodyPr/>
          <a:lstStyle>
            <a:lvl1pPr>
              <a:defRPr sz="9600"/>
            </a:lvl1pPr>
            <a:lvl2pPr>
              <a:defRPr sz="8400"/>
            </a:lvl2pPr>
            <a:lvl3pPr>
              <a:defRPr sz="74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47974" y="3641375"/>
            <a:ext cx="10185438" cy="11902487"/>
          </a:xfrm>
        </p:spPr>
        <p:txBody>
          <a:bodyPr/>
          <a:lstStyle>
            <a:lvl1pPr marL="0" indent="0">
              <a:buNone/>
              <a:defRPr sz="4300"/>
            </a:lvl1pPr>
            <a:lvl2pPr marL="1375281" indent="0">
              <a:buNone/>
              <a:defRPr sz="3600"/>
            </a:lvl2pPr>
            <a:lvl3pPr marL="2750556" indent="0">
              <a:buNone/>
              <a:defRPr sz="3000"/>
            </a:lvl3pPr>
            <a:lvl4pPr marL="4125824" indent="0">
              <a:buNone/>
              <a:defRPr sz="2800"/>
            </a:lvl4pPr>
            <a:lvl5pPr marL="5501095" indent="0">
              <a:buNone/>
              <a:defRPr sz="2800"/>
            </a:lvl5pPr>
            <a:lvl6pPr marL="6876360" indent="0">
              <a:buNone/>
              <a:defRPr sz="2800"/>
            </a:lvl6pPr>
            <a:lvl7pPr marL="8251625" indent="0">
              <a:buNone/>
              <a:defRPr sz="2800"/>
            </a:lvl7pPr>
            <a:lvl8pPr marL="9626883" indent="0">
              <a:buNone/>
              <a:defRPr sz="2800"/>
            </a:lvl8pPr>
            <a:lvl9pPr marL="11002176"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750"/>
            <a:ext cx="26702504" cy="3806377"/>
          </a:xfrm>
        </p:spPr>
        <p:txBody>
          <a:bodyPr/>
          <a:lstStyle>
            <a:lvl1pPr marL="0" indent="0">
              <a:buNone/>
              <a:defRPr sz="6100">
                <a:solidFill>
                  <a:schemeClr val="tx1">
                    <a:tint val="75000"/>
                  </a:schemeClr>
                </a:solidFill>
              </a:defRPr>
            </a:lvl1pPr>
            <a:lvl2pPr marL="1158721" indent="0">
              <a:buNone/>
              <a:defRPr sz="5100">
                <a:solidFill>
                  <a:schemeClr val="tx1">
                    <a:tint val="75000"/>
                  </a:schemeClr>
                </a:solidFill>
              </a:defRPr>
            </a:lvl2pPr>
            <a:lvl3pPr marL="2317442" indent="0">
              <a:buNone/>
              <a:defRPr sz="4600">
                <a:solidFill>
                  <a:schemeClr val="tx1">
                    <a:tint val="75000"/>
                  </a:schemeClr>
                </a:solidFill>
              </a:defRPr>
            </a:lvl3pPr>
            <a:lvl4pPr marL="3476212" indent="0">
              <a:buNone/>
              <a:defRPr sz="4100">
                <a:solidFill>
                  <a:schemeClr val="tx1">
                    <a:tint val="75000"/>
                  </a:schemeClr>
                </a:solidFill>
              </a:defRPr>
            </a:lvl4pPr>
            <a:lvl5pPr marL="4634933" indent="0">
              <a:buNone/>
              <a:defRPr sz="4100">
                <a:solidFill>
                  <a:schemeClr val="tx1">
                    <a:tint val="75000"/>
                  </a:schemeClr>
                </a:solidFill>
              </a:defRPr>
            </a:lvl5pPr>
            <a:lvl6pPr marL="5793657" indent="0">
              <a:buNone/>
              <a:defRPr sz="4100">
                <a:solidFill>
                  <a:schemeClr val="tx1">
                    <a:tint val="75000"/>
                  </a:schemeClr>
                </a:solidFill>
              </a:defRPr>
            </a:lvl6pPr>
            <a:lvl7pPr marL="6952393" indent="0">
              <a:buNone/>
              <a:defRPr sz="4100">
                <a:solidFill>
                  <a:schemeClr val="tx1">
                    <a:tint val="75000"/>
                  </a:schemeClr>
                </a:solidFill>
              </a:defRPr>
            </a:lvl7pPr>
            <a:lvl8pPr marL="8111135" indent="0">
              <a:buNone/>
              <a:defRPr sz="4100">
                <a:solidFill>
                  <a:schemeClr val="tx1">
                    <a:tint val="75000"/>
                  </a:schemeClr>
                </a:solidFill>
              </a:defRPr>
            </a:lvl8pPr>
            <a:lvl9pPr marL="9269866"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555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44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470"/>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542" y="4265562"/>
            <a:ext cx="13097287" cy="2090486"/>
          </a:xfrm>
        </p:spPr>
        <p:txBody>
          <a:bodyPr anchor="b"/>
          <a:lstStyle>
            <a:lvl1pPr marL="0" indent="0">
              <a:buNone/>
              <a:defRPr sz="6100" b="1"/>
            </a:lvl1pPr>
            <a:lvl2pPr marL="1158721" indent="0">
              <a:buNone/>
              <a:defRPr sz="5100" b="1"/>
            </a:lvl2pPr>
            <a:lvl3pPr marL="2317442" indent="0">
              <a:buNone/>
              <a:defRPr sz="4600" b="1"/>
            </a:lvl3pPr>
            <a:lvl4pPr marL="3476212" indent="0">
              <a:buNone/>
              <a:defRPr sz="4100" b="1"/>
            </a:lvl4pPr>
            <a:lvl5pPr marL="4634933" indent="0">
              <a:buNone/>
              <a:defRPr sz="4100" b="1"/>
            </a:lvl5pPr>
            <a:lvl6pPr marL="5793657" indent="0">
              <a:buNone/>
              <a:defRPr sz="4100" b="1"/>
            </a:lvl6pPr>
            <a:lvl7pPr marL="6952393" indent="0">
              <a:buNone/>
              <a:defRPr sz="4100" b="1"/>
            </a:lvl7pPr>
            <a:lvl8pPr marL="8111135" indent="0">
              <a:buNone/>
              <a:defRPr sz="4100" b="1"/>
            </a:lvl8pPr>
            <a:lvl9pPr marL="9269866"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542"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8721" indent="0">
              <a:buNone/>
              <a:defRPr sz="5100" b="1"/>
            </a:lvl2pPr>
            <a:lvl3pPr marL="2317442" indent="0">
              <a:buNone/>
              <a:defRPr sz="4600" b="1"/>
            </a:lvl3pPr>
            <a:lvl4pPr marL="3476212" indent="0">
              <a:buNone/>
              <a:defRPr sz="4100" b="1"/>
            </a:lvl4pPr>
            <a:lvl5pPr marL="4634933" indent="0">
              <a:buNone/>
              <a:defRPr sz="4100" b="1"/>
            </a:lvl5pPr>
            <a:lvl6pPr marL="5793657" indent="0">
              <a:buNone/>
              <a:defRPr sz="4100" b="1"/>
            </a:lvl6pPr>
            <a:lvl7pPr marL="6952393" indent="0">
              <a:buNone/>
              <a:defRPr sz="4100" b="1"/>
            </a:lvl7pPr>
            <a:lvl8pPr marL="8111135" indent="0">
              <a:buNone/>
              <a:defRPr sz="4100" b="1"/>
            </a:lvl8pPr>
            <a:lvl9pPr marL="9269866"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89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899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884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8721" indent="0">
              <a:buNone/>
              <a:defRPr sz="3600"/>
            </a:lvl2pPr>
            <a:lvl3pPr marL="2317442" indent="0">
              <a:buNone/>
              <a:defRPr sz="3000"/>
            </a:lvl3pPr>
            <a:lvl4pPr marL="3476212" indent="0">
              <a:buNone/>
              <a:defRPr sz="2500"/>
            </a:lvl4pPr>
            <a:lvl5pPr marL="4634933" indent="0">
              <a:buNone/>
              <a:defRPr sz="2500"/>
            </a:lvl5pPr>
            <a:lvl6pPr marL="5793657" indent="0">
              <a:buNone/>
              <a:defRPr sz="2500"/>
            </a:lvl6pPr>
            <a:lvl7pPr marL="6952393" indent="0">
              <a:buNone/>
              <a:defRPr sz="2500"/>
            </a:lvl7pPr>
            <a:lvl8pPr marL="8111135" indent="0">
              <a:buNone/>
              <a:defRPr sz="2500"/>
            </a:lvl8pPr>
            <a:lvl9pPr marL="9269866"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962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8721" indent="0">
              <a:buNone/>
              <a:defRPr sz="7100"/>
            </a:lvl2pPr>
            <a:lvl3pPr marL="2317442" indent="0">
              <a:buNone/>
              <a:defRPr sz="6100"/>
            </a:lvl3pPr>
            <a:lvl4pPr marL="3476212" indent="0">
              <a:buNone/>
              <a:defRPr sz="5100"/>
            </a:lvl4pPr>
            <a:lvl5pPr marL="4634933" indent="0">
              <a:buNone/>
              <a:defRPr sz="5100"/>
            </a:lvl5pPr>
            <a:lvl6pPr marL="5793657" indent="0">
              <a:buNone/>
              <a:defRPr sz="5100"/>
            </a:lvl6pPr>
            <a:lvl7pPr marL="6952393" indent="0">
              <a:buNone/>
              <a:defRPr sz="5100"/>
            </a:lvl7pPr>
            <a:lvl8pPr marL="8111135" indent="0">
              <a:buNone/>
              <a:defRPr sz="5100"/>
            </a:lvl8pPr>
            <a:lvl9pPr marL="9269866"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8721" indent="0">
              <a:buNone/>
              <a:defRPr sz="3600"/>
            </a:lvl2pPr>
            <a:lvl3pPr marL="2317442" indent="0">
              <a:buNone/>
              <a:defRPr sz="3000"/>
            </a:lvl3pPr>
            <a:lvl4pPr marL="3476212" indent="0">
              <a:buNone/>
              <a:defRPr sz="2500"/>
            </a:lvl4pPr>
            <a:lvl5pPr marL="4634933" indent="0">
              <a:buNone/>
              <a:defRPr sz="2500"/>
            </a:lvl5pPr>
            <a:lvl6pPr marL="5793657" indent="0">
              <a:buNone/>
              <a:defRPr sz="2500"/>
            </a:lvl6pPr>
            <a:lvl7pPr marL="6952393" indent="0">
              <a:buNone/>
              <a:defRPr sz="2500"/>
            </a:lvl7pPr>
            <a:lvl8pPr marL="8111135" indent="0">
              <a:buNone/>
              <a:defRPr sz="2500"/>
            </a:lvl8pPr>
            <a:lvl9pPr marL="9269866"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926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790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1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69928" y="2847737"/>
            <a:ext cx="23219569" cy="6057982"/>
          </a:xfrm>
        </p:spPr>
        <p:txBody>
          <a:bodyPr anchor="b"/>
          <a:lstStyle>
            <a:lvl1pPr algn="ctr">
              <a:defRPr sz="15200"/>
            </a:lvl1pPr>
          </a:lstStyle>
          <a:p>
            <a:r>
              <a:rPr lang="en-US" smtClean="0"/>
              <a:t>Click to edit Master title style</a:t>
            </a:r>
            <a:endParaRPr lang="en-US"/>
          </a:p>
        </p:txBody>
      </p:sp>
      <p:sp>
        <p:nvSpPr>
          <p:cNvPr id="3" name="Subtitle 2"/>
          <p:cNvSpPr>
            <a:spLocks noGrp="1"/>
          </p:cNvSpPr>
          <p:nvPr>
            <p:ph type="subTitle" idx="1"/>
          </p:nvPr>
        </p:nvSpPr>
        <p:spPr>
          <a:xfrm>
            <a:off x="3869928" y="9139338"/>
            <a:ext cx="23219569" cy="4201113"/>
          </a:xfrm>
        </p:spPr>
        <p:txBody>
          <a:bodyPr/>
          <a:lstStyle>
            <a:lvl1pPr marL="0" indent="0" algn="ctr">
              <a:buNone/>
              <a:defRPr sz="6100"/>
            </a:lvl1pPr>
            <a:lvl2pPr marL="1157929" indent="0" algn="ctr">
              <a:buNone/>
              <a:defRPr sz="5100"/>
            </a:lvl2pPr>
            <a:lvl3pPr marL="2315858" indent="0" algn="ctr">
              <a:buNone/>
              <a:defRPr sz="4600"/>
            </a:lvl3pPr>
            <a:lvl4pPr marL="3473856" indent="0" algn="ctr">
              <a:buNone/>
              <a:defRPr sz="4100"/>
            </a:lvl4pPr>
            <a:lvl5pPr marL="4631785" indent="0" algn="ctr">
              <a:buNone/>
              <a:defRPr sz="4100"/>
            </a:lvl5pPr>
            <a:lvl6pPr marL="5789722" indent="0" algn="ctr">
              <a:buNone/>
              <a:defRPr sz="4100"/>
            </a:lvl6pPr>
            <a:lvl7pPr marL="6947682" indent="0" algn="ctr">
              <a:buNone/>
              <a:defRPr sz="4100"/>
            </a:lvl7pPr>
            <a:lvl8pPr marL="8105631" indent="0" algn="ctr">
              <a:buNone/>
              <a:defRPr sz="4100"/>
            </a:lvl8pPr>
            <a:lvl9pPr marL="9263570" indent="0" algn="ctr">
              <a:buNone/>
              <a:defRPr sz="4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29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8266" y="12180411"/>
            <a:ext cx="18575655" cy="1437967"/>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6068266" y="1554775"/>
            <a:ext cx="18575655" cy="10440353"/>
          </a:xfrm>
        </p:spPr>
        <p:txBody>
          <a:bodyPr/>
          <a:lstStyle>
            <a:lvl1pPr marL="0" indent="0">
              <a:buNone/>
              <a:defRPr sz="9600"/>
            </a:lvl1pPr>
            <a:lvl2pPr marL="1375281" indent="0">
              <a:buNone/>
              <a:defRPr sz="8400"/>
            </a:lvl2pPr>
            <a:lvl3pPr marL="2750556" indent="0">
              <a:buNone/>
              <a:defRPr sz="7400"/>
            </a:lvl3pPr>
            <a:lvl4pPr marL="4125824" indent="0">
              <a:buNone/>
              <a:defRPr sz="6100"/>
            </a:lvl4pPr>
            <a:lvl5pPr marL="5501095" indent="0">
              <a:buNone/>
              <a:defRPr sz="6100"/>
            </a:lvl5pPr>
            <a:lvl6pPr marL="6876360" indent="0">
              <a:buNone/>
              <a:defRPr sz="6100"/>
            </a:lvl6pPr>
            <a:lvl7pPr marL="8251625" indent="0">
              <a:buNone/>
              <a:defRPr sz="6100"/>
            </a:lvl7pPr>
            <a:lvl8pPr marL="9626883" indent="0">
              <a:buNone/>
              <a:defRPr sz="6100"/>
            </a:lvl8pPr>
            <a:lvl9pPr marL="11002176" indent="0">
              <a:buNone/>
              <a:defRPr sz="6100"/>
            </a:lvl9pPr>
          </a:lstStyle>
          <a:p>
            <a:endParaRPr lang="en-US"/>
          </a:p>
        </p:txBody>
      </p:sp>
      <p:sp>
        <p:nvSpPr>
          <p:cNvPr id="4" name="Text Placeholder 3"/>
          <p:cNvSpPr>
            <a:spLocks noGrp="1"/>
          </p:cNvSpPr>
          <p:nvPr>
            <p:ph type="body" sz="half" idx="2"/>
          </p:nvPr>
        </p:nvSpPr>
        <p:spPr>
          <a:xfrm>
            <a:off x="6068266" y="13618378"/>
            <a:ext cx="18575655" cy="2042151"/>
          </a:xfrm>
        </p:spPr>
        <p:txBody>
          <a:bodyPr/>
          <a:lstStyle>
            <a:lvl1pPr marL="0" indent="0">
              <a:buNone/>
              <a:defRPr sz="4300"/>
            </a:lvl1pPr>
            <a:lvl2pPr marL="1375281" indent="0">
              <a:buNone/>
              <a:defRPr sz="3600"/>
            </a:lvl2pPr>
            <a:lvl3pPr marL="2750556" indent="0">
              <a:buNone/>
              <a:defRPr sz="3000"/>
            </a:lvl3pPr>
            <a:lvl4pPr marL="4125824" indent="0">
              <a:buNone/>
              <a:defRPr sz="2800"/>
            </a:lvl4pPr>
            <a:lvl5pPr marL="5501095" indent="0">
              <a:buNone/>
              <a:defRPr sz="2800"/>
            </a:lvl5pPr>
            <a:lvl6pPr marL="6876360" indent="0">
              <a:buNone/>
              <a:defRPr sz="2800"/>
            </a:lvl6pPr>
            <a:lvl7pPr marL="8251625" indent="0">
              <a:buNone/>
              <a:defRPr sz="2800"/>
            </a:lvl7pPr>
            <a:lvl8pPr marL="9626883" indent="0">
              <a:buNone/>
              <a:defRPr sz="2800"/>
            </a:lvl8pPr>
            <a:lvl9pPr marL="11002176"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341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336" y="4338068"/>
            <a:ext cx="26702504" cy="7238160"/>
          </a:xfrm>
        </p:spPr>
        <p:txBody>
          <a:bodyPr anchor="b"/>
          <a:lstStyle>
            <a:lvl1pPr>
              <a:defRPr sz="15200"/>
            </a:lvl1pPr>
          </a:lstStyle>
          <a:p>
            <a:r>
              <a:rPr lang="en-US" smtClean="0"/>
              <a:t>Click to edit Master title style</a:t>
            </a:r>
            <a:endParaRPr lang="en-US"/>
          </a:p>
        </p:txBody>
      </p:sp>
      <p:sp>
        <p:nvSpPr>
          <p:cNvPr id="3" name="Text Placeholder 2"/>
          <p:cNvSpPr>
            <a:spLocks noGrp="1"/>
          </p:cNvSpPr>
          <p:nvPr>
            <p:ph type="body" idx="1"/>
          </p:nvPr>
        </p:nvSpPr>
        <p:spPr>
          <a:xfrm>
            <a:off x="2112336" y="11644770"/>
            <a:ext cx="26702504" cy="3806377"/>
          </a:xfrm>
        </p:spPr>
        <p:txBody>
          <a:bodyPr/>
          <a:lstStyle>
            <a:lvl1pPr marL="0" indent="0">
              <a:buNone/>
              <a:defRPr sz="6100">
                <a:solidFill>
                  <a:schemeClr val="tx1">
                    <a:tint val="75000"/>
                  </a:schemeClr>
                </a:solidFill>
              </a:defRPr>
            </a:lvl1pPr>
            <a:lvl2pPr marL="1157929" indent="0">
              <a:buNone/>
              <a:defRPr sz="5100">
                <a:solidFill>
                  <a:schemeClr val="tx1">
                    <a:tint val="75000"/>
                  </a:schemeClr>
                </a:solidFill>
              </a:defRPr>
            </a:lvl2pPr>
            <a:lvl3pPr marL="2315858" indent="0">
              <a:buNone/>
              <a:defRPr sz="4600">
                <a:solidFill>
                  <a:schemeClr val="tx1">
                    <a:tint val="75000"/>
                  </a:schemeClr>
                </a:solidFill>
              </a:defRPr>
            </a:lvl3pPr>
            <a:lvl4pPr marL="3473856" indent="0">
              <a:buNone/>
              <a:defRPr sz="4100">
                <a:solidFill>
                  <a:schemeClr val="tx1">
                    <a:tint val="75000"/>
                  </a:schemeClr>
                </a:solidFill>
              </a:defRPr>
            </a:lvl4pPr>
            <a:lvl5pPr marL="4631785" indent="0">
              <a:buNone/>
              <a:defRPr sz="4100">
                <a:solidFill>
                  <a:schemeClr val="tx1">
                    <a:tint val="75000"/>
                  </a:schemeClr>
                </a:solidFill>
              </a:defRPr>
            </a:lvl5pPr>
            <a:lvl6pPr marL="5789722" indent="0">
              <a:buNone/>
              <a:defRPr sz="4100">
                <a:solidFill>
                  <a:schemeClr val="tx1">
                    <a:tint val="75000"/>
                  </a:schemeClr>
                </a:solidFill>
              </a:defRPr>
            </a:lvl6pPr>
            <a:lvl7pPr marL="6947682" indent="0">
              <a:buNone/>
              <a:defRPr sz="4100">
                <a:solidFill>
                  <a:schemeClr val="tx1">
                    <a:tint val="75000"/>
                  </a:schemeClr>
                </a:solidFill>
              </a:defRPr>
            </a:lvl7pPr>
            <a:lvl8pPr marL="8105631" indent="0">
              <a:buNone/>
              <a:defRPr sz="4100">
                <a:solidFill>
                  <a:schemeClr val="tx1">
                    <a:tint val="75000"/>
                  </a:schemeClr>
                </a:solidFill>
              </a:defRPr>
            </a:lvl8pPr>
            <a:lvl9pPr marL="9263570" indent="0">
              <a:buNone/>
              <a:defRPr sz="4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2060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460"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73209" y="4632101"/>
            <a:ext cx="13157756" cy="1104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078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493" y="926490"/>
            <a:ext cx="26702504" cy="336330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132563" y="4265562"/>
            <a:ext cx="13097287" cy="2090486"/>
          </a:xfrm>
        </p:spPr>
        <p:txBody>
          <a:bodyPr anchor="b"/>
          <a:lstStyle>
            <a:lvl1pPr marL="0" indent="0">
              <a:buNone/>
              <a:defRPr sz="6100" b="1"/>
            </a:lvl1pPr>
            <a:lvl2pPr marL="1157929" indent="0">
              <a:buNone/>
              <a:defRPr sz="5100" b="1"/>
            </a:lvl2pPr>
            <a:lvl3pPr marL="2315858" indent="0">
              <a:buNone/>
              <a:defRPr sz="4600" b="1"/>
            </a:lvl3pPr>
            <a:lvl4pPr marL="3473856" indent="0">
              <a:buNone/>
              <a:defRPr sz="4100" b="1"/>
            </a:lvl4pPr>
            <a:lvl5pPr marL="4631785" indent="0">
              <a:buNone/>
              <a:defRPr sz="4100" b="1"/>
            </a:lvl5pPr>
            <a:lvl6pPr marL="5789722" indent="0">
              <a:buNone/>
              <a:defRPr sz="4100" b="1"/>
            </a:lvl6pPr>
            <a:lvl7pPr marL="6947682" indent="0">
              <a:buNone/>
              <a:defRPr sz="4100" b="1"/>
            </a:lvl7pPr>
            <a:lvl8pPr marL="8105631" indent="0">
              <a:buNone/>
              <a:defRPr sz="4100" b="1"/>
            </a:lvl8pPr>
            <a:lvl9pPr marL="9263570" indent="0">
              <a:buNone/>
              <a:defRPr sz="4100" b="1"/>
            </a:lvl9pPr>
          </a:lstStyle>
          <a:p>
            <a:pPr lvl="0"/>
            <a:r>
              <a:rPr lang="en-US" smtClean="0"/>
              <a:t>Edit Master text styles</a:t>
            </a:r>
          </a:p>
        </p:txBody>
      </p:sp>
      <p:sp>
        <p:nvSpPr>
          <p:cNvPr id="4" name="Content Placeholder 3"/>
          <p:cNvSpPr>
            <a:spLocks noGrp="1"/>
          </p:cNvSpPr>
          <p:nvPr>
            <p:ph sz="half" idx="2"/>
          </p:nvPr>
        </p:nvSpPr>
        <p:spPr>
          <a:xfrm>
            <a:off x="2132563" y="6356048"/>
            <a:ext cx="13097287"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73209" y="4265562"/>
            <a:ext cx="13161788" cy="2090486"/>
          </a:xfrm>
        </p:spPr>
        <p:txBody>
          <a:bodyPr anchor="b"/>
          <a:lstStyle>
            <a:lvl1pPr marL="0" indent="0">
              <a:buNone/>
              <a:defRPr sz="6100" b="1"/>
            </a:lvl1pPr>
            <a:lvl2pPr marL="1157929" indent="0">
              <a:buNone/>
              <a:defRPr sz="5100" b="1"/>
            </a:lvl2pPr>
            <a:lvl3pPr marL="2315858" indent="0">
              <a:buNone/>
              <a:defRPr sz="4600" b="1"/>
            </a:lvl3pPr>
            <a:lvl4pPr marL="3473856" indent="0">
              <a:buNone/>
              <a:defRPr sz="4100" b="1"/>
            </a:lvl4pPr>
            <a:lvl5pPr marL="4631785" indent="0">
              <a:buNone/>
              <a:defRPr sz="4100" b="1"/>
            </a:lvl5pPr>
            <a:lvl6pPr marL="5789722" indent="0">
              <a:buNone/>
              <a:defRPr sz="4100" b="1"/>
            </a:lvl6pPr>
            <a:lvl7pPr marL="6947682" indent="0">
              <a:buNone/>
              <a:defRPr sz="4100" b="1"/>
            </a:lvl7pPr>
            <a:lvl8pPr marL="8105631" indent="0">
              <a:buNone/>
              <a:defRPr sz="4100" b="1"/>
            </a:lvl8pPr>
            <a:lvl9pPr marL="9263570" indent="0">
              <a:buNone/>
              <a:defRPr sz="4100" b="1"/>
            </a:lvl9pPr>
          </a:lstStyle>
          <a:p>
            <a:pPr lvl="0"/>
            <a:r>
              <a:rPr lang="en-US" smtClean="0"/>
              <a:t>Edit Master text styles</a:t>
            </a:r>
          </a:p>
        </p:txBody>
      </p:sp>
      <p:sp>
        <p:nvSpPr>
          <p:cNvPr id="6" name="Content Placeholder 5"/>
          <p:cNvSpPr>
            <a:spLocks noGrp="1"/>
          </p:cNvSpPr>
          <p:nvPr>
            <p:ph sz="quarter" idx="4"/>
          </p:nvPr>
        </p:nvSpPr>
        <p:spPr>
          <a:xfrm>
            <a:off x="15673209" y="6356048"/>
            <a:ext cx="13161788" cy="934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3048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227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19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Content Placeholder 2"/>
          <p:cNvSpPr>
            <a:spLocks noGrp="1"/>
          </p:cNvSpPr>
          <p:nvPr>
            <p:ph idx="1"/>
          </p:nvPr>
        </p:nvSpPr>
        <p:spPr>
          <a:xfrm>
            <a:off x="13161788" y="2505366"/>
            <a:ext cx="15673209" cy="12365696"/>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7929" indent="0">
              <a:buNone/>
              <a:defRPr sz="3600"/>
            </a:lvl2pPr>
            <a:lvl3pPr marL="2315858" indent="0">
              <a:buNone/>
              <a:defRPr sz="3000"/>
            </a:lvl3pPr>
            <a:lvl4pPr marL="3473856" indent="0">
              <a:buNone/>
              <a:defRPr sz="2500"/>
            </a:lvl4pPr>
            <a:lvl5pPr marL="4631785" indent="0">
              <a:buNone/>
              <a:defRPr sz="2500"/>
            </a:lvl5pPr>
            <a:lvl6pPr marL="5789722" indent="0">
              <a:buNone/>
              <a:defRPr sz="2500"/>
            </a:lvl6pPr>
            <a:lvl7pPr marL="6947682" indent="0">
              <a:buNone/>
              <a:defRPr sz="2500"/>
            </a:lvl7pPr>
            <a:lvl8pPr marL="8105631" indent="0">
              <a:buNone/>
              <a:defRPr sz="2500"/>
            </a:lvl8pPr>
            <a:lvl9pPr marL="9263570"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4097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496" y="1160039"/>
            <a:ext cx="9985220" cy="4060137"/>
          </a:xfrm>
        </p:spPr>
        <p:txBody>
          <a:bodyPr anchor="b"/>
          <a:lstStyle>
            <a:lvl1pPr>
              <a:defRPr sz="8100"/>
            </a:lvl1pPr>
          </a:lstStyle>
          <a:p>
            <a:r>
              <a:rPr lang="en-US" smtClean="0"/>
              <a:t>Click to edit Master title style</a:t>
            </a:r>
            <a:endParaRPr lang="en-US"/>
          </a:p>
        </p:txBody>
      </p:sp>
      <p:sp>
        <p:nvSpPr>
          <p:cNvPr id="3" name="Picture Placeholder 2"/>
          <p:cNvSpPr>
            <a:spLocks noGrp="1"/>
          </p:cNvSpPr>
          <p:nvPr>
            <p:ph type="pic" idx="1"/>
          </p:nvPr>
        </p:nvSpPr>
        <p:spPr>
          <a:xfrm>
            <a:off x="13161788" y="2505366"/>
            <a:ext cx="15673209" cy="12365696"/>
          </a:xfrm>
        </p:spPr>
        <p:txBody>
          <a:bodyPr/>
          <a:lstStyle>
            <a:lvl1pPr marL="0" indent="0">
              <a:buNone/>
              <a:defRPr sz="8100"/>
            </a:lvl1pPr>
            <a:lvl2pPr marL="1157929" indent="0">
              <a:buNone/>
              <a:defRPr sz="7100"/>
            </a:lvl2pPr>
            <a:lvl3pPr marL="2315858" indent="0">
              <a:buNone/>
              <a:defRPr sz="6100"/>
            </a:lvl3pPr>
            <a:lvl4pPr marL="3473856" indent="0">
              <a:buNone/>
              <a:defRPr sz="5100"/>
            </a:lvl4pPr>
            <a:lvl5pPr marL="4631785" indent="0">
              <a:buNone/>
              <a:defRPr sz="5100"/>
            </a:lvl5pPr>
            <a:lvl6pPr marL="5789722" indent="0">
              <a:buNone/>
              <a:defRPr sz="5100"/>
            </a:lvl6pPr>
            <a:lvl7pPr marL="6947682" indent="0">
              <a:buNone/>
              <a:defRPr sz="5100"/>
            </a:lvl7pPr>
            <a:lvl8pPr marL="8105631" indent="0">
              <a:buNone/>
              <a:defRPr sz="5100"/>
            </a:lvl8pPr>
            <a:lvl9pPr marL="9263570" indent="0">
              <a:buNone/>
              <a:defRPr sz="5100"/>
            </a:lvl9pPr>
          </a:lstStyle>
          <a:p>
            <a:endParaRPr lang="en-US"/>
          </a:p>
        </p:txBody>
      </p:sp>
      <p:sp>
        <p:nvSpPr>
          <p:cNvPr id="4" name="Text Placeholder 3"/>
          <p:cNvSpPr>
            <a:spLocks noGrp="1"/>
          </p:cNvSpPr>
          <p:nvPr>
            <p:ph type="body" sz="half" idx="2"/>
          </p:nvPr>
        </p:nvSpPr>
        <p:spPr>
          <a:xfrm>
            <a:off x="2132496" y="5220176"/>
            <a:ext cx="9985220" cy="9671023"/>
          </a:xfrm>
        </p:spPr>
        <p:txBody>
          <a:bodyPr/>
          <a:lstStyle>
            <a:lvl1pPr marL="0" indent="0">
              <a:buNone/>
              <a:defRPr sz="4100"/>
            </a:lvl1pPr>
            <a:lvl2pPr marL="1157929" indent="0">
              <a:buNone/>
              <a:defRPr sz="3600"/>
            </a:lvl2pPr>
            <a:lvl3pPr marL="2315858" indent="0">
              <a:buNone/>
              <a:defRPr sz="3000"/>
            </a:lvl3pPr>
            <a:lvl4pPr marL="3473856" indent="0">
              <a:buNone/>
              <a:defRPr sz="2500"/>
            </a:lvl4pPr>
            <a:lvl5pPr marL="4631785" indent="0">
              <a:buNone/>
              <a:defRPr sz="2500"/>
            </a:lvl5pPr>
            <a:lvl6pPr marL="5789722" indent="0">
              <a:buNone/>
              <a:defRPr sz="2500"/>
            </a:lvl6pPr>
            <a:lvl7pPr marL="6947682" indent="0">
              <a:buNone/>
              <a:defRPr sz="2500"/>
            </a:lvl7pPr>
            <a:lvl8pPr marL="8105631" indent="0">
              <a:buNone/>
              <a:defRPr sz="2500"/>
            </a:lvl8pPr>
            <a:lvl9pPr marL="9263570" indent="0">
              <a:buNone/>
              <a:defRPr sz="25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143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0349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5339" y="926420"/>
            <a:ext cx="6675626" cy="147461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8461" y="926420"/>
            <a:ext cx="19639885" cy="147461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42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7971" y="696830"/>
            <a:ext cx="27863483" cy="2900098"/>
          </a:xfrm>
          <a:prstGeom prst="rect">
            <a:avLst/>
          </a:prstGeom>
        </p:spPr>
        <p:txBody>
          <a:bodyPr vert="horz" lIns="275085" tIns="137544" rIns="275085" bIns="137544" rtlCol="0" anchor="ctr">
            <a:normAutofit/>
          </a:bodyPr>
          <a:lstStyle/>
          <a:p>
            <a:r>
              <a:rPr lang="en-US"/>
              <a:t>Click to edit Master title style</a:t>
            </a:r>
          </a:p>
        </p:txBody>
      </p:sp>
      <p:sp>
        <p:nvSpPr>
          <p:cNvPr id="3" name="Text Placeholder 2"/>
          <p:cNvSpPr>
            <a:spLocks noGrp="1"/>
          </p:cNvSpPr>
          <p:nvPr>
            <p:ph type="body" idx="1"/>
          </p:nvPr>
        </p:nvSpPr>
        <p:spPr>
          <a:xfrm>
            <a:off x="1547971" y="4060138"/>
            <a:ext cx="27863483" cy="11483584"/>
          </a:xfrm>
          <a:prstGeom prst="rect">
            <a:avLst/>
          </a:prstGeom>
        </p:spPr>
        <p:txBody>
          <a:bodyPr vert="horz" lIns="275085" tIns="137544" rIns="275085" bIns="1375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47971" y="16127771"/>
            <a:ext cx="7223866" cy="926420"/>
          </a:xfrm>
          <a:prstGeom prst="rect">
            <a:avLst/>
          </a:prstGeom>
        </p:spPr>
        <p:txBody>
          <a:bodyPr vert="horz" lIns="275085" tIns="137544" rIns="275085" bIns="137544" rtlCol="0" anchor="ctr"/>
          <a:lstStyle>
            <a:lvl1pPr algn="l">
              <a:defRPr sz="36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10577804" y="16127771"/>
            <a:ext cx="9803818" cy="926420"/>
          </a:xfrm>
          <a:prstGeom prst="rect">
            <a:avLst/>
          </a:prstGeom>
        </p:spPr>
        <p:txBody>
          <a:bodyPr vert="horz" lIns="275085" tIns="137544" rIns="275085" bIns="137544"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187588" y="16127771"/>
            <a:ext cx="7223866" cy="926420"/>
          </a:xfrm>
          <a:prstGeom prst="rect">
            <a:avLst/>
          </a:prstGeom>
        </p:spPr>
        <p:txBody>
          <a:bodyPr vert="horz" lIns="275085" tIns="137544" rIns="275085" bIns="137544" rtlCol="0" anchor="ctr"/>
          <a:lstStyle>
            <a:lvl1pPr algn="r">
              <a:defRPr sz="3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50556" rtl="0" eaLnBrk="1" latinLnBrk="0" hangingPunct="1">
        <a:spcBef>
          <a:spcPct val="0"/>
        </a:spcBef>
        <a:buNone/>
        <a:defRPr sz="13200" kern="1200">
          <a:solidFill>
            <a:schemeClr val="tx1"/>
          </a:solidFill>
          <a:latin typeface="+mj-lt"/>
          <a:ea typeface="+mj-ea"/>
          <a:cs typeface="+mj-cs"/>
        </a:defRPr>
      </a:lvl1pPr>
    </p:titleStyle>
    <p:bodyStyle>
      <a:lvl1pPr marL="1031438" indent="-1031438" algn="l" defTabSz="2750556" rtl="0" eaLnBrk="1" latinLnBrk="0" hangingPunct="1">
        <a:spcBef>
          <a:spcPct val="20000"/>
        </a:spcBef>
        <a:buFont typeface="Arial" pitchFamily="34" charset="0"/>
        <a:buChar char="•"/>
        <a:defRPr sz="9600" kern="1200">
          <a:solidFill>
            <a:schemeClr val="tx1"/>
          </a:solidFill>
          <a:latin typeface="+mn-lt"/>
          <a:ea typeface="+mn-ea"/>
          <a:cs typeface="+mn-cs"/>
        </a:defRPr>
      </a:lvl1pPr>
      <a:lvl2pPr marL="2234796" indent="-859516" algn="l" defTabSz="2750556" rtl="0" eaLnBrk="1" latinLnBrk="0" hangingPunct="1">
        <a:spcBef>
          <a:spcPct val="20000"/>
        </a:spcBef>
        <a:buFont typeface="Arial" pitchFamily="34" charset="0"/>
        <a:buChar char="–"/>
        <a:defRPr sz="8400" kern="1200">
          <a:solidFill>
            <a:schemeClr val="tx1"/>
          </a:solidFill>
          <a:latin typeface="+mn-lt"/>
          <a:ea typeface="+mn-ea"/>
          <a:cs typeface="+mn-cs"/>
        </a:defRPr>
      </a:lvl2pPr>
      <a:lvl3pPr marL="3438200" indent="-687642" algn="l" defTabSz="275055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813455"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4pPr>
      <a:lvl5pPr marL="6188711"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5pPr>
      <a:lvl6pPr marL="7563981"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6pPr>
      <a:lvl7pPr marL="8939269"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7pPr>
      <a:lvl8pPr marL="10314532"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8pPr>
      <a:lvl9pPr marL="11689803" indent="-687642" algn="l" defTabSz="2750556" rtl="0" eaLnBrk="1" latinLnBrk="0" hangingPunct="1">
        <a:spcBef>
          <a:spcPct val="20000"/>
        </a:spcBef>
        <a:buFont typeface="Arial" pitchFamily="34" charset="0"/>
        <a:buChar char="•"/>
        <a:defRPr sz="6100" kern="1200">
          <a:solidFill>
            <a:schemeClr val="tx1"/>
          </a:solidFill>
          <a:latin typeface="+mn-lt"/>
          <a:ea typeface="+mn-ea"/>
          <a:cs typeface="+mn-cs"/>
        </a:defRPr>
      </a:lvl9pPr>
    </p:bodyStyle>
    <p:otherStyle>
      <a:defPPr>
        <a:defRPr lang="en-US"/>
      </a:defPPr>
      <a:lvl1pPr marL="0" algn="l" defTabSz="2750556" rtl="0" eaLnBrk="1" latinLnBrk="0" hangingPunct="1">
        <a:defRPr sz="5300" kern="1200">
          <a:solidFill>
            <a:schemeClr val="tx1"/>
          </a:solidFill>
          <a:latin typeface="+mn-lt"/>
          <a:ea typeface="+mn-ea"/>
          <a:cs typeface="+mn-cs"/>
        </a:defRPr>
      </a:lvl1pPr>
      <a:lvl2pPr marL="1375281" algn="l" defTabSz="2750556" rtl="0" eaLnBrk="1" latinLnBrk="0" hangingPunct="1">
        <a:defRPr sz="5300" kern="1200">
          <a:solidFill>
            <a:schemeClr val="tx1"/>
          </a:solidFill>
          <a:latin typeface="+mn-lt"/>
          <a:ea typeface="+mn-ea"/>
          <a:cs typeface="+mn-cs"/>
        </a:defRPr>
      </a:lvl2pPr>
      <a:lvl3pPr marL="2750556" algn="l" defTabSz="2750556" rtl="0" eaLnBrk="1" latinLnBrk="0" hangingPunct="1">
        <a:defRPr sz="5300" kern="1200">
          <a:solidFill>
            <a:schemeClr val="tx1"/>
          </a:solidFill>
          <a:latin typeface="+mn-lt"/>
          <a:ea typeface="+mn-ea"/>
          <a:cs typeface="+mn-cs"/>
        </a:defRPr>
      </a:lvl3pPr>
      <a:lvl4pPr marL="4125824" algn="l" defTabSz="2750556" rtl="0" eaLnBrk="1" latinLnBrk="0" hangingPunct="1">
        <a:defRPr sz="5300" kern="1200">
          <a:solidFill>
            <a:schemeClr val="tx1"/>
          </a:solidFill>
          <a:latin typeface="+mn-lt"/>
          <a:ea typeface="+mn-ea"/>
          <a:cs typeface="+mn-cs"/>
        </a:defRPr>
      </a:lvl4pPr>
      <a:lvl5pPr marL="5501095" algn="l" defTabSz="2750556" rtl="0" eaLnBrk="1" latinLnBrk="0" hangingPunct="1">
        <a:defRPr sz="5300" kern="1200">
          <a:solidFill>
            <a:schemeClr val="tx1"/>
          </a:solidFill>
          <a:latin typeface="+mn-lt"/>
          <a:ea typeface="+mn-ea"/>
          <a:cs typeface="+mn-cs"/>
        </a:defRPr>
      </a:lvl5pPr>
      <a:lvl6pPr marL="6876360" algn="l" defTabSz="2750556" rtl="0" eaLnBrk="1" latinLnBrk="0" hangingPunct="1">
        <a:defRPr sz="5300" kern="1200">
          <a:solidFill>
            <a:schemeClr val="tx1"/>
          </a:solidFill>
          <a:latin typeface="+mn-lt"/>
          <a:ea typeface="+mn-ea"/>
          <a:cs typeface="+mn-cs"/>
        </a:defRPr>
      </a:lvl6pPr>
      <a:lvl7pPr marL="8251625" algn="l" defTabSz="2750556" rtl="0" eaLnBrk="1" latinLnBrk="0" hangingPunct="1">
        <a:defRPr sz="5300" kern="1200">
          <a:solidFill>
            <a:schemeClr val="tx1"/>
          </a:solidFill>
          <a:latin typeface="+mn-lt"/>
          <a:ea typeface="+mn-ea"/>
          <a:cs typeface="+mn-cs"/>
        </a:defRPr>
      </a:lvl7pPr>
      <a:lvl8pPr marL="9626883" algn="l" defTabSz="2750556" rtl="0" eaLnBrk="1" latinLnBrk="0" hangingPunct="1">
        <a:defRPr sz="5300" kern="1200">
          <a:solidFill>
            <a:schemeClr val="tx1"/>
          </a:solidFill>
          <a:latin typeface="+mn-lt"/>
          <a:ea typeface="+mn-ea"/>
          <a:cs typeface="+mn-cs"/>
        </a:defRPr>
      </a:lvl8pPr>
      <a:lvl9pPr marL="11002176" algn="l" defTabSz="2750556" rtl="0" eaLnBrk="1" latinLnBrk="0" hangingPunct="1">
        <a:defRPr sz="5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447"/>
            <a:ext cx="26702504" cy="3363309"/>
          </a:xfrm>
          <a:prstGeom prst="rect">
            <a:avLst/>
          </a:prstGeom>
        </p:spPr>
        <p:txBody>
          <a:bodyPr vert="horz" lIns="231917" tIns="115959" rIns="231917" bIns="1159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917" tIns="115959" rIns="231917" bIns="11595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917" tIns="115959" rIns="231917" bIns="115959" rtlCol="0" anchor="ctr"/>
          <a:lstStyle>
            <a:lvl1pPr algn="l">
              <a:defRPr sz="3000">
                <a:solidFill>
                  <a:schemeClr val="tx1">
                    <a:tint val="75000"/>
                  </a:schemeClr>
                </a:solidFill>
              </a:defRPr>
            </a:lvl1pPr>
          </a:lstStyle>
          <a:p>
            <a:pPr defTabSz="2319224"/>
            <a:fld id="{A9D57E6C-732C-4163-8B09-5160EAB43331}" type="datetimeFigureOut">
              <a:rPr lang="en-US" smtClean="0">
                <a:solidFill>
                  <a:prstClr val="black">
                    <a:tint val="75000"/>
                  </a:prstClr>
                </a:solidFill>
              </a:rPr>
              <a:pPr defTabSz="2319224"/>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917" tIns="115959" rIns="231917" bIns="115959" rtlCol="0" anchor="ctr"/>
          <a:lstStyle>
            <a:lvl1pPr algn="ctr">
              <a:defRPr sz="3000">
                <a:solidFill>
                  <a:schemeClr val="tx1">
                    <a:tint val="75000"/>
                  </a:schemeClr>
                </a:solidFill>
              </a:defRPr>
            </a:lvl1pPr>
          </a:lstStyle>
          <a:p>
            <a:pPr defTabSz="2319224"/>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917" tIns="115959" rIns="231917" bIns="115959" rtlCol="0" anchor="ctr"/>
          <a:lstStyle>
            <a:lvl1pPr algn="r">
              <a:defRPr sz="3000">
                <a:solidFill>
                  <a:schemeClr val="tx1">
                    <a:tint val="75000"/>
                  </a:schemeClr>
                </a:solidFill>
              </a:defRPr>
            </a:lvl1pPr>
          </a:lstStyle>
          <a:p>
            <a:pPr defTabSz="2319224"/>
            <a:fld id="{A8CD24B2-5D13-46AA-A1BC-9DF3574BCAB8}" type="slidenum">
              <a:rPr lang="en-US" smtClean="0">
                <a:solidFill>
                  <a:prstClr val="black">
                    <a:tint val="75000"/>
                  </a:prstClr>
                </a:solidFill>
              </a:rPr>
              <a:pPr defTabSz="2319224"/>
              <a:t>‹#›</a:t>
            </a:fld>
            <a:endParaRPr lang="en-US">
              <a:solidFill>
                <a:prstClr val="black">
                  <a:tint val="75000"/>
                </a:prstClr>
              </a:solidFill>
            </a:endParaRPr>
          </a:p>
        </p:txBody>
      </p:sp>
    </p:spTree>
    <p:extLst>
      <p:ext uri="{BB962C8B-B14F-4D97-AF65-F5344CB8AC3E}">
        <p14:creationId xmlns:p14="http://schemas.microsoft.com/office/powerpoint/2010/main" val="8077181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2319224"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9809" indent="-579809" algn="l" defTabSz="2319224"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9431" indent="-579809" algn="l" defTabSz="2319224"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9043" indent="-579809" algn="l" defTabSz="2319224"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58655"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18280"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77903"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37517"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97129"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56754" indent="-579809" algn="l" defTabSz="231922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9224" rtl="0" eaLnBrk="1" latinLnBrk="0" hangingPunct="1">
        <a:defRPr sz="4600" kern="1200">
          <a:solidFill>
            <a:schemeClr val="tx1"/>
          </a:solidFill>
          <a:latin typeface="+mn-lt"/>
          <a:ea typeface="+mn-ea"/>
          <a:cs typeface="+mn-cs"/>
        </a:defRPr>
      </a:lvl1pPr>
      <a:lvl2pPr marL="1159612" algn="l" defTabSz="2319224" rtl="0" eaLnBrk="1" latinLnBrk="0" hangingPunct="1">
        <a:defRPr sz="4600" kern="1200">
          <a:solidFill>
            <a:schemeClr val="tx1"/>
          </a:solidFill>
          <a:latin typeface="+mn-lt"/>
          <a:ea typeface="+mn-ea"/>
          <a:cs typeface="+mn-cs"/>
        </a:defRPr>
      </a:lvl2pPr>
      <a:lvl3pPr marL="2319224" algn="l" defTabSz="2319224" rtl="0" eaLnBrk="1" latinLnBrk="0" hangingPunct="1">
        <a:defRPr sz="4600" kern="1200">
          <a:solidFill>
            <a:schemeClr val="tx1"/>
          </a:solidFill>
          <a:latin typeface="+mn-lt"/>
          <a:ea typeface="+mn-ea"/>
          <a:cs typeface="+mn-cs"/>
        </a:defRPr>
      </a:lvl3pPr>
      <a:lvl4pPr marL="3478862" algn="l" defTabSz="2319224" rtl="0" eaLnBrk="1" latinLnBrk="0" hangingPunct="1">
        <a:defRPr sz="4600" kern="1200">
          <a:solidFill>
            <a:schemeClr val="tx1"/>
          </a:solidFill>
          <a:latin typeface="+mn-lt"/>
          <a:ea typeface="+mn-ea"/>
          <a:cs typeface="+mn-cs"/>
        </a:defRPr>
      </a:lvl4pPr>
      <a:lvl5pPr marL="4638474" algn="l" defTabSz="2319224" rtl="0" eaLnBrk="1" latinLnBrk="0" hangingPunct="1">
        <a:defRPr sz="4600" kern="1200">
          <a:solidFill>
            <a:schemeClr val="tx1"/>
          </a:solidFill>
          <a:latin typeface="+mn-lt"/>
          <a:ea typeface="+mn-ea"/>
          <a:cs typeface="+mn-cs"/>
        </a:defRPr>
      </a:lvl5pPr>
      <a:lvl6pPr marL="5798086" algn="l" defTabSz="2319224" rtl="0" eaLnBrk="1" latinLnBrk="0" hangingPunct="1">
        <a:defRPr sz="4600" kern="1200">
          <a:solidFill>
            <a:schemeClr val="tx1"/>
          </a:solidFill>
          <a:latin typeface="+mn-lt"/>
          <a:ea typeface="+mn-ea"/>
          <a:cs typeface="+mn-cs"/>
        </a:defRPr>
      </a:lvl6pPr>
      <a:lvl7pPr marL="6957698" algn="l" defTabSz="2319224" rtl="0" eaLnBrk="1" latinLnBrk="0" hangingPunct="1">
        <a:defRPr sz="4600" kern="1200">
          <a:solidFill>
            <a:schemeClr val="tx1"/>
          </a:solidFill>
          <a:latin typeface="+mn-lt"/>
          <a:ea typeface="+mn-ea"/>
          <a:cs typeface="+mn-cs"/>
        </a:defRPr>
      </a:lvl7pPr>
      <a:lvl8pPr marL="8117328" algn="l" defTabSz="2319224" rtl="0" eaLnBrk="1" latinLnBrk="0" hangingPunct="1">
        <a:defRPr sz="4600" kern="1200">
          <a:solidFill>
            <a:schemeClr val="tx1"/>
          </a:solidFill>
          <a:latin typeface="+mn-lt"/>
          <a:ea typeface="+mn-ea"/>
          <a:cs typeface="+mn-cs"/>
        </a:defRPr>
      </a:lvl8pPr>
      <a:lvl9pPr marL="9276948" algn="l" defTabSz="2319224" rtl="0" eaLnBrk="1" latinLnBrk="0" hangingPunct="1">
        <a:defRPr sz="4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422"/>
            <a:ext cx="26702504" cy="3363309"/>
          </a:xfrm>
          <a:prstGeom prst="rect">
            <a:avLst/>
          </a:prstGeom>
        </p:spPr>
        <p:txBody>
          <a:bodyPr vert="horz" lIns="232120" tIns="116060" rIns="232120" bIns="1160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2120" tIns="116060" rIns="232120" bIns="1160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69"/>
            <a:ext cx="6965871" cy="926420"/>
          </a:xfrm>
          <a:prstGeom prst="rect">
            <a:avLst/>
          </a:prstGeom>
        </p:spPr>
        <p:txBody>
          <a:bodyPr vert="horz" lIns="232120" tIns="116060" rIns="232120" bIns="116060" rtlCol="0" anchor="ctr"/>
          <a:lstStyle>
            <a:lvl1pPr algn="l">
              <a:defRPr sz="3000">
                <a:solidFill>
                  <a:schemeClr val="tx1">
                    <a:tint val="75000"/>
                  </a:schemeClr>
                </a:solidFill>
              </a:defRPr>
            </a:lvl1pPr>
          </a:lstStyle>
          <a:p>
            <a:pPr defTabSz="2321204"/>
            <a:fld id="{A9D57E6C-732C-4163-8B09-5160EAB43331}" type="datetimeFigureOut">
              <a:rPr lang="en-US" smtClean="0">
                <a:solidFill>
                  <a:prstClr val="black">
                    <a:tint val="75000"/>
                  </a:prstClr>
                </a:solidFill>
              </a:rPr>
              <a:pPr defTabSz="2321204"/>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69"/>
            <a:ext cx="10448806" cy="926420"/>
          </a:xfrm>
          <a:prstGeom prst="rect">
            <a:avLst/>
          </a:prstGeom>
        </p:spPr>
        <p:txBody>
          <a:bodyPr vert="horz" lIns="232120" tIns="116060" rIns="232120" bIns="116060" rtlCol="0" anchor="ctr"/>
          <a:lstStyle>
            <a:lvl1pPr algn="ctr">
              <a:defRPr sz="3000">
                <a:solidFill>
                  <a:schemeClr val="tx1">
                    <a:tint val="75000"/>
                  </a:schemeClr>
                </a:solidFill>
              </a:defRPr>
            </a:lvl1pPr>
          </a:lstStyle>
          <a:p>
            <a:pPr defTabSz="2321204"/>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69"/>
            <a:ext cx="6965871" cy="926420"/>
          </a:xfrm>
          <a:prstGeom prst="rect">
            <a:avLst/>
          </a:prstGeom>
        </p:spPr>
        <p:txBody>
          <a:bodyPr vert="horz" lIns="232120" tIns="116060" rIns="232120" bIns="116060" rtlCol="0" anchor="ctr"/>
          <a:lstStyle>
            <a:lvl1pPr algn="r">
              <a:defRPr sz="3000">
                <a:solidFill>
                  <a:schemeClr val="tx1">
                    <a:tint val="75000"/>
                  </a:schemeClr>
                </a:solidFill>
              </a:defRPr>
            </a:lvl1pPr>
          </a:lstStyle>
          <a:p>
            <a:pPr defTabSz="2321204"/>
            <a:fld id="{A8CD24B2-5D13-46AA-A1BC-9DF3574BCAB8}" type="slidenum">
              <a:rPr lang="en-US" smtClean="0">
                <a:solidFill>
                  <a:prstClr val="black">
                    <a:tint val="75000"/>
                  </a:prstClr>
                </a:solidFill>
              </a:rPr>
              <a:pPr defTabSz="2321204"/>
              <a:t>‹#›</a:t>
            </a:fld>
            <a:endParaRPr lang="en-US">
              <a:solidFill>
                <a:prstClr val="black">
                  <a:tint val="75000"/>
                </a:prstClr>
              </a:solidFill>
            </a:endParaRPr>
          </a:p>
        </p:txBody>
      </p:sp>
    </p:spTree>
    <p:extLst>
      <p:ext uri="{BB962C8B-B14F-4D97-AF65-F5344CB8AC3E}">
        <p14:creationId xmlns:p14="http://schemas.microsoft.com/office/powerpoint/2010/main" val="40580413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2321204"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80301" indent="-580301" algn="l" defTabSz="2321204"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40903" indent="-580301" algn="l" defTabSz="2321204"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901506" indent="-580301" algn="l" defTabSz="2321204"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62108"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22710"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83312"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43914"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704517"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65119" indent="-580301" algn="l" defTabSz="232120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21204" rtl="0" eaLnBrk="1" latinLnBrk="0" hangingPunct="1">
        <a:defRPr sz="4600" kern="1200">
          <a:solidFill>
            <a:schemeClr val="tx1"/>
          </a:solidFill>
          <a:latin typeface="+mn-lt"/>
          <a:ea typeface="+mn-ea"/>
          <a:cs typeface="+mn-cs"/>
        </a:defRPr>
      </a:lvl1pPr>
      <a:lvl2pPr marL="1160602" algn="l" defTabSz="2321204" rtl="0" eaLnBrk="1" latinLnBrk="0" hangingPunct="1">
        <a:defRPr sz="4600" kern="1200">
          <a:solidFill>
            <a:schemeClr val="tx1"/>
          </a:solidFill>
          <a:latin typeface="+mn-lt"/>
          <a:ea typeface="+mn-ea"/>
          <a:cs typeface="+mn-cs"/>
        </a:defRPr>
      </a:lvl2pPr>
      <a:lvl3pPr marL="2321204" algn="l" defTabSz="2321204" rtl="0" eaLnBrk="1" latinLnBrk="0" hangingPunct="1">
        <a:defRPr sz="4600" kern="1200">
          <a:solidFill>
            <a:schemeClr val="tx1"/>
          </a:solidFill>
          <a:latin typeface="+mn-lt"/>
          <a:ea typeface="+mn-ea"/>
          <a:cs typeface="+mn-cs"/>
        </a:defRPr>
      </a:lvl3pPr>
      <a:lvl4pPr marL="3481807" algn="l" defTabSz="2321204" rtl="0" eaLnBrk="1" latinLnBrk="0" hangingPunct="1">
        <a:defRPr sz="4600" kern="1200">
          <a:solidFill>
            <a:schemeClr val="tx1"/>
          </a:solidFill>
          <a:latin typeface="+mn-lt"/>
          <a:ea typeface="+mn-ea"/>
          <a:cs typeface="+mn-cs"/>
        </a:defRPr>
      </a:lvl4pPr>
      <a:lvl5pPr marL="4642409" algn="l" defTabSz="2321204" rtl="0" eaLnBrk="1" latinLnBrk="0" hangingPunct="1">
        <a:defRPr sz="4600" kern="1200">
          <a:solidFill>
            <a:schemeClr val="tx1"/>
          </a:solidFill>
          <a:latin typeface="+mn-lt"/>
          <a:ea typeface="+mn-ea"/>
          <a:cs typeface="+mn-cs"/>
        </a:defRPr>
      </a:lvl5pPr>
      <a:lvl6pPr marL="5803011" algn="l" defTabSz="2321204" rtl="0" eaLnBrk="1" latinLnBrk="0" hangingPunct="1">
        <a:defRPr sz="4600" kern="1200">
          <a:solidFill>
            <a:schemeClr val="tx1"/>
          </a:solidFill>
          <a:latin typeface="+mn-lt"/>
          <a:ea typeface="+mn-ea"/>
          <a:cs typeface="+mn-cs"/>
        </a:defRPr>
      </a:lvl6pPr>
      <a:lvl7pPr marL="6963613" algn="l" defTabSz="2321204" rtl="0" eaLnBrk="1" latinLnBrk="0" hangingPunct="1">
        <a:defRPr sz="4600" kern="1200">
          <a:solidFill>
            <a:schemeClr val="tx1"/>
          </a:solidFill>
          <a:latin typeface="+mn-lt"/>
          <a:ea typeface="+mn-ea"/>
          <a:cs typeface="+mn-cs"/>
        </a:defRPr>
      </a:lvl7pPr>
      <a:lvl8pPr marL="8124215" algn="l" defTabSz="2321204" rtl="0" eaLnBrk="1" latinLnBrk="0" hangingPunct="1">
        <a:defRPr sz="4600" kern="1200">
          <a:solidFill>
            <a:schemeClr val="tx1"/>
          </a:solidFill>
          <a:latin typeface="+mn-lt"/>
          <a:ea typeface="+mn-ea"/>
          <a:cs typeface="+mn-cs"/>
        </a:defRPr>
      </a:lvl8pPr>
      <a:lvl9pPr marL="9284818" algn="l" defTabSz="2321204" rtl="0" eaLnBrk="1" latinLnBrk="0" hangingPunct="1">
        <a:defRPr sz="4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59"/>
            <a:ext cx="26702504" cy="3363309"/>
          </a:xfrm>
          <a:prstGeom prst="rect">
            <a:avLst/>
          </a:prstGeom>
        </p:spPr>
        <p:txBody>
          <a:bodyPr vert="horz" lIns="231024" tIns="115512" rIns="231024" bIns="1155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024" tIns="115512" rIns="231024" bIns="11551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024" tIns="115512" rIns="231024" bIns="115512" rtlCol="0" anchor="ctr"/>
          <a:lstStyle>
            <a:lvl1pPr algn="l">
              <a:defRPr sz="3000">
                <a:solidFill>
                  <a:schemeClr val="tx1">
                    <a:tint val="75000"/>
                  </a:schemeClr>
                </a:solidFill>
              </a:defRPr>
            </a:lvl1pPr>
          </a:lstStyle>
          <a:p>
            <a:pPr defTabSz="2310558"/>
            <a:fld id="{A9D57E6C-732C-4163-8B09-5160EAB43331}" type="datetimeFigureOut">
              <a:rPr lang="en-US" smtClean="0">
                <a:solidFill>
                  <a:prstClr val="black">
                    <a:tint val="75000"/>
                  </a:prstClr>
                </a:solidFill>
              </a:rPr>
              <a:pPr defTabSz="2310558"/>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024" tIns="115512" rIns="231024" bIns="115512" rtlCol="0" anchor="ctr"/>
          <a:lstStyle>
            <a:lvl1pPr algn="ctr">
              <a:defRPr sz="3000">
                <a:solidFill>
                  <a:schemeClr val="tx1">
                    <a:tint val="75000"/>
                  </a:schemeClr>
                </a:solidFill>
              </a:defRPr>
            </a:lvl1pPr>
          </a:lstStyle>
          <a:p>
            <a:pPr defTabSz="2310558"/>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024" tIns="115512" rIns="231024" bIns="115512" rtlCol="0" anchor="ctr"/>
          <a:lstStyle>
            <a:lvl1pPr algn="r">
              <a:defRPr sz="3000">
                <a:solidFill>
                  <a:schemeClr val="tx1">
                    <a:tint val="75000"/>
                  </a:schemeClr>
                </a:solidFill>
              </a:defRPr>
            </a:lvl1pPr>
          </a:lstStyle>
          <a:p>
            <a:pPr defTabSz="2310558"/>
            <a:fld id="{A8CD24B2-5D13-46AA-A1BC-9DF3574BCAB8}" type="slidenum">
              <a:rPr lang="en-US" smtClean="0">
                <a:solidFill>
                  <a:prstClr val="black">
                    <a:tint val="75000"/>
                  </a:prstClr>
                </a:solidFill>
              </a:rPr>
              <a:pPr defTabSz="2310558"/>
              <a:t>‹#›</a:t>
            </a:fld>
            <a:endParaRPr lang="en-US">
              <a:solidFill>
                <a:prstClr val="black">
                  <a:tint val="75000"/>
                </a:prstClr>
              </a:solidFill>
            </a:endParaRPr>
          </a:p>
        </p:txBody>
      </p:sp>
    </p:spTree>
    <p:extLst>
      <p:ext uri="{BB962C8B-B14F-4D97-AF65-F5344CB8AC3E}">
        <p14:creationId xmlns:p14="http://schemas.microsoft.com/office/powerpoint/2010/main" val="134958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310558"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7646" indent="-577646" algn="l" defTabSz="2310558"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2953" indent="-577646" algn="l" defTabSz="2310558"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88219" indent="-577646" algn="l" defTabSz="2310558"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43533"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198840"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54135"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09426"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64718"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20020" indent="-577646" algn="l" defTabSz="23105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0558" rtl="0" eaLnBrk="1" latinLnBrk="0" hangingPunct="1">
        <a:defRPr sz="4600" kern="1200">
          <a:solidFill>
            <a:schemeClr val="tx1"/>
          </a:solidFill>
          <a:latin typeface="+mn-lt"/>
          <a:ea typeface="+mn-ea"/>
          <a:cs typeface="+mn-cs"/>
        </a:defRPr>
      </a:lvl1pPr>
      <a:lvl2pPr marL="1155256" algn="l" defTabSz="2310558" rtl="0" eaLnBrk="1" latinLnBrk="0" hangingPunct="1">
        <a:defRPr sz="4600" kern="1200">
          <a:solidFill>
            <a:schemeClr val="tx1"/>
          </a:solidFill>
          <a:latin typeface="+mn-lt"/>
          <a:ea typeface="+mn-ea"/>
          <a:cs typeface="+mn-cs"/>
        </a:defRPr>
      </a:lvl2pPr>
      <a:lvl3pPr marL="2310558" algn="l" defTabSz="2310558" rtl="0" eaLnBrk="1" latinLnBrk="0" hangingPunct="1">
        <a:defRPr sz="4600" kern="1200">
          <a:solidFill>
            <a:schemeClr val="tx1"/>
          </a:solidFill>
          <a:latin typeface="+mn-lt"/>
          <a:ea typeface="+mn-ea"/>
          <a:cs typeface="+mn-cs"/>
        </a:defRPr>
      </a:lvl3pPr>
      <a:lvl4pPr marL="3465905" algn="l" defTabSz="2310558" rtl="0" eaLnBrk="1" latinLnBrk="0" hangingPunct="1">
        <a:defRPr sz="4600" kern="1200">
          <a:solidFill>
            <a:schemeClr val="tx1"/>
          </a:solidFill>
          <a:latin typeface="+mn-lt"/>
          <a:ea typeface="+mn-ea"/>
          <a:cs typeface="+mn-cs"/>
        </a:defRPr>
      </a:lvl4pPr>
      <a:lvl5pPr marL="4621167" algn="l" defTabSz="2310558" rtl="0" eaLnBrk="1" latinLnBrk="0" hangingPunct="1">
        <a:defRPr sz="4600" kern="1200">
          <a:solidFill>
            <a:schemeClr val="tx1"/>
          </a:solidFill>
          <a:latin typeface="+mn-lt"/>
          <a:ea typeface="+mn-ea"/>
          <a:cs typeface="+mn-cs"/>
        </a:defRPr>
      </a:lvl5pPr>
      <a:lvl6pPr marL="5776486" algn="l" defTabSz="2310558" rtl="0" eaLnBrk="1" latinLnBrk="0" hangingPunct="1">
        <a:defRPr sz="4600" kern="1200">
          <a:solidFill>
            <a:schemeClr val="tx1"/>
          </a:solidFill>
          <a:latin typeface="+mn-lt"/>
          <a:ea typeface="+mn-ea"/>
          <a:cs typeface="+mn-cs"/>
        </a:defRPr>
      </a:lvl6pPr>
      <a:lvl7pPr marL="6931780" algn="l" defTabSz="2310558" rtl="0" eaLnBrk="1" latinLnBrk="0" hangingPunct="1">
        <a:defRPr sz="4600" kern="1200">
          <a:solidFill>
            <a:schemeClr val="tx1"/>
          </a:solidFill>
          <a:latin typeface="+mn-lt"/>
          <a:ea typeface="+mn-ea"/>
          <a:cs typeface="+mn-cs"/>
        </a:defRPr>
      </a:lvl7pPr>
      <a:lvl8pPr marL="8087070" algn="l" defTabSz="2310558" rtl="0" eaLnBrk="1" latinLnBrk="0" hangingPunct="1">
        <a:defRPr sz="4600" kern="1200">
          <a:solidFill>
            <a:schemeClr val="tx1"/>
          </a:solidFill>
          <a:latin typeface="+mn-lt"/>
          <a:ea typeface="+mn-ea"/>
          <a:cs typeface="+mn-cs"/>
        </a:defRPr>
      </a:lvl8pPr>
      <a:lvl9pPr marL="9242369" algn="l" defTabSz="2310558" rtl="0" eaLnBrk="1" latinLnBrk="0" hangingPunct="1">
        <a:defRPr sz="4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54"/>
            <a:ext cx="26702504" cy="3363309"/>
          </a:xfrm>
          <a:prstGeom prst="rect">
            <a:avLst/>
          </a:prstGeom>
        </p:spPr>
        <p:txBody>
          <a:bodyPr vert="horz" lIns="231064" tIns="115532" rIns="231064" bIns="1155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064" tIns="115532" rIns="231064" bIns="11553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064" tIns="115532" rIns="231064" bIns="115532" rtlCol="0" anchor="ctr"/>
          <a:lstStyle>
            <a:lvl1pPr algn="l">
              <a:defRPr sz="3000">
                <a:solidFill>
                  <a:schemeClr val="tx1">
                    <a:tint val="75000"/>
                  </a:schemeClr>
                </a:solidFill>
              </a:defRPr>
            </a:lvl1pPr>
          </a:lstStyle>
          <a:p>
            <a:pPr defTabSz="2310949"/>
            <a:fld id="{A9D57E6C-732C-4163-8B09-5160EAB43331}" type="datetimeFigureOut">
              <a:rPr lang="en-US" smtClean="0">
                <a:solidFill>
                  <a:prstClr val="black">
                    <a:tint val="75000"/>
                  </a:prstClr>
                </a:solidFill>
              </a:rPr>
              <a:pPr defTabSz="2310949"/>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064" tIns="115532" rIns="231064" bIns="115532" rtlCol="0" anchor="ctr"/>
          <a:lstStyle>
            <a:lvl1pPr algn="ctr">
              <a:defRPr sz="3000">
                <a:solidFill>
                  <a:schemeClr val="tx1">
                    <a:tint val="75000"/>
                  </a:schemeClr>
                </a:solidFill>
              </a:defRPr>
            </a:lvl1pPr>
          </a:lstStyle>
          <a:p>
            <a:pPr defTabSz="2310949"/>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064" tIns="115532" rIns="231064" bIns="115532" rtlCol="0" anchor="ctr"/>
          <a:lstStyle>
            <a:lvl1pPr algn="r">
              <a:defRPr sz="3000">
                <a:solidFill>
                  <a:schemeClr val="tx1">
                    <a:tint val="75000"/>
                  </a:schemeClr>
                </a:solidFill>
              </a:defRPr>
            </a:lvl1pPr>
          </a:lstStyle>
          <a:p>
            <a:pPr defTabSz="2310949"/>
            <a:fld id="{A8CD24B2-5D13-46AA-A1BC-9DF3574BCAB8}" type="slidenum">
              <a:rPr lang="en-US" smtClean="0">
                <a:solidFill>
                  <a:prstClr val="black">
                    <a:tint val="75000"/>
                  </a:prstClr>
                </a:solidFill>
              </a:rPr>
              <a:pPr defTabSz="2310949"/>
              <a:t>‹#›</a:t>
            </a:fld>
            <a:endParaRPr lang="en-US">
              <a:solidFill>
                <a:prstClr val="black">
                  <a:tint val="75000"/>
                </a:prstClr>
              </a:solidFill>
            </a:endParaRPr>
          </a:p>
        </p:txBody>
      </p:sp>
    </p:spTree>
    <p:extLst>
      <p:ext uri="{BB962C8B-B14F-4D97-AF65-F5344CB8AC3E}">
        <p14:creationId xmlns:p14="http://schemas.microsoft.com/office/powerpoint/2010/main" val="3665137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10949"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7742" indent="-577742" algn="l" defTabSz="2310949"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3247" indent="-577742" algn="l" defTabSz="2310949"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88709" indent="-577742" algn="l" defTabSz="2310949"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44219"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199724"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55213"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10701"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66190"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21685" indent="-577742" algn="l" defTabSz="2310949"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0949" rtl="0" eaLnBrk="1" latinLnBrk="0" hangingPunct="1">
        <a:defRPr sz="4600" kern="1200">
          <a:solidFill>
            <a:schemeClr val="tx1"/>
          </a:solidFill>
          <a:latin typeface="+mn-lt"/>
          <a:ea typeface="+mn-ea"/>
          <a:cs typeface="+mn-cs"/>
        </a:defRPr>
      </a:lvl1pPr>
      <a:lvl2pPr marL="1155454" algn="l" defTabSz="2310949" rtl="0" eaLnBrk="1" latinLnBrk="0" hangingPunct="1">
        <a:defRPr sz="4600" kern="1200">
          <a:solidFill>
            <a:schemeClr val="tx1"/>
          </a:solidFill>
          <a:latin typeface="+mn-lt"/>
          <a:ea typeface="+mn-ea"/>
          <a:cs typeface="+mn-cs"/>
        </a:defRPr>
      </a:lvl2pPr>
      <a:lvl3pPr marL="2310949" algn="l" defTabSz="2310949" rtl="0" eaLnBrk="1" latinLnBrk="0" hangingPunct="1">
        <a:defRPr sz="4600" kern="1200">
          <a:solidFill>
            <a:schemeClr val="tx1"/>
          </a:solidFill>
          <a:latin typeface="+mn-lt"/>
          <a:ea typeface="+mn-ea"/>
          <a:cs typeface="+mn-cs"/>
        </a:defRPr>
      </a:lvl3pPr>
      <a:lvl4pPr marL="3466494" algn="l" defTabSz="2310949" rtl="0" eaLnBrk="1" latinLnBrk="0" hangingPunct="1">
        <a:defRPr sz="4600" kern="1200">
          <a:solidFill>
            <a:schemeClr val="tx1"/>
          </a:solidFill>
          <a:latin typeface="+mn-lt"/>
          <a:ea typeface="+mn-ea"/>
          <a:cs typeface="+mn-cs"/>
        </a:defRPr>
      </a:lvl4pPr>
      <a:lvl5pPr marL="4621951" algn="l" defTabSz="2310949" rtl="0" eaLnBrk="1" latinLnBrk="0" hangingPunct="1">
        <a:defRPr sz="4600" kern="1200">
          <a:solidFill>
            <a:schemeClr val="tx1"/>
          </a:solidFill>
          <a:latin typeface="+mn-lt"/>
          <a:ea typeface="+mn-ea"/>
          <a:cs typeface="+mn-cs"/>
        </a:defRPr>
      </a:lvl5pPr>
      <a:lvl6pPr marL="5777466" algn="l" defTabSz="2310949" rtl="0" eaLnBrk="1" latinLnBrk="0" hangingPunct="1">
        <a:defRPr sz="4600" kern="1200">
          <a:solidFill>
            <a:schemeClr val="tx1"/>
          </a:solidFill>
          <a:latin typeface="+mn-lt"/>
          <a:ea typeface="+mn-ea"/>
          <a:cs typeface="+mn-cs"/>
        </a:defRPr>
      </a:lvl6pPr>
      <a:lvl7pPr marL="6932958" algn="l" defTabSz="2310949" rtl="0" eaLnBrk="1" latinLnBrk="0" hangingPunct="1">
        <a:defRPr sz="4600" kern="1200">
          <a:solidFill>
            <a:schemeClr val="tx1"/>
          </a:solidFill>
          <a:latin typeface="+mn-lt"/>
          <a:ea typeface="+mn-ea"/>
          <a:cs typeface="+mn-cs"/>
        </a:defRPr>
      </a:lvl7pPr>
      <a:lvl8pPr marL="8088440" algn="l" defTabSz="2310949" rtl="0" eaLnBrk="1" latinLnBrk="0" hangingPunct="1">
        <a:defRPr sz="4600" kern="1200">
          <a:solidFill>
            <a:schemeClr val="tx1"/>
          </a:solidFill>
          <a:latin typeface="+mn-lt"/>
          <a:ea typeface="+mn-ea"/>
          <a:cs typeface="+mn-cs"/>
        </a:defRPr>
      </a:lvl8pPr>
      <a:lvl9pPr marL="9243938" algn="l" defTabSz="2310949" rtl="0" eaLnBrk="1" latinLnBrk="0" hangingPunct="1">
        <a:defRPr sz="4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46"/>
            <a:ext cx="26702504" cy="3363309"/>
          </a:xfrm>
          <a:prstGeom prst="rect">
            <a:avLst/>
          </a:prstGeom>
        </p:spPr>
        <p:txBody>
          <a:bodyPr vert="horz" lIns="231125" tIns="115563" rIns="231125" bIns="1155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125" tIns="115563" rIns="231125" bIns="115563"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125" tIns="115563" rIns="231125" bIns="115563" rtlCol="0" anchor="ctr"/>
          <a:lstStyle>
            <a:lvl1pPr algn="l">
              <a:defRPr sz="3000">
                <a:solidFill>
                  <a:schemeClr val="tx1">
                    <a:tint val="75000"/>
                  </a:schemeClr>
                </a:solidFill>
              </a:defRPr>
            </a:lvl1pPr>
          </a:lstStyle>
          <a:p>
            <a:pPr defTabSz="2311535"/>
            <a:fld id="{A9D57E6C-732C-4163-8B09-5160EAB43331}" type="datetimeFigureOut">
              <a:rPr lang="en-US" smtClean="0">
                <a:solidFill>
                  <a:prstClr val="black">
                    <a:tint val="75000"/>
                  </a:prstClr>
                </a:solidFill>
              </a:rPr>
              <a:pPr defTabSz="2311535"/>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125" tIns="115563" rIns="231125" bIns="115563" rtlCol="0" anchor="ctr"/>
          <a:lstStyle>
            <a:lvl1pPr algn="ctr">
              <a:defRPr sz="3000">
                <a:solidFill>
                  <a:schemeClr val="tx1">
                    <a:tint val="75000"/>
                  </a:schemeClr>
                </a:solidFill>
              </a:defRPr>
            </a:lvl1pPr>
          </a:lstStyle>
          <a:p>
            <a:pPr defTabSz="2311535"/>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125" tIns="115563" rIns="231125" bIns="115563" rtlCol="0" anchor="ctr"/>
          <a:lstStyle>
            <a:lvl1pPr algn="r">
              <a:defRPr sz="3000">
                <a:solidFill>
                  <a:schemeClr val="tx1">
                    <a:tint val="75000"/>
                  </a:schemeClr>
                </a:solidFill>
              </a:defRPr>
            </a:lvl1pPr>
          </a:lstStyle>
          <a:p>
            <a:pPr defTabSz="2311535"/>
            <a:fld id="{A8CD24B2-5D13-46AA-A1BC-9DF3574BCAB8}" type="slidenum">
              <a:rPr lang="en-US" smtClean="0">
                <a:solidFill>
                  <a:prstClr val="black">
                    <a:tint val="75000"/>
                  </a:prstClr>
                </a:solidFill>
              </a:rPr>
              <a:pPr defTabSz="2311535"/>
              <a:t>‹#›</a:t>
            </a:fld>
            <a:endParaRPr lang="en-US">
              <a:solidFill>
                <a:prstClr val="black">
                  <a:tint val="75000"/>
                </a:prstClr>
              </a:solidFill>
            </a:endParaRPr>
          </a:p>
        </p:txBody>
      </p:sp>
    </p:spTree>
    <p:extLst>
      <p:ext uri="{BB962C8B-B14F-4D97-AF65-F5344CB8AC3E}">
        <p14:creationId xmlns:p14="http://schemas.microsoft.com/office/powerpoint/2010/main" val="2233896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311535"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7887" indent="-577887" algn="l" defTabSz="2311535"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3689" indent="-577887" algn="l" defTabSz="2311535"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89443" indent="-577887" algn="l" defTabSz="2311535"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45247"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01049"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56830"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12612"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68399"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24185" indent="-577887" algn="l" defTabSz="2311535"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1535" rtl="0" eaLnBrk="1" latinLnBrk="0" hangingPunct="1">
        <a:defRPr sz="4600" kern="1200">
          <a:solidFill>
            <a:schemeClr val="tx1"/>
          </a:solidFill>
          <a:latin typeface="+mn-lt"/>
          <a:ea typeface="+mn-ea"/>
          <a:cs typeface="+mn-cs"/>
        </a:defRPr>
      </a:lvl1pPr>
      <a:lvl2pPr marL="1155751" algn="l" defTabSz="2311535" rtl="0" eaLnBrk="1" latinLnBrk="0" hangingPunct="1">
        <a:defRPr sz="4600" kern="1200">
          <a:solidFill>
            <a:schemeClr val="tx1"/>
          </a:solidFill>
          <a:latin typeface="+mn-lt"/>
          <a:ea typeface="+mn-ea"/>
          <a:cs typeface="+mn-cs"/>
        </a:defRPr>
      </a:lvl2pPr>
      <a:lvl3pPr marL="2311535" algn="l" defTabSz="2311535" rtl="0" eaLnBrk="1" latinLnBrk="0" hangingPunct="1">
        <a:defRPr sz="4600" kern="1200">
          <a:solidFill>
            <a:schemeClr val="tx1"/>
          </a:solidFill>
          <a:latin typeface="+mn-lt"/>
          <a:ea typeface="+mn-ea"/>
          <a:cs typeface="+mn-cs"/>
        </a:defRPr>
      </a:lvl3pPr>
      <a:lvl4pPr marL="3467378" algn="l" defTabSz="2311535" rtl="0" eaLnBrk="1" latinLnBrk="0" hangingPunct="1">
        <a:defRPr sz="4600" kern="1200">
          <a:solidFill>
            <a:schemeClr val="tx1"/>
          </a:solidFill>
          <a:latin typeface="+mn-lt"/>
          <a:ea typeface="+mn-ea"/>
          <a:cs typeface="+mn-cs"/>
        </a:defRPr>
      </a:lvl4pPr>
      <a:lvl5pPr marL="4623131" algn="l" defTabSz="2311535" rtl="0" eaLnBrk="1" latinLnBrk="0" hangingPunct="1">
        <a:defRPr sz="4600" kern="1200">
          <a:solidFill>
            <a:schemeClr val="tx1"/>
          </a:solidFill>
          <a:latin typeface="+mn-lt"/>
          <a:ea typeface="+mn-ea"/>
          <a:cs typeface="+mn-cs"/>
        </a:defRPr>
      </a:lvl5pPr>
      <a:lvl6pPr marL="5778936" algn="l" defTabSz="2311535" rtl="0" eaLnBrk="1" latinLnBrk="0" hangingPunct="1">
        <a:defRPr sz="4600" kern="1200">
          <a:solidFill>
            <a:schemeClr val="tx1"/>
          </a:solidFill>
          <a:latin typeface="+mn-lt"/>
          <a:ea typeface="+mn-ea"/>
          <a:cs typeface="+mn-cs"/>
        </a:defRPr>
      </a:lvl6pPr>
      <a:lvl7pPr marL="6934725" algn="l" defTabSz="2311535" rtl="0" eaLnBrk="1" latinLnBrk="0" hangingPunct="1">
        <a:defRPr sz="4600" kern="1200">
          <a:solidFill>
            <a:schemeClr val="tx1"/>
          </a:solidFill>
          <a:latin typeface="+mn-lt"/>
          <a:ea typeface="+mn-ea"/>
          <a:cs typeface="+mn-cs"/>
        </a:defRPr>
      </a:lvl7pPr>
      <a:lvl8pPr marL="8090497" algn="l" defTabSz="2311535" rtl="0" eaLnBrk="1" latinLnBrk="0" hangingPunct="1">
        <a:defRPr sz="4600" kern="1200">
          <a:solidFill>
            <a:schemeClr val="tx1"/>
          </a:solidFill>
          <a:latin typeface="+mn-lt"/>
          <a:ea typeface="+mn-ea"/>
          <a:cs typeface="+mn-cs"/>
        </a:defRPr>
      </a:lvl8pPr>
      <a:lvl9pPr marL="9246291" algn="l" defTabSz="2311535" rtl="0" eaLnBrk="1" latinLnBrk="0" hangingPunct="1">
        <a:defRPr sz="4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36"/>
            <a:ext cx="26702504" cy="3363309"/>
          </a:xfrm>
          <a:prstGeom prst="rect">
            <a:avLst/>
          </a:prstGeom>
        </p:spPr>
        <p:txBody>
          <a:bodyPr vert="horz" lIns="231207" tIns="115603" rIns="231207" bIns="11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207" tIns="115603" rIns="231207" bIns="115603"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207" tIns="115603" rIns="231207" bIns="115603" rtlCol="0" anchor="ctr"/>
          <a:lstStyle>
            <a:lvl1pPr algn="l">
              <a:defRPr sz="3000">
                <a:solidFill>
                  <a:schemeClr val="tx1">
                    <a:tint val="75000"/>
                  </a:schemeClr>
                </a:solidFill>
              </a:defRPr>
            </a:lvl1pPr>
          </a:lstStyle>
          <a:p>
            <a:pPr defTabSz="2312317"/>
            <a:fld id="{A9D57E6C-732C-4163-8B09-5160EAB43331}" type="datetimeFigureOut">
              <a:rPr lang="en-US" smtClean="0">
                <a:solidFill>
                  <a:prstClr val="black">
                    <a:tint val="75000"/>
                  </a:prstClr>
                </a:solidFill>
              </a:rPr>
              <a:pPr defTabSz="2312317"/>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207" tIns="115603" rIns="231207" bIns="115603" rtlCol="0" anchor="ctr"/>
          <a:lstStyle>
            <a:lvl1pPr algn="ctr">
              <a:defRPr sz="3000">
                <a:solidFill>
                  <a:schemeClr val="tx1">
                    <a:tint val="75000"/>
                  </a:schemeClr>
                </a:solidFill>
              </a:defRPr>
            </a:lvl1pPr>
          </a:lstStyle>
          <a:p>
            <a:pPr defTabSz="2312317"/>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207" tIns="115603" rIns="231207" bIns="115603" rtlCol="0" anchor="ctr"/>
          <a:lstStyle>
            <a:lvl1pPr algn="r">
              <a:defRPr sz="3000">
                <a:solidFill>
                  <a:schemeClr val="tx1">
                    <a:tint val="75000"/>
                  </a:schemeClr>
                </a:solidFill>
              </a:defRPr>
            </a:lvl1pPr>
          </a:lstStyle>
          <a:p>
            <a:pPr defTabSz="2312317"/>
            <a:fld id="{A8CD24B2-5D13-46AA-A1BC-9DF3574BCAB8}" type="slidenum">
              <a:rPr lang="en-US" smtClean="0">
                <a:solidFill>
                  <a:prstClr val="black">
                    <a:tint val="75000"/>
                  </a:prstClr>
                </a:solidFill>
              </a:rPr>
              <a:pPr defTabSz="2312317"/>
              <a:t>‹#›</a:t>
            </a:fld>
            <a:endParaRPr lang="en-US">
              <a:solidFill>
                <a:prstClr val="black">
                  <a:tint val="75000"/>
                </a:prstClr>
              </a:solidFill>
            </a:endParaRPr>
          </a:p>
        </p:txBody>
      </p:sp>
    </p:spTree>
    <p:extLst>
      <p:ext uri="{BB962C8B-B14F-4D97-AF65-F5344CB8AC3E}">
        <p14:creationId xmlns:p14="http://schemas.microsoft.com/office/powerpoint/2010/main" val="3410562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312317"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8082" indent="-578082" algn="l" defTabSz="2312317"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4278" indent="-578082" algn="l" defTabSz="2312317"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0425" indent="-578082" algn="l" defTabSz="2312317"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46618"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02816"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58986"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15161"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71343"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27521" indent="-578082" algn="l" defTabSz="231231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2317" rtl="0" eaLnBrk="1" latinLnBrk="0" hangingPunct="1">
        <a:defRPr sz="4600" kern="1200">
          <a:solidFill>
            <a:schemeClr val="tx1"/>
          </a:solidFill>
          <a:latin typeface="+mn-lt"/>
          <a:ea typeface="+mn-ea"/>
          <a:cs typeface="+mn-cs"/>
        </a:defRPr>
      </a:lvl1pPr>
      <a:lvl2pPr marL="1156147" algn="l" defTabSz="2312317" rtl="0" eaLnBrk="1" latinLnBrk="0" hangingPunct="1">
        <a:defRPr sz="4600" kern="1200">
          <a:solidFill>
            <a:schemeClr val="tx1"/>
          </a:solidFill>
          <a:latin typeface="+mn-lt"/>
          <a:ea typeface="+mn-ea"/>
          <a:cs typeface="+mn-cs"/>
        </a:defRPr>
      </a:lvl2pPr>
      <a:lvl3pPr marL="2312317" algn="l" defTabSz="2312317" rtl="0" eaLnBrk="1" latinLnBrk="0" hangingPunct="1">
        <a:defRPr sz="4600" kern="1200">
          <a:solidFill>
            <a:schemeClr val="tx1"/>
          </a:solidFill>
          <a:latin typeface="+mn-lt"/>
          <a:ea typeface="+mn-ea"/>
          <a:cs typeface="+mn-cs"/>
        </a:defRPr>
      </a:lvl3pPr>
      <a:lvl4pPr marL="3468556" algn="l" defTabSz="2312317" rtl="0" eaLnBrk="1" latinLnBrk="0" hangingPunct="1">
        <a:defRPr sz="4600" kern="1200">
          <a:solidFill>
            <a:schemeClr val="tx1"/>
          </a:solidFill>
          <a:latin typeface="+mn-lt"/>
          <a:ea typeface="+mn-ea"/>
          <a:cs typeface="+mn-cs"/>
        </a:defRPr>
      </a:lvl4pPr>
      <a:lvl5pPr marL="4624705" algn="l" defTabSz="2312317" rtl="0" eaLnBrk="1" latinLnBrk="0" hangingPunct="1">
        <a:defRPr sz="4600" kern="1200">
          <a:solidFill>
            <a:schemeClr val="tx1"/>
          </a:solidFill>
          <a:latin typeface="+mn-lt"/>
          <a:ea typeface="+mn-ea"/>
          <a:cs typeface="+mn-cs"/>
        </a:defRPr>
      </a:lvl5pPr>
      <a:lvl6pPr marL="5780896" algn="l" defTabSz="2312317" rtl="0" eaLnBrk="1" latinLnBrk="0" hangingPunct="1">
        <a:defRPr sz="4600" kern="1200">
          <a:solidFill>
            <a:schemeClr val="tx1"/>
          </a:solidFill>
          <a:latin typeface="+mn-lt"/>
          <a:ea typeface="+mn-ea"/>
          <a:cs typeface="+mn-cs"/>
        </a:defRPr>
      </a:lvl6pPr>
      <a:lvl7pPr marL="6937081" algn="l" defTabSz="2312317" rtl="0" eaLnBrk="1" latinLnBrk="0" hangingPunct="1">
        <a:defRPr sz="4600" kern="1200">
          <a:solidFill>
            <a:schemeClr val="tx1"/>
          </a:solidFill>
          <a:latin typeface="+mn-lt"/>
          <a:ea typeface="+mn-ea"/>
          <a:cs typeface="+mn-cs"/>
        </a:defRPr>
      </a:lvl7pPr>
      <a:lvl8pPr marL="8093248" algn="l" defTabSz="2312317" rtl="0" eaLnBrk="1" latinLnBrk="0" hangingPunct="1">
        <a:defRPr sz="4600" kern="1200">
          <a:solidFill>
            <a:schemeClr val="tx1"/>
          </a:solidFill>
          <a:latin typeface="+mn-lt"/>
          <a:ea typeface="+mn-ea"/>
          <a:cs typeface="+mn-cs"/>
        </a:defRPr>
      </a:lvl8pPr>
      <a:lvl9pPr marL="9249428" algn="l" defTabSz="2312317" rtl="0" eaLnBrk="1" latinLnBrk="0" hangingPunct="1">
        <a:defRPr sz="4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23"/>
            <a:ext cx="26702504" cy="3363309"/>
          </a:xfrm>
          <a:prstGeom prst="rect">
            <a:avLst/>
          </a:prstGeom>
        </p:spPr>
        <p:txBody>
          <a:bodyPr vert="horz" lIns="231308" tIns="115654" rIns="231308" bIns="11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308" tIns="115654" rIns="231308" bIns="11565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308" tIns="115654" rIns="231308" bIns="115654" rtlCol="0" anchor="ctr"/>
          <a:lstStyle>
            <a:lvl1pPr algn="l">
              <a:defRPr sz="3000">
                <a:solidFill>
                  <a:schemeClr val="tx1">
                    <a:tint val="75000"/>
                  </a:schemeClr>
                </a:solidFill>
              </a:defRPr>
            </a:lvl1pPr>
          </a:lstStyle>
          <a:p>
            <a:pPr defTabSz="2313294"/>
            <a:fld id="{A9D57E6C-732C-4163-8B09-5160EAB43331}" type="datetimeFigureOut">
              <a:rPr lang="en-US" smtClean="0">
                <a:solidFill>
                  <a:prstClr val="black">
                    <a:tint val="75000"/>
                  </a:prstClr>
                </a:solidFill>
              </a:rPr>
              <a:pPr defTabSz="2313294"/>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308" tIns="115654" rIns="231308" bIns="115654" rtlCol="0" anchor="ctr"/>
          <a:lstStyle>
            <a:lvl1pPr algn="ctr">
              <a:defRPr sz="3000">
                <a:solidFill>
                  <a:schemeClr val="tx1">
                    <a:tint val="75000"/>
                  </a:schemeClr>
                </a:solidFill>
              </a:defRPr>
            </a:lvl1pPr>
          </a:lstStyle>
          <a:p>
            <a:pPr defTabSz="2313294"/>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308" tIns="115654" rIns="231308" bIns="115654" rtlCol="0" anchor="ctr"/>
          <a:lstStyle>
            <a:lvl1pPr algn="r">
              <a:defRPr sz="3000">
                <a:solidFill>
                  <a:schemeClr val="tx1">
                    <a:tint val="75000"/>
                  </a:schemeClr>
                </a:solidFill>
              </a:defRPr>
            </a:lvl1pPr>
          </a:lstStyle>
          <a:p>
            <a:pPr defTabSz="2313294"/>
            <a:fld id="{A8CD24B2-5D13-46AA-A1BC-9DF3574BCAB8}" type="slidenum">
              <a:rPr lang="en-US" smtClean="0">
                <a:solidFill>
                  <a:prstClr val="black">
                    <a:tint val="75000"/>
                  </a:prstClr>
                </a:solidFill>
              </a:rPr>
              <a:pPr defTabSz="2313294"/>
              <a:t>‹#›</a:t>
            </a:fld>
            <a:endParaRPr lang="en-US">
              <a:solidFill>
                <a:prstClr val="black">
                  <a:tint val="75000"/>
                </a:prstClr>
              </a:solidFill>
            </a:endParaRPr>
          </a:p>
        </p:txBody>
      </p:sp>
    </p:spTree>
    <p:extLst>
      <p:ext uri="{BB962C8B-B14F-4D97-AF65-F5344CB8AC3E}">
        <p14:creationId xmlns:p14="http://schemas.microsoft.com/office/powerpoint/2010/main" val="3531327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313294"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8329" indent="-578329" algn="l" defTabSz="2313294"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5014" indent="-578329" algn="l" defTabSz="2313294"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1656" indent="-578329" algn="l" defTabSz="2313294"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48331"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05024"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61682"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18347"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75024"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31694" indent="-578329" algn="l" defTabSz="2313294"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3294" rtl="0" eaLnBrk="1" latinLnBrk="0" hangingPunct="1">
        <a:defRPr sz="4600" kern="1200">
          <a:solidFill>
            <a:schemeClr val="tx1"/>
          </a:solidFill>
          <a:latin typeface="+mn-lt"/>
          <a:ea typeface="+mn-ea"/>
          <a:cs typeface="+mn-cs"/>
        </a:defRPr>
      </a:lvl1pPr>
      <a:lvl2pPr marL="1156642" algn="l" defTabSz="2313294" rtl="0" eaLnBrk="1" latinLnBrk="0" hangingPunct="1">
        <a:defRPr sz="4600" kern="1200">
          <a:solidFill>
            <a:schemeClr val="tx1"/>
          </a:solidFill>
          <a:latin typeface="+mn-lt"/>
          <a:ea typeface="+mn-ea"/>
          <a:cs typeface="+mn-cs"/>
        </a:defRPr>
      </a:lvl2pPr>
      <a:lvl3pPr marL="2313294" algn="l" defTabSz="2313294" rtl="0" eaLnBrk="1" latinLnBrk="0" hangingPunct="1">
        <a:defRPr sz="4600" kern="1200">
          <a:solidFill>
            <a:schemeClr val="tx1"/>
          </a:solidFill>
          <a:latin typeface="+mn-lt"/>
          <a:ea typeface="+mn-ea"/>
          <a:cs typeface="+mn-cs"/>
        </a:defRPr>
      </a:lvl3pPr>
      <a:lvl4pPr marL="3470028" algn="l" defTabSz="2313294" rtl="0" eaLnBrk="1" latinLnBrk="0" hangingPunct="1">
        <a:defRPr sz="4600" kern="1200">
          <a:solidFill>
            <a:schemeClr val="tx1"/>
          </a:solidFill>
          <a:latin typeface="+mn-lt"/>
          <a:ea typeface="+mn-ea"/>
          <a:cs typeface="+mn-cs"/>
        </a:defRPr>
      </a:lvl4pPr>
      <a:lvl5pPr marL="4626673" algn="l" defTabSz="2313294" rtl="0" eaLnBrk="1" latinLnBrk="0" hangingPunct="1">
        <a:defRPr sz="4600" kern="1200">
          <a:solidFill>
            <a:schemeClr val="tx1"/>
          </a:solidFill>
          <a:latin typeface="+mn-lt"/>
          <a:ea typeface="+mn-ea"/>
          <a:cs typeface="+mn-cs"/>
        </a:defRPr>
      </a:lvl5pPr>
      <a:lvl6pPr marL="5783345" algn="l" defTabSz="2313294" rtl="0" eaLnBrk="1" latinLnBrk="0" hangingPunct="1">
        <a:defRPr sz="4600" kern="1200">
          <a:solidFill>
            <a:schemeClr val="tx1"/>
          </a:solidFill>
          <a:latin typeface="+mn-lt"/>
          <a:ea typeface="+mn-ea"/>
          <a:cs typeface="+mn-cs"/>
        </a:defRPr>
      </a:lvl6pPr>
      <a:lvl7pPr marL="6940025" algn="l" defTabSz="2313294" rtl="0" eaLnBrk="1" latinLnBrk="0" hangingPunct="1">
        <a:defRPr sz="4600" kern="1200">
          <a:solidFill>
            <a:schemeClr val="tx1"/>
          </a:solidFill>
          <a:latin typeface="+mn-lt"/>
          <a:ea typeface="+mn-ea"/>
          <a:cs typeface="+mn-cs"/>
        </a:defRPr>
      </a:lvl7pPr>
      <a:lvl8pPr marL="8096688" algn="l" defTabSz="2313294" rtl="0" eaLnBrk="1" latinLnBrk="0" hangingPunct="1">
        <a:defRPr sz="4600" kern="1200">
          <a:solidFill>
            <a:schemeClr val="tx1"/>
          </a:solidFill>
          <a:latin typeface="+mn-lt"/>
          <a:ea typeface="+mn-ea"/>
          <a:cs typeface="+mn-cs"/>
        </a:defRPr>
      </a:lvl8pPr>
      <a:lvl9pPr marL="9253350" algn="l" defTabSz="2313294" rtl="0" eaLnBrk="1" latinLnBrk="0" hangingPunct="1">
        <a:defRPr sz="4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508"/>
            <a:ext cx="26702504" cy="3363309"/>
          </a:xfrm>
          <a:prstGeom prst="rect">
            <a:avLst/>
          </a:prstGeom>
        </p:spPr>
        <p:txBody>
          <a:bodyPr vert="horz" lIns="231430" tIns="115715" rIns="231430" bIns="11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430" tIns="115715" rIns="231430" bIns="11571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430" tIns="115715" rIns="231430" bIns="115715" rtlCol="0" anchor="ctr"/>
          <a:lstStyle>
            <a:lvl1pPr algn="l">
              <a:defRPr sz="3000">
                <a:solidFill>
                  <a:schemeClr val="tx1">
                    <a:tint val="75000"/>
                  </a:schemeClr>
                </a:solidFill>
              </a:defRPr>
            </a:lvl1pPr>
          </a:lstStyle>
          <a:p>
            <a:pPr defTabSz="2314477"/>
            <a:fld id="{A9D57E6C-732C-4163-8B09-5160EAB43331}" type="datetimeFigureOut">
              <a:rPr lang="en-US" smtClean="0">
                <a:solidFill>
                  <a:prstClr val="black">
                    <a:tint val="75000"/>
                  </a:prstClr>
                </a:solidFill>
              </a:rPr>
              <a:pPr defTabSz="2314477"/>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430" tIns="115715" rIns="231430" bIns="115715" rtlCol="0" anchor="ctr"/>
          <a:lstStyle>
            <a:lvl1pPr algn="ctr">
              <a:defRPr sz="3000">
                <a:solidFill>
                  <a:schemeClr val="tx1">
                    <a:tint val="75000"/>
                  </a:schemeClr>
                </a:solidFill>
              </a:defRPr>
            </a:lvl1pPr>
          </a:lstStyle>
          <a:p>
            <a:pPr defTabSz="2314477"/>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430" tIns="115715" rIns="231430" bIns="115715" rtlCol="0" anchor="ctr"/>
          <a:lstStyle>
            <a:lvl1pPr algn="r">
              <a:defRPr sz="3000">
                <a:solidFill>
                  <a:schemeClr val="tx1">
                    <a:tint val="75000"/>
                  </a:schemeClr>
                </a:solidFill>
              </a:defRPr>
            </a:lvl1pPr>
          </a:lstStyle>
          <a:p>
            <a:pPr defTabSz="2314477"/>
            <a:fld id="{A8CD24B2-5D13-46AA-A1BC-9DF3574BCAB8}" type="slidenum">
              <a:rPr lang="en-US" smtClean="0">
                <a:solidFill>
                  <a:prstClr val="black">
                    <a:tint val="75000"/>
                  </a:prstClr>
                </a:solidFill>
              </a:rPr>
              <a:pPr defTabSz="2314477"/>
              <a:t>‹#›</a:t>
            </a:fld>
            <a:endParaRPr lang="en-US">
              <a:solidFill>
                <a:prstClr val="black">
                  <a:tint val="75000"/>
                </a:prstClr>
              </a:solidFill>
            </a:endParaRPr>
          </a:p>
        </p:txBody>
      </p:sp>
    </p:spTree>
    <p:extLst>
      <p:ext uri="{BB962C8B-B14F-4D97-AF65-F5344CB8AC3E}">
        <p14:creationId xmlns:p14="http://schemas.microsoft.com/office/powerpoint/2010/main" val="1997156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314477"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8626" indent="-578626" algn="l" defTabSz="2314477"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5897" indent="-578626" algn="l" defTabSz="2314477"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3134" indent="-578626" algn="l" defTabSz="2314477"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50395"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07674"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64926"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22175"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79441"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36705" indent="-578626" algn="l" defTabSz="2314477"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4477" rtl="0" eaLnBrk="1" latinLnBrk="0" hangingPunct="1">
        <a:defRPr sz="4600" kern="1200">
          <a:solidFill>
            <a:schemeClr val="tx1"/>
          </a:solidFill>
          <a:latin typeface="+mn-lt"/>
          <a:ea typeface="+mn-ea"/>
          <a:cs typeface="+mn-cs"/>
        </a:defRPr>
      </a:lvl1pPr>
      <a:lvl2pPr marL="1157236" algn="l" defTabSz="2314477" rtl="0" eaLnBrk="1" latinLnBrk="0" hangingPunct="1">
        <a:defRPr sz="4600" kern="1200">
          <a:solidFill>
            <a:schemeClr val="tx1"/>
          </a:solidFill>
          <a:latin typeface="+mn-lt"/>
          <a:ea typeface="+mn-ea"/>
          <a:cs typeface="+mn-cs"/>
        </a:defRPr>
      </a:lvl2pPr>
      <a:lvl3pPr marL="2314477" algn="l" defTabSz="2314477" rtl="0" eaLnBrk="1" latinLnBrk="0" hangingPunct="1">
        <a:defRPr sz="4600" kern="1200">
          <a:solidFill>
            <a:schemeClr val="tx1"/>
          </a:solidFill>
          <a:latin typeface="+mn-lt"/>
          <a:ea typeface="+mn-ea"/>
          <a:cs typeface="+mn-cs"/>
        </a:defRPr>
      </a:lvl3pPr>
      <a:lvl4pPr marL="3471795" algn="l" defTabSz="2314477" rtl="0" eaLnBrk="1" latinLnBrk="0" hangingPunct="1">
        <a:defRPr sz="4600" kern="1200">
          <a:solidFill>
            <a:schemeClr val="tx1"/>
          </a:solidFill>
          <a:latin typeface="+mn-lt"/>
          <a:ea typeface="+mn-ea"/>
          <a:cs typeface="+mn-cs"/>
        </a:defRPr>
      </a:lvl4pPr>
      <a:lvl5pPr marL="4629031" algn="l" defTabSz="2314477" rtl="0" eaLnBrk="1" latinLnBrk="0" hangingPunct="1">
        <a:defRPr sz="4600" kern="1200">
          <a:solidFill>
            <a:schemeClr val="tx1"/>
          </a:solidFill>
          <a:latin typeface="+mn-lt"/>
          <a:ea typeface="+mn-ea"/>
          <a:cs typeface="+mn-cs"/>
        </a:defRPr>
      </a:lvl5pPr>
      <a:lvl6pPr marL="5786285" algn="l" defTabSz="2314477" rtl="0" eaLnBrk="1" latinLnBrk="0" hangingPunct="1">
        <a:defRPr sz="4600" kern="1200">
          <a:solidFill>
            <a:schemeClr val="tx1"/>
          </a:solidFill>
          <a:latin typeface="+mn-lt"/>
          <a:ea typeface="+mn-ea"/>
          <a:cs typeface="+mn-cs"/>
        </a:defRPr>
      </a:lvl6pPr>
      <a:lvl7pPr marL="6943559" algn="l" defTabSz="2314477" rtl="0" eaLnBrk="1" latinLnBrk="0" hangingPunct="1">
        <a:defRPr sz="4600" kern="1200">
          <a:solidFill>
            <a:schemeClr val="tx1"/>
          </a:solidFill>
          <a:latin typeface="+mn-lt"/>
          <a:ea typeface="+mn-ea"/>
          <a:cs typeface="+mn-cs"/>
        </a:defRPr>
      </a:lvl7pPr>
      <a:lvl8pPr marL="8100816" algn="l" defTabSz="2314477" rtl="0" eaLnBrk="1" latinLnBrk="0" hangingPunct="1">
        <a:defRPr sz="4600" kern="1200">
          <a:solidFill>
            <a:schemeClr val="tx1"/>
          </a:solidFill>
          <a:latin typeface="+mn-lt"/>
          <a:ea typeface="+mn-ea"/>
          <a:cs typeface="+mn-cs"/>
        </a:defRPr>
      </a:lvl8pPr>
      <a:lvl9pPr marL="9258064" algn="l" defTabSz="2314477" rtl="0" eaLnBrk="1" latinLnBrk="0" hangingPunct="1">
        <a:defRPr sz="4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470"/>
            <a:ext cx="26702504" cy="3363309"/>
          </a:xfrm>
          <a:prstGeom prst="rect">
            <a:avLst/>
          </a:prstGeom>
        </p:spPr>
        <p:txBody>
          <a:bodyPr vert="horz" lIns="231735" tIns="115867" rIns="231735" bIns="1158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735" tIns="115867" rIns="231735" bIns="11586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735" tIns="115867" rIns="231735" bIns="115867" rtlCol="0" anchor="ctr"/>
          <a:lstStyle>
            <a:lvl1pPr algn="l">
              <a:defRPr sz="3000">
                <a:solidFill>
                  <a:schemeClr val="tx1">
                    <a:tint val="75000"/>
                  </a:schemeClr>
                </a:solidFill>
              </a:defRPr>
            </a:lvl1pPr>
          </a:lstStyle>
          <a:p>
            <a:pPr defTabSz="2317442"/>
            <a:fld id="{A9D57E6C-732C-4163-8B09-5160EAB43331}" type="datetimeFigureOut">
              <a:rPr lang="en-US" smtClean="0">
                <a:solidFill>
                  <a:prstClr val="black">
                    <a:tint val="75000"/>
                  </a:prstClr>
                </a:solidFill>
              </a:rPr>
              <a:pPr defTabSz="2317442"/>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735" tIns="115867" rIns="231735" bIns="115867" rtlCol="0" anchor="ctr"/>
          <a:lstStyle>
            <a:lvl1pPr algn="ctr">
              <a:defRPr sz="3000">
                <a:solidFill>
                  <a:schemeClr val="tx1">
                    <a:tint val="75000"/>
                  </a:schemeClr>
                </a:solidFill>
              </a:defRPr>
            </a:lvl1pPr>
          </a:lstStyle>
          <a:p>
            <a:pPr defTabSz="2317442"/>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735" tIns="115867" rIns="231735" bIns="115867" rtlCol="0" anchor="ctr"/>
          <a:lstStyle>
            <a:lvl1pPr algn="r">
              <a:defRPr sz="3000">
                <a:solidFill>
                  <a:schemeClr val="tx1">
                    <a:tint val="75000"/>
                  </a:schemeClr>
                </a:solidFill>
              </a:defRPr>
            </a:lvl1pPr>
          </a:lstStyle>
          <a:p>
            <a:pPr defTabSz="2317442"/>
            <a:fld id="{A8CD24B2-5D13-46AA-A1BC-9DF3574BCAB8}" type="slidenum">
              <a:rPr lang="en-US" smtClean="0">
                <a:solidFill>
                  <a:prstClr val="black">
                    <a:tint val="75000"/>
                  </a:prstClr>
                </a:solidFill>
              </a:rPr>
              <a:pPr defTabSz="2317442"/>
              <a:t>‹#›</a:t>
            </a:fld>
            <a:endParaRPr lang="en-US">
              <a:solidFill>
                <a:prstClr val="black">
                  <a:tint val="75000"/>
                </a:prstClr>
              </a:solidFill>
            </a:endParaRPr>
          </a:p>
        </p:txBody>
      </p:sp>
    </p:spTree>
    <p:extLst>
      <p:ext uri="{BB962C8B-B14F-4D97-AF65-F5344CB8AC3E}">
        <p14:creationId xmlns:p14="http://schemas.microsoft.com/office/powerpoint/2010/main" val="38845712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317442"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9364" indent="-579364" algn="l" defTabSz="2317442"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8106" indent="-579364" algn="l" defTabSz="2317442"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6827" indent="-579364" algn="l" defTabSz="2317442"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55556"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14300"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73036"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31760"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90489"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49233" indent="-579364" algn="l" defTabSz="2317442"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7442" rtl="0" eaLnBrk="1" latinLnBrk="0" hangingPunct="1">
        <a:defRPr sz="4600" kern="1200">
          <a:solidFill>
            <a:schemeClr val="tx1"/>
          </a:solidFill>
          <a:latin typeface="+mn-lt"/>
          <a:ea typeface="+mn-ea"/>
          <a:cs typeface="+mn-cs"/>
        </a:defRPr>
      </a:lvl1pPr>
      <a:lvl2pPr marL="1158721" algn="l" defTabSz="2317442" rtl="0" eaLnBrk="1" latinLnBrk="0" hangingPunct="1">
        <a:defRPr sz="4600" kern="1200">
          <a:solidFill>
            <a:schemeClr val="tx1"/>
          </a:solidFill>
          <a:latin typeface="+mn-lt"/>
          <a:ea typeface="+mn-ea"/>
          <a:cs typeface="+mn-cs"/>
        </a:defRPr>
      </a:lvl2pPr>
      <a:lvl3pPr marL="2317442" algn="l" defTabSz="2317442" rtl="0" eaLnBrk="1" latinLnBrk="0" hangingPunct="1">
        <a:defRPr sz="4600" kern="1200">
          <a:solidFill>
            <a:schemeClr val="tx1"/>
          </a:solidFill>
          <a:latin typeface="+mn-lt"/>
          <a:ea typeface="+mn-ea"/>
          <a:cs typeface="+mn-cs"/>
        </a:defRPr>
      </a:lvl3pPr>
      <a:lvl4pPr marL="3476212" algn="l" defTabSz="2317442" rtl="0" eaLnBrk="1" latinLnBrk="0" hangingPunct="1">
        <a:defRPr sz="4600" kern="1200">
          <a:solidFill>
            <a:schemeClr val="tx1"/>
          </a:solidFill>
          <a:latin typeface="+mn-lt"/>
          <a:ea typeface="+mn-ea"/>
          <a:cs typeface="+mn-cs"/>
        </a:defRPr>
      </a:lvl4pPr>
      <a:lvl5pPr marL="4634933" algn="l" defTabSz="2317442" rtl="0" eaLnBrk="1" latinLnBrk="0" hangingPunct="1">
        <a:defRPr sz="4600" kern="1200">
          <a:solidFill>
            <a:schemeClr val="tx1"/>
          </a:solidFill>
          <a:latin typeface="+mn-lt"/>
          <a:ea typeface="+mn-ea"/>
          <a:cs typeface="+mn-cs"/>
        </a:defRPr>
      </a:lvl5pPr>
      <a:lvl6pPr marL="5793657" algn="l" defTabSz="2317442" rtl="0" eaLnBrk="1" latinLnBrk="0" hangingPunct="1">
        <a:defRPr sz="4600" kern="1200">
          <a:solidFill>
            <a:schemeClr val="tx1"/>
          </a:solidFill>
          <a:latin typeface="+mn-lt"/>
          <a:ea typeface="+mn-ea"/>
          <a:cs typeface="+mn-cs"/>
        </a:defRPr>
      </a:lvl6pPr>
      <a:lvl7pPr marL="6952393" algn="l" defTabSz="2317442" rtl="0" eaLnBrk="1" latinLnBrk="0" hangingPunct="1">
        <a:defRPr sz="4600" kern="1200">
          <a:solidFill>
            <a:schemeClr val="tx1"/>
          </a:solidFill>
          <a:latin typeface="+mn-lt"/>
          <a:ea typeface="+mn-ea"/>
          <a:cs typeface="+mn-cs"/>
        </a:defRPr>
      </a:lvl7pPr>
      <a:lvl8pPr marL="8111135" algn="l" defTabSz="2317442" rtl="0" eaLnBrk="1" latinLnBrk="0" hangingPunct="1">
        <a:defRPr sz="4600" kern="1200">
          <a:solidFill>
            <a:schemeClr val="tx1"/>
          </a:solidFill>
          <a:latin typeface="+mn-lt"/>
          <a:ea typeface="+mn-ea"/>
          <a:cs typeface="+mn-cs"/>
        </a:defRPr>
      </a:lvl8pPr>
      <a:lvl9pPr marL="9269866" algn="l" defTabSz="2317442" rtl="0" eaLnBrk="1" latinLnBrk="0" hangingPunct="1">
        <a:defRPr sz="4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461" y="926490"/>
            <a:ext cx="26702504" cy="3363309"/>
          </a:xfrm>
          <a:prstGeom prst="rect">
            <a:avLst/>
          </a:prstGeom>
        </p:spPr>
        <p:txBody>
          <a:bodyPr vert="horz" lIns="231572" tIns="115786" rIns="231572" bIns="11578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28461" y="4632101"/>
            <a:ext cx="26702504" cy="11040513"/>
          </a:xfrm>
          <a:prstGeom prst="rect">
            <a:avLst/>
          </a:prstGeom>
        </p:spPr>
        <p:txBody>
          <a:bodyPr vert="horz" lIns="231572" tIns="115786" rIns="231572" bIns="115786"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28460" y="16127771"/>
            <a:ext cx="6965871" cy="926420"/>
          </a:xfrm>
          <a:prstGeom prst="rect">
            <a:avLst/>
          </a:prstGeom>
        </p:spPr>
        <p:txBody>
          <a:bodyPr vert="horz" lIns="231572" tIns="115786" rIns="231572" bIns="115786" rtlCol="0" anchor="ctr"/>
          <a:lstStyle>
            <a:lvl1pPr algn="l">
              <a:defRPr sz="3000">
                <a:solidFill>
                  <a:schemeClr val="tx1">
                    <a:tint val="75000"/>
                  </a:schemeClr>
                </a:solidFill>
              </a:defRPr>
            </a:lvl1pPr>
          </a:lstStyle>
          <a:p>
            <a:pPr defTabSz="2315858"/>
            <a:fld id="{A9D57E6C-732C-4163-8B09-5160EAB43331}" type="datetimeFigureOut">
              <a:rPr lang="en-US" smtClean="0">
                <a:solidFill>
                  <a:prstClr val="black">
                    <a:tint val="75000"/>
                  </a:prstClr>
                </a:solidFill>
              </a:rPr>
              <a:pPr defTabSz="2315858"/>
              <a:t>12/4/2023</a:t>
            </a:fld>
            <a:endParaRPr lang="en-US">
              <a:solidFill>
                <a:prstClr val="black">
                  <a:tint val="75000"/>
                </a:prstClr>
              </a:solidFill>
            </a:endParaRPr>
          </a:p>
        </p:txBody>
      </p:sp>
      <p:sp>
        <p:nvSpPr>
          <p:cNvPr id="5" name="Footer Placeholder 4"/>
          <p:cNvSpPr>
            <a:spLocks noGrp="1"/>
          </p:cNvSpPr>
          <p:nvPr>
            <p:ph type="ftr" sz="quarter" idx="3"/>
          </p:nvPr>
        </p:nvSpPr>
        <p:spPr>
          <a:xfrm>
            <a:off x="10255310" y="16127771"/>
            <a:ext cx="10448806" cy="926420"/>
          </a:xfrm>
          <a:prstGeom prst="rect">
            <a:avLst/>
          </a:prstGeom>
        </p:spPr>
        <p:txBody>
          <a:bodyPr vert="horz" lIns="231572" tIns="115786" rIns="231572" bIns="115786" rtlCol="0" anchor="ctr"/>
          <a:lstStyle>
            <a:lvl1pPr algn="ctr">
              <a:defRPr sz="3000">
                <a:solidFill>
                  <a:schemeClr val="tx1">
                    <a:tint val="75000"/>
                  </a:schemeClr>
                </a:solidFill>
              </a:defRPr>
            </a:lvl1pPr>
          </a:lstStyle>
          <a:p>
            <a:pPr defTabSz="2315858"/>
            <a:endParaRPr lang="en-US">
              <a:solidFill>
                <a:prstClr val="black">
                  <a:tint val="75000"/>
                </a:prstClr>
              </a:solidFill>
            </a:endParaRPr>
          </a:p>
        </p:txBody>
      </p:sp>
      <p:sp>
        <p:nvSpPr>
          <p:cNvPr id="6" name="Slide Number Placeholder 5"/>
          <p:cNvSpPr>
            <a:spLocks noGrp="1"/>
          </p:cNvSpPr>
          <p:nvPr>
            <p:ph type="sldNum" sz="quarter" idx="4"/>
          </p:nvPr>
        </p:nvSpPr>
        <p:spPr>
          <a:xfrm>
            <a:off x="21865094" y="16127771"/>
            <a:ext cx="6965871" cy="926420"/>
          </a:xfrm>
          <a:prstGeom prst="rect">
            <a:avLst/>
          </a:prstGeom>
        </p:spPr>
        <p:txBody>
          <a:bodyPr vert="horz" lIns="231572" tIns="115786" rIns="231572" bIns="115786" rtlCol="0" anchor="ctr"/>
          <a:lstStyle>
            <a:lvl1pPr algn="r">
              <a:defRPr sz="3000">
                <a:solidFill>
                  <a:schemeClr val="tx1">
                    <a:tint val="75000"/>
                  </a:schemeClr>
                </a:solidFill>
              </a:defRPr>
            </a:lvl1pPr>
          </a:lstStyle>
          <a:p>
            <a:pPr defTabSz="2315858"/>
            <a:fld id="{A8CD24B2-5D13-46AA-A1BC-9DF3574BCAB8}" type="slidenum">
              <a:rPr lang="en-US" smtClean="0">
                <a:solidFill>
                  <a:prstClr val="black">
                    <a:tint val="75000"/>
                  </a:prstClr>
                </a:solidFill>
              </a:rPr>
              <a:pPr defTabSz="2315858"/>
              <a:t>‹#›</a:t>
            </a:fld>
            <a:endParaRPr lang="en-US">
              <a:solidFill>
                <a:prstClr val="black">
                  <a:tint val="75000"/>
                </a:prstClr>
              </a:solidFill>
            </a:endParaRPr>
          </a:p>
        </p:txBody>
      </p:sp>
    </p:spTree>
    <p:extLst>
      <p:ext uri="{BB962C8B-B14F-4D97-AF65-F5344CB8AC3E}">
        <p14:creationId xmlns:p14="http://schemas.microsoft.com/office/powerpoint/2010/main" val="35132949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2315858" rtl="0" eaLnBrk="1" latinLnBrk="0" hangingPunct="1">
        <a:lnSpc>
          <a:spcPct val="90000"/>
        </a:lnSpc>
        <a:spcBef>
          <a:spcPct val="0"/>
        </a:spcBef>
        <a:buNone/>
        <a:defRPr sz="11200" kern="1200">
          <a:solidFill>
            <a:schemeClr val="tx1"/>
          </a:solidFill>
          <a:latin typeface="+mj-lt"/>
          <a:ea typeface="+mj-ea"/>
          <a:cs typeface="+mj-cs"/>
        </a:defRPr>
      </a:lvl1pPr>
    </p:titleStyle>
    <p:bodyStyle>
      <a:lvl1pPr marL="578968" indent="-578968" algn="l" defTabSz="2315858" rtl="0" eaLnBrk="1" latinLnBrk="0" hangingPunct="1">
        <a:lnSpc>
          <a:spcPct val="90000"/>
        </a:lnSpc>
        <a:spcBef>
          <a:spcPts val="2539"/>
        </a:spcBef>
        <a:buFont typeface="Arial" panose="020B0604020202020204" pitchFamily="34" charset="0"/>
        <a:buChar char="•"/>
        <a:defRPr sz="7100" kern="1200">
          <a:solidFill>
            <a:schemeClr val="tx1"/>
          </a:solidFill>
          <a:latin typeface="+mn-lt"/>
          <a:ea typeface="+mn-ea"/>
          <a:cs typeface="+mn-cs"/>
        </a:defRPr>
      </a:lvl1pPr>
      <a:lvl2pPr marL="1736928" indent="-578968" algn="l" defTabSz="2315858" rtl="0" eaLnBrk="1" latinLnBrk="0" hangingPunct="1">
        <a:lnSpc>
          <a:spcPct val="90000"/>
        </a:lnSpc>
        <a:spcBef>
          <a:spcPts val="1269"/>
        </a:spcBef>
        <a:buFont typeface="Arial" panose="020B0604020202020204" pitchFamily="34" charset="0"/>
        <a:buChar char="•"/>
        <a:defRPr sz="6100" kern="1200">
          <a:solidFill>
            <a:schemeClr val="tx1"/>
          </a:solidFill>
          <a:latin typeface="+mn-lt"/>
          <a:ea typeface="+mn-ea"/>
          <a:cs typeface="+mn-cs"/>
        </a:defRPr>
      </a:lvl2pPr>
      <a:lvl3pPr marL="2894857" indent="-578968" algn="l" defTabSz="2315858" rtl="0" eaLnBrk="1" latinLnBrk="0" hangingPunct="1">
        <a:lnSpc>
          <a:spcPct val="90000"/>
        </a:lnSpc>
        <a:spcBef>
          <a:spcPts val="1269"/>
        </a:spcBef>
        <a:buFont typeface="Arial" panose="020B0604020202020204" pitchFamily="34" charset="0"/>
        <a:buChar char="•"/>
        <a:defRPr sz="5100" kern="1200">
          <a:solidFill>
            <a:schemeClr val="tx1"/>
          </a:solidFill>
          <a:latin typeface="+mn-lt"/>
          <a:ea typeface="+mn-ea"/>
          <a:cs typeface="+mn-cs"/>
        </a:defRPr>
      </a:lvl3pPr>
      <a:lvl4pPr marL="4052804"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4pPr>
      <a:lvl5pPr marL="5210766"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5pPr>
      <a:lvl6pPr marL="6368711"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6pPr>
      <a:lvl7pPr marL="7526642"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7pPr>
      <a:lvl8pPr marL="8684594"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8pPr>
      <a:lvl9pPr marL="9842551" indent="-578968" algn="l" defTabSz="2315858" rtl="0" eaLnBrk="1" latinLnBrk="0" hangingPunct="1">
        <a:lnSpc>
          <a:spcPct val="90000"/>
        </a:lnSpc>
        <a:spcBef>
          <a:spcPts val="1269"/>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315858" rtl="0" eaLnBrk="1" latinLnBrk="0" hangingPunct="1">
        <a:defRPr sz="4600" kern="1200">
          <a:solidFill>
            <a:schemeClr val="tx1"/>
          </a:solidFill>
          <a:latin typeface="+mn-lt"/>
          <a:ea typeface="+mn-ea"/>
          <a:cs typeface="+mn-cs"/>
        </a:defRPr>
      </a:lvl1pPr>
      <a:lvl2pPr marL="1157929" algn="l" defTabSz="2315858" rtl="0" eaLnBrk="1" latinLnBrk="0" hangingPunct="1">
        <a:defRPr sz="4600" kern="1200">
          <a:solidFill>
            <a:schemeClr val="tx1"/>
          </a:solidFill>
          <a:latin typeface="+mn-lt"/>
          <a:ea typeface="+mn-ea"/>
          <a:cs typeface="+mn-cs"/>
        </a:defRPr>
      </a:lvl2pPr>
      <a:lvl3pPr marL="2315858" algn="l" defTabSz="2315858" rtl="0" eaLnBrk="1" latinLnBrk="0" hangingPunct="1">
        <a:defRPr sz="4600" kern="1200">
          <a:solidFill>
            <a:schemeClr val="tx1"/>
          </a:solidFill>
          <a:latin typeface="+mn-lt"/>
          <a:ea typeface="+mn-ea"/>
          <a:cs typeface="+mn-cs"/>
        </a:defRPr>
      </a:lvl3pPr>
      <a:lvl4pPr marL="3473856" algn="l" defTabSz="2315858" rtl="0" eaLnBrk="1" latinLnBrk="0" hangingPunct="1">
        <a:defRPr sz="4600" kern="1200">
          <a:solidFill>
            <a:schemeClr val="tx1"/>
          </a:solidFill>
          <a:latin typeface="+mn-lt"/>
          <a:ea typeface="+mn-ea"/>
          <a:cs typeface="+mn-cs"/>
        </a:defRPr>
      </a:lvl4pPr>
      <a:lvl5pPr marL="4631785" algn="l" defTabSz="2315858" rtl="0" eaLnBrk="1" latinLnBrk="0" hangingPunct="1">
        <a:defRPr sz="4600" kern="1200">
          <a:solidFill>
            <a:schemeClr val="tx1"/>
          </a:solidFill>
          <a:latin typeface="+mn-lt"/>
          <a:ea typeface="+mn-ea"/>
          <a:cs typeface="+mn-cs"/>
        </a:defRPr>
      </a:lvl5pPr>
      <a:lvl6pPr marL="5789722" algn="l" defTabSz="2315858" rtl="0" eaLnBrk="1" latinLnBrk="0" hangingPunct="1">
        <a:defRPr sz="4600" kern="1200">
          <a:solidFill>
            <a:schemeClr val="tx1"/>
          </a:solidFill>
          <a:latin typeface="+mn-lt"/>
          <a:ea typeface="+mn-ea"/>
          <a:cs typeface="+mn-cs"/>
        </a:defRPr>
      </a:lvl6pPr>
      <a:lvl7pPr marL="6947682" algn="l" defTabSz="2315858" rtl="0" eaLnBrk="1" latinLnBrk="0" hangingPunct="1">
        <a:defRPr sz="4600" kern="1200">
          <a:solidFill>
            <a:schemeClr val="tx1"/>
          </a:solidFill>
          <a:latin typeface="+mn-lt"/>
          <a:ea typeface="+mn-ea"/>
          <a:cs typeface="+mn-cs"/>
        </a:defRPr>
      </a:lvl7pPr>
      <a:lvl8pPr marL="8105631" algn="l" defTabSz="2315858" rtl="0" eaLnBrk="1" latinLnBrk="0" hangingPunct="1">
        <a:defRPr sz="4600" kern="1200">
          <a:solidFill>
            <a:schemeClr val="tx1"/>
          </a:solidFill>
          <a:latin typeface="+mn-lt"/>
          <a:ea typeface="+mn-ea"/>
          <a:cs typeface="+mn-cs"/>
        </a:defRPr>
      </a:lvl8pPr>
      <a:lvl9pPr marL="9263570" algn="l" defTabSz="2315858"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46.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8.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FABD55C-07DB-4DBF-AC9B-F6C936EBBF69}"/>
              </a:ext>
            </a:extLst>
          </p:cNvPr>
          <p:cNvPicPr>
            <a:picLocks noChangeAspect="1"/>
          </p:cNvPicPr>
          <p:nvPr/>
        </p:nvPicPr>
        <p:blipFill>
          <a:blip r:embed="rId2"/>
          <a:stretch>
            <a:fillRect/>
          </a:stretch>
        </p:blipFill>
        <p:spPr>
          <a:xfrm>
            <a:off x="3868922" y="6596574"/>
            <a:ext cx="23221582" cy="4207441"/>
          </a:xfrm>
          <a:prstGeom prst="rect">
            <a:avLst/>
          </a:prstGeom>
        </p:spPr>
      </p:pic>
      <p:pic>
        <p:nvPicPr>
          <p:cNvPr id="5" name="Picture 4">
            <a:extLst>
              <a:ext uri="{FF2B5EF4-FFF2-40B4-BE49-F238E27FC236}">
                <a16:creationId xmlns="" xmlns:a16="http://schemas.microsoft.com/office/drawing/2014/main" id="{41875748-3B23-4CD9-83BD-77823B336DD3}"/>
              </a:ext>
            </a:extLst>
          </p:cNvPr>
          <p:cNvPicPr>
            <a:picLocks noChangeAspect="1"/>
          </p:cNvPicPr>
          <p:nvPr/>
        </p:nvPicPr>
        <p:blipFill>
          <a:blip r:embed="rId2"/>
          <a:stretch>
            <a:fillRect/>
          </a:stretch>
        </p:blipFill>
        <p:spPr>
          <a:xfrm>
            <a:off x="4255914" y="6983253"/>
            <a:ext cx="23221582" cy="4207441"/>
          </a:xfrm>
          <a:prstGeom prst="rect">
            <a:avLst/>
          </a:prstGeom>
        </p:spPr>
      </p:pic>
      <p:pic>
        <p:nvPicPr>
          <p:cNvPr id="7" name="Picture 6">
            <a:extLst>
              <a:ext uri="{FF2B5EF4-FFF2-40B4-BE49-F238E27FC236}">
                <a16:creationId xmlns="" xmlns:a16="http://schemas.microsoft.com/office/drawing/2014/main" id="{263ED62E-EF81-45EC-A9B2-7E582E910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1118775" cy="17787268"/>
          </a:xfrm>
          <a:prstGeom prst="rect">
            <a:avLst/>
          </a:prstGeom>
        </p:spPr>
      </p:pic>
      <p:sp>
        <p:nvSpPr>
          <p:cNvPr id="8" name="Title 7">
            <a:extLst>
              <a:ext uri="{FF2B5EF4-FFF2-40B4-BE49-F238E27FC236}">
                <a16:creationId xmlns="" xmlns:a16="http://schemas.microsoft.com/office/drawing/2014/main" id="{91F9F244-5C7F-463E-984E-94AEAF758348}"/>
              </a:ext>
            </a:extLst>
          </p:cNvPr>
          <p:cNvSpPr>
            <a:spLocks noGrp="1"/>
          </p:cNvSpPr>
          <p:nvPr>
            <p:ph type="title"/>
          </p:nvPr>
        </p:nvSpPr>
        <p:spPr>
          <a:xfrm>
            <a:off x="1386726" y="560400"/>
            <a:ext cx="28347221" cy="3363309"/>
          </a:xfrm>
        </p:spPr>
        <p:txBody>
          <a:bodyPr>
            <a:normAutofit fontScale="90000"/>
          </a:bodyPr>
          <a:lstStyle/>
          <a:p>
            <a:pPr algn="ctr">
              <a:lnSpc>
                <a:spcPct val="100000"/>
              </a:lnSpc>
              <a:spcBef>
                <a:spcPts val="0"/>
              </a:spcBef>
              <a:defRPr/>
            </a:pPr>
            <a:r>
              <a:rPr lang="en-US" sz="6100" b="1" dirty="0">
                <a:solidFill>
                  <a:srgbClr val="FF0000"/>
                </a:solidFill>
                <a:latin typeface="Times New Roman" panose="02020603050405020304" pitchFamily="18" charset="0"/>
                <a:ea typeface="+mn-ea"/>
                <a:cs typeface="Times New Roman" panose="02020603050405020304" pitchFamily="18" charset="0"/>
              </a:rPr>
              <a:t/>
            </a:r>
            <a:br>
              <a:rPr lang="en-US" sz="6100" b="1" dirty="0">
                <a:solidFill>
                  <a:srgbClr val="FF0000"/>
                </a:solidFill>
                <a:latin typeface="Times New Roman" panose="02020603050405020304" pitchFamily="18" charset="0"/>
                <a:ea typeface="+mn-ea"/>
                <a:cs typeface="Times New Roman" panose="02020603050405020304" pitchFamily="18" charset="0"/>
              </a:rPr>
            </a:br>
            <a:r>
              <a:rPr lang="en-US" sz="6100" b="1" dirty="0">
                <a:latin typeface="Times New Roman" panose="02020603050405020304" pitchFamily="18" charset="0"/>
                <a:ea typeface="+mn-ea"/>
                <a:cs typeface="Times New Roman" panose="02020603050405020304" pitchFamily="18" charset="0"/>
              </a:rPr>
              <a:t>UBND  HUYỆN </a:t>
            </a:r>
            <a:r>
              <a:rPr lang="en-US" sz="6100" b="1" dirty="0">
                <a:latin typeface="Times New Roman" panose="02020603050405020304" pitchFamily="18" charset="0"/>
                <a:ea typeface="+mn-ea"/>
                <a:cs typeface="Times New Roman" panose="02020603050405020304" pitchFamily="18" charset="0"/>
              </a:rPr>
              <a:t>TIÊN LÃNG</a:t>
            </a:r>
            <a:r>
              <a:rPr lang="en-US" sz="6100" b="1" dirty="0">
                <a:latin typeface="Times New Roman" panose="02020603050405020304" pitchFamily="18" charset="0"/>
                <a:ea typeface="+mn-ea"/>
                <a:cs typeface="Times New Roman" panose="02020603050405020304" pitchFamily="18" charset="0"/>
              </a:rPr>
              <a:t/>
            </a:r>
            <a:br>
              <a:rPr lang="en-US" sz="6100" b="1" dirty="0">
                <a:latin typeface="Times New Roman" panose="02020603050405020304" pitchFamily="18" charset="0"/>
                <a:ea typeface="+mn-ea"/>
                <a:cs typeface="Times New Roman" panose="02020603050405020304" pitchFamily="18" charset="0"/>
              </a:rPr>
            </a:br>
            <a:r>
              <a:rPr lang="en-US" sz="6100" b="1" dirty="0">
                <a:latin typeface="Times New Roman" panose="02020603050405020304" pitchFamily="18" charset="0"/>
                <a:ea typeface="+mn-ea"/>
                <a:cs typeface="Times New Roman" panose="02020603050405020304" pitchFamily="18" charset="0"/>
              </a:rPr>
              <a:t>TRƯỜNG MẦM NON </a:t>
            </a:r>
            <a:r>
              <a:rPr lang="en-US" sz="6100" b="1" dirty="0">
                <a:latin typeface="Times New Roman" panose="02020603050405020304" pitchFamily="18" charset="0"/>
                <a:ea typeface="+mn-ea"/>
                <a:cs typeface="Times New Roman" panose="02020603050405020304" pitchFamily="18" charset="0"/>
              </a:rPr>
              <a:t>TIÊN THANH</a:t>
            </a:r>
            <a:r>
              <a:rPr lang="en-US" sz="6100" b="1" dirty="0">
                <a:latin typeface="Times New Roman" panose="02020603050405020304" pitchFamily="18" charset="0"/>
                <a:ea typeface="+mn-ea"/>
                <a:cs typeface="Times New Roman" panose="02020603050405020304" pitchFamily="18" charset="0"/>
              </a:rPr>
              <a:t/>
            </a:r>
            <a:br>
              <a:rPr lang="en-US" sz="6100" b="1" dirty="0">
                <a:latin typeface="Times New Roman" panose="02020603050405020304" pitchFamily="18" charset="0"/>
                <a:ea typeface="+mn-ea"/>
                <a:cs typeface="Times New Roman" panose="02020603050405020304" pitchFamily="18" charset="0"/>
              </a:rPr>
            </a:br>
            <a:r>
              <a:rPr lang="en-US" sz="6100" b="1" dirty="0">
                <a:latin typeface="Times New Roman" panose="02020603050405020304" pitchFamily="18" charset="0"/>
                <a:ea typeface="+mn-ea"/>
                <a:cs typeface="Times New Roman" panose="02020603050405020304" pitchFamily="18" charset="0"/>
              </a:rPr>
              <a:t/>
            </a:r>
            <a:br>
              <a:rPr lang="en-US" sz="6100" b="1" dirty="0">
                <a:latin typeface="Times New Roman" panose="02020603050405020304" pitchFamily="18" charset="0"/>
                <a:ea typeface="+mn-ea"/>
                <a:cs typeface="Times New Roman" panose="02020603050405020304" pitchFamily="18" charset="0"/>
              </a:rPr>
            </a:br>
            <a:endParaRPr lang="en-US" dirty="0"/>
          </a:p>
        </p:txBody>
      </p:sp>
      <p:sp>
        <p:nvSpPr>
          <p:cNvPr id="10" name="TextBox 9">
            <a:extLst>
              <a:ext uri="{FF2B5EF4-FFF2-40B4-BE49-F238E27FC236}">
                <a16:creationId xmlns="" xmlns:a16="http://schemas.microsoft.com/office/drawing/2014/main" id="{DF9EC8AD-E30C-4AFD-B752-08F7E4CDF065}"/>
              </a:ext>
            </a:extLst>
          </p:cNvPr>
          <p:cNvSpPr txBox="1"/>
          <p:nvPr/>
        </p:nvSpPr>
        <p:spPr>
          <a:xfrm>
            <a:off x="1" y="4484108"/>
            <a:ext cx="31118775" cy="12572681"/>
          </a:xfrm>
          <a:prstGeom prst="rect">
            <a:avLst/>
          </a:prstGeom>
          <a:noFill/>
        </p:spPr>
        <p:txBody>
          <a:bodyPr wrap="square" lIns="232120" tIns="116060" rIns="232120" bIns="116060">
            <a:spAutoFit/>
          </a:bodyPr>
          <a:lstStyle/>
          <a:p>
            <a:pPr algn="ctr" defTabSz="2321204">
              <a:defRPr/>
            </a:pPr>
            <a:r>
              <a:rPr lang="en-US" sz="20300" b="1" dirty="0">
                <a:solidFill>
                  <a:srgbClr val="FF0000"/>
                </a:solidFill>
                <a:latin typeface="Times New Roman" panose="02020603050405020304" pitchFamily="18" charset="0"/>
                <a:cs typeface="Times New Roman" panose="02020603050405020304" pitchFamily="18" charset="0"/>
              </a:rPr>
              <a:t>HỘI THI</a:t>
            </a:r>
          </a:p>
          <a:p>
            <a:pPr algn="ctr" defTabSz="2321204">
              <a:defRPr/>
            </a:pPr>
            <a:r>
              <a:rPr lang="en-US" sz="11200" b="1" dirty="0">
                <a:solidFill>
                  <a:srgbClr val="FF0000"/>
                </a:solidFill>
                <a:latin typeface="Times New Roman" panose="02020603050405020304" pitchFamily="18" charset="0"/>
                <a:cs typeface="Times New Roman" panose="02020603050405020304" pitchFamily="18" charset="0"/>
              </a:rPr>
              <a:t> </a:t>
            </a:r>
            <a:r>
              <a:rPr lang="en-US" sz="11200" b="1" dirty="0">
                <a:solidFill>
                  <a:srgbClr val="FF0000"/>
                </a:solidFill>
                <a:latin typeface="Times New Roman" panose="02020603050405020304" pitchFamily="18" charset="0"/>
                <a:cs typeface="Times New Roman" panose="02020603050405020304" pitchFamily="18" charset="0"/>
              </a:rPr>
              <a:t>GIÁO </a:t>
            </a:r>
            <a:r>
              <a:rPr lang="en-US" sz="11200" b="1" dirty="0">
                <a:solidFill>
                  <a:srgbClr val="FF0000"/>
                </a:solidFill>
                <a:latin typeface="Times New Roman" panose="02020603050405020304" pitchFamily="18" charset="0"/>
                <a:cs typeface="Times New Roman" panose="02020603050405020304" pitchFamily="18" charset="0"/>
              </a:rPr>
              <a:t>VIÊN DẠY GIỎI GDMN </a:t>
            </a:r>
            <a:r>
              <a:rPr lang="en-US" sz="11200" b="1" dirty="0">
                <a:solidFill>
                  <a:srgbClr val="FF0000"/>
                </a:solidFill>
                <a:latin typeface="Times New Roman" panose="02020603050405020304" pitchFamily="18" charset="0"/>
                <a:cs typeface="Times New Roman" panose="02020603050405020304" pitchFamily="18" charset="0"/>
              </a:rPr>
              <a:t>CẤP HUYỆN</a:t>
            </a:r>
          </a:p>
          <a:p>
            <a:pPr algn="ctr" defTabSz="2321204">
              <a:defRPr/>
            </a:pPr>
            <a:r>
              <a:rPr lang="en-US" sz="12200" b="1" dirty="0" err="1">
                <a:solidFill>
                  <a:srgbClr val="000099"/>
                </a:solidFill>
                <a:latin typeface="Times New Roman" panose="02020603050405020304" pitchFamily="18" charset="0"/>
                <a:cs typeface="Times New Roman" panose="02020603050405020304" pitchFamily="18" charset="0"/>
              </a:rPr>
              <a:t>Năm</a:t>
            </a:r>
            <a:r>
              <a:rPr lang="en-US" sz="12200" b="1" dirty="0">
                <a:solidFill>
                  <a:srgbClr val="000099"/>
                </a:solidFill>
                <a:latin typeface="Times New Roman" panose="02020603050405020304" pitchFamily="18" charset="0"/>
                <a:cs typeface="Times New Roman" panose="02020603050405020304" pitchFamily="18" charset="0"/>
              </a:rPr>
              <a:t> </a:t>
            </a:r>
            <a:r>
              <a:rPr lang="en-US" sz="12200" b="1" dirty="0" err="1">
                <a:solidFill>
                  <a:srgbClr val="000099"/>
                </a:solidFill>
                <a:latin typeface="Times New Roman" panose="02020603050405020304" pitchFamily="18" charset="0"/>
                <a:cs typeface="Times New Roman" panose="02020603050405020304" pitchFamily="18" charset="0"/>
              </a:rPr>
              <a:t>học</a:t>
            </a:r>
            <a:r>
              <a:rPr lang="en-US" sz="12200" b="1" dirty="0">
                <a:solidFill>
                  <a:srgbClr val="000099"/>
                </a:solidFill>
                <a:latin typeface="Times New Roman" panose="02020603050405020304" pitchFamily="18" charset="0"/>
                <a:cs typeface="Times New Roman" panose="02020603050405020304" pitchFamily="18" charset="0"/>
              </a:rPr>
              <a:t> </a:t>
            </a:r>
            <a:r>
              <a:rPr lang="en-US" sz="12200" b="1" dirty="0">
                <a:solidFill>
                  <a:srgbClr val="000099"/>
                </a:solidFill>
                <a:latin typeface="Times New Roman" panose="02020603050405020304" pitchFamily="18" charset="0"/>
                <a:cs typeface="Times New Roman" panose="02020603050405020304" pitchFamily="18" charset="0"/>
              </a:rPr>
              <a:t>2023 – 2024</a:t>
            </a:r>
          </a:p>
          <a:p>
            <a:pPr algn="ctr" defTabSz="2321204">
              <a:defRPr/>
            </a:pPr>
            <a:endParaRPr lang="en-US" sz="12200" b="1" dirty="0">
              <a:solidFill>
                <a:srgbClr val="000099"/>
              </a:solidFill>
              <a:latin typeface="Times New Roman" panose="02020603050405020304" pitchFamily="18" charset="0"/>
              <a:cs typeface="Times New Roman" panose="02020603050405020304" pitchFamily="18" charset="0"/>
            </a:endParaRPr>
          </a:p>
          <a:p>
            <a:pPr algn="ctr" defTabSz="2321204">
              <a:defRPr/>
            </a:pPr>
            <a:endParaRPr lang="en-US" sz="12200" b="1" dirty="0">
              <a:solidFill>
                <a:srgbClr val="000099"/>
              </a:solidFill>
              <a:latin typeface="Times New Roman" panose="02020603050405020304" pitchFamily="18" charset="0"/>
              <a:cs typeface="Times New Roman" panose="02020603050405020304" pitchFamily="18" charset="0"/>
            </a:endParaRPr>
          </a:p>
          <a:p>
            <a:pPr algn="ctr" defTabSz="2321204">
              <a:defRPr/>
            </a:pPr>
            <a:r>
              <a:rPr lang="en-US" sz="9100" b="1" i="1" dirty="0" err="1">
                <a:solidFill>
                  <a:srgbClr val="000099"/>
                </a:solidFill>
                <a:latin typeface="Times New Roman" panose="02020603050405020304" pitchFamily="18" charset="0"/>
                <a:cs typeface="Times New Roman" panose="02020603050405020304" pitchFamily="18" charset="0"/>
              </a:rPr>
              <a:t>Tháng</a:t>
            </a:r>
            <a:r>
              <a:rPr lang="en-US" sz="9100" b="1" i="1" dirty="0">
                <a:solidFill>
                  <a:srgbClr val="000099"/>
                </a:solidFill>
                <a:latin typeface="Times New Roman" panose="02020603050405020304" pitchFamily="18" charset="0"/>
                <a:cs typeface="Times New Roman" panose="02020603050405020304" pitchFamily="18" charset="0"/>
              </a:rPr>
              <a:t> 12 </a:t>
            </a:r>
            <a:r>
              <a:rPr lang="en-US" sz="9100" b="1" i="1" dirty="0" err="1">
                <a:solidFill>
                  <a:srgbClr val="000099"/>
                </a:solidFill>
                <a:latin typeface="Times New Roman" panose="02020603050405020304" pitchFamily="18" charset="0"/>
                <a:cs typeface="Times New Roman" panose="02020603050405020304" pitchFamily="18" charset="0"/>
              </a:rPr>
              <a:t>năm</a:t>
            </a:r>
            <a:r>
              <a:rPr lang="en-US" sz="9100" b="1" i="1" dirty="0">
                <a:solidFill>
                  <a:srgbClr val="000099"/>
                </a:solidFill>
                <a:latin typeface="Times New Roman" panose="02020603050405020304" pitchFamily="18" charset="0"/>
                <a:cs typeface="Times New Roman" panose="02020603050405020304" pitchFamily="18" charset="0"/>
              </a:rPr>
              <a:t> 2023</a:t>
            </a:r>
            <a:endParaRPr lang="en-US" sz="91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65677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ABB7616-A2B7-4FE6-9294-AA4803D3F08C}"/>
              </a:ext>
            </a:extLst>
          </p:cNvPr>
          <p:cNvPicPr>
            <a:picLocks noChangeAspect="1"/>
          </p:cNvPicPr>
          <p:nvPr/>
        </p:nvPicPr>
        <p:blipFill>
          <a:blip r:embed="rId2"/>
          <a:stretch>
            <a:fillRect/>
          </a:stretch>
        </p:blipFill>
        <p:spPr>
          <a:xfrm>
            <a:off x="81309" y="0"/>
            <a:ext cx="30889228" cy="17400588"/>
          </a:xfrm>
          <a:prstGeom prst="rect">
            <a:avLst/>
          </a:prstGeom>
        </p:spPr>
      </p:pic>
      <p:sp>
        <p:nvSpPr>
          <p:cNvPr id="2" name="Rectangle 1">
            <a:extLst>
              <a:ext uri="{FF2B5EF4-FFF2-40B4-BE49-F238E27FC236}">
                <a16:creationId xmlns:a16="http://schemas.microsoft.com/office/drawing/2014/main" xmlns="" id="{35F330C4-34FF-42DF-8BF2-6A4C16D94E70}"/>
              </a:ext>
            </a:extLst>
          </p:cNvPr>
          <p:cNvSpPr/>
          <p:nvPr/>
        </p:nvSpPr>
        <p:spPr>
          <a:xfrm>
            <a:off x="1458912" y="927895"/>
            <a:ext cx="12649200" cy="13139999"/>
          </a:xfrm>
          <a:prstGeom prst="rect">
            <a:avLst/>
          </a:prstGeom>
        </p:spPr>
        <p:txBody>
          <a:bodyPr wrap="square" lIns="91020" tIns="45462" rIns="91020" bIns="45462">
            <a:spAutoFit/>
          </a:bodyPr>
          <a:lstStyle/>
          <a:p>
            <a:pPr marL="853698" indent="-853698" algn="just">
              <a:buFont typeface="Arial" charset="0"/>
              <a:buChar char="•"/>
            </a:pPr>
            <a:r>
              <a:rPr lang="en-US" sz="61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61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6100" i="1" dirty="0">
                <a:solidFill>
                  <a:srgbClr val="FF0000"/>
                </a:solidFill>
                <a:latin typeface="Times New Roman" pitchFamily="18" charset="0"/>
                <a:cs typeface="Times New Roman" pitchFamily="18" charset="0"/>
              </a:rPr>
              <a:t>dựng môi trường sạch sẽ </a:t>
            </a:r>
            <a:r>
              <a:rPr lang="en-US" sz="6100" i="1" dirty="0">
                <a:solidFill>
                  <a:srgbClr val="FF0000"/>
                </a:solidFill>
                <a:latin typeface="Times New Roman" pitchFamily="18" charset="0"/>
                <a:cs typeface="Times New Roman" pitchFamily="18" charset="0"/>
              </a:rPr>
              <a:t>,</a:t>
            </a:r>
            <a:r>
              <a:rPr lang="vi-VN" sz="6100" i="1" dirty="0">
                <a:solidFill>
                  <a:srgbClr val="FF0000"/>
                </a:solidFill>
                <a:latin typeface="Times New Roman" pitchFamily="18" charset="0"/>
                <a:cs typeface="Times New Roman" pitchFamily="18" charset="0"/>
              </a:rPr>
              <a:t> thoáng mát, trang trí phù hợp lứa tuổi</a:t>
            </a:r>
            <a:endParaRPr lang="en-US" sz="6100" i="1" dirty="0">
              <a:solidFill>
                <a:srgbClr val="FF0000"/>
              </a:solidFill>
              <a:latin typeface="Times New Roman" pitchFamily="18" charset="0"/>
              <a:cs typeface="Times New Roman" pitchFamily="18" charset="0"/>
            </a:endParaRPr>
          </a:p>
          <a:p>
            <a:pPr marL="853698" indent="-853698" algn="just">
              <a:buFont typeface="Arial" charset="0"/>
              <a:buChar char="•"/>
            </a:pPr>
            <a:endParaRPr lang="en-US" sz="6100" i="1" dirty="0">
              <a:solidFill>
                <a:srgbClr val="FF0000"/>
              </a:solidFill>
              <a:latin typeface="Times New Roman" pitchFamily="18" charset="0"/>
              <a:cs typeface="Times New Roman" pitchFamily="18" charset="0"/>
            </a:endParaRPr>
          </a:p>
          <a:p>
            <a:pPr indent="455333" algn="just">
              <a:lnSpc>
                <a:spcPct val="115000"/>
              </a:lnSpc>
            </a:pPr>
            <a:r>
              <a:rPr lang="en-US" sz="6100" dirty="0" smtClean="0">
                <a:solidFill>
                  <a:srgbClr val="0000FF"/>
                </a:solidFill>
                <a:latin typeface="Times New Roman" pitchFamily="18" charset="0"/>
                <a:cs typeface="Times New Roman" pitchFamily="18" charset="0"/>
              </a:rPr>
              <a:t>+ </a:t>
            </a:r>
            <a:r>
              <a:rPr lang="en-US" sz="6100" spc="-51" dirty="0" err="1" smtClean="0">
                <a:solidFill>
                  <a:srgbClr val="0000FF"/>
                </a:solidFill>
                <a:latin typeface="Times New Roman"/>
                <a:cs typeface="Times New Roman"/>
              </a:rPr>
              <a:t>Tôi</a:t>
            </a:r>
            <a:r>
              <a:rPr lang="en-US" sz="6100" spc="-51" dirty="0" smtClean="0">
                <a:solidFill>
                  <a:srgbClr val="0000FF"/>
                </a:solidFill>
                <a:latin typeface="Times New Roman"/>
                <a:cs typeface="Times New Roman"/>
              </a:rPr>
              <a:t> </a:t>
            </a:r>
            <a:r>
              <a:rPr lang="en-US" sz="6100" spc="-51" dirty="0" err="1" smtClean="0">
                <a:solidFill>
                  <a:srgbClr val="0000FF"/>
                </a:solidFill>
                <a:latin typeface="Times New Roman"/>
                <a:cs typeface="Times New Roman"/>
              </a:rPr>
              <a:t>tạo</a:t>
            </a:r>
            <a:r>
              <a:rPr lang="vi-VN" sz="6100" spc="-51" dirty="0" smtClean="0">
                <a:solidFill>
                  <a:srgbClr val="0000FF"/>
                </a:solidFill>
                <a:latin typeface="Times New Roman"/>
                <a:ea typeface="Times New Roman"/>
                <a:cs typeface="Times New Roman"/>
              </a:rPr>
              <a:t> </a:t>
            </a:r>
            <a:r>
              <a:rPr lang="vi-VN" sz="6100" spc="-51" dirty="0">
                <a:solidFill>
                  <a:srgbClr val="0000FF"/>
                </a:solidFill>
                <a:latin typeface="Times New Roman"/>
                <a:ea typeface="Times New Roman"/>
                <a:cs typeface="Times New Roman"/>
              </a:rPr>
              <a:t>các đồ dùng trực quan, xây dựng các góc chơi tạo điều kiện cho trẻ được tham gia vào các hoạt động vui chơi một cách tự </a:t>
            </a:r>
            <a:r>
              <a:rPr lang="vi-VN" sz="6100" spc="-51" dirty="0" smtClean="0">
                <a:solidFill>
                  <a:srgbClr val="0000FF"/>
                </a:solidFill>
                <a:latin typeface="Times New Roman"/>
                <a:ea typeface="Times New Roman"/>
                <a:cs typeface="Times New Roman"/>
              </a:rPr>
              <a:t>ng</a:t>
            </a:r>
            <a:r>
              <a:rPr lang="en-US" sz="6100" spc="-51" dirty="0" err="1" smtClean="0">
                <a:solidFill>
                  <a:srgbClr val="0000FF"/>
                </a:solidFill>
                <a:latin typeface="Times New Roman"/>
                <a:ea typeface="Times New Roman"/>
                <a:cs typeface="Times New Roman"/>
              </a:rPr>
              <a:t>uyện</a:t>
            </a:r>
            <a:r>
              <a:rPr lang="vi-VN" sz="6100" spc="-51" dirty="0" smtClean="0">
                <a:solidFill>
                  <a:srgbClr val="0000FF"/>
                </a:solidFill>
                <a:latin typeface="Times New Roman"/>
                <a:ea typeface="Times New Roman"/>
                <a:cs typeface="Times New Roman"/>
              </a:rPr>
              <a:t> </a:t>
            </a:r>
            <a:r>
              <a:rPr lang="vi-VN" sz="6100" spc="-51" dirty="0">
                <a:solidFill>
                  <a:srgbClr val="0000FF"/>
                </a:solidFill>
                <a:latin typeface="Times New Roman"/>
                <a:ea typeface="Times New Roman"/>
                <a:cs typeface="Times New Roman"/>
              </a:rPr>
              <a:t>và theo ý thích của trẻ.</a:t>
            </a:r>
            <a:endParaRPr lang="en-US" sz="6100" spc="-51" dirty="0">
              <a:solidFill>
                <a:srgbClr val="0000FF"/>
              </a:solidFill>
              <a:latin typeface="Times New Roman"/>
              <a:ea typeface="Times New Roman"/>
              <a:cs typeface="Times New Roman"/>
            </a:endParaRPr>
          </a:p>
          <a:p>
            <a:pPr indent="455333" algn="just">
              <a:lnSpc>
                <a:spcPct val="115000"/>
              </a:lnSpc>
            </a:pPr>
            <a:endParaRPr lang="en-US" sz="6100" spc="-51" dirty="0">
              <a:solidFill>
                <a:srgbClr val="0000FF"/>
              </a:solidFill>
              <a:latin typeface="Times New Roman"/>
              <a:ea typeface="Times New Roman"/>
              <a:cs typeface="Times New Roman"/>
            </a:endParaRPr>
          </a:p>
          <a:p>
            <a:pPr indent="455105" algn="just"/>
            <a:endParaRPr lang="en-US" sz="6100" dirty="0">
              <a:latin typeface="Times New Roman" pitchFamily="18" charset="0"/>
              <a:cs typeface="Times New Roman" pitchFamily="18" charset="0"/>
            </a:endParaRPr>
          </a:p>
          <a:p>
            <a:pPr indent="455105" algn="just"/>
            <a:endParaRPr lang="en-US" sz="6100" dirty="0">
              <a:latin typeface="Times New Roman" pitchFamily="18" charset="0"/>
              <a:cs typeface="Times New Roman" pitchFamily="18" charset="0"/>
            </a:endParaRPr>
          </a:p>
          <a:p>
            <a:pPr indent="455105" algn="just"/>
            <a:r>
              <a:rPr lang="en-US" sz="6100" dirty="0">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Users\DELL\Desktop\z4888298479084_a6dca51ed5934d20550487f77a3830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716" y="1537494"/>
            <a:ext cx="13715998" cy="1234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88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ABB7616-A2B7-4FE6-9294-AA4803D3F08C}"/>
              </a:ext>
            </a:extLst>
          </p:cNvPr>
          <p:cNvPicPr>
            <a:picLocks noChangeAspect="1"/>
          </p:cNvPicPr>
          <p:nvPr/>
        </p:nvPicPr>
        <p:blipFill>
          <a:blip r:embed="rId2"/>
          <a:stretch>
            <a:fillRect/>
          </a:stretch>
        </p:blipFill>
        <p:spPr>
          <a:xfrm>
            <a:off x="81309" y="0"/>
            <a:ext cx="30889228" cy="17400588"/>
          </a:xfrm>
          <a:prstGeom prst="rect">
            <a:avLst/>
          </a:prstGeom>
        </p:spPr>
      </p:pic>
      <p:sp>
        <p:nvSpPr>
          <p:cNvPr id="3" name="Rectangle 2">
            <a:extLst>
              <a:ext uri="{FF2B5EF4-FFF2-40B4-BE49-F238E27FC236}">
                <a16:creationId xmlns:a16="http://schemas.microsoft.com/office/drawing/2014/main" xmlns="" id="{DA0630A0-399D-480F-9360-9C358F931313}"/>
              </a:ext>
            </a:extLst>
          </p:cNvPr>
          <p:cNvSpPr/>
          <p:nvPr/>
        </p:nvSpPr>
        <p:spPr>
          <a:xfrm>
            <a:off x="1611312" y="1157725"/>
            <a:ext cx="12496800" cy="9478997"/>
          </a:xfrm>
          <a:prstGeom prst="rect">
            <a:avLst/>
          </a:prstGeom>
        </p:spPr>
        <p:txBody>
          <a:bodyPr wrap="square" lIns="91020" tIns="45462" rIns="91020" bIns="45462">
            <a:spAutoFit/>
          </a:bodyPr>
          <a:lstStyle/>
          <a:p>
            <a:pPr indent="455105" algn="just"/>
            <a:r>
              <a:rPr lang="en-US" sz="6100" dirty="0"/>
              <a:t>*</a:t>
            </a:r>
            <a:r>
              <a:rPr lang="vi-VN" sz="6100" i="1" dirty="0"/>
              <a:t> </a:t>
            </a:r>
            <a:r>
              <a:rPr lang="vi-VN" sz="6100" i="1" dirty="0">
                <a:solidFill>
                  <a:srgbClr val="FF0000"/>
                </a:solidFill>
                <a:latin typeface="Times New Roman" pitchFamily="18" charset="0"/>
                <a:cs typeface="Times New Roman" pitchFamily="18" charset="0"/>
              </a:rPr>
              <a:t>Xây dựng môi trường tình cảm</a:t>
            </a:r>
            <a:r>
              <a:rPr lang="en-US" sz="6100" i="1" dirty="0">
                <a:solidFill>
                  <a:srgbClr val="FF0000"/>
                </a:solidFill>
                <a:latin typeface="Times New Roman" pitchFamily="18" charset="0"/>
                <a:cs typeface="Times New Roman" pitchFamily="18" charset="0"/>
              </a:rPr>
              <a:t>,  </a:t>
            </a:r>
            <a:r>
              <a:rPr lang="en-US" sz="6100" i="1" dirty="0" err="1">
                <a:solidFill>
                  <a:srgbClr val="FF0000"/>
                </a:solidFill>
                <a:latin typeface="Times New Roman" pitchFamily="18" charset="0"/>
                <a:cs typeface="Times New Roman" pitchFamily="18" charset="0"/>
              </a:rPr>
              <a:t>thân</a:t>
            </a:r>
            <a:r>
              <a:rPr lang="en-US" sz="6100" i="1" dirty="0">
                <a:solidFill>
                  <a:srgbClr val="FF0000"/>
                </a:solidFill>
                <a:latin typeface="Times New Roman" pitchFamily="18" charset="0"/>
                <a:cs typeface="Times New Roman" pitchFamily="18" charset="0"/>
              </a:rPr>
              <a:t> </a:t>
            </a:r>
            <a:r>
              <a:rPr lang="en-US" sz="6100" i="1" dirty="0" err="1">
                <a:solidFill>
                  <a:srgbClr val="FF0000"/>
                </a:solidFill>
                <a:latin typeface="Times New Roman" pitchFamily="18" charset="0"/>
                <a:cs typeface="Times New Roman" pitchFamily="18" charset="0"/>
              </a:rPr>
              <a:t>thiện</a:t>
            </a:r>
            <a:r>
              <a:rPr lang="vi-VN" sz="6100" i="1" dirty="0">
                <a:solidFill>
                  <a:srgbClr val="FF0000"/>
                </a:solidFill>
                <a:latin typeface="Times New Roman" pitchFamily="18" charset="0"/>
                <a:cs typeface="Times New Roman" pitchFamily="18" charset="0"/>
              </a:rPr>
              <a:t> giữa cô, trẻ và các bạn trong lớp </a:t>
            </a:r>
            <a:r>
              <a:rPr lang="vi-VN" sz="6100" dirty="0">
                <a:solidFill>
                  <a:srgbClr val="FF0000"/>
                </a:solidFill>
                <a:latin typeface="Times New Roman" pitchFamily="18" charset="0"/>
                <a:cs typeface="Times New Roman" pitchFamily="18" charset="0"/>
              </a:rPr>
              <a:t>:</a:t>
            </a:r>
            <a:endParaRPr lang="en-US" sz="6100" dirty="0">
              <a:latin typeface="Times New Roman" pitchFamily="18" charset="0"/>
              <a:cs typeface="Times New Roman" pitchFamily="18" charset="0"/>
            </a:endParaRPr>
          </a:p>
          <a:p>
            <a:pPr indent="455105" algn="just"/>
            <a:r>
              <a:rPr lang="en-US" sz="6100" spc="-51" dirty="0" smtClean="0">
                <a:latin typeface="Times New Roman"/>
                <a:ea typeface="Times New Roman"/>
              </a:rPr>
              <a:t>+ </a:t>
            </a:r>
            <a:r>
              <a:rPr lang="en-US" sz="6100" spc="-51" dirty="0" err="1" smtClean="0">
                <a:latin typeface="Times New Roman"/>
                <a:ea typeface="Times New Roman"/>
              </a:rPr>
              <a:t>Tôi</a:t>
            </a:r>
            <a:r>
              <a:rPr lang="vi-VN" sz="6100" spc="-51" dirty="0" smtClean="0">
                <a:latin typeface="Times New Roman"/>
                <a:ea typeface="Times New Roman"/>
              </a:rPr>
              <a:t> </a:t>
            </a:r>
            <a:r>
              <a:rPr lang="vi-VN" sz="6100" spc="-51" dirty="0">
                <a:latin typeface="Times New Roman"/>
                <a:ea typeface="Times New Roman"/>
              </a:rPr>
              <a:t>dùng những lời động viên trẻ để tạo cho trẻ sự thích thú, phấn khởi và hỗ trợ cho những nỗ lực mà trẻ đạt được. </a:t>
            </a:r>
            <a:r>
              <a:rPr lang="en-US" sz="6100" spc="-51" dirty="0" smtClean="0">
                <a:latin typeface="Times New Roman"/>
                <a:ea typeface="Times New Roman"/>
              </a:rPr>
              <a:t>  </a:t>
            </a:r>
            <a:r>
              <a:rPr lang="en-US" sz="4800" spc="-51" dirty="0" smtClean="0">
                <a:latin typeface="Times New Roman"/>
                <a:ea typeface="Calibri" panose="020F0502020204030204" pitchFamily="34" charset="0"/>
                <a:cs typeface="Times New Roman" panose="02020603050405020304" pitchFamily="18" charset="0"/>
              </a:rPr>
              <a:t>+ </a:t>
            </a:r>
            <a:r>
              <a:rPr lang="vi-VN" sz="6100" dirty="0">
                <a:latin typeface="+mj-lt"/>
              </a:rPr>
              <a:t>Khuyến khích trẻ cùng chơi đồ chơi với nhau, chia đồ chơi cho bạn bên cạnh, rủ bạn cùng tham gia các trò chơi cùng cô.</a:t>
            </a:r>
            <a:endParaRPr lang="en-US" sz="6100" dirty="0">
              <a:latin typeface="+mj-lt"/>
            </a:endParaRPr>
          </a:p>
        </p:txBody>
      </p:sp>
      <p:pic>
        <p:nvPicPr>
          <p:cNvPr id="1026" name="Picture 2" descr="C:\Users\DELL\Desktop\z4888298466109_205aba592bc6e932c61af17c5af703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4513" y="1461294"/>
            <a:ext cx="13487400" cy="1432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126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EDCB3503-2876-4451-B3C5-8EEB04774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40"/>
            <a:ext cx="30959425" cy="1731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E71CC06B-5140-4668-AD9F-5782FAC52C64}"/>
              </a:ext>
            </a:extLst>
          </p:cNvPr>
          <p:cNvSpPr txBox="1"/>
          <p:nvPr/>
        </p:nvSpPr>
        <p:spPr>
          <a:xfrm>
            <a:off x="9269413" y="2528214"/>
            <a:ext cx="12420600" cy="1461875"/>
          </a:xfrm>
          <a:prstGeom prst="rect">
            <a:avLst/>
          </a:prstGeom>
          <a:noFill/>
        </p:spPr>
        <p:txBody>
          <a:bodyPr wrap="square" lIns="91020" tIns="45462" rIns="91020" bIns="45462" rtlCol="0">
            <a:spAutoFit/>
          </a:bodyPr>
          <a:lstStyle/>
          <a:p>
            <a:pPr algn="ctr"/>
            <a:r>
              <a:rPr lang="en-US" sz="8900" b="1" i="1" dirty="0" err="1" smtClean="0">
                <a:solidFill>
                  <a:srgbClr val="FF0000"/>
                </a:solidFill>
                <a:latin typeface="Times New Roman" pitchFamily="18" charset="0"/>
                <a:cs typeface="Times New Roman" pitchFamily="18" charset="0"/>
              </a:rPr>
              <a:t>Biện</a:t>
            </a:r>
            <a:r>
              <a:rPr lang="vi-VN" sz="8900" b="1" i="1" dirty="0" smtClean="0">
                <a:solidFill>
                  <a:srgbClr val="FF0000"/>
                </a:solidFill>
                <a:latin typeface="Times New Roman" pitchFamily="18" charset="0"/>
                <a:cs typeface="Times New Roman" pitchFamily="18" charset="0"/>
              </a:rPr>
              <a:t> </a:t>
            </a:r>
            <a:r>
              <a:rPr lang="vi-VN" sz="8900" b="1" i="1" dirty="0">
                <a:solidFill>
                  <a:srgbClr val="FF0000"/>
                </a:solidFill>
                <a:latin typeface="Times New Roman" pitchFamily="18" charset="0"/>
                <a:cs typeface="Times New Roman" pitchFamily="18" charset="0"/>
              </a:rPr>
              <a:t>pháp 2</a:t>
            </a:r>
            <a:endParaRPr lang="en-US" sz="8900" b="1" i="1" dirty="0">
              <a:solidFill>
                <a:srgbClr val="FF0000"/>
              </a:solidFill>
              <a:latin typeface="Times New Roman" pitchFamily="18" charset="0"/>
              <a:cs typeface="Times New Roman" pitchFamily="18" charset="0"/>
            </a:endParaRPr>
          </a:p>
        </p:txBody>
      </p:sp>
      <p:sp>
        <p:nvSpPr>
          <p:cNvPr id="2" name="Rectangle 1"/>
          <p:cNvSpPr/>
          <p:nvPr/>
        </p:nvSpPr>
        <p:spPr>
          <a:xfrm>
            <a:off x="6716712" y="4433093"/>
            <a:ext cx="17449800" cy="4402912"/>
          </a:xfrm>
          <a:prstGeom prst="rect">
            <a:avLst/>
          </a:prstGeom>
        </p:spPr>
        <p:txBody>
          <a:bodyPr wrap="square" lIns="91066" tIns="45490" rIns="91066" bIns="45490">
            <a:spAutoFit/>
          </a:bodyPr>
          <a:lstStyle/>
          <a:p>
            <a:pPr indent="440095" algn="ctr">
              <a:lnSpc>
                <a:spcPct val="115000"/>
              </a:lnSpc>
            </a:pPr>
            <a:r>
              <a:rPr lang="vi-VN" sz="8100" b="1" i="1" dirty="0">
                <a:latin typeface="Times New Roman"/>
                <a:ea typeface="Times New Roman"/>
                <a:cs typeface="Times New Roman"/>
              </a:rPr>
              <a:t>Tạo niềm tin và sự yêu thích đến lớp cho trẻ thông qua việc chăm sóc giáo dục hàng ngày.</a:t>
            </a:r>
            <a:endParaRPr lang="en-US" sz="8100" dirty="0">
              <a:ea typeface="Calibri"/>
              <a:cs typeface="Times New Roman"/>
            </a:endParaRPr>
          </a:p>
        </p:txBody>
      </p:sp>
    </p:spTree>
    <p:extLst>
      <p:ext uri="{BB962C8B-B14F-4D97-AF65-F5344CB8AC3E}">
        <p14:creationId xmlns:p14="http://schemas.microsoft.com/office/powerpoint/2010/main" val="2002743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01" y="-105459"/>
            <a:ext cx="30934377" cy="17400588"/>
            <a:chOff x="0" y="0"/>
            <a:chExt cx="12192000" cy="6858000"/>
          </a:xfrm>
        </p:grpSpPr>
        <p:sp>
          <p:nvSpPr>
            <p:cNvPr id="4" name="Rectangle 3"/>
            <p:cNvSpPr/>
            <p:nvPr/>
          </p:nvSpPr>
          <p:spPr>
            <a:xfrm>
              <a:off x="0" y="0"/>
              <a:ext cx="12192000" cy="6858000"/>
            </a:xfrm>
            <a:prstGeom prst="rect">
              <a:avLst/>
            </a:prstGeom>
            <a:pattFill prst="plaid">
              <a:fgClr>
                <a:srgbClr val="08B5F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5" name="Rectangle 4"/>
            <p:cNvSpPr/>
            <p:nvPr/>
          </p:nvSpPr>
          <p:spPr>
            <a:xfrm>
              <a:off x="228600" y="228599"/>
              <a:ext cx="11735019" cy="646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700"/>
            </a:p>
          </p:txBody>
        </p:sp>
      </p:grpSp>
      <p:grpSp>
        <p:nvGrpSpPr>
          <p:cNvPr id="10" name="Group 9"/>
          <p:cNvGrpSpPr/>
          <p:nvPr/>
        </p:nvGrpSpPr>
        <p:grpSpPr>
          <a:xfrm>
            <a:off x="979224" y="580020"/>
            <a:ext cx="10057136" cy="10149693"/>
            <a:chOff x="2377272" y="161473"/>
            <a:chExt cx="7488480" cy="3614445"/>
          </a:xfrm>
        </p:grpSpPr>
        <p:grpSp>
          <p:nvGrpSpPr>
            <p:cNvPr id="11" name="Group 10"/>
            <p:cNvGrpSpPr/>
            <p:nvPr/>
          </p:nvGrpSpPr>
          <p:grpSpPr>
            <a:xfrm>
              <a:off x="2377272" y="161473"/>
              <a:ext cx="7488480" cy="838200"/>
              <a:chOff x="3034492" y="230801"/>
              <a:chExt cx="9343025" cy="1369399"/>
            </a:xfrm>
          </p:grpSpPr>
          <p:sp>
            <p:nvSpPr>
              <p:cNvPr id="14" name="Pentagon 13"/>
              <p:cNvSpPr/>
              <p:nvPr/>
            </p:nvSpPr>
            <p:spPr>
              <a:xfrm>
                <a:off x="3517855" y="230801"/>
                <a:ext cx="8859662" cy="1369399"/>
              </a:xfrm>
              <a:prstGeom prst="homePlate">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en-US" sz="4100" dirty="0">
                    <a:latin typeface="Times New Roman" panose="02020603050405020304" pitchFamily="18" charset="0"/>
                    <a:cs typeface="Times New Roman" panose="02020603050405020304" pitchFamily="18" charset="0"/>
                  </a:rPr>
                  <a:t>	</a:t>
                </a:r>
                <a:endParaRPr lang="en-US" sz="4100"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034492" y="420200"/>
                <a:ext cx="1328740" cy="990601"/>
              </a:xfrm>
              <a:prstGeom prst="rect">
                <a:avLst/>
              </a:prstGeom>
              <a:solidFill>
                <a:srgbClr val="00B050"/>
              </a:solidFill>
              <a:scene3d>
                <a:camera prst="perspectiveRigh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800" b="1" dirty="0">
                  <a:solidFill>
                    <a:srgbClr val="FFFF00"/>
                  </a:solidFill>
                  <a:latin typeface=".VnArabia" panose="020B7200000000000000" pitchFamily="34" charset="0"/>
                </a:endParaRPr>
              </a:p>
            </p:txBody>
          </p:sp>
        </p:grpSp>
        <p:sp>
          <p:nvSpPr>
            <p:cNvPr id="12" name="Pentagon 11"/>
            <p:cNvSpPr/>
            <p:nvPr/>
          </p:nvSpPr>
          <p:spPr>
            <a:xfrm>
              <a:off x="3003943" y="231920"/>
              <a:ext cx="6641560" cy="729221"/>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r"/>
              <a:r>
                <a:rPr lang="en-US" sz="4100" dirty="0">
                  <a:latin typeface="Times New Roman" panose="02020603050405020304" pitchFamily="18" charset="0"/>
                  <a:cs typeface="Times New Roman" panose="02020603050405020304" pitchFamily="18" charset="0"/>
                </a:rPr>
                <a:t>	</a:t>
              </a:r>
              <a:endParaRPr lang="en-US" sz="410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48259" y="369273"/>
              <a:ext cx="5993988" cy="3406645"/>
            </a:xfrm>
            <a:prstGeom prst="rect">
              <a:avLst/>
            </a:prstGeom>
          </p:spPr>
          <p:txBody>
            <a:bodyPr wrap="square">
              <a:spAutoFit/>
            </a:bodyPr>
            <a:lstStyle/>
            <a:p>
              <a:endParaRPr lang="en-US" sz="60700" dirty="0"/>
            </a:p>
          </p:txBody>
        </p:sp>
      </p:grpSp>
      <p:sp>
        <p:nvSpPr>
          <p:cNvPr id="16" name="TextBox 15"/>
          <p:cNvSpPr txBox="1"/>
          <p:nvPr/>
        </p:nvSpPr>
        <p:spPr>
          <a:xfrm>
            <a:off x="1694371" y="1288345"/>
            <a:ext cx="8933800" cy="1184419"/>
          </a:xfrm>
          <a:prstGeom prst="rect">
            <a:avLst/>
          </a:prstGeom>
          <a:noFill/>
        </p:spPr>
        <p:txBody>
          <a:bodyPr wrap="square" lIns="91020" tIns="45462" rIns="91020" bIns="45462" rtlCol="0">
            <a:spAutoFit/>
          </a:bodyPr>
          <a:lstStyle/>
          <a:p>
            <a:pPr algn="ctr"/>
            <a:r>
              <a:rPr lang="en-US" sz="7100" b="1" dirty="0" err="1" smtClean="0">
                <a:solidFill>
                  <a:srgbClr val="FF0000"/>
                </a:solidFill>
                <a:latin typeface="Times New Roman" pitchFamily="18" charset="0"/>
                <a:cs typeface="Times New Roman" pitchFamily="18" charset="0"/>
              </a:rPr>
              <a:t>KHI</a:t>
            </a:r>
            <a:r>
              <a:rPr lang="en-US" sz="7100" b="1" dirty="0" smtClean="0">
                <a:solidFill>
                  <a:srgbClr val="FF0000"/>
                </a:solidFill>
                <a:latin typeface="Times New Roman" pitchFamily="18" charset="0"/>
                <a:cs typeface="Times New Roman" pitchFamily="18" charset="0"/>
              </a:rPr>
              <a:t> </a:t>
            </a:r>
            <a:r>
              <a:rPr lang="en-US" sz="7100" b="1" dirty="0">
                <a:solidFill>
                  <a:srgbClr val="FF0000"/>
                </a:solidFill>
                <a:latin typeface="Times New Roman" pitchFamily="18" charset="0"/>
                <a:cs typeface="Times New Roman" pitchFamily="18" charset="0"/>
              </a:rPr>
              <a:t>ĐÓN TRẺ</a:t>
            </a:r>
          </a:p>
        </p:txBody>
      </p:sp>
      <p:sp>
        <p:nvSpPr>
          <p:cNvPr id="17" name="TextBox 16"/>
          <p:cNvSpPr txBox="1"/>
          <p:nvPr/>
        </p:nvSpPr>
        <p:spPr>
          <a:xfrm>
            <a:off x="1499531" y="3543146"/>
            <a:ext cx="10500065" cy="6647453"/>
          </a:xfrm>
          <a:prstGeom prst="rect">
            <a:avLst/>
          </a:prstGeom>
          <a:noFill/>
        </p:spPr>
        <p:txBody>
          <a:bodyPr wrap="square" lIns="91020" tIns="45462" rIns="91020" bIns="45462" rtlCol="0">
            <a:spAutoFit/>
          </a:bodyPr>
          <a:lstStyle/>
          <a:p>
            <a:pPr algn="just"/>
            <a:r>
              <a:rPr lang="en-US" sz="7100" dirty="0" err="1" smtClean="0">
                <a:solidFill>
                  <a:srgbClr val="0000FF"/>
                </a:solidFill>
                <a:latin typeface="Times New Roman" pitchFamily="18" charset="0"/>
                <a:cs typeface="Times New Roman" pitchFamily="18" charset="0"/>
              </a:rPr>
              <a:t>Tôi</a:t>
            </a:r>
            <a:r>
              <a:rPr lang="en-US" sz="7100" dirty="0" smtClean="0">
                <a:solidFill>
                  <a:srgbClr val="0000FF"/>
                </a:solidFill>
                <a:latin typeface="Times New Roman" pitchFamily="18" charset="0"/>
                <a:cs typeface="Times New Roman" pitchFamily="18" charset="0"/>
              </a:rPr>
              <a:t> </a:t>
            </a:r>
            <a:r>
              <a:rPr lang="en-US" sz="7100" dirty="0" err="1" smtClean="0">
                <a:solidFill>
                  <a:srgbClr val="0000FF"/>
                </a:solidFill>
                <a:latin typeface="Times New Roman" pitchFamily="18" charset="0"/>
                <a:cs typeface="Times New Roman" pitchFamily="18" charset="0"/>
              </a:rPr>
              <a:t>tạo</a:t>
            </a:r>
            <a:r>
              <a:rPr lang="en-US" sz="7100" dirty="0" smtClean="0">
                <a:solidFill>
                  <a:srgbClr val="0000FF"/>
                </a:solidFill>
                <a:latin typeface="Times New Roman" pitchFamily="18" charset="0"/>
                <a:cs typeface="Times New Roman" pitchFamily="18" charset="0"/>
              </a:rPr>
              <a:t> </a:t>
            </a:r>
            <a:r>
              <a:rPr lang="en-US" sz="7100" dirty="0" err="1" smtClean="0">
                <a:solidFill>
                  <a:srgbClr val="0000FF"/>
                </a:solidFill>
                <a:latin typeface="Times New Roman" pitchFamily="18" charset="0"/>
                <a:cs typeface="Times New Roman" pitchFamily="18" charset="0"/>
              </a:rPr>
              <a:t>cho</a:t>
            </a:r>
            <a:r>
              <a:rPr lang="en-US" sz="7100" dirty="0" smtClean="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trẻ</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cảm</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giác</a:t>
            </a:r>
            <a:r>
              <a:rPr lang="en-US" sz="7100" dirty="0">
                <a:solidFill>
                  <a:srgbClr val="0000FF"/>
                </a:solidFill>
                <a:latin typeface="Times New Roman" pitchFamily="18" charset="0"/>
                <a:cs typeface="Times New Roman" pitchFamily="18" charset="0"/>
              </a:rPr>
              <a:t> an </a:t>
            </a:r>
            <a:r>
              <a:rPr lang="en-US" sz="7100" dirty="0" err="1">
                <a:solidFill>
                  <a:srgbClr val="0000FF"/>
                </a:solidFill>
                <a:latin typeface="Times New Roman" pitchFamily="18" charset="0"/>
                <a:cs typeface="Times New Roman" pitchFamily="18" charset="0"/>
              </a:rPr>
              <a:t>lòng</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thân</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thiện</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từ</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những</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cử</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chỉ</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ôm</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ấp</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vỗ</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về</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khi</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trẻ</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không</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chịu</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vào</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lớp</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phải</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nhẹ</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nhàng</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dịu</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dàng</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khi</a:t>
            </a:r>
            <a:r>
              <a:rPr lang="en-US" sz="7100" dirty="0">
                <a:solidFill>
                  <a:srgbClr val="0000FF"/>
                </a:solidFill>
                <a:latin typeface="Times New Roman" pitchFamily="18" charset="0"/>
                <a:cs typeface="Times New Roman" pitchFamily="18" charset="0"/>
              </a:rPr>
              <a:t> </a:t>
            </a:r>
            <a:r>
              <a:rPr lang="en-US" sz="7100" dirty="0" err="1">
                <a:solidFill>
                  <a:srgbClr val="0000FF"/>
                </a:solidFill>
                <a:latin typeface="Times New Roman" pitchFamily="18" charset="0"/>
                <a:cs typeface="Times New Roman" pitchFamily="18" charset="0"/>
              </a:rPr>
              <a:t>đón</a:t>
            </a:r>
            <a:r>
              <a:rPr lang="en-US" sz="7100" dirty="0">
                <a:solidFill>
                  <a:srgbClr val="0000FF"/>
                </a:solidFill>
                <a:latin typeface="Times New Roman" pitchFamily="18" charset="0"/>
                <a:cs typeface="Times New Roman" pitchFamily="18" charset="0"/>
              </a:rPr>
              <a:t> </a:t>
            </a:r>
            <a:r>
              <a:rPr lang="en-US" sz="7100" dirty="0" err="1" smtClean="0">
                <a:solidFill>
                  <a:srgbClr val="0000FF"/>
                </a:solidFill>
                <a:latin typeface="Times New Roman" pitchFamily="18" charset="0"/>
                <a:cs typeface="Times New Roman" pitchFamily="18" charset="0"/>
              </a:rPr>
              <a:t>trẻ</a:t>
            </a:r>
            <a:r>
              <a:rPr lang="en-US" sz="7100" dirty="0" smtClean="0">
                <a:solidFill>
                  <a:srgbClr val="0000FF"/>
                </a:solidFill>
                <a:latin typeface="Times New Roman" pitchFamily="18" charset="0"/>
                <a:cs typeface="Times New Roman" pitchFamily="18" charset="0"/>
              </a:rPr>
              <a:t>.</a:t>
            </a:r>
            <a:endParaRPr lang="en-US" sz="7100" dirty="0">
              <a:solidFill>
                <a:srgbClr val="0000FF"/>
              </a:solidFill>
              <a:latin typeface="Times New Roman" pitchFamily="18" charset="0"/>
              <a:cs typeface="Times New Roman" pitchFamily="18" charset="0"/>
            </a:endParaRPr>
          </a:p>
        </p:txBody>
      </p:sp>
      <p:sp>
        <p:nvSpPr>
          <p:cNvPr id="43" name="Rounded Rectangle 42"/>
          <p:cNvSpPr/>
          <p:nvPr/>
        </p:nvSpPr>
        <p:spPr>
          <a:xfrm>
            <a:off x="14082814" y="15080510"/>
            <a:ext cx="15080508" cy="1353379"/>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lIns="91020" tIns="45462" rIns="91020" bIns="45462" rtlCol="0" anchor="ctr"/>
          <a:lstStyle/>
          <a:p>
            <a:pPr algn="ctr"/>
            <a:r>
              <a:rPr lang="en-US" sz="6100" b="1" dirty="0" err="1">
                <a:latin typeface="Times New Roman" pitchFamily="18" charset="0"/>
                <a:cs typeface="Times New Roman" pitchFamily="18" charset="0"/>
              </a:rPr>
              <a:t>Hình</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ảnh</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cô</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đón</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trẻ</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vào</a:t>
            </a:r>
            <a:r>
              <a:rPr lang="en-US" sz="6100" b="1" dirty="0">
                <a:latin typeface="Times New Roman" pitchFamily="18" charset="0"/>
                <a:cs typeface="Times New Roman" pitchFamily="18" charset="0"/>
              </a:rPr>
              <a:t> </a:t>
            </a:r>
            <a:r>
              <a:rPr lang="en-US" sz="6100" b="1" dirty="0" err="1">
                <a:latin typeface="Times New Roman" pitchFamily="18" charset="0"/>
                <a:cs typeface="Times New Roman" pitchFamily="18" charset="0"/>
              </a:rPr>
              <a:t>lớp</a:t>
            </a:r>
            <a:endParaRPr lang="en-US" sz="6100" b="1" dirty="0">
              <a:latin typeface="Times New Roman" pitchFamily="18" charset="0"/>
              <a:cs typeface="Times New Roman" pitchFamily="18" charset="0"/>
            </a:endParaRPr>
          </a:p>
        </p:txBody>
      </p:sp>
      <p:pic>
        <p:nvPicPr>
          <p:cNvPr id="3074" name="Picture 2" descr="C:\Users\DELL\Desktop\z4888333700157_0114353719a206ed9c1a96bf989519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3913" y="2825561"/>
            <a:ext cx="13716000" cy="1174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01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01" y="-105459"/>
            <a:ext cx="30934377" cy="17400588"/>
            <a:chOff x="0" y="0"/>
            <a:chExt cx="12192000" cy="6858000"/>
          </a:xfrm>
        </p:grpSpPr>
        <p:sp>
          <p:nvSpPr>
            <p:cNvPr id="4" name="Rectangle 3"/>
            <p:cNvSpPr/>
            <p:nvPr/>
          </p:nvSpPr>
          <p:spPr>
            <a:xfrm>
              <a:off x="0" y="0"/>
              <a:ext cx="12192000" cy="6858000"/>
            </a:xfrm>
            <a:prstGeom prst="rect">
              <a:avLst/>
            </a:prstGeom>
            <a:pattFill prst="plaid">
              <a:fgClr>
                <a:srgbClr val="08B5F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solidFill>
                  <a:prstClr val="white"/>
                </a:solidFill>
              </a:endParaRPr>
            </a:p>
          </p:txBody>
        </p:sp>
        <p:sp>
          <p:nvSpPr>
            <p:cNvPr id="5" name="Rectangle 4"/>
            <p:cNvSpPr/>
            <p:nvPr/>
          </p:nvSpPr>
          <p:spPr>
            <a:xfrm>
              <a:off x="228600" y="228599"/>
              <a:ext cx="11735019" cy="646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700">
                <a:solidFill>
                  <a:prstClr val="black"/>
                </a:solidFill>
              </a:endParaRPr>
            </a:p>
          </p:txBody>
        </p:sp>
      </p:grpSp>
      <p:grpSp>
        <p:nvGrpSpPr>
          <p:cNvPr id="10" name="Group 9"/>
          <p:cNvGrpSpPr/>
          <p:nvPr/>
        </p:nvGrpSpPr>
        <p:grpSpPr>
          <a:xfrm>
            <a:off x="979224" y="580020"/>
            <a:ext cx="10057136" cy="10149693"/>
            <a:chOff x="2377272" y="161473"/>
            <a:chExt cx="7488480" cy="3614445"/>
          </a:xfrm>
        </p:grpSpPr>
        <p:grpSp>
          <p:nvGrpSpPr>
            <p:cNvPr id="11" name="Group 10"/>
            <p:cNvGrpSpPr/>
            <p:nvPr/>
          </p:nvGrpSpPr>
          <p:grpSpPr>
            <a:xfrm>
              <a:off x="2377272" y="161473"/>
              <a:ext cx="7488480" cy="838200"/>
              <a:chOff x="3034492" y="230801"/>
              <a:chExt cx="9343025" cy="1369399"/>
            </a:xfrm>
          </p:grpSpPr>
          <p:sp>
            <p:nvSpPr>
              <p:cNvPr id="14" name="Pentagon 13"/>
              <p:cNvSpPr/>
              <p:nvPr/>
            </p:nvSpPr>
            <p:spPr>
              <a:xfrm>
                <a:off x="3517855" y="230801"/>
                <a:ext cx="8859662" cy="1369399"/>
              </a:xfrm>
              <a:prstGeom prst="homePlate">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en-US" sz="4100" dirty="0">
                    <a:solidFill>
                      <a:prstClr val="black"/>
                    </a:solidFill>
                    <a:latin typeface="Times New Roman" panose="02020603050405020304" pitchFamily="18" charset="0"/>
                    <a:cs typeface="Times New Roman" panose="02020603050405020304" pitchFamily="18" charset="0"/>
                  </a:rPr>
                  <a:t>	</a:t>
                </a:r>
                <a:endParaRPr lang="en-US" sz="4100" dirty="0">
                  <a:solidFill>
                    <a:prstClr val="white"/>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034492" y="420200"/>
                <a:ext cx="1328740" cy="990601"/>
              </a:xfrm>
              <a:prstGeom prst="rect">
                <a:avLst/>
              </a:prstGeom>
              <a:solidFill>
                <a:srgbClr val="00B050"/>
              </a:solidFill>
              <a:scene3d>
                <a:camera prst="perspectiveRigh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800" b="1" dirty="0">
                  <a:solidFill>
                    <a:srgbClr val="FFFF00"/>
                  </a:solidFill>
                  <a:latin typeface=".VnArabia" panose="020B7200000000000000" pitchFamily="34" charset="0"/>
                </a:endParaRPr>
              </a:p>
            </p:txBody>
          </p:sp>
        </p:grpSp>
        <p:sp>
          <p:nvSpPr>
            <p:cNvPr id="12" name="Pentagon 11"/>
            <p:cNvSpPr/>
            <p:nvPr/>
          </p:nvSpPr>
          <p:spPr>
            <a:xfrm>
              <a:off x="3003943" y="231920"/>
              <a:ext cx="6641560" cy="729221"/>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r"/>
              <a:r>
                <a:rPr lang="en-US" sz="4100" dirty="0">
                  <a:solidFill>
                    <a:prstClr val="black"/>
                  </a:solidFill>
                  <a:latin typeface="Times New Roman" panose="02020603050405020304" pitchFamily="18" charset="0"/>
                  <a:cs typeface="Times New Roman" panose="02020603050405020304" pitchFamily="18" charset="0"/>
                </a:rPr>
                <a:t>	</a:t>
              </a:r>
              <a:endParaRPr lang="en-US" sz="4100" dirty="0">
                <a:solidFill>
                  <a:prstClr val="white"/>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48259" y="369273"/>
              <a:ext cx="5993988" cy="3406645"/>
            </a:xfrm>
            <a:prstGeom prst="rect">
              <a:avLst/>
            </a:prstGeom>
          </p:spPr>
          <p:txBody>
            <a:bodyPr wrap="square">
              <a:spAutoFit/>
            </a:bodyPr>
            <a:lstStyle/>
            <a:p>
              <a:endParaRPr lang="en-US" sz="60700" dirty="0">
                <a:solidFill>
                  <a:prstClr val="black"/>
                </a:solidFill>
              </a:endParaRPr>
            </a:p>
          </p:txBody>
        </p:sp>
      </p:grpSp>
      <p:sp>
        <p:nvSpPr>
          <p:cNvPr id="16" name="TextBox 15"/>
          <p:cNvSpPr txBox="1"/>
          <p:nvPr/>
        </p:nvSpPr>
        <p:spPr>
          <a:xfrm>
            <a:off x="1694371" y="1288345"/>
            <a:ext cx="8933800" cy="1185582"/>
          </a:xfrm>
          <a:prstGeom prst="rect">
            <a:avLst/>
          </a:prstGeom>
          <a:noFill/>
        </p:spPr>
        <p:txBody>
          <a:bodyPr wrap="square" lIns="91020" tIns="45462" rIns="91020" bIns="45462" rtlCol="0">
            <a:spAutoFit/>
          </a:bodyPr>
          <a:lstStyle/>
          <a:p>
            <a:pPr algn="ctr"/>
            <a:r>
              <a:rPr lang="en-US" sz="7100" b="1">
                <a:solidFill>
                  <a:srgbClr val="FF0000"/>
                </a:solidFill>
                <a:latin typeface="Times New Roman" pitchFamily="18" charset="0"/>
                <a:cs typeface="Times New Roman" pitchFamily="18" charset="0"/>
              </a:rPr>
              <a:t>KHI CHO TRẺ ĂN</a:t>
            </a:r>
            <a:endParaRPr lang="en-US" sz="7100" b="1" dirty="0">
              <a:solidFill>
                <a:srgbClr val="FF0000"/>
              </a:solidFill>
              <a:latin typeface="Times New Roman" pitchFamily="18" charset="0"/>
              <a:cs typeface="Times New Roman" pitchFamily="18" charset="0"/>
            </a:endParaRPr>
          </a:p>
        </p:txBody>
      </p:sp>
      <p:sp>
        <p:nvSpPr>
          <p:cNvPr id="17" name="TextBox 16"/>
          <p:cNvSpPr txBox="1"/>
          <p:nvPr/>
        </p:nvSpPr>
        <p:spPr>
          <a:xfrm>
            <a:off x="1499531" y="3543269"/>
            <a:ext cx="10500065" cy="10248438"/>
          </a:xfrm>
          <a:prstGeom prst="rect">
            <a:avLst/>
          </a:prstGeom>
          <a:noFill/>
        </p:spPr>
        <p:txBody>
          <a:bodyPr wrap="square" lIns="91020" tIns="45462" rIns="91020" bIns="45462" rtlCol="0">
            <a:spAutoFit/>
          </a:bodyPr>
          <a:lstStyle/>
          <a:p>
            <a:pPr algn="just"/>
            <a:r>
              <a:rPr lang="en-US" sz="6600" dirty="0" err="1">
                <a:solidFill>
                  <a:prstClr val="black"/>
                </a:solidFill>
                <a:latin typeface="Times New Roman" panose="02020603050405020304" pitchFamily="18" charset="0"/>
                <a:cs typeface="Times New Roman" panose="02020603050405020304" pitchFamily="18" charset="0"/>
              </a:rPr>
              <a:t>Tôi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tạo</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cho</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trẻ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một</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tâm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lý</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vui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vẻ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không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bắt</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ép</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trẻ</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trong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giờ</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ăn</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Trẻ</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lứa</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tuổi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này</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các</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kỹ</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năng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thói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quen</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còn</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nhiều</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hạn</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smtClean="0">
                <a:solidFill>
                  <a:prstClr val="black"/>
                </a:solidFill>
                <a:latin typeface="Times New Roman" panose="02020603050405020304" pitchFamily="18" charset="0"/>
                <a:cs typeface="Times New Roman" panose="02020603050405020304" pitchFamily="18" charset="0"/>
              </a:rPr>
              <a:t>chế,  </a:t>
            </a:r>
            <a:r>
              <a:rPr lang="en-US" sz="6600" dirty="0" err="1">
                <a:solidFill>
                  <a:prstClr val="black"/>
                </a:solidFill>
                <a:latin typeface="Times New Roman" panose="02020603050405020304" pitchFamily="18" charset="0"/>
                <a:cs typeface="Times New Roman" panose="02020603050405020304" pitchFamily="18" charset="0"/>
              </a:rPr>
              <a:t>trẻ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có</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thể</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làm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đổ</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làm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rơi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cơm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chưa</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biết</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cầm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thìa</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tôi</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smtClean="0">
                <a:solidFill>
                  <a:prstClr val="black"/>
                </a:solidFill>
                <a:latin typeface="Times New Roman" panose="02020603050405020304" pitchFamily="18" charset="0"/>
                <a:cs typeface="Times New Roman" panose="02020603050405020304" pitchFamily="18" charset="0"/>
              </a:rPr>
              <a:t>chăm</a:t>
            </a:r>
            <a:r>
              <a:rPr lang="en-US" sz="6600" dirty="0" smtClean="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bón</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cơm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giúp</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trẻ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chỉ</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dẫn</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cho</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trẻ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từng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bước</a:t>
            </a:r>
            <a:r>
              <a:rPr lang="en-US" sz="6600" dirty="0">
                <a:solidFill>
                  <a:prstClr val="black"/>
                </a:solidFill>
                <a:latin typeface="Times New Roman" panose="02020603050405020304" pitchFamily="18" charset="0"/>
                <a:cs typeface="Times New Roman" panose="02020603050405020304" pitchFamily="18" charset="0"/>
              </a:rPr>
              <a:t> 1 </a:t>
            </a:r>
            <a:r>
              <a:rPr lang="en-US" sz="6600" dirty="0" err="1">
                <a:solidFill>
                  <a:prstClr val="black"/>
                </a:solidFill>
                <a:latin typeface="Times New Roman" panose="02020603050405020304" pitchFamily="18" charset="0"/>
                <a:cs typeface="Times New Roman" panose="02020603050405020304" pitchFamily="18" charset="0"/>
              </a:rPr>
              <a:t>để</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trẻ</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học</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dần</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các</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kỹ</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năng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tốt</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theo</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thời</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gian</a:t>
            </a:r>
            <a:r>
              <a:rPr lang="en-US" dirty="0">
                <a:solidFill>
                  <a:prstClr val="black"/>
                </a:solidFill>
              </a:rPr>
              <a:t>.</a:t>
            </a:r>
            <a:endParaRPr lang="en-US" sz="7100" dirty="0">
              <a:solidFill>
                <a:srgbClr val="0000FF"/>
              </a:solidFill>
              <a:latin typeface="Times New Roman" pitchFamily="18" charset="0"/>
              <a:cs typeface="Times New Roman" pitchFamily="18" charset="0"/>
            </a:endParaRPr>
          </a:p>
        </p:txBody>
      </p:sp>
      <p:sp>
        <p:nvSpPr>
          <p:cNvPr id="43" name="Rounded Rectangle 42"/>
          <p:cNvSpPr/>
          <p:nvPr/>
        </p:nvSpPr>
        <p:spPr>
          <a:xfrm>
            <a:off x="14082814" y="15080510"/>
            <a:ext cx="15080508" cy="1353379"/>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lIns="91020" tIns="45462" rIns="91020" bIns="45462" rtlCol="0" anchor="ctr"/>
          <a:lstStyle/>
          <a:p>
            <a:pPr algn="ctr"/>
            <a:r>
              <a:rPr lang="en-US" sz="6100" b="1" dirty="0" err="1">
                <a:solidFill>
                  <a:prstClr val="black"/>
                </a:solidFill>
                <a:latin typeface="Times New Roman" pitchFamily="18" charset="0"/>
                <a:cs typeface="Times New Roman" pitchFamily="18" charset="0"/>
              </a:rPr>
              <a:t>Hình</a:t>
            </a:r>
            <a:r>
              <a:rPr lang="en-US" sz="6100" b="1" dirty="0">
                <a:solidFill>
                  <a:prstClr val="black"/>
                </a:solidFill>
                <a:latin typeface="Times New Roman" pitchFamily="18" charset="0"/>
                <a:cs typeface="Times New Roman" pitchFamily="18" charset="0"/>
              </a:rPr>
              <a:t> </a:t>
            </a:r>
            <a:r>
              <a:rPr lang="en-US" sz="6100" b="1" dirty="0" err="1">
                <a:solidFill>
                  <a:prstClr val="black"/>
                </a:solidFill>
                <a:latin typeface="Times New Roman" pitchFamily="18" charset="0"/>
                <a:cs typeface="Times New Roman" pitchFamily="18" charset="0"/>
              </a:rPr>
              <a:t>ảnh</a:t>
            </a:r>
            <a:r>
              <a:rPr lang="en-US" sz="6100" b="1" dirty="0">
                <a:solidFill>
                  <a:prstClr val="black"/>
                </a:solidFill>
                <a:latin typeface="Times New Roman" pitchFamily="18" charset="0"/>
                <a:cs typeface="Times New Roman" pitchFamily="18" charset="0"/>
              </a:rPr>
              <a:t> </a:t>
            </a:r>
            <a:r>
              <a:rPr lang="en-US" sz="6100" b="1" err="1">
                <a:solidFill>
                  <a:prstClr val="black"/>
                </a:solidFill>
                <a:latin typeface="Times New Roman" pitchFamily="18" charset="0"/>
                <a:cs typeface="Times New Roman" pitchFamily="18" charset="0"/>
              </a:rPr>
              <a:t>cô</a:t>
            </a:r>
            <a:r>
              <a:rPr lang="en-US" sz="6100" b="1">
                <a:solidFill>
                  <a:prstClr val="black"/>
                </a:solidFill>
                <a:latin typeface="Times New Roman" pitchFamily="18" charset="0"/>
                <a:cs typeface="Times New Roman" pitchFamily="18" charset="0"/>
              </a:rPr>
              <a:t> cho trẻ ăn</a:t>
            </a:r>
            <a:endParaRPr lang="en-US" sz="6100" b="1" dirty="0">
              <a:solidFill>
                <a:prstClr val="black"/>
              </a:solidFill>
              <a:latin typeface="Times New Roman" pitchFamily="18" charset="0"/>
              <a:cs typeface="Times New Roman" pitchFamily="18" charset="0"/>
            </a:endParaRPr>
          </a:p>
        </p:txBody>
      </p:sp>
      <p:pic>
        <p:nvPicPr>
          <p:cNvPr id="1026" name="Picture 2" descr="C:\Users\DELL\Desktop\z4888452075660_fbb7d0d05a238891e42438c570a29c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3912" y="2473925"/>
            <a:ext cx="14369409" cy="1233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77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01" y="-105459"/>
            <a:ext cx="30934377" cy="17400588"/>
            <a:chOff x="0" y="0"/>
            <a:chExt cx="12192000" cy="6858000"/>
          </a:xfrm>
        </p:grpSpPr>
        <p:sp>
          <p:nvSpPr>
            <p:cNvPr id="4" name="Rectangle 3"/>
            <p:cNvSpPr/>
            <p:nvPr/>
          </p:nvSpPr>
          <p:spPr>
            <a:xfrm>
              <a:off x="0" y="0"/>
              <a:ext cx="12192000" cy="6858000"/>
            </a:xfrm>
            <a:prstGeom prst="rect">
              <a:avLst/>
            </a:prstGeom>
            <a:pattFill prst="plaid">
              <a:fgClr>
                <a:srgbClr val="08B5F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solidFill>
                  <a:prstClr val="white"/>
                </a:solidFill>
              </a:endParaRPr>
            </a:p>
          </p:txBody>
        </p:sp>
        <p:sp>
          <p:nvSpPr>
            <p:cNvPr id="5" name="Rectangle 4"/>
            <p:cNvSpPr/>
            <p:nvPr/>
          </p:nvSpPr>
          <p:spPr>
            <a:xfrm>
              <a:off x="228600" y="228599"/>
              <a:ext cx="11735019" cy="646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700">
                <a:solidFill>
                  <a:prstClr val="black"/>
                </a:solidFill>
              </a:endParaRPr>
            </a:p>
          </p:txBody>
        </p:sp>
      </p:grpSp>
      <p:grpSp>
        <p:nvGrpSpPr>
          <p:cNvPr id="10" name="Group 9"/>
          <p:cNvGrpSpPr/>
          <p:nvPr/>
        </p:nvGrpSpPr>
        <p:grpSpPr>
          <a:xfrm>
            <a:off x="979224" y="580020"/>
            <a:ext cx="10057136" cy="10149693"/>
            <a:chOff x="2377272" y="161473"/>
            <a:chExt cx="7488480" cy="3614445"/>
          </a:xfrm>
        </p:grpSpPr>
        <p:grpSp>
          <p:nvGrpSpPr>
            <p:cNvPr id="11" name="Group 10"/>
            <p:cNvGrpSpPr/>
            <p:nvPr/>
          </p:nvGrpSpPr>
          <p:grpSpPr>
            <a:xfrm>
              <a:off x="2377272" y="161473"/>
              <a:ext cx="7488480" cy="838200"/>
              <a:chOff x="3034492" y="230801"/>
              <a:chExt cx="9343025" cy="1369399"/>
            </a:xfrm>
          </p:grpSpPr>
          <p:sp>
            <p:nvSpPr>
              <p:cNvPr id="14" name="Pentagon 13"/>
              <p:cNvSpPr/>
              <p:nvPr/>
            </p:nvSpPr>
            <p:spPr>
              <a:xfrm>
                <a:off x="3517855" y="230801"/>
                <a:ext cx="8859662" cy="1369399"/>
              </a:xfrm>
              <a:prstGeom prst="homePlate">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en-US" sz="4100" dirty="0">
                    <a:solidFill>
                      <a:prstClr val="black"/>
                    </a:solidFill>
                    <a:latin typeface="Times New Roman" panose="02020603050405020304" pitchFamily="18" charset="0"/>
                    <a:cs typeface="Times New Roman" panose="02020603050405020304" pitchFamily="18" charset="0"/>
                  </a:rPr>
                  <a:t>	</a:t>
                </a:r>
                <a:endParaRPr lang="en-US" sz="4100" dirty="0">
                  <a:solidFill>
                    <a:prstClr val="white"/>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034492" y="420200"/>
                <a:ext cx="1328740" cy="990601"/>
              </a:xfrm>
              <a:prstGeom prst="rect">
                <a:avLst/>
              </a:prstGeom>
              <a:solidFill>
                <a:srgbClr val="00B050"/>
              </a:solidFill>
              <a:scene3d>
                <a:camera prst="perspectiveRigh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800" b="1" dirty="0">
                  <a:solidFill>
                    <a:srgbClr val="FFFF00"/>
                  </a:solidFill>
                  <a:latin typeface=".VnArabia" panose="020B7200000000000000" pitchFamily="34" charset="0"/>
                </a:endParaRPr>
              </a:p>
            </p:txBody>
          </p:sp>
        </p:grpSp>
        <p:sp>
          <p:nvSpPr>
            <p:cNvPr id="12" name="Pentagon 11"/>
            <p:cNvSpPr/>
            <p:nvPr/>
          </p:nvSpPr>
          <p:spPr>
            <a:xfrm>
              <a:off x="3003943" y="231920"/>
              <a:ext cx="6641560" cy="729221"/>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r"/>
              <a:r>
                <a:rPr lang="en-US" sz="4100" dirty="0">
                  <a:solidFill>
                    <a:prstClr val="black"/>
                  </a:solidFill>
                  <a:latin typeface="Times New Roman" panose="02020603050405020304" pitchFamily="18" charset="0"/>
                  <a:cs typeface="Times New Roman" panose="02020603050405020304" pitchFamily="18" charset="0"/>
                </a:rPr>
                <a:t>	</a:t>
              </a:r>
              <a:endParaRPr lang="en-US" sz="4100" dirty="0">
                <a:solidFill>
                  <a:prstClr val="white"/>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48259" y="369273"/>
              <a:ext cx="5993988" cy="3406645"/>
            </a:xfrm>
            <a:prstGeom prst="rect">
              <a:avLst/>
            </a:prstGeom>
          </p:spPr>
          <p:txBody>
            <a:bodyPr wrap="square">
              <a:spAutoFit/>
            </a:bodyPr>
            <a:lstStyle/>
            <a:p>
              <a:endParaRPr lang="en-US" sz="60700" dirty="0">
                <a:solidFill>
                  <a:prstClr val="black"/>
                </a:solidFill>
              </a:endParaRPr>
            </a:p>
          </p:txBody>
        </p:sp>
      </p:grpSp>
      <p:sp>
        <p:nvSpPr>
          <p:cNvPr id="16" name="TextBox 15"/>
          <p:cNvSpPr txBox="1"/>
          <p:nvPr/>
        </p:nvSpPr>
        <p:spPr>
          <a:xfrm>
            <a:off x="1694371" y="1288345"/>
            <a:ext cx="8933800" cy="1185582"/>
          </a:xfrm>
          <a:prstGeom prst="rect">
            <a:avLst/>
          </a:prstGeom>
          <a:noFill/>
        </p:spPr>
        <p:txBody>
          <a:bodyPr wrap="square" lIns="91020" tIns="45462" rIns="91020" bIns="45462" rtlCol="0">
            <a:spAutoFit/>
          </a:bodyPr>
          <a:lstStyle/>
          <a:p>
            <a:pPr algn="ctr"/>
            <a:r>
              <a:rPr lang="en-US" sz="7100" b="1">
                <a:solidFill>
                  <a:srgbClr val="FF0000"/>
                </a:solidFill>
                <a:latin typeface="Times New Roman" pitchFamily="18" charset="0"/>
                <a:cs typeface="Times New Roman" pitchFamily="18" charset="0"/>
              </a:rPr>
              <a:t>KHI CHO TRẺ NGỦ</a:t>
            </a:r>
            <a:endParaRPr lang="en-US" sz="7100" b="1" dirty="0">
              <a:solidFill>
                <a:srgbClr val="FF0000"/>
              </a:solidFill>
              <a:latin typeface="Times New Roman" pitchFamily="18" charset="0"/>
              <a:cs typeface="Times New Roman" pitchFamily="18" charset="0"/>
            </a:endParaRPr>
          </a:p>
        </p:txBody>
      </p:sp>
      <p:sp>
        <p:nvSpPr>
          <p:cNvPr id="17" name="TextBox 16"/>
          <p:cNvSpPr txBox="1"/>
          <p:nvPr/>
        </p:nvSpPr>
        <p:spPr>
          <a:xfrm>
            <a:off x="1499534" y="3789381"/>
            <a:ext cx="10500065" cy="11787321"/>
          </a:xfrm>
          <a:prstGeom prst="rect">
            <a:avLst/>
          </a:prstGeom>
          <a:noFill/>
        </p:spPr>
        <p:txBody>
          <a:bodyPr wrap="square" lIns="91020" tIns="45462" rIns="91020" bIns="45462" rtlCol="0">
            <a:spAutoFit/>
          </a:bodyPr>
          <a:lstStyle/>
          <a:p>
            <a:pPr algn="just"/>
            <a:r>
              <a:rPr lang="en-US" sz="7100" dirty="0" smtClean="0">
                <a:latin typeface="Times New Roman"/>
                <a:ea typeface="Times New Roman"/>
              </a:rPr>
              <a:t>- </a:t>
            </a:r>
            <a:r>
              <a:rPr lang="en-US" dirty="0" smtClean="0">
                <a:latin typeface="Times New Roman"/>
                <a:ea typeface="Times New Roman"/>
              </a:rPr>
              <a:t>C</a:t>
            </a:r>
            <a:r>
              <a:rPr lang="vi-VN" dirty="0">
                <a:latin typeface="Times New Roman"/>
                <a:ea typeface="Times New Roman"/>
              </a:rPr>
              <a:t>huẩn bị </a:t>
            </a:r>
            <a:r>
              <a:rPr lang="en-US" dirty="0" err="1">
                <a:latin typeface="Times New Roman"/>
                <a:ea typeface="Times New Roman"/>
              </a:rPr>
              <a:t>chỗ</a:t>
            </a:r>
            <a:r>
              <a:rPr lang="vi-VN" dirty="0">
                <a:latin typeface="Times New Roman"/>
                <a:ea typeface="Times New Roman"/>
              </a:rPr>
              <a:t> ngủ cho các cháu thật đầy đủ</a:t>
            </a:r>
            <a:r>
              <a:rPr lang="en-US" dirty="0">
                <a:latin typeface="Times New Roman"/>
                <a:ea typeface="Times New Roman"/>
              </a:rPr>
              <a:t>, </a:t>
            </a:r>
            <a:r>
              <a:rPr lang="en-US" dirty="0" err="1">
                <a:latin typeface="Times New Roman"/>
                <a:ea typeface="Times New Roman"/>
              </a:rPr>
              <a:t>phòng</a:t>
            </a:r>
            <a:r>
              <a:rPr lang="en-US" dirty="0">
                <a:latin typeface="Times New Roman"/>
                <a:ea typeface="Times New Roman"/>
              </a:rPr>
              <a:t> </a:t>
            </a:r>
            <a:r>
              <a:rPr lang="en-US" dirty="0" err="1">
                <a:latin typeface="Times New Roman"/>
                <a:ea typeface="Times New Roman"/>
              </a:rPr>
              <a:t>ngủ</a:t>
            </a:r>
            <a:r>
              <a:rPr lang="en-US" dirty="0">
                <a:latin typeface="Times New Roman"/>
                <a:ea typeface="Times New Roman"/>
              </a:rPr>
              <a:t> </a:t>
            </a:r>
            <a:r>
              <a:rPr lang="en-US" dirty="0" err="1">
                <a:latin typeface="Times New Roman"/>
                <a:ea typeface="Times New Roman"/>
              </a:rPr>
              <a:t>thoáng</a:t>
            </a:r>
            <a:r>
              <a:rPr lang="en-US" dirty="0">
                <a:latin typeface="Times New Roman"/>
                <a:ea typeface="Times New Roman"/>
              </a:rPr>
              <a:t> </a:t>
            </a:r>
            <a:r>
              <a:rPr lang="en-US" dirty="0" err="1">
                <a:latin typeface="Times New Roman"/>
                <a:ea typeface="Times New Roman"/>
              </a:rPr>
              <a:t>mát</a:t>
            </a:r>
            <a:r>
              <a:rPr lang="en-US" dirty="0">
                <a:latin typeface="Times New Roman"/>
                <a:ea typeface="Times New Roman"/>
              </a:rPr>
              <a:t>, an </a:t>
            </a:r>
            <a:r>
              <a:rPr lang="en-US" dirty="0" err="1">
                <a:latin typeface="Times New Roman"/>
                <a:ea typeface="Times New Roman"/>
              </a:rPr>
              <a:t>toàn</a:t>
            </a:r>
            <a:r>
              <a:rPr lang="en-US" dirty="0">
                <a:latin typeface="Times New Roman"/>
                <a:ea typeface="Times New Roman"/>
              </a:rPr>
              <a:t>, </a:t>
            </a:r>
            <a:r>
              <a:rPr lang="en-US" dirty="0" err="1">
                <a:latin typeface="Times New Roman"/>
                <a:ea typeface="Times New Roman"/>
              </a:rPr>
              <a:t>mát</a:t>
            </a:r>
            <a:r>
              <a:rPr lang="en-US" dirty="0">
                <a:latin typeface="Times New Roman"/>
                <a:ea typeface="Times New Roman"/>
              </a:rPr>
              <a:t> </a:t>
            </a:r>
            <a:r>
              <a:rPr lang="en-US" dirty="0" err="1">
                <a:latin typeface="Times New Roman"/>
                <a:ea typeface="Times New Roman"/>
              </a:rPr>
              <a:t>mẻ</a:t>
            </a:r>
            <a:r>
              <a:rPr lang="en-US" dirty="0">
                <a:latin typeface="Times New Roman"/>
                <a:ea typeface="Times New Roman"/>
              </a:rPr>
              <a:t> </a:t>
            </a:r>
            <a:r>
              <a:rPr lang="en-US" dirty="0" err="1">
                <a:latin typeface="Times New Roman"/>
                <a:ea typeface="Times New Roman"/>
              </a:rPr>
              <a:t>mùa</a:t>
            </a:r>
            <a:r>
              <a:rPr lang="en-US" dirty="0">
                <a:latin typeface="Times New Roman"/>
                <a:ea typeface="Times New Roman"/>
              </a:rPr>
              <a:t> </a:t>
            </a:r>
            <a:r>
              <a:rPr lang="en-US" dirty="0" err="1">
                <a:latin typeface="Times New Roman"/>
                <a:ea typeface="Times New Roman"/>
              </a:rPr>
              <a:t>hè</a:t>
            </a:r>
            <a:r>
              <a:rPr lang="en-US" dirty="0">
                <a:latin typeface="Times New Roman"/>
                <a:ea typeface="Times New Roman"/>
              </a:rPr>
              <a:t>, </a:t>
            </a:r>
            <a:r>
              <a:rPr lang="en-US" dirty="0" err="1">
                <a:latin typeface="Times New Roman"/>
                <a:ea typeface="Times New Roman"/>
              </a:rPr>
              <a:t>ấp</a:t>
            </a:r>
            <a:r>
              <a:rPr lang="en-US" dirty="0">
                <a:latin typeface="Times New Roman"/>
                <a:ea typeface="Times New Roman"/>
              </a:rPr>
              <a:t> </a:t>
            </a:r>
            <a:r>
              <a:rPr lang="en-US" dirty="0" err="1">
                <a:latin typeface="Times New Roman"/>
                <a:ea typeface="Times New Roman"/>
              </a:rPr>
              <a:t>áp</a:t>
            </a:r>
            <a:r>
              <a:rPr lang="en-US" dirty="0">
                <a:latin typeface="Times New Roman"/>
                <a:ea typeface="Times New Roman"/>
              </a:rPr>
              <a:t> </a:t>
            </a:r>
            <a:r>
              <a:rPr lang="en-US" dirty="0" err="1">
                <a:latin typeface="Times New Roman"/>
                <a:ea typeface="Times New Roman"/>
              </a:rPr>
              <a:t>vào</a:t>
            </a:r>
            <a:r>
              <a:rPr lang="en-US" dirty="0">
                <a:latin typeface="Times New Roman"/>
                <a:ea typeface="Times New Roman"/>
              </a:rPr>
              <a:t> </a:t>
            </a:r>
            <a:r>
              <a:rPr lang="en-US" dirty="0" err="1">
                <a:latin typeface="Times New Roman"/>
                <a:ea typeface="Times New Roman"/>
              </a:rPr>
              <a:t>mùa</a:t>
            </a:r>
            <a:r>
              <a:rPr lang="en-US" dirty="0">
                <a:latin typeface="Times New Roman"/>
                <a:ea typeface="Times New Roman"/>
              </a:rPr>
              <a:t> </a:t>
            </a:r>
            <a:r>
              <a:rPr lang="en-US" dirty="0" err="1">
                <a:latin typeface="Times New Roman"/>
                <a:ea typeface="Times New Roman"/>
              </a:rPr>
              <a:t>đông</a:t>
            </a:r>
            <a:r>
              <a:rPr lang="en-US" dirty="0">
                <a:latin typeface="Times New Roman"/>
                <a:ea typeface="Times New Roman"/>
              </a:rPr>
              <a:t>.</a:t>
            </a:r>
          </a:p>
          <a:p>
            <a:pPr algn="just"/>
            <a:r>
              <a:rPr lang="en-US" dirty="0">
                <a:latin typeface="Times New Roman"/>
                <a:ea typeface="Times New Roman"/>
              </a:rPr>
              <a:t>- </a:t>
            </a:r>
            <a:r>
              <a:rPr lang="en-US" dirty="0" err="1">
                <a:latin typeface="Times New Roman"/>
                <a:ea typeface="Times New Roman"/>
              </a:rPr>
              <a:t>Tôi</a:t>
            </a:r>
            <a:r>
              <a:rPr lang="en-US" dirty="0">
                <a:latin typeface="Times New Roman"/>
                <a:ea typeface="Times New Roman"/>
              </a:rPr>
              <a:t>  </a:t>
            </a:r>
            <a:r>
              <a:rPr lang="en-US" dirty="0" err="1">
                <a:latin typeface="Times New Roman"/>
                <a:ea typeface="Times New Roman"/>
              </a:rPr>
              <a:t>mở</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bản</a:t>
            </a:r>
            <a:r>
              <a:rPr lang="en-US" dirty="0">
                <a:latin typeface="Times New Roman"/>
                <a:ea typeface="Times New Roman"/>
              </a:rPr>
              <a:t> </a:t>
            </a:r>
            <a:r>
              <a:rPr lang="en-US" dirty="0" err="1">
                <a:latin typeface="Times New Roman"/>
                <a:ea typeface="Times New Roman"/>
              </a:rPr>
              <a:t>nhạc</a:t>
            </a:r>
            <a:r>
              <a:rPr lang="en-US" dirty="0">
                <a:latin typeface="Times New Roman"/>
                <a:ea typeface="Times New Roman"/>
              </a:rPr>
              <a:t> </a:t>
            </a:r>
            <a:r>
              <a:rPr lang="en-US" dirty="0" err="1">
                <a:latin typeface="Times New Roman"/>
                <a:ea typeface="Times New Roman"/>
              </a:rPr>
              <a:t>nhẹ</a:t>
            </a:r>
            <a:r>
              <a:rPr lang="en-US" dirty="0">
                <a:latin typeface="Times New Roman"/>
                <a:ea typeface="Times New Roman"/>
              </a:rPr>
              <a:t>, </a:t>
            </a:r>
            <a:r>
              <a:rPr lang="en-US" dirty="0" err="1">
                <a:latin typeface="Times New Roman"/>
                <a:ea typeface="Times New Roman"/>
              </a:rPr>
              <a:t>bài</a:t>
            </a:r>
            <a:r>
              <a:rPr lang="en-US" dirty="0">
                <a:latin typeface="Times New Roman"/>
                <a:ea typeface="Times New Roman"/>
              </a:rPr>
              <a:t> </a:t>
            </a:r>
            <a:r>
              <a:rPr lang="en-US" dirty="0" err="1">
                <a:latin typeface="Times New Roman"/>
                <a:ea typeface="Times New Roman"/>
              </a:rPr>
              <a:t>hát</a:t>
            </a:r>
            <a:r>
              <a:rPr lang="en-US" dirty="0">
                <a:latin typeface="Times New Roman"/>
                <a:ea typeface="Times New Roman"/>
              </a:rPr>
              <a:t> </a:t>
            </a:r>
            <a:r>
              <a:rPr lang="en-US" dirty="0" err="1">
                <a:latin typeface="Times New Roman"/>
                <a:ea typeface="Times New Roman"/>
              </a:rPr>
              <a:t>ru</a:t>
            </a:r>
            <a:r>
              <a:rPr lang="en-US" dirty="0">
                <a:latin typeface="Times New Roman"/>
                <a:ea typeface="Times New Roman"/>
              </a:rPr>
              <a:t>, </a:t>
            </a:r>
            <a:r>
              <a:rPr lang="en-US" dirty="0" err="1">
                <a:latin typeface="Times New Roman"/>
                <a:ea typeface="Times New Roman"/>
              </a:rPr>
              <a:t>dân</a:t>
            </a:r>
            <a:r>
              <a:rPr lang="en-US" dirty="0">
                <a:latin typeface="Times New Roman"/>
                <a:ea typeface="Times New Roman"/>
              </a:rPr>
              <a:t> ca </a:t>
            </a:r>
            <a:r>
              <a:rPr lang="en-US" dirty="0" err="1">
                <a:latin typeface="Times New Roman"/>
                <a:ea typeface="Times New Roman"/>
              </a:rPr>
              <a:t>êm</a:t>
            </a:r>
            <a:r>
              <a:rPr lang="en-US" dirty="0">
                <a:latin typeface="Times New Roman"/>
                <a:ea typeface="Times New Roman"/>
              </a:rPr>
              <a:t> </a:t>
            </a:r>
            <a:r>
              <a:rPr lang="en-US" dirty="0" err="1">
                <a:latin typeface="Times New Roman"/>
                <a:ea typeface="Times New Roman"/>
              </a:rPr>
              <a:t>dịu</a:t>
            </a:r>
            <a:r>
              <a:rPr lang="en-US" dirty="0">
                <a:latin typeface="Times New Roman"/>
                <a:ea typeface="Times New Roman"/>
              </a:rPr>
              <a:t> </a:t>
            </a:r>
            <a:r>
              <a:rPr lang="en-US" dirty="0" err="1">
                <a:latin typeface="Times New Roman"/>
                <a:ea typeface="Times New Roman"/>
              </a:rPr>
              <a:t>ru</a:t>
            </a:r>
            <a:r>
              <a:rPr lang="en-US" dirty="0">
                <a:latin typeface="Times New Roman"/>
                <a:ea typeface="Times New Roman"/>
              </a:rPr>
              <a:t> </a:t>
            </a:r>
            <a:r>
              <a:rPr lang="en-US" dirty="0" err="1">
                <a:latin typeface="Times New Roman"/>
                <a:ea typeface="Times New Roman"/>
              </a:rPr>
              <a:t>trẻ</a:t>
            </a:r>
            <a:r>
              <a:rPr lang="en-US" dirty="0">
                <a:latin typeface="Times New Roman"/>
                <a:ea typeface="Times New Roman"/>
              </a:rPr>
              <a:t> </a:t>
            </a:r>
            <a:r>
              <a:rPr lang="en-US" dirty="0" err="1">
                <a:latin typeface="Times New Roman"/>
                <a:ea typeface="Times New Roman"/>
              </a:rPr>
              <a:t>ngủ</a:t>
            </a:r>
            <a:r>
              <a:rPr lang="en-US" dirty="0">
                <a:latin typeface="Times New Roman"/>
                <a:ea typeface="Times New Roman"/>
              </a:rPr>
              <a:t>,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trẻ</a:t>
            </a:r>
            <a:r>
              <a:rPr lang="en-US" dirty="0">
                <a:latin typeface="Times New Roman"/>
                <a:ea typeface="Times New Roman"/>
              </a:rPr>
              <a:t> </a:t>
            </a:r>
            <a:r>
              <a:rPr lang="en-US" dirty="0" err="1">
                <a:latin typeface="Times New Roman"/>
                <a:ea typeface="Times New Roman"/>
              </a:rPr>
              <a:t>khó</a:t>
            </a:r>
            <a:r>
              <a:rPr lang="en-US" dirty="0">
                <a:latin typeface="Times New Roman"/>
                <a:ea typeface="Times New Roman"/>
              </a:rPr>
              <a:t> </a:t>
            </a:r>
            <a:r>
              <a:rPr lang="en-US" dirty="0" err="1">
                <a:latin typeface="Times New Roman"/>
                <a:ea typeface="Times New Roman"/>
              </a:rPr>
              <a:t>ngủ</a:t>
            </a:r>
            <a:r>
              <a:rPr lang="en-US" dirty="0">
                <a:latin typeface="Times New Roman"/>
                <a:ea typeface="Times New Roman"/>
              </a:rPr>
              <a:t> </a:t>
            </a:r>
            <a:r>
              <a:rPr lang="en-US" dirty="0" err="1" smtClean="0">
                <a:latin typeface="Times New Roman"/>
                <a:ea typeface="Times New Roman"/>
              </a:rPr>
              <a:t>tôi</a:t>
            </a:r>
            <a:r>
              <a:rPr lang="en-US" dirty="0" smtClean="0">
                <a:latin typeface="Times New Roman"/>
                <a:ea typeface="Times New Roman"/>
              </a:rPr>
              <a:t> </a:t>
            </a:r>
            <a:r>
              <a:rPr lang="en-US" dirty="0" err="1">
                <a:latin typeface="Times New Roman"/>
                <a:ea typeface="Times New Roman"/>
              </a:rPr>
              <a:t>gần</a:t>
            </a:r>
            <a:r>
              <a:rPr lang="en-US" dirty="0">
                <a:latin typeface="Times New Roman"/>
                <a:ea typeface="Times New Roman"/>
              </a:rPr>
              <a:t> </a:t>
            </a:r>
            <a:r>
              <a:rPr lang="en-US" dirty="0" err="1">
                <a:latin typeface="Times New Roman"/>
                <a:ea typeface="Times New Roman"/>
              </a:rPr>
              <a:t>gũi</a:t>
            </a:r>
            <a:r>
              <a:rPr lang="en-US" dirty="0">
                <a:latin typeface="Times New Roman"/>
                <a:ea typeface="Times New Roman"/>
              </a:rPr>
              <a:t> </a:t>
            </a:r>
            <a:r>
              <a:rPr lang="en-US" dirty="0" err="1">
                <a:latin typeface="Times New Roman"/>
                <a:ea typeface="Times New Roman"/>
              </a:rPr>
              <a:t>vỗ</a:t>
            </a:r>
            <a:r>
              <a:rPr lang="en-US" dirty="0">
                <a:latin typeface="Times New Roman"/>
                <a:ea typeface="Times New Roman"/>
              </a:rPr>
              <a:t> </a:t>
            </a:r>
            <a:r>
              <a:rPr lang="en-US" dirty="0" err="1">
                <a:latin typeface="Times New Roman"/>
                <a:ea typeface="Times New Roman"/>
              </a:rPr>
              <a:t>về</a:t>
            </a:r>
            <a:r>
              <a:rPr lang="en-US" dirty="0">
                <a:latin typeface="Times New Roman"/>
                <a:ea typeface="Times New Roman"/>
              </a:rPr>
              <a:t> </a:t>
            </a:r>
            <a:r>
              <a:rPr lang="en-US" dirty="0" err="1">
                <a:latin typeface="Times New Roman"/>
                <a:ea typeface="Times New Roman"/>
              </a:rPr>
              <a:t>trẻ</a:t>
            </a:r>
            <a:r>
              <a:rPr lang="en-US" dirty="0">
                <a:latin typeface="Times New Roman"/>
                <a:ea typeface="Times New Roman"/>
              </a:rPr>
              <a:t> </a:t>
            </a:r>
            <a:r>
              <a:rPr lang="en-US" dirty="0" err="1">
                <a:latin typeface="Times New Roman"/>
                <a:ea typeface="Times New Roman"/>
              </a:rPr>
              <a:t>để</a:t>
            </a:r>
            <a:r>
              <a:rPr lang="en-US" dirty="0">
                <a:latin typeface="Times New Roman"/>
                <a:ea typeface="Times New Roman"/>
              </a:rPr>
              <a:t> </a:t>
            </a:r>
            <a:r>
              <a:rPr lang="en-US" dirty="0" err="1">
                <a:latin typeface="Times New Roman"/>
                <a:ea typeface="Times New Roman"/>
              </a:rPr>
              <a:t>trẻ</a:t>
            </a:r>
            <a:r>
              <a:rPr lang="en-US" dirty="0">
                <a:latin typeface="Times New Roman"/>
                <a:ea typeface="Times New Roman"/>
              </a:rPr>
              <a:t> </a:t>
            </a:r>
            <a:r>
              <a:rPr lang="en-US" dirty="0" err="1">
                <a:latin typeface="Times New Roman"/>
                <a:ea typeface="Times New Roman"/>
              </a:rPr>
              <a:t>dễ</a:t>
            </a:r>
            <a:r>
              <a:rPr lang="en-US" dirty="0">
                <a:latin typeface="Times New Roman"/>
                <a:ea typeface="Times New Roman"/>
              </a:rPr>
              <a:t> </a:t>
            </a:r>
            <a:r>
              <a:rPr lang="en-US" dirty="0" err="1">
                <a:latin typeface="Times New Roman"/>
                <a:ea typeface="Times New Roman"/>
              </a:rPr>
              <a:t>ngủ</a:t>
            </a:r>
            <a:r>
              <a:rPr lang="en-US" dirty="0">
                <a:latin typeface="Times New Roman"/>
                <a:ea typeface="Times New Roman"/>
              </a:rPr>
              <a:t> </a:t>
            </a:r>
            <a:r>
              <a:rPr lang="en-US" dirty="0" err="1">
                <a:latin typeface="Times New Roman"/>
                <a:ea typeface="Times New Roman"/>
              </a:rPr>
              <a:t>hơn</a:t>
            </a:r>
            <a:r>
              <a:rPr lang="en-US" dirty="0">
                <a:latin typeface="Times New Roman"/>
                <a:ea typeface="Times New Roman"/>
              </a:rPr>
              <a:t> </a:t>
            </a:r>
            <a:r>
              <a:rPr lang="en-US" dirty="0" err="1">
                <a:latin typeface="Times New Roman"/>
                <a:ea typeface="Times New Roman"/>
              </a:rPr>
              <a:t>hoặc</a:t>
            </a:r>
            <a:r>
              <a:rPr lang="en-US" dirty="0">
                <a:latin typeface="Times New Roman"/>
                <a:ea typeface="Times New Roman"/>
              </a:rPr>
              <a:t> </a:t>
            </a:r>
            <a:r>
              <a:rPr lang="en-US" dirty="0" err="1">
                <a:latin typeface="Times New Roman"/>
                <a:ea typeface="Times New Roman"/>
              </a:rPr>
              <a:t>tôi</a:t>
            </a:r>
            <a:r>
              <a:rPr lang="en-US" dirty="0">
                <a:latin typeface="Times New Roman"/>
                <a:ea typeface="Times New Roman"/>
              </a:rPr>
              <a:t> </a:t>
            </a:r>
            <a:r>
              <a:rPr lang="en-US" dirty="0" err="1" smtClean="0">
                <a:latin typeface="Times New Roman"/>
                <a:ea typeface="Times New Roman"/>
              </a:rPr>
              <a:t>sẽ</a:t>
            </a:r>
            <a:r>
              <a:rPr lang="en-US" dirty="0" smtClean="0">
                <a:latin typeface="Times New Roman"/>
                <a:ea typeface="Times New Roman"/>
              </a:rPr>
              <a:t> </a:t>
            </a:r>
            <a:r>
              <a:rPr lang="en-US" dirty="0" err="1" smtClean="0">
                <a:latin typeface="Times New Roman"/>
                <a:ea typeface="Times New Roman"/>
              </a:rPr>
              <a:t>bế</a:t>
            </a:r>
            <a:r>
              <a:rPr lang="en-US" dirty="0" smtClean="0">
                <a:latin typeface="Times New Roman"/>
                <a:ea typeface="Times New Roman"/>
              </a:rPr>
              <a:t> </a:t>
            </a:r>
            <a:r>
              <a:rPr lang="en-US" dirty="0" err="1" smtClean="0">
                <a:latin typeface="Times New Roman"/>
                <a:ea typeface="Times New Roman"/>
              </a:rPr>
              <a:t>trẻ</a:t>
            </a:r>
            <a:r>
              <a:rPr lang="en-US" dirty="0" smtClean="0">
                <a:latin typeface="Times New Roman"/>
                <a:ea typeface="Times New Roman"/>
              </a:rPr>
              <a:t> </a:t>
            </a:r>
            <a:r>
              <a:rPr lang="en-US" dirty="0" err="1" smtClean="0">
                <a:latin typeface="Times New Roman"/>
                <a:ea typeface="Times New Roman"/>
              </a:rPr>
              <a:t>và</a:t>
            </a:r>
            <a:r>
              <a:rPr lang="en-US" dirty="0" smtClean="0">
                <a:latin typeface="Times New Roman"/>
                <a:ea typeface="Times New Roman"/>
              </a:rPr>
              <a:t> </a:t>
            </a:r>
            <a:r>
              <a:rPr lang="en-US" dirty="0" err="1">
                <a:latin typeface="Times New Roman"/>
                <a:ea typeface="Times New Roman"/>
              </a:rPr>
              <a:t>hát</a:t>
            </a:r>
            <a:r>
              <a:rPr lang="en-US" dirty="0">
                <a:latin typeface="Times New Roman"/>
                <a:ea typeface="Times New Roman"/>
              </a:rPr>
              <a:t> </a:t>
            </a:r>
            <a:r>
              <a:rPr lang="en-US" dirty="0" err="1">
                <a:latin typeface="Times New Roman"/>
                <a:ea typeface="Times New Roman"/>
              </a:rPr>
              <a:t>một</a:t>
            </a:r>
            <a:r>
              <a:rPr lang="en-US" dirty="0">
                <a:latin typeface="Times New Roman"/>
                <a:ea typeface="Times New Roman"/>
              </a:rPr>
              <a:t> </a:t>
            </a:r>
            <a:r>
              <a:rPr lang="en-US" dirty="0" err="1">
                <a:latin typeface="Times New Roman"/>
                <a:ea typeface="Times New Roman"/>
              </a:rPr>
              <a:t>khúc</a:t>
            </a:r>
            <a:r>
              <a:rPr lang="en-US" dirty="0">
                <a:latin typeface="Times New Roman"/>
                <a:ea typeface="Times New Roman"/>
              </a:rPr>
              <a:t> </a:t>
            </a:r>
            <a:r>
              <a:rPr lang="en-US" dirty="0" err="1">
                <a:latin typeface="Times New Roman"/>
                <a:ea typeface="Times New Roman"/>
              </a:rPr>
              <a:t>ru</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vậy</a:t>
            </a:r>
            <a:r>
              <a:rPr lang="en-US" dirty="0">
                <a:latin typeface="Times New Roman"/>
                <a:ea typeface="Times New Roman"/>
              </a:rPr>
              <a:t> </a:t>
            </a:r>
            <a:r>
              <a:rPr lang="en-US" dirty="0" err="1">
                <a:latin typeface="Times New Roman"/>
                <a:ea typeface="Times New Roman"/>
              </a:rPr>
              <a:t>trẻ</a:t>
            </a:r>
            <a:r>
              <a:rPr lang="en-US" dirty="0">
                <a:latin typeface="Times New Roman"/>
                <a:ea typeface="Times New Roman"/>
              </a:rPr>
              <a:t> </a:t>
            </a:r>
            <a:r>
              <a:rPr lang="en-US" dirty="0" err="1">
                <a:latin typeface="Times New Roman"/>
                <a:ea typeface="Times New Roman"/>
              </a:rPr>
              <a:t>sẽ</a:t>
            </a:r>
            <a:r>
              <a:rPr lang="en-US" dirty="0">
                <a:latin typeface="Times New Roman"/>
                <a:ea typeface="Times New Roman"/>
              </a:rPr>
              <a:t> </a:t>
            </a:r>
            <a:r>
              <a:rPr lang="en-US" dirty="0" err="1">
                <a:latin typeface="Times New Roman"/>
                <a:ea typeface="Times New Roman"/>
              </a:rPr>
              <a:t>cảm</a:t>
            </a:r>
            <a:r>
              <a:rPr lang="en-US" dirty="0">
                <a:latin typeface="Times New Roman"/>
                <a:ea typeface="Times New Roman"/>
              </a:rPr>
              <a:t> </a:t>
            </a:r>
            <a:r>
              <a:rPr lang="en-US" dirty="0" err="1">
                <a:latin typeface="Times New Roman"/>
                <a:ea typeface="Times New Roman"/>
              </a:rPr>
              <a:t>thấy</a:t>
            </a:r>
            <a:r>
              <a:rPr lang="en-US" dirty="0">
                <a:latin typeface="Times New Roman"/>
                <a:ea typeface="Times New Roman"/>
              </a:rPr>
              <a:t> </a:t>
            </a:r>
            <a:r>
              <a:rPr lang="en-US" dirty="0" err="1">
                <a:latin typeface="Times New Roman"/>
                <a:ea typeface="Times New Roman"/>
              </a:rPr>
              <a:t>dễ</a:t>
            </a:r>
            <a:r>
              <a:rPr lang="en-US" dirty="0">
                <a:latin typeface="Times New Roman"/>
                <a:ea typeface="Times New Roman"/>
              </a:rPr>
              <a:t> </a:t>
            </a:r>
            <a:r>
              <a:rPr lang="en-US" dirty="0" err="1">
                <a:latin typeface="Times New Roman"/>
                <a:ea typeface="Times New Roman"/>
              </a:rPr>
              <a:t>chịu</a:t>
            </a:r>
            <a:r>
              <a:rPr lang="en-US" dirty="0">
                <a:latin typeface="Times New Roman"/>
                <a:ea typeface="Times New Roman"/>
              </a:rPr>
              <a:t> </a:t>
            </a:r>
            <a:r>
              <a:rPr lang="en-US" dirty="0" err="1">
                <a:latin typeface="Times New Roman"/>
                <a:ea typeface="Times New Roman"/>
              </a:rPr>
              <a:t>khi</a:t>
            </a:r>
            <a:r>
              <a:rPr lang="en-US" dirty="0">
                <a:latin typeface="Times New Roman"/>
                <a:ea typeface="Times New Roman"/>
              </a:rPr>
              <a:t> </a:t>
            </a:r>
            <a:r>
              <a:rPr lang="en-US" dirty="0" err="1">
                <a:latin typeface="Times New Roman"/>
                <a:ea typeface="Times New Roman"/>
              </a:rPr>
              <a:t>được</a:t>
            </a:r>
            <a:r>
              <a:rPr lang="en-US" dirty="0">
                <a:latin typeface="Times New Roman"/>
                <a:ea typeface="Times New Roman"/>
              </a:rPr>
              <a:t> </a:t>
            </a:r>
            <a:r>
              <a:rPr lang="en-US" dirty="0" err="1">
                <a:latin typeface="Times New Roman"/>
                <a:ea typeface="Times New Roman"/>
              </a:rPr>
              <a:t>nằm</a:t>
            </a:r>
            <a:r>
              <a:rPr lang="en-US" dirty="0">
                <a:latin typeface="Times New Roman"/>
                <a:ea typeface="Times New Roman"/>
              </a:rPr>
              <a:t> </a:t>
            </a:r>
            <a:r>
              <a:rPr lang="en-US" dirty="0" err="1">
                <a:latin typeface="Times New Roman"/>
                <a:ea typeface="Times New Roman"/>
              </a:rPr>
              <a:t>gọn</a:t>
            </a:r>
            <a:r>
              <a:rPr lang="en-US" dirty="0">
                <a:latin typeface="Times New Roman"/>
                <a:ea typeface="Times New Roman"/>
              </a:rPr>
              <a:t> </a:t>
            </a:r>
            <a:r>
              <a:rPr lang="en-US" dirty="0" err="1">
                <a:latin typeface="Times New Roman"/>
                <a:ea typeface="Times New Roman"/>
              </a:rPr>
              <a:t>trong</a:t>
            </a:r>
            <a:r>
              <a:rPr lang="en-US" dirty="0">
                <a:latin typeface="Times New Roman"/>
                <a:ea typeface="Times New Roman"/>
              </a:rPr>
              <a:t> </a:t>
            </a:r>
            <a:r>
              <a:rPr lang="en-US" dirty="0" err="1">
                <a:latin typeface="Times New Roman"/>
                <a:ea typeface="Times New Roman"/>
              </a:rPr>
              <a:t>vòng</a:t>
            </a:r>
            <a:r>
              <a:rPr lang="en-US" dirty="0">
                <a:latin typeface="Times New Roman"/>
                <a:ea typeface="Times New Roman"/>
              </a:rPr>
              <a:t> </a:t>
            </a:r>
            <a:r>
              <a:rPr lang="en-US" dirty="0" err="1">
                <a:latin typeface="Times New Roman"/>
                <a:ea typeface="Times New Roman"/>
              </a:rPr>
              <a:t>tay</a:t>
            </a:r>
            <a:r>
              <a:rPr lang="en-US" dirty="0">
                <a:latin typeface="Times New Roman"/>
                <a:ea typeface="Times New Roman"/>
              </a:rPr>
              <a:t> </a:t>
            </a:r>
            <a:r>
              <a:rPr lang="en-US" dirty="0" err="1">
                <a:latin typeface="Times New Roman"/>
                <a:ea typeface="Times New Roman"/>
              </a:rPr>
              <a:t>âu</a:t>
            </a:r>
            <a:r>
              <a:rPr lang="en-US" dirty="0">
                <a:latin typeface="Times New Roman"/>
                <a:ea typeface="Times New Roman"/>
              </a:rPr>
              <a:t> </a:t>
            </a:r>
            <a:r>
              <a:rPr lang="en-US" dirty="0" err="1">
                <a:latin typeface="Times New Roman"/>
                <a:ea typeface="Times New Roman"/>
              </a:rPr>
              <a:t>yếm</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tôi</a:t>
            </a:r>
            <a:endParaRPr lang="en-US" dirty="0">
              <a:latin typeface="Times New Roman"/>
              <a:ea typeface="Times New Roman"/>
            </a:endParaRPr>
          </a:p>
          <a:p>
            <a:pPr algn="just"/>
            <a:r>
              <a:rPr lang="en-US" dirty="0">
                <a:latin typeface="Times New Roman"/>
                <a:ea typeface="Times New Roman"/>
              </a:rPr>
              <a:t>- </a:t>
            </a:r>
            <a:r>
              <a:rPr lang="vi-VN" dirty="0">
                <a:latin typeface="Times New Roman"/>
                <a:ea typeface="Times New Roman"/>
              </a:rPr>
              <a:t> Đồng thời khi các cháu ngủ tôi luôn để ý, quan tâm đến các con từ những việc nhỏ </a:t>
            </a:r>
            <a:r>
              <a:rPr lang="vi-VN" dirty="0" smtClean="0">
                <a:latin typeface="Times New Roman"/>
                <a:ea typeface="Times New Roman"/>
              </a:rPr>
              <a:t>nhất</a:t>
            </a:r>
            <a:r>
              <a:rPr lang="en-US" dirty="0" smtClean="0">
                <a:latin typeface="Times New Roman"/>
                <a:ea typeface="Times New Roman"/>
              </a:rPr>
              <a:t>.</a:t>
            </a:r>
            <a:endParaRPr lang="en-US" dirty="0">
              <a:solidFill>
                <a:srgbClr val="0000FF"/>
              </a:solidFill>
              <a:latin typeface="Times New Roman" pitchFamily="18" charset="0"/>
              <a:cs typeface="Times New Roman" pitchFamily="18" charset="0"/>
            </a:endParaRPr>
          </a:p>
        </p:txBody>
      </p:sp>
      <p:sp>
        <p:nvSpPr>
          <p:cNvPr id="43" name="Rounded Rectangle 42"/>
          <p:cNvSpPr/>
          <p:nvPr/>
        </p:nvSpPr>
        <p:spPr>
          <a:xfrm>
            <a:off x="14082814" y="15080510"/>
            <a:ext cx="15080508" cy="1353379"/>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lIns="91020" tIns="45462" rIns="91020" bIns="45462" rtlCol="0" anchor="ctr"/>
          <a:lstStyle/>
          <a:p>
            <a:pPr algn="ctr"/>
            <a:r>
              <a:rPr lang="en-US" sz="6100" b="1" dirty="0" err="1">
                <a:solidFill>
                  <a:prstClr val="black"/>
                </a:solidFill>
                <a:latin typeface="Times New Roman" pitchFamily="18" charset="0"/>
                <a:cs typeface="Times New Roman" pitchFamily="18" charset="0"/>
              </a:rPr>
              <a:t>Hình</a:t>
            </a:r>
            <a:r>
              <a:rPr lang="en-US" sz="6100" b="1" dirty="0">
                <a:solidFill>
                  <a:prstClr val="black"/>
                </a:solidFill>
                <a:latin typeface="Times New Roman" pitchFamily="18" charset="0"/>
                <a:cs typeface="Times New Roman" pitchFamily="18" charset="0"/>
              </a:rPr>
              <a:t> </a:t>
            </a:r>
            <a:r>
              <a:rPr lang="en-US" sz="6100" b="1" err="1">
                <a:solidFill>
                  <a:prstClr val="black"/>
                </a:solidFill>
                <a:latin typeface="Times New Roman" pitchFamily="18" charset="0"/>
                <a:cs typeface="Times New Roman" pitchFamily="18" charset="0"/>
              </a:rPr>
              <a:t>ảnh</a:t>
            </a:r>
            <a:r>
              <a:rPr lang="en-US" sz="6100" b="1">
                <a:solidFill>
                  <a:prstClr val="black"/>
                </a:solidFill>
                <a:latin typeface="Times New Roman" pitchFamily="18" charset="0"/>
                <a:cs typeface="Times New Roman" pitchFamily="18" charset="0"/>
              </a:rPr>
              <a:t> cô cho trẻ ngủ</a:t>
            </a:r>
            <a:endParaRPr lang="en-US" sz="6100" b="1" dirty="0">
              <a:solidFill>
                <a:prstClr val="black"/>
              </a:solidFill>
              <a:latin typeface="Times New Roman" pitchFamily="18" charset="0"/>
              <a:cs typeface="Times New Roman" pitchFamily="18" charset="0"/>
            </a:endParaRPr>
          </a:p>
        </p:txBody>
      </p:sp>
      <p:pic>
        <p:nvPicPr>
          <p:cNvPr id="2050" name="Picture 2" descr="C:\Users\DELL\Desktop\z4888452059281_280ba14aff43ca36541496fa53909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2814" y="3366297"/>
            <a:ext cx="15080508" cy="11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04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circle(in)">
                                      <p:cBhvr>
                                        <p:cTn id="17" dur="20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circle(in)">
                                      <p:cBhvr>
                                        <p:cTn id="22" dur="20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ircle(in)">
                                      <p:cBhvr>
                                        <p:cTn id="27" dur="2000"/>
                                        <p:tgtEl>
                                          <p:spTgt spid="205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circle(in)">
                                      <p:cBhvr>
                                        <p:cTn id="3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Cloud Callout 3"/>
          <p:cNvSpPr/>
          <p:nvPr/>
        </p:nvSpPr>
        <p:spPr>
          <a:xfrm>
            <a:off x="544955" y="2"/>
            <a:ext cx="29522018" cy="2855478"/>
          </a:xfrm>
          <a:prstGeom prst="cloudCallou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186" tIns="115593" rIns="231186" bIns="115593" rtlCol="0" anchor="ctr"/>
          <a:lstStyle/>
          <a:p>
            <a:pPr indent="447715" algn="ctr">
              <a:lnSpc>
                <a:spcPct val="115000"/>
              </a:lnSpc>
            </a:pPr>
            <a:endParaRPr lang="en-US" sz="6100" b="1">
              <a:solidFill>
                <a:srgbClr val="0070C0"/>
              </a:solidFill>
              <a:latin typeface="Times New Roman" panose="02020603050405020304" pitchFamily="18" charset="0"/>
              <a:cs typeface="Times New Roman" panose="02020603050405020304" pitchFamily="18" charset="0"/>
            </a:endParaRPr>
          </a:p>
          <a:p>
            <a:pPr indent="447715" algn="ctr">
              <a:lnSpc>
                <a:spcPct val="115000"/>
              </a:lnSpc>
            </a:pPr>
            <a:r>
              <a:rPr lang="en-US" sz="6100" b="1">
                <a:solidFill>
                  <a:srgbClr val="0070C0"/>
                </a:solidFill>
                <a:latin typeface="Times New Roman" panose="02020603050405020304" pitchFamily="18" charset="0"/>
                <a:cs typeface="Times New Roman" panose="02020603050405020304" pitchFamily="18" charset="0"/>
              </a:rPr>
              <a:t>Biện pháp 3:  </a:t>
            </a:r>
            <a:r>
              <a:rPr lang="pt-BR" sz="6100" b="1" i="1">
                <a:solidFill>
                  <a:srgbClr val="0070C0"/>
                </a:solidFill>
                <a:latin typeface="Times New Roman"/>
                <a:ea typeface="Calibri"/>
                <a:cs typeface="Times New Roman"/>
              </a:rPr>
              <a:t>Tổ chức các hoạt động và trò chơi mới lạ tạo sự vui vẻ hứng thú cho trẻ </a:t>
            </a:r>
            <a:endParaRPr lang="en-US" sz="6100">
              <a:solidFill>
                <a:srgbClr val="0070C0"/>
              </a:solidFill>
              <a:ea typeface="Calibri"/>
              <a:cs typeface="Times New Roman"/>
            </a:endParaRPr>
          </a:p>
          <a:p>
            <a:pPr defTabSz="2312122"/>
            <a:r>
              <a:rPr lang="en-US" sz="6100" b="1">
                <a:solidFill>
                  <a:srgbClr val="0070C0"/>
                </a:solidFill>
                <a:latin typeface="Times New Roman" panose="02020603050405020304" pitchFamily="18" charset="0"/>
                <a:cs typeface="Times New Roman" panose="02020603050405020304" pitchFamily="18" charset="0"/>
              </a:rPr>
              <a:t>   </a:t>
            </a:r>
            <a:endParaRPr lang="en-US" sz="610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84323" y="3480116"/>
            <a:ext cx="30043278" cy="136230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186" tIns="115593" rIns="231186" bIns="115593" rtlCol="0" anchor="ctr"/>
          <a:lstStyle/>
          <a:p>
            <a:pPr indent="455486" algn="just">
              <a:lnSpc>
                <a:spcPct val="115000"/>
              </a:lnSpc>
            </a:pPr>
            <a:r>
              <a:rPr lang="pt-BR" sz="6100" dirty="0">
                <a:solidFill>
                  <a:srgbClr val="FF0000"/>
                </a:solidFill>
                <a:latin typeface="Times New Roman"/>
                <a:ea typeface="Times New Roman"/>
                <a:cs typeface="Times New Roman"/>
              </a:rPr>
              <a:t>	Đối với trẻ mầm non, vui chơi là hoạt động chủ đạo, trẻ học thông qua chơi, vui chơi vừa giúp cho tinh thần trẻ vui vẻ sảng khoái và quên đi những nỗi buồn khi phải rời xa ông bà bố mẹ đến với môi trường mới lạ. Hoạt động vui chơi với nhiều trò chơi hấp dẫn là cơ hội tốt nhất thu hút trẻ đến trường đến lớp và dễ dàng tiếp xúc với bạn mới, cô giáo mới.</a:t>
            </a:r>
          </a:p>
          <a:p>
            <a:pPr indent="455486" algn="just">
              <a:lnSpc>
                <a:spcPct val="115000"/>
              </a:lnSpc>
            </a:pPr>
            <a:r>
              <a:rPr lang="en-US" sz="6100" dirty="0">
                <a:solidFill>
                  <a:srgbClr val="FF0000"/>
                </a:solidFill>
                <a:latin typeface="+mj-lt"/>
              </a:rPr>
              <a:t>	</a:t>
            </a:r>
            <a:r>
              <a:rPr lang="vi-VN" sz="6100" dirty="0" smtClean="0">
                <a:solidFill>
                  <a:srgbClr val="FF0000"/>
                </a:solidFill>
                <a:latin typeface="+mj-lt"/>
              </a:rPr>
              <a:t>Nắm </a:t>
            </a:r>
            <a:r>
              <a:rPr lang="vi-VN" sz="6100" dirty="0">
                <a:solidFill>
                  <a:srgbClr val="FF0000"/>
                </a:solidFill>
                <a:latin typeface="+mj-lt"/>
              </a:rPr>
              <a:t>bắt được nhu cầu mong muốn của trẻ nên tôi luôn cố gắng tổ chức thường xuyên các hoạt động vui chơi phù hợp với </a:t>
            </a:r>
            <a:r>
              <a:rPr lang="vi-VN" sz="6100" dirty="0" smtClean="0">
                <a:solidFill>
                  <a:srgbClr val="FF0000"/>
                </a:solidFill>
                <a:latin typeface="+mj-lt"/>
              </a:rPr>
              <a:t>trẻ</a:t>
            </a:r>
            <a:r>
              <a:rPr lang="en-US" sz="6100" dirty="0" smtClean="0">
                <a:solidFill>
                  <a:srgbClr val="FF0000"/>
                </a:solidFill>
                <a:latin typeface="+mj-lt"/>
              </a:rPr>
              <a:t>.</a:t>
            </a:r>
            <a:endParaRPr lang="en-US" sz="6100" dirty="0">
              <a:solidFill>
                <a:srgbClr val="FF0000"/>
              </a:solidFill>
              <a:latin typeface="+mj-lt"/>
            </a:endParaRPr>
          </a:p>
          <a:p>
            <a:pPr indent="455486" algn="just">
              <a:lnSpc>
                <a:spcPct val="115000"/>
              </a:lnSpc>
            </a:pPr>
            <a:r>
              <a:rPr lang="en-US" sz="6100" dirty="0">
                <a:solidFill>
                  <a:srgbClr val="FF0000"/>
                </a:solidFill>
                <a:latin typeface="+mj-lt"/>
              </a:rPr>
              <a:t>	</a:t>
            </a:r>
            <a:r>
              <a:rPr lang="vi-VN" sz="6100" dirty="0">
                <a:solidFill>
                  <a:srgbClr val="FF0000"/>
                </a:solidFill>
                <a:latin typeface="+mj-lt"/>
              </a:rPr>
              <a:t>Tôi tận dụng các nguyên vật liệu phế thải làm đồ dùng đồ chơi và tổ chức cho trẻ chơi trò chơi, quay video và đưa về nhóm Zalo của lớp để phụ huynh yên tâm và động viên trẻ đến lớp</a:t>
            </a:r>
            <a:endParaRPr lang="en-US" sz="6100" dirty="0">
              <a:solidFill>
                <a:srgbClr val="FF0000"/>
              </a:solidFill>
              <a:latin typeface="+mj-lt"/>
              <a:ea typeface="Calibri"/>
              <a:cs typeface="Times New Roman"/>
            </a:endParaRPr>
          </a:p>
        </p:txBody>
      </p:sp>
    </p:spTree>
    <p:custDataLst>
      <p:tags r:id="rId1"/>
    </p:custDataLst>
    <p:extLst>
      <p:ext uri="{BB962C8B-B14F-4D97-AF65-F5344CB8AC3E}">
        <p14:creationId xmlns:p14="http://schemas.microsoft.com/office/powerpoint/2010/main" val="275201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C9BDC5F-4647-435D-B644-12B0C32CE2F9}"/>
              </a:ext>
            </a:extLst>
          </p:cNvPr>
          <p:cNvPicPr>
            <a:picLocks noChangeAspect="1"/>
          </p:cNvPicPr>
          <p:nvPr/>
        </p:nvPicPr>
        <p:blipFill>
          <a:blip r:embed="rId2"/>
          <a:stretch>
            <a:fillRect/>
          </a:stretch>
        </p:blipFill>
        <p:spPr>
          <a:xfrm>
            <a:off x="6097" y="0"/>
            <a:ext cx="30947231" cy="17400588"/>
          </a:xfrm>
          <a:prstGeom prst="rect">
            <a:avLst/>
          </a:prstGeom>
        </p:spPr>
      </p:pic>
      <p:sp>
        <p:nvSpPr>
          <p:cNvPr id="11" name="Rectangle 10">
            <a:extLst>
              <a:ext uri="{FF2B5EF4-FFF2-40B4-BE49-F238E27FC236}">
                <a16:creationId xmlns:a16="http://schemas.microsoft.com/office/drawing/2014/main" xmlns="" id="{FD4522BB-7D8F-4547-9961-352D0F26C4AE}"/>
              </a:ext>
            </a:extLst>
          </p:cNvPr>
          <p:cNvSpPr/>
          <p:nvPr/>
        </p:nvSpPr>
        <p:spPr>
          <a:xfrm>
            <a:off x="925513" y="775493"/>
            <a:ext cx="28879798" cy="3351067"/>
          </a:xfrm>
          <a:prstGeom prst="rect">
            <a:avLst/>
          </a:prstGeom>
        </p:spPr>
        <p:txBody>
          <a:bodyPr wrap="square" lIns="91020" tIns="45462" rIns="91020" bIns="45462">
            <a:spAutoFit/>
          </a:bodyPr>
          <a:lstStyle/>
          <a:p>
            <a:pPr indent="446215" algn="just">
              <a:lnSpc>
                <a:spcPct val="107000"/>
              </a:lnSpc>
            </a:pPr>
            <a:r>
              <a:rPr lang="pt-BR" sz="6600" dirty="0">
                <a:latin typeface="Times New Roman" panose="02020603050405020304" pitchFamily="18" charset="0"/>
                <a:cs typeface="Times New Roman" panose="02020603050405020304" pitchFamily="18" charset="0"/>
              </a:rPr>
              <a:t>Ví dụ thông qua hoạt động </a:t>
            </a:r>
            <a:r>
              <a:rPr lang="vi-VN" sz="6600" dirty="0">
                <a:latin typeface="Times New Roman"/>
                <a:ea typeface="Calibri"/>
              </a:rPr>
              <a:t>với đồ vật tôi tận dụng những thùng bìa cattong để tạo ra các trò chơi như: Cầu vồng sắc màu, xoáy nắp chai, chọn màu thả hạt, cài cúc, cài khuy, chọn theo mẫu của cô và rất nhiều trò chơi khác</a:t>
            </a:r>
            <a:endParaRPr lang="pt-BR" sz="6600" dirty="0">
              <a:latin typeface="Times New Roman" panose="02020603050405020304" pitchFamily="18" charset="0"/>
              <a:cs typeface="Times New Roman" panose="02020603050405020304" pitchFamily="18" charset="0"/>
            </a:endParaRPr>
          </a:p>
        </p:txBody>
      </p:sp>
      <p:pic>
        <p:nvPicPr>
          <p:cNvPr id="4098" name="Picture 2" descr="C:\Users\DELL\Desktop\z4888298479084_a6dca51ed5934d20550487f77a38307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4753" y="4280694"/>
            <a:ext cx="13688560" cy="11811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9912" y="8090818"/>
            <a:ext cx="12573000" cy="1461931"/>
          </a:xfrm>
          <a:prstGeom prst="rect">
            <a:avLst/>
          </a:prstGeom>
          <a:noFill/>
        </p:spPr>
        <p:txBody>
          <a:bodyPr wrap="square" lIns="91066" tIns="45490" rIns="91066" bIns="45490" rtlCol="0">
            <a:spAutoFit/>
          </a:bodyPr>
          <a:lstStyle/>
          <a:p>
            <a:r>
              <a:rPr lang="en-US" sz="8900" dirty="0" err="1">
                <a:solidFill>
                  <a:srgbClr val="FF0000"/>
                </a:solidFill>
                <a:latin typeface="Times New Roman" pitchFamily="18" charset="0"/>
                <a:cs typeface="Times New Roman" pitchFamily="18" charset="0"/>
              </a:rPr>
              <a:t>Trẻ</a:t>
            </a:r>
            <a:r>
              <a:rPr lang="en-US" sz="8900" dirty="0">
                <a:solidFill>
                  <a:srgbClr val="FF0000"/>
                </a:solidFill>
                <a:latin typeface="Times New Roman" pitchFamily="18" charset="0"/>
                <a:cs typeface="Times New Roman" pitchFamily="18" charset="0"/>
              </a:rPr>
              <a:t> </a:t>
            </a:r>
            <a:r>
              <a:rPr lang="en-US" sz="8900" dirty="0" err="1">
                <a:solidFill>
                  <a:srgbClr val="FF0000"/>
                </a:solidFill>
                <a:latin typeface="Times New Roman" pitchFamily="18" charset="0"/>
                <a:cs typeface="Times New Roman" pitchFamily="18" charset="0"/>
              </a:rPr>
              <a:t>hoạt</a:t>
            </a:r>
            <a:r>
              <a:rPr lang="en-US" sz="8900" dirty="0">
                <a:solidFill>
                  <a:srgbClr val="FF0000"/>
                </a:solidFill>
                <a:latin typeface="Times New Roman" pitchFamily="18" charset="0"/>
                <a:cs typeface="Times New Roman" pitchFamily="18" charset="0"/>
              </a:rPr>
              <a:t> </a:t>
            </a:r>
            <a:r>
              <a:rPr lang="en-US" sz="8900" dirty="0" err="1">
                <a:solidFill>
                  <a:srgbClr val="FF0000"/>
                </a:solidFill>
                <a:latin typeface="Times New Roman" pitchFamily="18" charset="0"/>
                <a:cs typeface="Times New Roman" pitchFamily="18" charset="0"/>
              </a:rPr>
              <a:t>động</a:t>
            </a:r>
            <a:r>
              <a:rPr lang="en-US" sz="8900" dirty="0">
                <a:solidFill>
                  <a:srgbClr val="FF0000"/>
                </a:solidFill>
                <a:latin typeface="Times New Roman" pitchFamily="18" charset="0"/>
                <a:cs typeface="Times New Roman" pitchFamily="18" charset="0"/>
              </a:rPr>
              <a:t> </a:t>
            </a:r>
            <a:r>
              <a:rPr lang="en-US" sz="8900" dirty="0" err="1">
                <a:solidFill>
                  <a:srgbClr val="FF0000"/>
                </a:solidFill>
                <a:latin typeface="Times New Roman" pitchFamily="18" charset="0"/>
                <a:cs typeface="Times New Roman" pitchFamily="18" charset="0"/>
              </a:rPr>
              <a:t>với</a:t>
            </a:r>
            <a:r>
              <a:rPr lang="en-US" sz="8900" dirty="0">
                <a:solidFill>
                  <a:srgbClr val="FF0000"/>
                </a:solidFill>
                <a:latin typeface="Times New Roman" pitchFamily="18" charset="0"/>
                <a:cs typeface="Times New Roman" pitchFamily="18" charset="0"/>
              </a:rPr>
              <a:t> </a:t>
            </a:r>
            <a:r>
              <a:rPr lang="en-US" sz="8900" dirty="0" err="1">
                <a:solidFill>
                  <a:srgbClr val="FF0000"/>
                </a:solidFill>
                <a:latin typeface="Times New Roman" pitchFamily="18" charset="0"/>
                <a:cs typeface="Times New Roman" pitchFamily="18" charset="0"/>
              </a:rPr>
              <a:t>đồ</a:t>
            </a:r>
            <a:r>
              <a:rPr lang="en-US" sz="8900" dirty="0">
                <a:solidFill>
                  <a:srgbClr val="FF0000"/>
                </a:solidFill>
                <a:latin typeface="Times New Roman" pitchFamily="18" charset="0"/>
                <a:cs typeface="Times New Roman" pitchFamily="18" charset="0"/>
              </a:rPr>
              <a:t> </a:t>
            </a:r>
            <a:r>
              <a:rPr lang="en-US" sz="8900" dirty="0" err="1">
                <a:solidFill>
                  <a:srgbClr val="FF0000"/>
                </a:solidFill>
                <a:latin typeface="Times New Roman" pitchFamily="18" charset="0"/>
                <a:cs typeface="Times New Roman" pitchFamily="18" charset="0"/>
              </a:rPr>
              <a:t>vật</a:t>
            </a:r>
            <a:endParaRPr lang="en-US" sz="89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6234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circle(in)">
                                      <p:cBhvr>
                                        <p:cTn id="1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1A1AD37-31DB-4DC3-89EF-76F2FA21B906}"/>
              </a:ext>
            </a:extLst>
          </p:cNvPr>
          <p:cNvSpPr/>
          <p:nvPr/>
        </p:nvSpPr>
        <p:spPr>
          <a:xfrm>
            <a:off x="10679251" y="1156633"/>
            <a:ext cx="19031237" cy="5703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19" name="Flowchart: Process 18"/>
          <p:cNvSpPr/>
          <p:nvPr/>
        </p:nvSpPr>
        <p:spPr>
          <a:xfrm>
            <a:off x="-76398" y="0"/>
            <a:ext cx="30903194" cy="17400588"/>
          </a:xfrm>
          <a:prstGeom prst="flowChartProcess">
            <a:avLst/>
          </a:prstGeom>
          <a:solidFill>
            <a:srgbClr val="FEF6F0"/>
          </a:solidFill>
          <a:ln w="2540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a:p>
        </p:txBody>
      </p:sp>
      <p:grpSp>
        <p:nvGrpSpPr>
          <p:cNvPr id="23" name="Group 22">
            <a:extLst>
              <a:ext uri="{FF2B5EF4-FFF2-40B4-BE49-F238E27FC236}">
                <a16:creationId xmlns:a16="http://schemas.microsoft.com/office/drawing/2014/main" xmlns="" id="{A081B349-509B-4C34-8EED-1C42A9AF73B7}"/>
              </a:ext>
            </a:extLst>
          </p:cNvPr>
          <p:cNvGrpSpPr/>
          <p:nvPr/>
        </p:nvGrpSpPr>
        <p:grpSpPr>
          <a:xfrm>
            <a:off x="1001712" y="6860247"/>
            <a:ext cx="14282564" cy="12738799"/>
            <a:chOff x="2248754" y="1537494"/>
            <a:chExt cx="27445430" cy="16613040"/>
          </a:xfrm>
        </p:grpSpPr>
        <p:pic>
          <p:nvPicPr>
            <p:cNvPr id="24" name="Picture 23">
              <a:extLst>
                <a:ext uri="{FF2B5EF4-FFF2-40B4-BE49-F238E27FC236}">
                  <a16:creationId xmlns:a16="http://schemas.microsoft.com/office/drawing/2014/main" xmlns="" id="{6B0DDF1A-C5DB-4D39-81AB-2E5E603B8B2E}"/>
                </a:ext>
              </a:extLst>
            </p:cNvPr>
            <p:cNvPicPr>
              <a:picLocks noChangeAspect="1"/>
            </p:cNvPicPr>
            <p:nvPr/>
          </p:nvPicPr>
          <p:blipFill>
            <a:blip r:embed="rId2"/>
            <a:stretch>
              <a:fillRect/>
            </a:stretch>
          </p:blipFill>
          <p:spPr>
            <a:xfrm>
              <a:off x="2248754" y="1537494"/>
              <a:ext cx="27445430" cy="16613040"/>
            </a:xfrm>
            <a:prstGeom prst="rect">
              <a:avLst/>
            </a:prstGeom>
            <a:effectLst>
              <a:glow rad="1168400">
                <a:schemeClr val="accent2">
                  <a:satMod val="175000"/>
                  <a:alpha val="22000"/>
                </a:schemeClr>
              </a:glow>
              <a:outerShdw blurRad="254000" dist="241300" dir="4980000" sx="102000" sy="102000" algn="ctr" rotWithShape="0">
                <a:prstClr val="black">
                  <a:alpha val="40000"/>
                </a:prstClr>
              </a:outerShdw>
            </a:effectLst>
          </p:spPr>
        </p:pic>
        <p:sp>
          <p:nvSpPr>
            <p:cNvPr id="25" name="Rectangle 24">
              <a:extLst>
                <a:ext uri="{FF2B5EF4-FFF2-40B4-BE49-F238E27FC236}">
                  <a16:creationId xmlns:a16="http://schemas.microsoft.com/office/drawing/2014/main" xmlns="" id="{61C58FD6-ACAD-446C-ACB8-89725CA8E7D7}"/>
                </a:ext>
              </a:extLst>
            </p:cNvPr>
            <p:cNvSpPr/>
            <p:nvPr/>
          </p:nvSpPr>
          <p:spPr>
            <a:xfrm>
              <a:off x="2596166" y="1921730"/>
              <a:ext cx="26750605" cy="11992158"/>
            </a:xfrm>
            <a:prstGeom prst="rect">
              <a:avLst/>
            </a:prstGeom>
            <a:solidFill>
              <a:srgbClr val="FCFEFE"/>
            </a:solidFill>
            <a:effectLst>
              <a:glow rad="228600">
                <a:schemeClr val="accent2">
                  <a:satMod val="175000"/>
                  <a:alpha val="40000"/>
                </a:schemeClr>
              </a:glow>
              <a:outerShdw blurRad="381000" dist="1092200" dir="9720000" algn="ctr"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7" tIns="45684" rIns="91367" bIns="45684" numCol="1" spcCol="0" rtlCol="0" fromWordArt="0" anchor="ctr" anchorCtr="0" forceAA="0" compatLnSpc="1">
              <a:prstTxWarp prst="textNoShape">
                <a:avLst/>
              </a:prstTxWarp>
              <a:noAutofit/>
            </a:bodyPr>
            <a:lstStyle/>
            <a:p>
              <a:pPr algn="ctr"/>
              <a:endParaRPr lang="en-US" sz="2000" dirty="0">
                <a:solidFill>
                  <a:schemeClr val="bg2"/>
                </a:solidFill>
                <a:effectLst>
                  <a:outerShdw blurRad="444500" dist="50800" dir="5400000" algn="ctr" rotWithShape="0">
                    <a:srgbClr val="000000">
                      <a:alpha val="66000"/>
                    </a:srgbClr>
                  </a:outerShdw>
                </a:effectLst>
              </a:endParaRPr>
            </a:p>
          </p:txBody>
        </p:sp>
      </p:grpSp>
      <p:grpSp>
        <p:nvGrpSpPr>
          <p:cNvPr id="27" name="Group 26">
            <a:extLst>
              <a:ext uri="{FF2B5EF4-FFF2-40B4-BE49-F238E27FC236}">
                <a16:creationId xmlns:a16="http://schemas.microsoft.com/office/drawing/2014/main" xmlns="" id="{57769B23-7A4F-4D9D-8339-E418954F2198}"/>
              </a:ext>
            </a:extLst>
          </p:cNvPr>
          <p:cNvGrpSpPr/>
          <p:nvPr/>
        </p:nvGrpSpPr>
        <p:grpSpPr>
          <a:xfrm>
            <a:off x="16051181" y="6768216"/>
            <a:ext cx="13639800" cy="12830830"/>
            <a:chOff x="2248754" y="1537494"/>
            <a:chExt cx="27445430" cy="16613040"/>
          </a:xfrm>
        </p:grpSpPr>
        <p:pic>
          <p:nvPicPr>
            <p:cNvPr id="28" name="Picture 27">
              <a:extLst>
                <a:ext uri="{FF2B5EF4-FFF2-40B4-BE49-F238E27FC236}">
                  <a16:creationId xmlns:a16="http://schemas.microsoft.com/office/drawing/2014/main" xmlns="" id="{15845F03-4290-4FA8-A840-FEB456816981}"/>
                </a:ext>
              </a:extLst>
            </p:cNvPr>
            <p:cNvPicPr>
              <a:picLocks noChangeAspect="1"/>
            </p:cNvPicPr>
            <p:nvPr/>
          </p:nvPicPr>
          <p:blipFill>
            <a:blip r:embed="rId2"/>
            <a:stretch>
              <a:fillRect/>
            </a:stretch>
          </p:blipFill>
          <p:spPr>
            <a:xfrm>
              <a:off x="2248754" y="1537494"/>
              <a:ext cx="27445430" cy="16613040"/>
            </a:xfrm>
            <a:prstGeom prst="rect">
              <a:avLst/>
            </a:prstGeom>
            <a:effectLst>
              <a:glow rad="1168400">
                <a:schemeClr val="accent2">
                  <a:satMod val="175000"/>
                  <a:alpha val="22000"/>
                </a:schemeClr>
              </a:glow>
              <a:outerShdw blurRad="254000" dist="241300" dir="4980000" sx="102000" sy="102000" algn="ctr" rotWithShape="0">
                <a:prstClr val="black">
                  <a:alpha val="40000"/>
                </a:prstClr>
              </a:outerShdw>
            </a:effectLst>
          </p:spPr>
        </p:pic>
        <p:sp>
          <p:nvSpPr>
            <p:cNvPr id="29" name="Rectangle 28">
              <a:extLst>
                <a:ext uri="{FF2B5EF4-FFF2-40B4-BE49-F238E27FC236}">
                  <a16:creationId xmlns:a16="http://schemas.microsoft.com/office/drawing/2014/main" xmlns="" id="{A20F622B-A1C8-4767-B9D9-EA471CCCEE04}"/>
                </a:ext>
              </a:extLst>
            </p:cNvPr>
            <p:cNvSpPr/>
            <p:nvPr/>
          </p:nvSpPr>
          <p:spPr>
            <a:xfrm>
              <a:off x="2596166" y="1921730"/>
              <a:ext cx="26750605" cy="11992158"/>
            </a:xfrm>
            <a:prstGeom prst="rect">
              <a:avLst/>
            </a:prstGeom>
            <a:solidFill>
              <a:srgbClr val="FCFEFE"/>
            </a:solidFill>
            <a:effectLst>
              <a:glow rad="228600">
                <a:schemeClr val="accent2">
                  <a:satMod val="175000"/>
                  <a:alpha val="40000"/>
                </a:schemeClr>
              </a:glow>
              <a:outerShdw blurRad="381000" dist="1092200" dir="9720000" algn="ctr"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7" tIns="45684" rIns="91367" bIns="45684" numCol="1" spcCol="0" rtlCol="0" fromWordArt="0" anchor="ctr" anchorCtr="0" forceAA="0" compatLnSpc="1">
              <a:prstTxWarp prst="textNoShape">
                <a:avLst/>
              </a:prstTxWarp>
              <a:noAutofit/>
            </a:bodyPr>
            <a:lstStyle/>
            <a:p>
              <a:pPr algn="ctr"/>
              <a:endParaRPr lang="en-US" sz="2000" dirty="0">
                <a:solidFill>
                  <a:schemeClr val="bg2"/>
                </a:solidFill>
                <a:effectLst>
                  <a:outerShdw blurRad="444500" dist="50800" dir="5400000" algn="ctr" rotWithShape="0">
                    <a:srgbClr val="000000">
                      <a:alpha val="66000"/>
                    </a:srgbClr>
                  </a:outerShdw>
                </a:effectLst>
              </a:endParaRPr>
            </a:p>
          </p:txBody>
        </p:sp>
      </p:grpSp>
      <p:sp>
        <p:nvSpPr>
          <p:cNvPr id="2" name="Rectangle: Rounded Corners 1">
            <a:extLst>
              <a:ext uri="{FF2B5EF4-FFF2-40B4-BE49-F238E27FC236}">
                <a16:creationId xmlns:a16="http://schemas.microsoft.com/office/drawing/2014/main" xmlns="" id="{076B8FC6-86DC-4A87-AB65-22304AB910F6}"/>
              </a:ext>
            </a:extLst>
          </p:cNvPr>
          <p:cNvSpPr/>
          <p:nvPr/>
        </p:nvSpPr>
        <p:spPr>
          <a:xfrm>
            <a:off x="2449512" y="3657738"/>
            <a:ext cx="12115800" cy="2501105"/>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4" name="Oval 3">
            <a:extLst>
              <a:ext uri="{FF2B5EF4-FFF2-40B4-BE49-F238E27FC236}">
                <a16:creationId xmlns:a16="http://schemas.microsoft.com/office/drawing/2014/main" xmlns="" id="{EDA60D44-C154-446E-BD7F-F51C0769635B}"/>
              </a:ext>
            </a:extLst>
          </p:cNvPr>
          <p:cNvSpPr/>
          <p:nvPr/>
        </p:nvSpPr>
        <p:spPr>
          <a:xfrm>
            <a:off x="1148895" y="3558292"/>
            <a:ext cx="2184978" cy="21849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18" name="Rectangle: Rounded Corners 17">
            <a:extLst>
              <a:ext uri="{FF2B5EF4-FFF2-40B4-BE49-F238E27FC236}">
                <a16:creationId xmlns:a16="http://schemas.microsoft.com/office/drawing/2014/main" xmlns="" id="{6ABEE617-904F-4644-B50F-F24C7F799ED0}"/>
              </a:ext>
            </a:extLst>
          </p:cNvPr>
          <p:cNvSpPr/>
          <p:nvPr/>
        </p:nvSpPr>
        <p:spPr>
          <a:xfrm>
            <a:off x="17091223" y="3665844"/>
            <a:ext cx="12115800" cy="25011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21" name="Oval 20">
            <a:extLst>
              <a:ext uri="{FF2B5EF4-FFF2-40B4-BE49-F238E27FC236}">
                <a16:creationId xmlns:a16="http://schemas.microsoft.com/office/drawing/2014/main" xmlns="" id="{18579E8C-5F09-4070-828E-A8C07D3E728B}"/>
              </a:ext>
            </a:extLst>
          </p:cNvPr>
          <p:cNvSpPr/>
          <p:nvPr/>
        </p:nvSpPr>
        <p:spPr>
          <a:xfrm>
            <a:off x="16245835" y="3558292"/>
            <a:ext cx="2184978" cy="21849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5" name="TextBox 4">
            <a:extLst>
              <a:ext uri="{FF2B5EF4-FFF2-40B4-BE49-F238E27FC236}">
                <a16:creationId xmlns:a16="http://schemas.microsoft.com/office/drawing/2014/main" xmlns="" id="{7A3452D8-2DB1-4B99-9EF5-0C5F1E3BBEA4}"/>
              </a:ext>
            </a:extLst>
          </p:cNvPr>
          <p:cNvSpPr txBox="1"/>
          <p:nvPr/>
        </p:nvSpPr>
        <p:spPr>
          <a:xfrm>
            <a:off x="4164012" y="4446625"/>
            <a:ext cx="8686800" cy="923330"/>
          </a:xfrm>
          <a:prstGeom prst="rect">
            <a:avLst/>
          </a:prstGeom>
          <a:noFill/>
        </p:spPr>
        <p:txBody>
          <a:bodyPr wrap="square" lIns="91020" tIns="45462" rIns="91020" bIns="45462" rtlCol="0">
            <a:spAutoFit/>
          </a:bodyPr>
          <a:lstStyle/>
          <a:p>
            <a:r>
              <a:rPr lang="en-US" b="1" dirty="0">
                <a:solidFill>
                  <a:srgbClr val="0000FF"/>
                </a:solidFill>
                <a:latin typeface="Times New Roman" panose="02020603050405020304" pitchFamily="18" charset="0"/>
                <a:cs typeface="Times New Roman" panose="02020603050405020304" pitchFamily="18" charset="0"/>
              </a:rPr>
              <a:t>TRAO ĐỔI TRỰC TIẾP</a:t>
            </a:r>
          </a:p>
        </p:txBody>
      </p:sp>
      <p:sp>
        <p:nvSpPr>
          <p:cNvPr id="22" name="TextBox 21">
            <a:extLst>
              <a:ext uri="{FF2B5EF4-FFF2-40B4-BE49-F238E27FC236}">
                <a16:creationId xmlns:a16="http://schemas.microsoft.com/office/drawing/2014/main" xmlns="" id="{AA014643-3498-4D2B-B758-1D933AA1C591}"/>
              </a:ext>
            </a:extLst>
          </p:cNvPr>
          <p:cNvSpPr txBox="1"/>
          <p:nvPr/>
        </p:nvSpPr>
        <p:spPr>
          <a:xfrm>
            <a:off x="18648560" y="4446625"/>
            <a:ext cx="9001125" cy="923330"/>
          </a:xfrm>
          <a:prstGeom prst="rect">
            <a:avLst/>
          </a:prstGeom>
          <a:noFill/>
        </p:spPr>
        <p:txBody>
          <a:bodyPr wrap="square" lIns="91020" tIns="45462" rIns="91020" bIns="45462" rtlCol="0">
            <a:spAutoFit/>
          </a:bodyPr>
          <a:lstStyle/>
          <a:p>
            <a:r>
              <a:rPr lang="en-US" b="1" dirty="0">
                <a:solidFill>
                  <a:srgbClr val="0000FF"/>
                </a:solidFill>
                <a:latin typeface="Times New Roman" panose="02020603050405020304" pitchFamily="18" charset="0"/>
                <a:cs typeface="Times New Roman" panose="02020603050405020304" pitchFamily="18" charset="0"/>
              </a:rPr>
              <a:t>TRAO ĐỔI QUA CNTT</a:t>
            </a:r>
          </a:p>
        </p:txBody>
      </p:sp>
      <p:sp>
        <p:nvSpPr>
          <p:cNvPr id="6" name="Rectangle 5">
            <a:extLst>
              <a:ext uri="{FF2B5EF4-FFF2-40B4-BE49-F238E27FC236}">
                <a16:creationId xmlns:a16="http://schemas.microsoft.com/office/drawing/2014/main" xmlns="" id="{3CA94C83-CCFC-4A6E-A3CB-067406026D69}"/>
              </a:ext>
            </a:extLst>
          </p:cNvPr>
          <p:cNvSpPr/>
          <p:nvPr/>
        </p:nvSpPr>
        <p:spPr>
          <a:xfrm>
            <a:off x="1182505" y="7095911"/>
            <a:ext cx="12952213" cy="5801067"/>
          </a:xfrm>
          <a:prstGeom prst="rect">
            <a:avLst/>
          </a:prstGeom>
        </p:spPr>
        <p:txBody>
          <a:bodyPr wrap="square" lIns="91020" tIns="45462" rIns="91020" bIns="45462">
            <a:spAutoFit/>
          </a:bodyPr>
          <a:lstStyle/>
          <a:p>
            <a:pPr algn="just"/>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Trò</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định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lớp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lớp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hợp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cô</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rèn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biểu</a:t>
            </a:r>
            <a:r>
              <a:rPr lang="en-US" dirty="0">
                <a:latin typeface="Times New Roman" panose="02020603050405020304" pitchFamily="18" charset="0"/>
                <a:ea typeface="Times New Roman" panose="02020603050405020304" pitchFamily="18" charset="0"/>
              </a:rPr>
              <a:t> ở </a:t>
            </a:r>
            <a:r>
              <a:rPr lang="en-US" dirty="0" err="1" smtClean="0">
                <a:latin typeface="Times New Roman" panose="02020603050405020304" pitchFamily="18" charset="0"/>
                <a:ea typeface="Times New Roman" panose="02020603050405020304" pitchFamily="18" charset="0"/>
              </a:rPr>
              <a:t>lớp</a:t>
            </a:r>
            <a:r>
              <a:rPr lang="en-US" dirty="0" smtClean="0">
                <a:latin typeface="Times New Roman" panose="02020603050405020304" pitchFamily="18" charset="0"/>
                <a:ea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xmlns="" id="{122E83CE-00F2-43FF-8A60-2D0C9708A19E}"/>
              </a:ext>
            </a:extLst>
          </p:cNvPr>
          <p:cNvSpPr/>
          <p:nvPr/>
        </p:nvSpPr>
        <p:spPr>
          <a:xfrm>
            <a:off x="16698912" y="7707577"/>
            <a:ext cx="11706406" cy="4247317"/>
          </a:xfrm>
          <a:prstGeom prst="rect">
            <a:avLst/>
          </a:prstGeom>
        </p:spPr>
        <p:txBody>
          <a:bodyPr wrap="square" lIns="91020" tIns="45462" rIns="91020" bIns="45462">
            <a:spAutoFit/>
          </a:bodyPr>
          <a:lstStyle/>
          <a:p>
            <a:pPr algn="just"/>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nhóm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zalo</a:t>
            </a:r>
            <a:r>
              <a:rPr lang="en-US" dirty="0">
                <a:latin typeface="Times New Roman" panose="02020603050405020304" pitchFamily="18" charset="0"/>
                <a:ea typeface="Times New Roman" panose="02020603050405020304" pitchFamily="18" charset="0"/>
              </a:rPr>
              <a:t>, messenger…) </a:t>
            </a:r>
            <a:r>
              <a:rPr lang="en-US" dirty="0" err="1">
                <a:latin typeface="Times New Roman" panose="02020603050405020304" pitchFamily="18" charset="0"/>
                <a:ea typeface="Times New Roman" panose="02020603050405020304" pitchFamily="18" charset="0"/>
              </a:rPr>
              <a:t>kịp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tin, </a:t>
            </a:r>
            <a:r>
              <a:rPr lang="en-US" dirty="0" err="1" smtClean="0">
                <a:latin typeface="Times New Roman" panose="02020603050405020304" pitchFamily="18" charset="0"/>
                <a:ea typeface="Times New Roman" panose="02020603050405020304" pitchFamily="18" charset="0"/>
              </a:rPr>
              <a:t>cũng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như</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thông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báo</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chương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phối</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hợp</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hướng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dẫn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nhà</a:t>
            </a:r>
            <a:endParaRPr lang="en-US" dirty="0"/>
          </a:p>
        </p:txBody>
      </p:sp>
      <p:sp>
        <p:nvSpPr>
          <p:cNvPr id="20" name="Rounded Rectangle 19"/>
          <p:cNvSpPr/>
          <p:nvPr/>
        </p:nvSpPr>
        <p:spPr>
          <a:xfrm>
            <a:off x="6175062" y="642886"/>
            <a:ext cx="18218428" cy="1822918"/>
          </a:xfrm>
          <a:prstGeom prst="roundRect">
            <a:avLst/>
          </a:prstGeom>
          <a:solidFill>
            <a:srgbClr val="FFFF00"/>
          </a:solidFill>
          <a:ln w="12700" cap="flat" cmpd="sng" algn="ctr">
            <a:solidFill>
              <a:srgbClr val="5B9BD5">
                <a:shade val="50000"/>
              </a:srgbClr>
            </a:solidFill>
            <a:prstDash val="solid"/>
            <a:miter lim="800000"/>
          </a:ln>
          <a:effectLst/>
        </p:spPr>
        <p:txBody>
          <a:bodyPr lIns="231288" tIns="115644" rIns="231288" bIns="115644" rtlCol="0" anchor="ctr"/>
          <a:lstStyle/>
          <a:p>
            <a:pPr algn="ctr" defTabSz="2313099"/>
            <a:endParaRPr lang="en-US" sz="6000" kern="0" dirty="0">
              <a:solidFill>
                <a:srgbClr val="FF0000"/>
              </a:solidFill>
              <a:latin typeface="Times New Roman" pitchFamily="18" charset="0"/>
              <a:cs typeface="Times New Roman" pitchFamily="18" charset="0"/>
            </a:endParaRPr>
          </a:p>
          <a:p>
            <a:pPr algn="ctr" defTabSz="2313099"/>
            <a:r>
              <a:rPr lang="en-US" sz="6000" b="1" i="1" kern="0" dirty="0" err="1" smtClean="0">
                <a:solidFill>
                  <a:srgbClr val="FF0000"/>
                </a:solidFill>
                <a:latin typeface="Times New Roman" pitchFamily="18" charset="0"/>
                <a:ea typeface="Calibri"/>
                <a:cs typeface="Times New Roman" pitchFamily="18" charset="0"/>
              </a:rPr>
              <a:t>Biện</a:t>
            </a:r>
            <a:r>
              <a:rPr lang="en-US" sz="6000" b="1" i="1" kern="0" dirty="0" smtClean="0">
                <a:solidFill>
                  <a:srgbClr val="FF0000"/>
                </a:solidFill>
                <a:latin typeface="Times New Roman" pitchFamily="18" charset="0"/>
                <a:ea typeface="Calibri"/>
                <a:cs typeface="Times New Roman" pitchFamily="18" charset="0"/>
              </a:rPr>
              <a:t> </a:t>
            </a:r>
            <a:r>
              <a:rPr lang="en-US" sz="6000" b="1" i="1" kern="0" dirty="0" err="1" smtClean="0">
                <a:solidFill>
                  <a:srgbClr val="FF0000"/>
                </a:solidFill>
                <a:latin typeface="Times New Roman" pitchFamily="18" charset="0"/>
                <a:ea typeface="Calibri"/>
                <a:cs typeface="Times New Roman" pitchFamily="18" charset="0"/>
              </a:rPr>
              <a:t>pháp</a:t>
            </a:r>
            <a:r>
              <a:rPr lang="en-US" sz="6000" b="1" i="1" kern="0" dirty="0" smtClean="0">
                <a:solidFill>
                  <a:srgbClr val="FF0000"/>
                </a:solidFill>
                <a:latin typeface="Times New Roman" pitchFamily="18" charset="0"/>
                <a:ea typeface="Calibri"/>
                <a:cs typeface="Times New Roman" pitchFamily="18" charset="0"/>
              </a:rPr>
              <a:t> 4: </a:t>
            </a:r>
            <a:r>
              <a:rPr lang="pt-BR" sz="6000" b="1" i="1" dirty="0" smtClean="0">
                <a:solidFill>
                  <a:srgbClr val="FF0000"/>
                </a:solidFill>
                <a:latin typeface="Times New Roman" pitchFamily="18" charset="0"/>
                <a:ea typeface="Calibri"/>
                <a:cs typeface="Times New Roman" pitchFamily="18" charset="0"/>
              </a:rPr>
              <a:t>Công </a:t>
            </a:r>
            <a:r>
              <a:rPr lang="pt-BR" sz="6000" b="1" i="1" dirty="0">
                <a:solidFill>
                  <a:srgbClr val="FF0000"/>
                </a:solidFill>
                <a:latin typeface="Times New Roman" pitchFamily="18" charset="0"/>
                <a:ea typeface="Calibri"/>
                <a:cs typeface="Times New Roman" pitchFamily="18" charset="0"/>
              </a:rPr>
              <a:t>tác phối kết hợp với phụ huynh</a:t>
            </a:r>
            <a:endParaRPr lang="en-US" sz="6000" dirty="0">
              <a:solidFill>
                <a:srgbClr val="FF0000"/>
              </a:solidFill>
              <a:latin typeface="Times New Roman" pitchFamily="18" charset="0"/>
              <a:ea typeface="Calibri"/>
              <a:cs typeface="Times New Roman" pitchFamily="18" charset="0"/>
            </a:endParaRPr>
          </a:p>
          <a:p>
            <a:pPr marL="0" marR="0" lvl="0" indent="0" algn="ctr" defTabSz="2313099" eaLnBrk="1" fontAlgn="auto" latinLnBrk="0" hangingPunct="1">
              <a:lnSpc>
                <a:spcPct val="100000"/>
              </a:lnSpc>
              <a:spcBef>
                <a:spcPts val="0"/>
              </a:spcBef>
              <a:spcAft>
                <a:spcPts val="0"/>
              </a:spcAft>
              <a:buClrTx/>
              <a:buSzTx/>
              <a:buFontTx/>
              <a:buNone/>
              <a:tabLst/>
              <a:defRPr/>
            </a:pPr>
            <a:endParaRPr kumimoji="0" lang="en-US" sz="71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29527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1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6" grpId="0"/>
      <p:bldP spid="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1041904" y="3480223"/>
            <a:ext cx="13098219" cy="13385069"/>
          </a:xfrm>
          <a:prstGeom prst="snip2Diag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288" tIns="115644" rIns="231288" bIns="115644" rtlCol="0" anchor="ctr"/>
          <a:lstStyle/>
          <a:p>
            <a:pPr defTabSz="2313099"/>
            <a:r>
              <a:rPr lang="pt-BR" sz="4600" b="1" dirty="0">
                <a:solidFill>
                  <a:srgbClr val="0033CC"/>
                </a:solidFill>
                <a:latin typeface="Times New Roman" panose="02020603050405020304" pitchFamily="18" charset="0"/>
                <a:cs typeface="Times New Roman" panose="02020603050405020304" pitchFamily="18" charset="0"/>
              </a:rPr>
              <a:t>* </a:t>
            </a:r>
            <a:r>
              <a:rPr lang="en-US" sz="4600" b="1" dirty="0" err="1">
                <a:solidFill>
                  <a:srgbClr val="0033CC"/>
                </a:solidFill>
                <a:latin typeface="Times New Roman" panose="02020603050405020304" pitchFamily="18" charset="0"/>
                <a:cs typeface="Times New Roman" panose="02020603050405020304" pitchFamily="18" charset="0"/>
              </a:rPr>
              <a:t>Ưu</a:t>
            </a:r>
            <a:r>
              <a:rPr lang="en-US" sz="4600" b="1" dirty="0">
                <a:solidFill>
                  <a:srgbClr val="0033CC"/>
                </a:solidFill>
                <a:latin typeface="Times New Roman" panose="02020603050405020304" pitchFamily="18" charset="0"/>
                <a:cs typeface="Times New Roman" panose="02020603050405020304" pitchFamily="18" charset="0"/>
              </a:rPr>
              <a:t> </a:t>
            </a:r>
            <a:r>
              <a:rPr lang="en-US" sz="4600" b="1" dirty="0" err="1">
                <a:solidFill>
                  <a:srgbClr val="0033CC"/>
                </a:solidFill>
                <a:latin typeface="Times New Roman" panose="02020603050405020304" pitchFamily="18" charset="0"/>
                <a:cs typeface="Times New Roman" panose="02020603050405020304" pitchFamily="18" charset="0"/>
              </a:rPr>
              <a:t>điểm</a:t>
            </a:r>
            <a:endParaRPr lang="en-US" sz="4600" dirty="0">
              <a:solidFill>
                <a:srgbClr val="0033CC"/>
              </a:solidFill>
              <a:latin typeface="Times New Roman" panose="02020603050405020304" pitchFamily="18" charset="0"/>
              <a:cs typeface="Times New Roman" panose="02020603050405020304" pitchFamily="18" charset="0"/>
            </a:endParaRPr>
          </a:p>
          <a:p>
            <a:pPr indent="455676" algn="just">
              <a:lnSpc>
                <a:spcPct val="115000"/>
              </a:lnSpc>
            </a:pPr>
            <a:r>
              <a:rPr lang="pt-BR" sz="4600" dirty="0">
                <a:solidFill>
                  <a:srgbClr val="0070C0"/>
                </a:solidFill>
                <a:latin typeface="Times New Roman" panose="02020603050405020304" pitchFamily="18" charset="0"/>
                <a:cs typeface="Times New Roman" panose="02020603050405020304" pitchFamily="18" charset="0"/>
              </a:rPr>
              <a:t> </a:t>
            </a:r>
            <a:r>
              <a:rPr lang="vi-VN" sz="4800" b="1" dirty="0">
                <a:solidFill>
                  <a:srgbClr val="0070C0"/>
                </a:solidFill>
                <a:latin typeface="Times New Roman"/>
                <a:ea typeface="Calibri"/>
                <a:cs typeface="Times New Roman"/>
              </a:rPr>
              <a:t>- </a:t>
            </a:r>
            <a:r>
              <a:rPr lang="en-US" sz="4800" dirty="0">
                <a:solidFill>
                  <a:srgbClr val="0070C0"/>
                </a:solidFill>
                <a:latin typeface="Times New Roman"/>
                <a:ea typeface="Calibri"/>
                <a:cs typeface="Times New Roman"/>
              </a:rPr>
              <a:t>G</a:t>
            </a:r>
            <a:r>
              <a:rPr lang="vi-VN" sz="4800" dirty="0">
                <a:solidFill>
                  <a:srgbClr val="0070C0"/>
                </a:solidFill>
                <a:latin typeface="Times New Roman"/>
                <a:ea typeface="Calibri"/>
                <a:cs typeface="Times New Roman"/>
              </a:rPr>
              <a:t>iúp trẻ phát triển đáng kể về tư duy, ngôn </a:t>
            </a:r>
            <a:r>
              <a:rPr lang="vi-VN" sz="4800" dirty="0" smtClean="0">
                <a:solidFill>
                  <a:srgbClr val="0070C0"/>
                </a:solidFill>
                <a:latin typeface="Times New Roman"/>
                <a:ea typeface="Calibri"/>
                <a:cs typeface="Times New Roman"/>
              </a:rPr>
              <a:t>ngữ </a:t>
            </a:r>
            <a:r>
              <a:rPr lang="vi-VN" sz="4800" dirty="0">
                <a:solidFill>
                  <a:srgbClr val="0070C0"/>
                </a:solidFill>
                <a:latin typeface="Times New Roman"/>
                <a:ea typeface="Calibri"/>
                <a:cs typeface="Times New Roman"/>
              </a:rPr>
              <a:t>và kỹ năng xã hội của trẻ. Trẻ yêu thích đến lớp là một cách tốt nhất khuyến khích trẻ tích cực tham gia vào các hoạt </a:t>
            </a:r>
            <a:r>
              <a:rPr lang="vi-VN" sz="4800" dirty="0" smtClean="0">
                <a:solidFill>
                  <a:srgbClr val="0070C0"/>
                </a:solidFill>
                <a:latin typeface="Times New Roman"/>
                <a:ea typeface="Calibri"/>
                <a:cs typeface="Times New Roman"/>
              </a:rPr>
              <a:t>động</a:t>
            </a:r>
            <a:r>
              <a:rPr lang="en-US" sz="4800" dirty="0" smtClean="0">
                <a:solidFill>
                  <a:srgbClr val="0070C0"/>
                </a:solidFill>
                <a:latin typeface="Times New Roman"/>
                <a:ea typeface="Calibri"/>
                <a:cs typeface="Times New Roman"/>
              </a:rPr>
              <a:t>,</a:t>
            </a:r>
            <a:r>
              <a:rPr lang="vi-VN" sz="4800" dirty="0" smtClean="0">
                <a:solidFill>
                  <a:srgbClr val="0070C0"/>
                </a:solidFill>
                <a:latin typeface="Times New Roman"/>
                <a:ea typeface="Calibri"/>
                <a:cs typeface="Times New Roman"/>
              </a:rPr>
              <a:t> </a:t>
            </a:r>
            <a:r>
              <a:rPr lang="vi-VN" sz="4800" dirty="0">
                <a:solidFill>
                  <a:srgbClr val="0070C0"/>
                </a:solidFill>
                <a:latin typeface="Times New Roman"/>
                <a:ea typeface="Calibri"/>
                <a:cs typeface="Times New Roman"/>
              </a:rPr>
              <a:t>hỗ trợ tình cảm cũng như tâm lý cho </a:t>
            </a:r>
            <a:r>
              <a:rPr lang="vi-VN" sz="4800" dirty="0" smtClean="0">
                <a:solidFill>
                  <a:srgbClr val="0070C0"/>
                </a:solidFill>
                <a:latin typeface="Times New Roman"/>
                <a:ea typeface="Calibri"/>
                <a:cs typeface="Times New Roman"/>
              </a:rPr>
              <a:t>trẻ </a:t>
            </a:r>
            <a:r>
              <a:rPr lang="vi-VN" sz="4800" dirty="0">
                <a:solidFill>
                  <a:srgbClr val="0070C0"/>
                </a:solidFill>
                <a:latin typeface="Times New Roman"/>
                <a:ea typeface="Calibri"/>
                <a:cs typeface="Times New Roman"/>
              </a:rPr>
              <a:t>và tạo điều kiện cho </a:t>
            </a:r>
            <a:r>
              <a:rPr lang="en-US" sz="4800" dirty="0" err="1">
                <a:solidFill>
                  <a:srgbClr val="0070C0"/>
                </a:solidFill>
                <a:latin typeface="Times New Roman"/>
                <a:ea typeface="Calibri"/>
                <a:cs typeface="Times New Roman"/>
              </a:rPr>
              <a:t>trẻ</a:t>
            </a:r>
            <a:r>
              <a:rPr lang="vi-VN" sz="4800" dirty="0">
                <a:solidFill>
                  <a:srgbClr val="0070C0"/>
                </a:solidFill>
                <a:latin typeface="Times New Roman"/>
                <a:ea typeface="Calibri"/>
                <a:cs typeface="Times New Roman"/>
              </a:rPr>
              <a:t> phát triển tài năng riêng </a:t>
            </a:r>
            <a:r>
              <a:rPr lang="en-US" sz="4800" dirty="0" err="1" smtClean="0">
                <a:solidFill>
                  <a:srgbClr val="0070C0"/>
                </a:solidFill>
                <a:latin typeface="Times New Roman"/>
                <a:ea typeface="Calibri"/>
                <a:cs typeface="Times New Roman"/>
              </a:rPr>
              <a:t>mình</a:t>
            </a:r>
            <a:r>
              <a:rPr lang="en-US" sz="4800" dirty="0" smtClean="0">
                <a:solidFill>
                  <a:srgbClr val="0070C0"/>
                </a:solidFill>
                <a:latin typeface="Times New Roman"/>
                <a:ea typeface="Calibri"/>
                <a:cs typeface="Times New Roman"/>
              </a:rPr>
              <a:t>.</a:t>
            </a:r>
            <a:endParaRPr lang="en-US" sz="4100" dirty="0">
              <a:solidFill>
                <a:srgbClr val="0070C0"/>
              </a:solidFill>
              <a:ea typeface="Calibri"/>
              <a:cs typeface="Times New Roman"/>
            </a:endParaRPr>
          </a:p>
          <a:p>
            <a:pPr algn="just" defTabSz="2313099"/>
            <a:endParaRPr lang="en-US" sz="4600" dirty="0">
              <a:solidFill>
                <a:srgbClr val="0033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323098" y="402463"/>
            <a:ext cx="18218428" cy="1822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288" tIns="115644" rIns="231288" bIns="115644" rtlCol="0" anchor="ctr"/>
          <a:lstStyle/>
          <a:p>
            <a:pPr algn="ctr" defTabSz="2313099"/>
            <a:endParaRPr lang="en-US" sz="4600">
              <a:solidFill>
                <a:prstClr val="white"/>
              </a:solidFill>
            </a:endParaRPr>
          </a:p>
          <a:p>
            <a:pPr algn="ctr" defTabSz="2313099"/>
            <a:r>
              <a:rPr lang="en-US" sz="7100" b="1">
                <a:solidFill>
                  <a:srgbClr val="FF0000"/>
                </a:solidFill>
                <a:latin typeface="Times New Roman" panose="02020603050405020304" pitchFamily="18" charset="0"/>
                <a:cs typeface="Times New Roman" panose="02020603050405020304" pitchFamily="18" charset="0"/>
              </a:rPr>
              <a:t>Ưu điểm và hạn chế của biện pháp</a:t>
            </a:r>
          </a:p>
          <a:p>
            <a:pPr algn="ctr" defTabSz="2313099"/>
            <a:endParaRPr lang="en-US" sz="7100" b="1">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17587620" y="3242160"/>
            <a:ext cx="11317767" cy="13085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231288" tIns="115644" rIns="231288" bIns="115644" rtlCol="0" anchor="ctr"/>
          <a:lstStyle/>
          <a:p>
            <a:pPr defTabSz="2313099"/>
            <a:r>
              <a:rPr lang="en-US" sz="4600" b="1" dirty="0">
                <a:solidFill>
                  <a:srgbClr val="FFFF00"/>
                </a:solidFill>
                <a:latin typeface="Times New Roman" panose="02020603050405020304" pitchFamily="18" charset="0"/>
                <a:cs typeface="Times New Roman" panose="02020603050405020304" pitchFamily="18" charset="0"/>
              </a:rPr>
              <a:t>*</a:t>
            </a:r>
            <a:r>
              <a:rPr lang="en-US" sz="4600" b="1" dirty="0" err="1">
                <a:solidFill>
                  <a:srgbClr val="FFFF00"/>
                </a:solidFill>
                <a:latin typeface="Times New Roman" panose="02020603050405020304" pitchFamily="18" charset="0"/>
                <a:cs typeface="Times New Roman" panose="02020603050405020304" pitchFamily="18" charset="0"/>
              </a:rPr>
              <a:t>Hạn</a:t>
            </a:r>
            <a:r>
              <a:rPr lang="en-US" sz="4600" b="1" dirty="0">
                <a:solidFill>
                  <a:srgbClr val="FFFF00"/>
                </a:solidFill>
                <a:latin typeface="Times New Roman" panose="02020603050405020304" pitchFamily="18" charset="0"/>
                <a:cs typeface="Times New Roman" panose="02020603050405020304" pitchFamily="18" charset="0"/>
              </a:rPr>
              <a:t> </a:t>
            </a:r>
            <a:r>
              <a:rPr lang="en-US" sz="4600" b="1" dirty="0" err="1">
                <a:solidFill>
                  <a:srgbClr val="FFFF00"/>
                </a:solidFill>
                <a:latin typeface="Times New Roman" panose="02020603050405020304" pitchFamily="18" charset="0"/>
                <a:cs typeface="Times New Roman" panose="02020603050405020304" pitchFamily="18" charset="0"/>
              </a:rPr>
              <a:t>chế</a:t>
            </a:r>
            <a:endParaRPr lang="en-US" sz="4600" b="1" dirty="0">
              <a:solidFill>
                <a:srgbClr val="FFFF00"/>
              </a:solidFill>
              <a:latin typeface="Times New Roman" panose="02020603050405020304" pitchFamily="18" charset="0"/>
              <a:cs typeface="Times New Roman" panose="02020603050405020304" pitchFamily="18" charset="0"/>
            </a:endParaRPr>
          </a:p>
          <a:p>
            <a:pPr indent="455676" algn="just">
              <a:lnSpc>
                <a:spcPct val="115000"/>
              </a:lnSpc>
            </a:pPr>
            <a:r>
              <a:rPr lang="en-US" sz="4600" dirty="0">
                <a:solidFill>
                  <a:srgbClr val="FFFF00"/>
                </a:solidFill>
                <a:latin typeface="Times New Roman"/>
                <a:ea typeface="Times New Roman"/>
                <a:cs typeface="Times New Roman"/>
              </a:rPr>
              <a:t>-</a:t>
            </a:r>
            <a:r>
              <a:rPr lang="vi-VN" sz="4800" dirty="0">
                <a:solidFill>
                  <a:srgbClr val="FFFF00"/>
                </a:solidFill>
                <a:latin typeface="Times New Roman"/>
                <a:ea typeface="Calibri"/>
                <a:cs typeface="Times New Roman"/>
              </a:rPr>
              <a:t> Trẻ 24 – 36 tháng là độ tuổi trẻ </a:t>
            </a:r>
            <a:r>
              <a:rPr lang="vi-VN" sz="4800" dirty="0" smtClean="0">
                <a:solidFill>
                  <a:srgbClr val="FFFF00"/>
                </a:solidFill>
                <a:latin typeface="Times New Roman"/>
                <a:ea typeface="Calibri"/>
                <a:cs typeface="Times New Roman"/>
              </a:rPr>
              <a:t>c</a:t>
            </a:r>
            <a:r>
              <a:rPr lang="en-US" sz="4800" dirty="0" err="1" smtClean="0">
                <a:solidFill>
                  <a:srgbClr val="FFFF00"/>
                </a:solidFill>
                <a:latin typeface="Times New Roman"/>
                <a:ea typeface="Calibri"/>
                <a:cs typeface="Times New Roman"/>
              </a:rPr>
              <a:t>òn</a:t>
            </a:r>
            <a:r>
              <a:rPr lang="vi-VN" sz="4800" dirty="0" smtClean="0">
                <a:solidFill>
                  <a:srgbClr val="FFFF00"/>
                </a:solidFill>
                <a:latin typeface="Times New Roman"/>
                <a:ea typeface="Calibri"/>
                <a:cs typeface="Times New Roman"/>
              </a:rPr>
              <a:t> </a:t>
            </a:r>
            <a:r>
              <a:rPr lang="vi-VN" sz="4800" dirty="0">
                <a:solidFill>
                  <a:srgbClr val="FFFF00"/>
                </a:solidFill>
                <a:latin typeface="Times New Roman"/>
                <a:ea typeface="Calibri"/>
                <a:cs typeface="Times New Roman"/>
              </a:rPr>
              <a:t>nhỏ, trẻ rất dễ bị ốm điều đó ảnh hưởng đến việc đi học đều của trẻ, nên việc thực hiện biện pháp sẽ phải thực hiện thường xuyên và liên tục trong khoảng thời gian dài.</a:t>
            </a:r>
            <a:endParaRPr lang="en-US" sz="4100" dirty="0">
              <a:solidFill>
                <a:srgbClr val="FFFF00"/>
              </a:solidFill>
              <a:ea typeface="Calibri"/>
              <a:cs typeface="Times New Roman"/>
            </a:endParaRPr>
          </a:p>
          <a:p>
            <a:pPr defTabSz="2313099"/>
            <a:endParaRPr lang="en-US" sz="4600" b="1" dirty="0">
              <a:solidFill>
                <a:prstClr val="white"/>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7580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59425" cy="174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816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357172" y="2528094"/>
            <a:ext cx="8645540" cy="13868400"/>
          </a:xfrm>
          <a:prstGeom prst="snip2Diag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410" tIns="115705" rIns="231410" bIns="115705" rtlCol="0" anchor="ctr"/>
          <a:lstStyle/>
          <a:p>
            <a:pPr defTabSz="2314279"/>
            <a:r>
              <a:rPr lang="pt-BR" sz="4000" b="1" dirty="0">
                <a:solidFill>
                  <a:srgbClr val="0033CC"/>
                </a:solidFill>
                <a:latin typeface="Times New Roman" panose="02020603050405020304" pitchFamily="18" charset="0"/>
                <a:cs typeface="Times New Roman" panose="02020603050405020304" pitchFamily="18" charset="0"/>
              </a:rPr>
              <a:t>* Về phía giáo viên.</a:t>
            </a:r>
            <a:endParaRPr lang="en-US" sz="4000" dirty="0">
              <a:solidFill>
                <a:srgbClr val="0033CC"/>
              </a:solidFill>
              <a:latin typeface="Times New Roman" panose="02020603050405020304" pitchFamily="18" charset="0"/>
              <a:cs typeface="Times New Roman" panose="02020603050405020304" pitchFamily="18" charset="0"/>
            </a:endParaRPr>
          </a:p>
          <a:p>
            <a:pPr algn="just">
              <a:lnSpc>
                <a:spcPct val="115000"/>
              </a:lnSpc>
              <a:tabLst>
                <a:tab pos="448921" algn="l"/>
              </a:tabLst>
            </a:pPr>
            <a:r>
              <a:rPr lang="pt-BR" sz="4000" dirty="0">
                <a:solidFill>
                  <a:srgbClr val="0033CC"/>
                </a:solidFill>
                <a:latin typeface="Times New Roman" panose="02020603050405020304" pitchFamily="18" charset="0"/>
                <a:cs typeface="Times New Roman" panose="02020603050405020304" pitchFamily="18" charset="0"/>
              </a:rPr>
              <a:t> </a:t>
            </a:r>
            <a:r>
              <a:rPr lang="vi-VN" sz="4000" dirty="0">
                <a:latin typeface="Times New Roman"/>
                <a:ea typeface="Calibri"/>
                <a:cs typeface="Times New Roman"/>
              </a:rPr>
              <a:t>	</a:t>
            </a:r>
            <a:r>
              <a:rPr lang="vi-VN" sz="4000" dirty="0">
                <a:solidFill>
                  <a:srgbClr val="002060"/>
                </a:solidFill>
                <a:latin typeface="Times New Roman"/>
                <a:ea typeface="Calibri"/>
                <a:cs typeface="Times New Roman"/>
              </a:rPr>
              <a:t>- </a:t>
            </a:r>
            <a:r>
              <a:rPr lang="vi-VN" sz="4000" dirty="0" smtClean="0">
                <a:solidFill>
                  <a:srgbClr val="002060"/>
                </a:solidFill>
                <a:latin typeface="Times New Roman"/>
                <a:ea typeface="Calibri"/>
                <a:cs typeface="Times New Roman"/>
              </a:rPr>
              <a:t>Gi</a:t>
            </a:r>
            <a:r>
              <a:rPr lang="en-US" sz="4000" dirty="0" smtClean="0">
                <a:solidFill>
                  <a:srgbClr val="002060"/>
                </a:solidFill>
                <a:latin typeface="Times New Roman"/>
                <a:ea typeface="Calibri"/>
                <a:cs typeface="Times New Roman"/>
              </a:rPr>
              <a:t>a</a:t>
            </a:r>
            <a:r>
              <a:rPr lang="vi-VN" sz="4000" dirty="0" smtClean="0">
                <a:solidFill>
                  <a:srgbClr val="002060"/>
                </a:solidFill>
                <a:latin typeface="Times New Roman"/>
                <a:ea typeface="Calibri"/>
                <a:cs typeface="Times New Roman"/>
              </a:rPr>
              <a:t>o </a:t>
            </a:r>
            <a:r>
              <a:rPr lang="vi-VN" sz="4000" dirty="0">
                <a:solidFill>
                  <a:srgbClr val="002060"/>
                </a:solidFill>
                <a:latin typeface="Times New Roman"/>
                <a:ea typeface="Calibri"/>
                <a:cs typeface="Times New Roman"/>
              </a:rPr>
              <a:t>tiếp ứng xử phù hợp hơn, kiên nhẫn hơn trong mọi tình huống, có nhiều kinh nghiệm hơn trong chăm sóc giáo dục trẻ, được phụ huynh đồng nghiệp tin tưởng quý mến, học trò luôn yêu thương.</a:t>
            </a:r>
            <a:endParaRPr lang="en-US" sz="4000" dirty="0">
              <a:solidFill>
                <a:srgbClr val="002060"/>
              </a:solidFill>
              <a:ea typeface="Calibri"/>
              <a:cs typeface="Times New Roman"/>
            </a:endParaRPr>
          </a:p>
          <a:p>
            <a:pPr indent="447015" algn="just">
              <a:lnSpc>
                <a:spcPct val="115000"/>
              </a:lnSpc>
            </a:pPr>
            <a:r>
              <a:rPr lang="vi-VN" sz="4000" dirty="0">
                <a:solidFill>
                  <a:srgbClr val="002060"/>
                </a:solidFill>
                <a:latin typeface="Times New Roman"/>
                <a:ea typeface="Calibri"/>
                <a:cs typeface="Times New Roman"/>
              </a:rPr>
              <a:t>- </a:t>
            </a:r>
            <a:r>
              <a:rPr lang="en-US" sz="4000" dirty="0">
                <a:solidFill>
                  <a:srgbClr val="002060"/>
                </a:solidFill>
                <a:latin typeface="Times New Roman"/>
                <a:ea typeface="Calibri"/>
                <a:cs typeface="Times New Roman"/>
              </a:rPr>
              <a:t>C</a:t>
            </a:r>
            <a:r>
              <a:rPr lang="vi-VN" sz="4000" dirty="0">
                <a:solidFill>
                  <a:srgbClr val="002060"/>
                </a:solidFill>
                <a:latin typeface="Times New Roman"/>
                <a:ea typeface="Calibri"/>
                <a:cs typeface="Times New Roman"/>
              </a:rPr>
              <a:t>ô và trò đã ngày càng dễ dàng hơn trong tiếp cận các phương pháp dạy và học cũng như giúp trẻ ngày càng phát triển hoàn thiện hơn.</a:t>
            </a:r>
            <a:endParaRPr lang="en-US" sz="4000" dirty="0">
              <a:solidFill>
                <a:srgbClr val="002060"/>
              </a:solidFill>
              <a:ea typeface="Calibri"/>
              <a:cs typeface="Times New Roman"/>
            </a:endParaRPr>
          </a:p>
          <a:p>
            <a:pPr algn="just">
              <a:lnSpc>
                <a:spcPct val="115000"/>
              </a:lnSpc>
              <a:tabLst>
                <a:tab pos="448921" algn="l"/>
              </a:tabLst>
            </a:pP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8600720" y="402464"/>
            <a:ext cx="12699682" cy="12037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410" tIns="115705" rIns="231410" bIns="115705" rtlCol="0" anchor="ctr"/>
          <a:lstStyle/>
          <a:p>
            <a:pPr algn="ctr" defTabSz="2314279"/>
            <a:endParaRPr lang="en-US" sz="4600">
              <a:solidFill>
                <a:prstClr val="white"/>
              </a:solidFill>
            </a:endParaRPr>
          </a:p>
          <a:p>
            <a:pPr algn="ctr" defTabSz="2314279"/>
            <a:r>
              <a:rPr lang="en-US" sz="7100" b="1">
                <a:solidFill>
                  <a:srgbClr val="FF0000"/>
                </a:solidFill>
                <a:latin typeface="Times New Roman" panose="02020603050405020304" pitchFamily="18" charset="0"/>
                <a:cs typeface="Times New Roman" panose="02020603050405020304" pitchFamily="18" charset="0"/>
              </a:rPr>
              <a:t>Kết quả đạt được</a:t>
            </a:r>
          </a:p>
          <a:p>
            <a:pPr algn="ctr" defTabSz="2314279"/>
            <a:endParaRPr lang="en-US" sz="7100" b="1">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10750342" y="2566910"/>
            <a:ext cx="9148970" cy="13829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231410" tIns="115705" rIns="231410" bIns="115705" rtlCol="0" anchor="ctr"/>
          <a:lstStyle/>
          <a:p>
            <a:pPr defTabSz="2314279"/>
            <a:r>
              <a:rPr lang="pt-BR" sz="4600" b="1" dirty="0">
                <a:solidFill>
                  <a:srgbClr val="FFFF00"/>
                </a:solidFill>
                <a:latin typeface="Times New Roman" panose="02020603050405020304" pitchFamily="18" charset="0"/>
                <a:cs typeface="Times New Roman" panose="02020603050405020304" pitchFamily="18" charset="0"/>
              </a:rPr>
              <a:t>*  Về phía trẻ.</a:t>
            </a:r>
            <a:endParaRPr lang="en-US" sz="4600" dirty="0">
              <a:solidFill>
                <a:srgbClr val="FFFF00"/>
              </a:solidFill>
              <a:latin typeface="Times New Roman" panose="02020603050405020304" pitchFamily="18" charset="0"/>
              <a:cs typeface="Times New Roman" panose="02020603050405020304" pitchFamily="18" charset="0"/>
            </a:endParaRPr>
          </a:p>
          <a:p>
            <a:pPr indent="455904" algn="just">
              <a:lnSpc>
                <a:spcPct val="115000"/>
              </a:lnSpc>
            </a:pPr>
            <a:r>
              <a:rPr lang="en-US" sz="4100" dirty="0">
                <a:solidFill>
                  <a:srgbClr val="FFFF00"/>
                </a:solidFill>
                <a:latin typeface="Times New Roman" panose="02020603050405020304" pitchFamily="18" charset="0"/>
                <a:cs typeface="Times New Roman" panose="02020603050405020304" pitchFamily="18" charset="0"/>
              </a:rPr>
              <a:t>+</a:t>
            </a:r>
            <a:r>
              <a:rPr lang="vi-VN" sz="4100" dirty="0">
                <a:solidFill>
                  <a:srgbClr val="FFFF00"/>
                </a:solidFill>
                <a:latin typeface="Times New Roman"/>
                <a:ea typeface="Calibri"/>
                <a:cs typeface="Times New Roman"/>
              </a:rPr>
              <a:t> Trẻ vui vẻ, yêu thích tới trường, không còn quấy khóc, không đòi theo bố mẹ mà tự tin vào lớp cùng cô và bạn bè.</a:t>
            </a:r>
            <a:endParaRPr lang="en-US" sz="4100" dirty="0">
              <a:solidFill>
                <a:srgbClr val="FFFF00"/>
              </a:solidFill>
              <a:ea typeface="Calibri"/>
              <a:cs typeface="Times New Roman"/>
            </a:endParaRPr>
          </a:p>
          <a:p>
            <a:pPr indent="455904" algn="just">
              <a:lnSpc>
                <a:spcPct val="115000"/>
              </a:lnSpc>
            </a:pPr>
            <a:r>
              <a:rPr lang="vi-VN" sz="4100" dirty="0" smtClean="0">
                <a:solidFill>
                  <a:srgbClr val="FFFF00"/>
                </a:solidFill>
                <a:latin typeface="Times New Roman"/>
                <a:ea typeface="Calibri"/>
                <a:cs typeface="Times New Roman"/>
              </a:rPr>
              <a:t>-</a:t>
            </a:r>
            <a:r>
              <a:rPr lang="en-US" sz="4100" dirty="0" smtClean="0">
                <a:solidFill>
                  <a:srgbClr val="FFFF00"/>
                </a:solidFill>
                <a:latin typeface="Times New Roman"/>
                <a:ea typeface="Calibri"/>
                <a:cs typeface="Times New Roman"/>
              </a:rPr>
              <a:t> </a:t>
            </a:r>
            <a:r>
              <a:rPr lang="vi-VN" sz="4100" dirty="0" smtClean="0">
                <a:solidFill>
                  <a:srgbClr val="FFFF00"/>
                </a:solidFill>
                <a:latin typeface="Times New Roman"/>
                <a:ea typeface="Calibri"/>
                <a:cs typeface="Times New Roman"/>
              </a:rPr>
              <a:t>Trẻ </a:t>
            </a:r>
            <a:r>
              <a:rPr lang="vi-VN" sz="4100" dirty="0">
                <a:solidFill>
                  <a:srgbClr val="FFFF00"/>
                </a:solidFill>
                <a:latin typeface="Times New Roman"/>
                <a:ea typeface="Calibri"/>
                <a:cs typeface="Times New Roman"/>
              </a:rPr>
              <a:t>lớp tôi ngoan ngoãn lễ phép hơn. Hứng thú tham gia vào các hoạt động cùng cô</a:t>
            </a:r>
            <a:endParaRPr lang="en-US" sz="4100" dirty="0">
              <a:solidFill>
                <a:srgbClr val="FFFF00"/>
              </a:solidFill>
              <a:ea typeface="Calibri"/>
              <a:cs typeface="Times New Roman"/>
            </a:endParaRPr>
          </a:p>
          <a:p>
            <a:pPr indent="455904" algn="just">
              <a:lnSpc>
                <a:spcPct val="115000"/>
              </a:lnSpc>
            </a:pPr>
            <a:r>
              <a:rPr lang="vi-VN" sz="4100" dirty="0" smtClean="0">
                <a:solidFill>
                  <a:srgbClr val="FFFF00"/>
                </a:solidFill>
                <a:latin typeface="Times New Roman"/>
                <a:ea typeface="Calibri"/>
                <a:cs typeface="Times New Roman"/>
              </a:rPr>
              <a:t>-</a:t>
            </a:r>
            <a:r>
              <a:rPr lang="en-US" sz="4100" dirty="0" smtClean="0">
                <a:solidFill>
                  <a:srgbClr val="FFFF00"/>
                </a:solidFill>
                <a:latin typeface="Times New Roman"/>
                <a:ea typeface="Calibri"/>
                <a:cs typeface="Times New Roman"/>
              </a:rPr>
              <a:t> </a:t>
            </a:r>
            <a:r>
              <a:rPr lang="vi-VN" sz="4100" dirty="0" smtClean="0">
                <a:solidFill>
                  <a:srgbClr val="FFFF00"/>
                </a:solidFill>
                <a:latin typeface="Times New Roman"/>
                <a:ea typeface="Calibri"/>
                <a:cs typeface="Times New Roman"/>
              </a:rPr>
              <a:t>Trẻ </a:t>
            </a:r>
            <a:r>
              <a:rPr lang="vi-VN" sz="4100" dirty="0">
                <a:solidFill>
                  <a:srgbClr val="FFFF00"/>
                </a:solidFill>
                <a:latin typeface="Times New Roman"/>
                <a:ea typeface="Calibri"/>
                <a:cs typeface="Times New Roman"/>
              </a:rPr>
              <a:t>có nề nếp tốt, biết thực hiện được một số kỹ năng tự phục vụ đơn giản như đi vệ sinh đúng nơi quy định, gọi sự giúp đỡ của cô giáo khi cần…</a:t>
            </a:r>
            <a:endParaRPr lang="en-US" sz="4100" dirty="0">
              <a:solidFill>
                <a:srgbClr val="FFFF00"/>
              </a:solidFill>
              <a:ea typeface="Calibri"/>
              <a:cs typeface="Times New Roman"/>
            </a:endParaRPr>
          </a:p>
          <a:p>
            <a:pPr defTabSz="2314279"/>
            <a:endParaRPr lang="en-US" sz="4600" dirty="0">
              <a:solidFill>
                <a:srgbClr val="FFFF00"/>
              </a:solidFill>
              <a:latin typeface="Times New Roman" panose="02020603050405020304" pitchFamily="18" charset="0"/>
              <a:cs typeface="Times New Roman" panose="02020603050405020304" pitchFamily="18" charset="0"/>
            </a:endParaRPr>
          </a:p>
        </p:txBody>
      </p:sp>
      <p:sp>
        <p:nvSpPr>
          <p:cNvPr id="7" name="Snip Diagonal Corner Rectangle 6"/>
          <p:cNvSpPr/>
          <p:nvPr/>
        </p:nvSpPr>
        <p:spPr>
          <a:xfrm>
            <a:off x="20966112" y="2750318"/>
            <a:ext cx="8916993" cy="13653574"/>
          </a:xfrm>
          <a:prstGeom prst="snip2Diag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410" tIns="115705" rIns="231410" bIns="115705" rtlCol="0" anchor="ctr"/>
          <a:lstStyle/>
          <a:p>
            <a:pPr defTabSz="2314279"/>
            <a:r>
              <a:rPr lang="pt-BR" sz="4400" b="1" dirty="0">
                <a:solidFill>
                  <a:srgbClr val="3E0000"/>
                </a:solidFill>
                <a:latin typeface="Times New Roman" panose="02020603050405020304" pitchFamily="18" charset="0"/>
                <a:cs typeface="Times New Roman" panose="02020603050405020304" pitchFamily="18" charset="0"/>
              </a:rPr>
              <a:t>*  Đối với phụ huynh:</a:t>
            </a:r>
            <a:endParaRPr lang="en-US" sz="4400" dirty="0">
              <a:solidFill>
                <a:srgbClr val="3E0000"/>
              </a:solidFill>
              <a:latin typeface="Times New Roman" panose="02020603050405020304" pitchFamily="18" charset="0"/>
              <a:cs typeface="Times New Roman" panose="02020603050405020304" pitchFamily="18" charset="0"/>
            </a:endParaRPr>
          </a:p>
          <a:p>
            <a:pPr algn="just">
              <a:lnSpc>
                <a:spcPct val="115000"/>
              </a:lnSpc>
              <a:tabLst>
                <a:tab pos="448921" algn="l"/>
              </a:tabLst>
            </a:pPr>
            <a:r>
              <a:rPr lang="en-US" sz="4400" dirty="0">
                <a:solidFill>
                  <a:srgbClr val="3E0000"/>
                </a:solidFill>
                <a:latin typeface="Times New Roman" panose="02020603050405020304" pitchFamily="18" charset="0"/>
                <a:cs typeface="Times New Roman" panose="02020603050405020304" pitchFamily="18" charset="0"/>
              </a:rPr>
              <a:t>+</a:t>
            </a:r>
            <a:r>
              <a:rPr lang="vi-VN" sz="4400" dirty="0">
                <a:solidFill>
                  <a:srgbClr val="3E0000"/>
                </a:solidFill>
                <a:latin typeface="Times New Roman"/>
                <a:ea typeface="Calibri"/>
                <a:cs typeface="Times New Roman"/>
              </a:rPr>
              <a:t> Đa số phụ huynh yên tâm khi gửi con đến trường. Nhiệt tình trao đổi với giáo viên về tình hình sức khỏe của trẻ cũng như bày tỏ quan điểm của bản thân với giáo viên một cách lịch sự thẳng thắn.</a:t>
            </a:r>
            <a:endParaRPr lang="en-US" sz="4400" dirty="0">
              <a:solidFill>
                <a:srgbClr val="3E0000"/>
              </a:solidFill>
              <a:ea typeface="Calibri"/>
              <a:cs typeface="Times New Roman"/>
            </a:endParaRPr>
          </a:p>
          <a:p>
            <a:pPr indent="455904" algn="just">
              <a:lnSpc>
                <a:spcPct val="115000"/>
              </a:lnSpc>
            </a:pPr>
            <a:r>
              <a:rPr lang="vi-VN" sz="4400" dirty="0">
                <a:solidFill>
                  <a:srgbClr val="3E0000"/>
                </a:solidFill>
                <a:latin typeface="Times New Roman"/>
                <a:ea typeface="Calibri"/>
                <a:cs typeface="Times New Roman"/>
              </a:rPr>
              <a:t>- Phụ huynh không cho trẻ nghỉ học tùy tiện như trước. Tuân thủ mọi nội quy của trường lớp.</a:t>
            </a:r>
            <a:endParaRPr lang="en-US" sz="4400" dirty="0">
              <a:solidFill>
                <a:srgbClr val="3E0000"/>
              </a:solidFill>
              <a:ea typeface="Calibri"/>
              <a:cs typeface="Times New Roman"/>
            </a:endParaRPr>
          </a:p>
          <a:p>
            <a:pPr defTabSz="2314279"/>
            <a:endParaRPr lang="en-US" sz="4100" dirty="0">
              <a:solidFill>
                <a:srgbClr val="3E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1391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Horizontal Scroll 3"/>
          <p:cNvSpPr/>
          <p:nvPr/>
        </p:nvSpPr>
        <p:spPr>
          <a:xfrm>
            <a:off x="2519506" y="818850"/>
            <a:ext cx="25731076" cy="404829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714" tIns="115857" rIns="231714" bIns="115857" rtlCol="0" anchor="ctr"/>
          <a:lstStyle/>
          <a:p>
            <a:pPr algn="ctr" defTabSz="2317244"/>
            <a:endParaRPr lang="en-US" sz="6100" b="1" dirty="0">
              <a:solidFill>
                <a:srgbClr val="FF0000"/>
              </a:solidFill>
              <a:latin typeface="Times New Roman" panose="02020603050405020304" pitchFamily="18" charset="0"/>
              <a:cs typeface="Times New Roman" panose="02020603050405020304" pitchFamily="18" charset="0"/>
            </a:endParaRPr>
          </a:p>
          <a:p>
            <a:pPr algn="ctr" defTabSz="2317244"/>
            <a:r>
              <a:rPr lang="en-US" sz="6100" b="1">
                <a:solidFill>
                  <a:srgbClr val="FF0000"/>
                </a:solidFill>
                <a:latin typeface="Times New Roman" panose="02020603050405020304" pitchFamily="18" charset="0"/>
                <a:cs typeface="Times New Roman" panose="02020603050405020304" pitchFamily="18" charset="0"/>
              </a:rPr>
              <a:t>III. KẾT LUẬN VÀ KHUYẾN NGHỊ</a:t>
            </a:r>
            <a:endParaRPr lang="en-US" sz="6100" dirty="0">
              <a:solidFill>
                <a:srgbClr val="FF0000"/>
              </a:solidFill>
              <a:latin typeface="Times New Roman" panose="02020603050405020304" pitchFamily="18" charset="0"/>
              <a:cs typeface="Times New Roman" panose="02020603050405020304" pitchFamily="18" charset="0"/>
            </a:endParaRPr>
          </a:p>
          <a:p>
            <a:pPr algn="ctr" defTabSz="2317244"/>
            <a:endParaRPr lang="en-US" sz="6100" dirty="0">
              <a:solidFill>
                <a:srgbClr val="FF000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2519558" y="4867200"/>
            <a:ext cx="26060551" cy="115458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231714" tIns="115857" rIns="231714" bIns="115857" rtlCol="0" anchor="ctr"/>
          <a:lstStyle/>
          <a:p>
            <a:pPr algn="just" defTabSz="2317244">
              <a:lnSpc>
                <a:spcPct val="150000"/>
              </a:lnSpc>
            </a:pPr>
            <a:r>
              <a:rPr lang="en-US" sz="5100" dirty="0">
                <a:solidFill>
                  <a:srgbClr val="FFFF00"/>
                </a:solidFill>
                <a:latin typeface="Times New Roman" panose="02020603050405020304" pitchFamily="18" charset="0"/>
                <a:cs typeface="Times New Roman" panose="02020603050405020304" pitchFamily="18" charset="0"/>
              </a:rPr>
              <a:t>	</a:t>
            </a:r>
            <a:r>
              <a:rPr lang="en-US" sz="5100" b="1" dirty="0">
                <a:solidFill>
                  <a:srgbClr val="FFFF00"/>
                </a:solidFill>
                <a:latin typeface="Times New Roman" panose="02020603050405020304" pitchFamily="18" charset="0"/>
                <a:cs typeface="Times New Roman" panose="02020603050405020304" pitchFamily="18" charset="0"/>
              </a:rPr>
              <a:t>1. </a:t>
            </a:r>
            <a:r>
              <a:rPr lang="en-US" sz="5100" b="1" dirty="0" err="1">
                <a:solidFill>
                  <a:srgbClr val="FFFF00"/>
                </a:solidFill>
                <a:latin typeface="Times New Roman" panose="02020603050405020304" pitchFamily="18" charset="0"/>
                <a:cs typeface="Times New Roman" panose="02020603050405020304" pitchFamily="18" charset="0"/>
              </a:rPr>
              <a:t>Đánh</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giá</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khả</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năng</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triển</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khai</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rộng</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rãi</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của</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biện</a:t>
            </a:r>
            <a:r>
              <a:rPr lang="en-US" sz="5100" b="1" dirty="0">
                <a:solidFill>
                  <a:srgbClr val="FFFF00"/>
                </a:solidFill>
                <a:latin typeface="Times New Roman" panose="02020603050405020304" pitchFamily="18" charset="0"/>
                <a:cs typeface="Times New Roman" panose="02020603050405020304" pitchFamily="18" charset="0"/>
              </a:rPr>
              <a:t> </a:t>
            </a:r>
            <a:r>
              <a:rPr lang="en-US" sz="5100" b="1" dirty="0" err="1">
                <a:solidFill>
                  <a:srgbClr val="FFFF00"/>
                </a:solidFill>
                <a:latin typeface="Times New Roman" panose="02020603050405020304" pitchFamily="18" charset="0"/>
                <a:cs typeface="Times New Roman" panose="02020603050405020304" pitchFamily="18" charset="0"/>
              </a:rPr>
              <a:t>pháp</a:t>
            </a:r>
            <a:endParaRPr lang="en-US" sz="5100" b="1" dirty="0">
              <a:solidFill>
                <a:srgbClr val="FFFF00"/>
              </a:solidFill>
              <a:latin typeface="Times New Roman" panose="02020603050405020304" pitchFamily="18" charset="0"/>
              <a:cs typeface="Times New Roman" panose="02020603050405020304" pitchFamily="18" charset="0"/>
            </a:endParaRPr>
          </a:p>
          <a:p>
            <a:pPr algn="just" defTabSz="2317244">
              <a:lnSpc>
                <a:spcPct val="150000"/>
              </a:lnSpc>
            </a:pPr>
            <a:r>
              <a:rPr lang="en-US" sz="5100" dirty="0">
                <a:solidFill>
                  <a:srgbClr val="FFFF00"/>
                </a:solidFill>
                <a:latin typeface="Times New Roman" panose="02020603050405020304" pitchFamily="18" charset="0"/>
                <a:cs typeface="Times New Roman" panose="02020603050405020304" pitchFamily="18" charset="0"/>
              </a:rPr>
              <a:t>	</a:t>
            </a:r>
            <a:r>
              <a:rPr lang="vi-VN" sz="5100" dirty="0">
                <a:solidFill>
                  <a:srgbClr val="FFFF00"/>
                </a:solidFill>
                <a:latin typeface="Times New Roman" panose="02020603050405020304" pitchFamily="18" charset="0"/>
                <a:cs typeface="Times New Roman" panose="02020603050405020304" pitchFamily="18" charset="0"/>
              </a:rPr>
              <a:t>Đây là đề tài đã được nghiên cứu áp dụng, triển khai thành công, đạt hiệu quả cao trong việc giúp cho trẻ </a:t>
            </a:r>
            <a:r>
              <a:rPr lang="en-US" sz="5100" dirty="0">
                <a:solidFill>
                  <a:srgbClr val="FFFF00"/>
                </a:solidFill>
                <a:latin typeface="Times New Roman" panose="02020603050405020304" pitchFamily="18" charset="0"/>
                <a:cs typeface="Times New Roman" panose="02020603050405020304" pitchFamily="18" charset="0"/>
              </a:rPr>
              <a:t>24 – 36 </a:t>
            </a:r>
            <a:r>
              <a:rPr lang="en-US" sz="5100" dirty="0" err="1">
                <a:solidFill>
                  <a:srgbClr val="FFFF00"/>
                </a:solidFill>
                <a:latin typeface="Times New Roman" panose="02020603050405020304" pitchFamily="18" charset="0"/>
                <a:cs typeface="Times New Roman" panose="02020603050405020304" pitchFamily="18" charset="0"/>
              </a:rPr>
              <a:t>tháng</a:t>
            </a:r>
            <a:r>
              <a:rPr lang="vi-VN" sz="5100" dirty="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a:ea typeface="Calibri"/>
              </a:rPr>
              <a:t>yêu thích đến lớp</a:t>
            </a:r>
            <a:r>
              <a:rPr lang="vi-VN" dirty="0">
                <a:solidFill>
                  <a:srgbClr val="FFFF00"/>
                </a:solidFill>
                <a:latin typeface="Times New Roman"/>
                <a:ea typeface="Times New Roman"/>
              </a:rPr>
              <a:t> </a:t>
            </a:r>
            <a:r>
              <a:rPr lang="vi-VN" sz="5100" dirty="0">
                <a:solidFill>
                  <a:srgbClr val="FFFF00"/>
                </a:solidFill>
                <a:latin typeface="Times New Roman" panose="02020603050405020304" pitchFamily="18" charset="0"/>
                <a:cs typeface="Times New Roman" panose="02020603050405020304" pitchFamily="18" charset="0"/>
              </a:rPr>
              <a:t> tại trường Mầm non Tiên Thanh - Tiên Lãng - Hải Phòng. Đề tài đang được áp dụng rộng rãi cho tất cả các lớp khối </a:t>
            </a:r>
            <a:r>
              <a:rPr lang="en-US" sz="5100" dirty="0" err="1">
                <a:solidFill>
                  <a:srgbClr val="FFFF00"/>
                </a:solidFill>
                <a:latin typeface="Times New Roman" panose="02020603050405020304" pitchFamily="18" charset="0"/>
                <a:cs typeface="Times New Roman" panose="02020603050405020304" pitchFamily="18" charset="0"/>
              </a:rPr>
              <a:t>nhà</a:t>
            </a:r>
            <a:r>
              <a:rPr lang="en-US" sz="5100" dirty="0">
                <a:solidFill>
                  <a:srgbClr val="FFFF00"/>
                </a:solidFill>
                <a:latin typeface="Times New Roman" panose="02020603050405020304" pitchFamily="18" charset="0"/>
                <a:cs typeface="Times New Roman" panose="02020603050405020304" pitchFamily="18" charset="0"/>
              </a:rPr>
              <a:t> </a:t>
            </a:r>
            <a:r>
              <a:rPr lang="en-US" sz="5100" dirty="0" err="1">
                <a:solidFill>
                  <a:srgbClr val="FFFF00"/>
                </a:solidFill>
                <a:latin typeface="Times New Roman" panose="02020603050405020304" pitchFamily="18" charset="0"/>
                <a:cs typeface="Times New Roman" panose="02020603050405020304" pitchFamily="18" charset="0"/>
              </a:rPr>
              <a:t>trẻ</a:t>
            </a:r>
            <a:r>
              <a:rPr lang="en-US" sz="5100" dirty="0">
                <a:solidFill>
                  <a:srgbClr val="FFFF00"/>
                </a:solidFill>
                <a:latin typeface="Times New Roman" panose="02020603050405020304" pitchFamily="18" charset="0"/>
                <a:cs typeface="Times New Roman" panose="02020603050405020304" pitchFamily="18" charset="0"/>
              </a:rPr>
              <a:t> </a:t>
            </a:r>
            <a:r>
              <a:rPr lang="vi-VN" sz="5100" dirty="0">
                <a:solidFill>
                  <a:srgbClr val="FFFF00"/>
                </a:solidFill>
                <a:latin typeface="Times New Roman" panose="02020603050405020304" pitchFamily="18" charset="0"/>
                <a:cs typeface="Times New Roman" panose="02020603050405020304" pitchFamily="18" charset="0"/>
              </a:rPr>
              <a:t>trường Mầm non Tiên Thanh và có thể áp dụng tại các trường mầm non trong huyện Tiên Lãng.</a:t>
            </a:r>
            <a:endParaRPr lang="en-US" sz="51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10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587" y="0"/>
            <a:ext cx="30959425" cy="17400588"/>
          </a:xfrm>
          <a:prstGeom prst="rect">
            <a:avLst/>
          </a:prstGeom>
          <a:solidFill>
            <a:srgbClr val="EFFBFF"/>
          </a:solidFill>
          <a:ln w="762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358" tIns="60678" rIns="121358" bIns="60678" rtlCol="0" anchor="ctr"/>
          <a:lstStyle/>
          <a:p>
            <a:pPr algn="ctr"/>
            <a:endParaRPr lang="en-US" dirty="0"/>
          </a:p>
        </p:txBody>
      </p:sp>
      <p:grpSp>
        <p:nvGrpSpPr>
          <p:cNvPr id="10" name="Group 9"/>
          <p:cNvGrpSpPr/>
          <p:nvPr/>
        </p:nvGrpSpPr>
        <p:grpSpPr>
          <a:xfrm>
            <a:off x="11318431" y="775634"/>
            <a:ext cx="19158910" cy="3528597"/>
            <a:chOff x="11288712" y="1385095"/>
            <a:chExt cx="18440400" cy="2649721"/>
          </a:xfrm>
        </p:grpSpPr>
        <p:sp>
          <p:nvSpPr>
            <p:cNvPr id="12" name="Rounded Rectangle 11"/>
            <p:cNvSpPr/>
            <p:nvPr/>
          </p:nvSpPr>
          <p:spPr>
            <a:xfrm>
              <a:off x="11288712" y="1385095"/>
              <a:ext cx="18440400" cy="2649721"/>
            </a:xfrm>
            <a:prstGeom prst="roundRect">
              <a:avLst/>
            </a:prstGeom>
            <a:solidFill>
              <a:schemeClr val="bg1"/>
            </a:solidFill>
            <a:ln w="254000">
              <a:solidFill>
                <a:srgbClr val="FF006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Oval 13"/>
            <p:cNvSpPr/>
            <p:nvPr/>
          </p:nvSpPr>
          <p:spPr>
            <a:xfrm>
              <a:off x="28662312" y="1521452"/>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772474" y="2376609"/>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72474" y="3252734"/>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41108C29-7D3C-482F-8852-9CB5A7916A7D}"/>
              </a:ext>
            </a:extLst>
          </p:cNvPr>
          <p:cNvGrpSpPr/>
          <p:nvPr/>
        </p:nvGrpSpPr>
        <p:grpSpPr>
          <a:xfrm>
            <a:off x="11566938" y="6651792"/>
            <a:ext cx="19158907" cy="3431407"/>
            <a:chOff x="11288712" y="1385095"/>
            <a:chExt cx="18440400" cy="2649721"/>
          </a:xfrm>
        </p:grpSpPr>
        <p:sp>
          <p:nvSpPr>
            <p:cNvPr id="41" name="Rounded Rectangle 44">
              <a:extLst>
                <a:ext uri="{FF2B5EF4-FFF2-40B4-BE49-F238E27FC236}">
                  <a16:creationId xmlns:a16="http://schemas.microsoft.com/office/drawing/2014/main" xmlns="" id="{6B384DB0-C460-44FF-AAA2-134AB3F50C32}"/>
                </a:ext>
              </a:extLst>
            </p:cNvPr>
            <p:cNvSpPr/>
            <p:nvPr/>
          </p:nvSpPr>
          <p:spPr>
            <a:xfrm>
              <a:off x="11288712" y="1385095"/>
              <a:ext cx="18440400" cy="2649721"/>
            </a:xfrm>
            <a:prstGeom prst="roundRect">
              <a:avLst/>
            </a:prstGeom>
            <a:solidFill>
              <a:schemeClr val="bg1"/>
            </a:solidFill>
            <a:ln w="254000">
              <a:solidFill>
                <a:srgbClr val="00B05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6A5FB590-2F4A-445C-803E-5B701AAA225A}"/>
                </a:ext>
              </a:extLst>
            </p:cNvPr>
            <p:cNvSpPr/>
            <p:nvPr/>
          </p:nvSpPr>
          <p:spPr>
            <a:xfrm>
              <a:off x="28662312" y="1521452"/>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0A1FB12-9148-415F-91F6-AAD4F3F8FB67}"/>
                </a:ext>
              </a:extLst>
            </p:cNvPr>
            <p:cNvSpPr/>
            <p:nvPr/>
          </p:nvSpPr>
          <p:spPr>
            <a:xfrm>
              <a:off x="28864240" y="2279208"/>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088BC88C-7C41-47A1-8417-FD1E9176105C}"/>
                </a:ext>
              </a:extLst>
            </p:cNvPr>
            <p:cNvSpPr/>
            <p:nvPr/>
          </p:nvSpPr>
          <p:spPr>
            <a:xfrm>
              <a:off x="28804545" y="3157012"/>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xmlns="" id="{1A49617D-6100-4912-BCB5-EDAE5595B9FA}"/>
              </a:ext>
            </a:extLst>
          </p:cNvPr>
          <p:cNvPicPr>
            <a:picLocks noChangeAspect="1"/>
          </p:cNvPicPr>
          <p:nvPr/>
        </p:nvPicPr>
        <p:blipFill>
          <a:blip r:embed="rId2"/>
          <a:stretch>
            <a:fillRect/>
          </a:stretch>
        </p:blipFill>
        <p:spPr>
          <a:xfrm>
            <a:off x="11531112" y="957081"/>
            <a:ext cx="3186604" cy="3154134"/>
          </a:xfrm>
          <a:prstGeom prst="rect">
            <a:avLst/>
          </a:prstGeom>
        </p:spPr>
      </p:pic>
      <p:pic>
        <p:nvPicPr>
          <p:cNvPr id="59" name="Picture 58">
            <a:extLst>
              <a:ext uri="{FF2B5EF4-FFF2-40B4-BE49-F238E27FC236}">
                <a16:creationId xmlns:a16="http://schemas.microsoft.com/office/drawing/2014/main" xmlns="" id="{8A2981FB-48D7-4C14-8DBE-34E826A3E751}"/>
              </a:ext>
            </a:extLst>
          </p:cNvPr>
          <p:cNvPicPr>
            <a:picLocks noChangeAspect="1"/>
          </p:cNvPicPr>
          <p:nvPr/>
        </p:nvPicPr>
        <p:blipFill>
          <a:blip r:embed="rId2"/>
          <a:stretch>
            <a:fillRect/>
          </a:stretch>
        </p:blipFill>
        <p:spPr>
          <a:xfrm>
            <a:off x="11665688" y="6790714"/>
            <a:ext cx="3269607" cy="3236294"/>
          </a:xfrm>
          <a:prstGeom prst="rect">
            <a:avLst/>
          </a:prstGeom>
        </p:spPr>
      </p:pic>
      <p:grpSp>
        <p:nvGrpSpPr>
          <p:cNvPr id="34" name="Group 33">
            <a:extLst>
              <a:ext uri="{FF2B5EF4-FFF2-40B4-BE49-F238E27FC236}">
                <a16:creationId xmlns:a16="http://schemas.microsoft.com/office/drawing/2014/main" xmlns="" id="{81C87175-5B18-45E8-B426-D934A7C288CD}"/>
              </a:ext>
            </a:extLst>
          </p:cNvPr>
          <p:cNvGrpSpPr/>
          <p:nvPr/>
        </p:nvGrpSpPr>
        <p:grpSpPr>
          <a:xfrm>
            <a:off x="11318430" y="12738895"/>
            <a:ext cx="19158907" cy="3983888"/>
            <a:chOff x="11288712" y="1385095"/>
            <a:chExt cx="18440400" cy="2649721"/>
          </a:xfrm>
        </p:grpSpPr>
        <p:sp>
          <p:nvSpPr>
            <p:cNvPr id="35" name="Rounded Rectangle 44">
              <a:extLst>
                <a:ext uri="{FF2B5EF4-FFF2-40B4-BE49-F238E27FC236}">
                  <a16:creationId xmlns:a16="http://schemas.microsoft.com/office/drawing/2014/main" xmlns="" id="{017BA0E1-F761-4329-9E68-1E6F26912750}"/>
                </a:ext>
              </a:extLst>
            </p:cNvPr>
            <p:cNvSpPr/>
            <p:nvPr/>
          </p:nvSpPr>
          <p:spPr>
            <a:xfrm>
              <a:off x="11288712" y="1385095"/>
              <a:ext cx="18440400" cy="2649721"/>
            </a:xfrm>
            <a:prstGeom prst="roundRect">
              <a:avLst/>
            </a:prstGeom>
            <a:solidFill>
              <a:schemeClr val="bg1"/>
            </a:solidFill>
            <a:ln w="254000">
              <a:solidFill>
                <a:srgbClr val="FFC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75A96AC5-8C76-4FC8-8819-A71D3C685A7A}"/>
                </a:ext>
              </a:extLst>
            </p:cNvPr>
            <p:cNvSpPr/>
            <p:nvPr/>
          </p:nvSpPr>
          <p:spPr>
            <a:xfrm>
              <a:off x="28662312" y="1521452"/>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DDA6EFD5-0DB3-4881-A3E5-C096B86AEC0E}"/>
                </a:ext>
              </a:extLst>
            </p:cNvPr>
            <p:cNvSpPr/>
            <p:nvPr/>
          </p:nvSpPr>
          <p:spPr>
            <a:xfrm>
              <a:off x="28864240" y="2279208"/>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3B907894-D731-4193-8D93-0A11588927F1}"/>
                </a:ext>
              </a:extLst>
            </p:cNvPr>
            <p:cNvSpPr/>
            <p:nvPr/>
          </p:nvSpPr>
          <p:spPr>
            <a:xfrm>
              <a:off x="28804545" y="3157012"/>
              <a:ext cx="609600" cy="685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a:extLst>
              <a:ext uri="{FF2B5EF4-FFF2-40B4-BE49-F238E27FC236}">
                <a16:creationId xmlns:a16="http://schemas.microsoft.com/office/drawing/2014/main" xmlns="" id="{5D840547-99C5-4123-BA6A-5A85CE41D157}"/>
              </a:ext>
            </a:extLst>
          </p:cNvPr>
          <p:cNvPicPr>
            <a:picLocks noChangeAspect="1"/>
          </p:cNvPicPr>
          <p:nvPr/>
        </p:nvPicPr>
        <p:blipFill>
          <a:blip r:embed="rId2"/>
          <a:stretch>
            <a:fillRect/>
          </a:stretch>
        </p:blipFill>
        <p:spPr>
          <a:xfrm>
            <a:off x="11693706" y="13486489"/>
            <a:ext cx="3269607" cy="3236294"/>
          </a:xfrm>
          <a:prstGeom prst="rect">
            <a:avLst/>
          </a:prstGeom>
        </p:spPr>
      </p:pic>
      <p:sp>
        <p:nvSpPr>
          <p:cNvPr id="13" name="Rectangle 12">
            <a:extLst>
              <a:ext uri="{FF2B5EF4-FFF2-40B4-BE49-F238E27FC236}">
                <a16:creationId xmlns:a16="http://schemas.microsoft.com/office/drawing/2014/main" xmlns="" id="{D1F5881F-E9BE-424C-B001-E75D02F14035}"/>
              </a:ext>
            </a:extLst>
          </p:cNvPr>
          <p:cNvSpPr/>
          <p:nvPr/>
        </p:nvSpPr>
        <p:spPr>
          <a:xfrm>
            <a:off x="15351992" y="1542491"/>
            <a:ext cx="14131434" cy="1847053"/>
          </a:xfrm>
          <a:prstGeom prst="rect">
            <a:avLst/>
          </a:prstGeom>
        </p:spPr>
        <p:txBody>
          <a:bodyPr wrap="square" lIns="91020" tIns="45462" rIns="91020" bIns="45462">
            <a:spAutoFit/>
          </a:bodyPr>
          <a:lstStyle/>
          <a:p>
            <a:pPr indent="455105" algn="just">
              <a:lnSpc>
                <a:spcPct val="107000"/>
              </a:lnSpc>
            </a:pP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thấu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cứng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nhắc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sóc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4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5D157DE-5498-4A78-8920-919DFF2C2571}"/>
              </a:ext>
            </a:extLst>
          </p:cNvPr>
          <p:cNvSpPr/>
          <p:nvPr/>
        </p:nvSpPr>
        <p:spPr>
          <a:xfrm>
            <a:off x="15085696" y="7252494"/>
            <a:ext cx="14532846" cy="1837162"/>
          </a:xfrm>
          <a:prstGeom prst="rect">
            <a:avLst/>
          </a:prstGeom>
        </p:spPr>
        <p:txBody>
          <a:bodyPr wrap="square" lIns="91020" tIns="45462" rIns="91020" bIns="45462">
            <a:spAutoFit/>
          </a:bodyPr>
          <a:lstStyle/>
          <a:p>
            <a:pPr indent="455105" algn="just">
              <a:lnSpc>
                <a:spcPct val="107000"/>
              </a:lnSpc>
            </a:pP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ần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huynh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giúp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tự</a:t>
            </a:r>
            <a:r>
              <a:rPr lang="en-US" dirty="0">
                <a:latin typeface="Times New Roman" panose="02020603050405020304" pitchFamily="18" charset="0"/>
                <a:ea typeface="Calibri" panose="020F0502020204030204" pitchFamily="34" charset="0"/>
                <a:cs typeface="Times New Roman" panose="02020603050405020304" pitchFamily="18" charset="0"/>
              </a:rPr>
              <a:t> tin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endParaRPr lang="en-US" sz="4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C797940B-F872-4B63-B85A-81402973CF1C}"/>
              </a:ext>
            </a:extLst>
          </p:cNvPr>
          <p:cNvSpPr/>
          <p:nvPr/>
        </p:nvSpPr>
        <p:spPr>
          <a:xfrm>
            <a:off x="15287936" y="13127051"/>
            <a:ext cx="14290967" cy="3605088"/>
          </a:xfrm>
          <a:prstGeom prst="rect">
            <a:avLst/>
          </a:prstGeom>
        </p:spPr>
        <p:txBody>
          <a:bodyPr wrap="square" lIns="91020" tIns="45462" rIns="91020" bIns="45462">
            <a:spAutoFit/>
          </a:bodyPr>
          <a:lstStyle/>
          <a:p>
            <a:pPr indent="455105" algn="just">
              <a:lnSpc>
                <a:spcPct val="107000"/>
              </a:lnSpc>
            </a:pPr>
            <a:r>
              <a:rPr lang="en-US" dirty="0" err="1">
                <a:latin typeface="Times New Roman" panose="02020603050405020304" pitchFamily="18" charset="0"/>
                <a:ea typeface="Calibri" panose="020F0502020204030204" pitchFamily="34" charset="0"/>
                <a:cs typeface="Times New Roman" panose="02020603050405020304" pitchFamily="18" charset="0"/>
              </a:rPr>
              <a:t>Cần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ngoài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r>
              <a:rPr lang="en-US" dirty="0">
                <a:latin typeface="Times New Roman" panose="02020603050405020304" pitchFamily="18" charset="0"/>
                <a:ea typeface="Calibri" panose="020F0502020204030204" pitchFamily="34" charset="0"/>
                <a:cs typeface="Times New Roman" panose="02020603050405020304" pitchFamily="18" charset="0"/>
              </a:rPr>
              <a:t> an </a:t>
            </a:r>
            <a:r>
              <a:rPr lang="en-US" dirty="0" err="1">
                <a:latin typeface="Times New Roman" panose="02020603050405020304" pitchFamily="18" charset="0"/>
                <a:ea typeface="Calibri" panose="020F0502020204030204" pitchFamily="34" charset="0"/>
                <a:cs typeface="Times New Roman" panose="02020603050405020304" pitchFamily="18" charset="0"/>
              </a:rPr>
              <a:t>toàn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đẹp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tâm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thấy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thứ</a:t>
            </a:r>
            <a:r>
              <a:rPr lang="en-US" dirty="0">
                <a:latin typeface="Times New Roman" panose="02020603050405020304" pitchFamily="18" charset="0"/>
                <a:ea typeface="Calibri" panose="020F0502020204030204" pitchFamily="34" charset="0"/>
                <a:cs typeface="Times New Roman" panose="02020603050405020304" pitchFamily="18" charset="0"/>
              </a:rPr>
              <a:t> 2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4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AutoShape 2" descr="Phim Hoạt Hình Gỗ PNG &amp; Phim Hoạt Hình Gỗ Transparent Clipart Miễn phí Tải  về - Phim Hoạt Hình Gỗ Mũi Tên - Phim hoạt hình gỗ đừng.">
            <a:extLst>
              <a:ext uri="{FF2B5EF4-FFF2-40B4-BE49-F238E27FC236}">
                <a16:creationId xmlns:a16="http://schemas.microsoft.com/office/drawing/2014/main" xmlns="" id="{BC20836A-FF62-43AE-AAD4-160985E4F438}"/>
              </a:ext>
            </a:extLst>
          </p:cNvPr>
          <p:cNvSpPr>
            <a:spLocks noChangeAspect="1" noChangeArrowheads="1"/>
          </p:cNvSpPr>
          <p:nvPr/>
        </p:nvSpPr>
        <p:spPr bwMode="auto">
          <a:xfrm>
            <a:off x="15327313" y="85471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020" tIns="45462" rIns="91020" bIns="45462"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xmlns="" id="{A51A8B44-2756-4459-A30E-54F2534D3A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65" b="97353" l="1154" r="97308"/>
                    </a14:imgEffect>
                  </a14:imgLayer>
                </a14:imgProps>
              </a:ext>
            </a:extLst>
          </a:blip>
          <a:stretch>
            <a:fillRect/>
          </a:stretch>
        </p:blipFill>
        <p:spPr>
          <a:xfrm>
            <a:off x="-294988" y="138"/>
            <a:ext cx="11415191" cy="18357669"/>
          </a:xfrm>
          <a:prstGeom prst="rect">
            <a:avLst/>
          </a:prstGeom>
        </p:spPr>
      </p:pic>
      <p:sp>
        <p:nvSpPr>
          <p:cNvPr id="50" name="Rectangle 49">
            <a:extLst>
              <a:ext uri="{FF2B5EF4-FFF2-40B4-BE49-F238E27FC236}">
                <a16:creationId xmlns:a16="http://schemas.microsoft.com/office/drawing/2014/main" xmlns="" id="{C4CEC335-DC57-4D2E-9D49-3AEF2C708B5A}"/>
              </a:ext>
            </a:extLst>
          </p:cNvPr>
          <p:cNvSpPr/>
          <p:nvPr/>
        </p:nvSpPr>
        <p:spPr>
          <a:xfrm>
            <a:off x="1287942" y="3053748"/>
            <a:ext cx="7548549" cy="5355113"/>
          </a:xfrm>
          <a:prstGeom prst="rect">
            <a:avLst/>
          </a:prstGeom>
        </p:spPr>
        <p:txBody>
          <a:bodyPr wrap="square" lIns="91020" tIns="45462" rIns="91020" bIns="45462">
            <a:spAutoFit/>
          </a:bodyPr>
          <a:lstStyle/>
          <a:p>
            <a:pPr algn="ctr"/>
            <a:r>
              <a:rPr lang="en-US" sz="11400" b="1" i="1">
                <a:solidFill>
                  <a:srgbClr val="0000FF"/>
                </a:solidFill>
                <a:latin typeface="Times New Roman" pitchFamily="18" charset="0"/>
                <a:cs typeface="Times New Roman" pitchFamily="18" charset="0"/>
              </a:rPr>
              <a:t>Bài học kinh nghiệm</a:t>
            </a:r>
            <a:endParaRPr lang="en-US" sz="11400" b="1" i="1" dirty="0">
              <a:solidFill>
                <a:srgbClr val="0000FF"/>
              </a:solidFill>
              <a:latin typeface="Times New Roman" pitchFamily="18" charset="0"/>
              <a:cs typeface="Times New Roman" pitchFamily="18" charset="0"/>
            </a:endParaRPr>
          </a:p>
        </p:txBody>
      </p:sp>
      <p:pic>
        <p:nvPicPr>
          <p:cNvPr id="52" name="Picture 51">
            <a:extLst>
              <a:ext uri="{FF2B5EF4-FFF2-40B4-BE49-F238E27FC236}">
                <a16:creationId xmlns:a16="http://schemas.microsoft.com/office/drawing/2014/main" xmlns="" id="{870BCD41-6387-4728-88E9-61AB58399D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673" b="92065" l="0" r="99864"/>
                    </a14:imgEffect>
                  </a14:imgLayer>
                </a14:imgProps>
              </a:ext>
            </a:extLst>
          </a:blip>
          <a:srcRect l="9375" t="60457" r="10000" b="14346"/>
          <a:stretch/>
        </p:blipFill>
        <p:spPr>
          <a:xfrm>
            <a:off x="-144589" y="14515976"/>
            <a:ext cx="11463017" cy="2935643"/>
          </a:xfrm>
          <a:prstGeom prst="rect">
            <a:avLst/>
          </a:prstGeom>
        </p:spPr>
      </p:pic>
      <p:pic>
        <p:nvPicPr>
          <p:cNvPr id="56" name="Picture 2" descr="Hình ảnh Vẽ Tay Phim Hoạt Hình Hoa Cỏ PNG Miễn Phí Tải Về - Lovepik">
            <a:extLst>
              <a:ext uri="{FF2B5EF4-FFF2-40B4-BE49-F238E27FC236}">
                <a16:creationId xmlns:a16="http://schemas.microsoft.com/office/drawing/2014/main" xmlns="" id="{65F3CED2-CC19-40D9-9500-FDEAE9A617A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3750" r="97917"/>
                    </a14:imgEffect>
                  </a14:imgLayer>
                </a14:imgProps>
              </a:ext>
              <a:ext uri="{28A0092B-C50C-407E-A947-70E740481C1C}">
                <a14:useLocalDpi xmlns:a14="http://schemas.microsoft.com/office/drawing/2010/main" val="0"/>
              </a:ext>
            </a:extLst>
          </a:blip>
          <a:srcRect t="27778" b="32856"/>
          <a:stretch/>
        </p:blipFill>
        <p:spPr bwMode="auto">
          <a:xfrm>
            <a:off x="-935925" y="15586020"/>
            <a:ext cx="11996282" cy="20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Horizontal Scroll 3"/>
          <p:cNvSpPr/>
          <p:nvPr/>
        </p:nvSpPr>
        <p:spPr>
          <a:xfrm>
            <a:off x="7183218" y="1004094"/>
            <a:ext cx="16733270" cy="291202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552" tIns="115776" rIns="231552" bIns="115776" rtlCol="0" anchor="ctr"/>
          <a:lstStyle/>
          <a:p>
            <a:pPr algn="ctr" defTabSz="2315660"/>
            <a:endParaRPr lang="en-US" sz="6100" b="1" dirty="0">
              <a:solidFill>
                <a:srgbClr val="FF0000"/>
              </a:solidFill>
              <a:latin typeface="Times New Roman" panose="02020603050405020304" pitchFamily="18" charset="0"/>
              <a:cs typeface="Times New Roman" panose="02020603050405020304" pitchFamily="18" charset="0"/>
            </a:endParaRPr>
          </a:p>
          <a:p>
            <a:pPr algn="ctr" defTabSz="2315660"/>
            <a:r>
              <a:rPr lang="en-US" sz="6600" b="1" dirty="0">
                <a:solidFill>
                  <a:srgbClr val="FF0000"/>
                </a:solidFill>
                <a:latin typeface="Times New Roman" panose="02020603050405020304" pitchFamily="18" charset="0"/>
                <a:cs typeface="Times New Roman" panose="02020603050405020304" pitchFamily="18" charset="0"/>
              </a:rPr>
              <a:t>3. </a:t>
            </a:r>
            <a:r>
              <a:rPr lang="en-US" sz="6600" b="1" dirty="0" err="1">
                <a:solidFill>
                  <a:srgbClr val="FF0000"/>
                </a:solidFill>
                <a:latin typeface="Times New Roman" panose="02020603050405020304" pitchFamily="18" charset="0"/>
                <a:cs typeface="Times New Roman" panose="02020603050405020304" pitchFamily="18" charset="0"/>
              </a:rPr>
              <a:t>Đề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xuất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và</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kiến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nghị</a:t>
            </a:r>
            <a:endParaRPr lang="en-US" sz="6600" b="1" dirty="0">
              <a:solidFill>
                <a:srgbClr val="FF0000"/>
              </a:solidFill>
              <a:latin typeface="Times New Roman" panose="02020603050405020304" pitchFamily="18" charset="0"/>
              <a:cs typeface="Times New Roman" panose="02020603050405020304" pitchFamily="18" charset="0"/>
            </a:endParaRPr>
          </a:p>
          <a:p>
            <a:pPr algn="ctr" defTabSz="2315660"/>
            <a:endParaRPr lang="en-US" sz="6100" dirty="0">
              <a:solidFill>
                <a:srgbClr val="FF000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2519578" y="4867151"/>
            <a:ext cx="26060551" cy="7566943"/>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lIns="231552" tIns="115776" rIns="231552" bIns="115776" rtlCol="0" anchor="ctr"/>
          <a:lstStyle/>
          <a:p>
            <a:pPr lvl="0" indent="-1904" algn="just">
              <a:lnSpc>
                <a:spcPct val="115000"/>
              </a:lnSpc>
            </a:pPr>
            <a:r>
              <a:rPr lang="nl-NL" dirty="0">
                <a:solidFill>
                  <a:schemeClr val="accent5">
                    <a:lumMod val="50000"/>
                  </a:schemeClr>
                </a:solidFill>
                <a:latin typeface="Times New Roman"/>
                <a:ea typeface="Times New Roman"/>
                <a:cs typeface="Times New Roman"/>
              </a:rPr>
              <a:t>	</a:t>
            </a:r>
            <a:r>
              <a:rPr lang="nl-NL" sz="6000" dirty="0" smtClean="0">
                <a:solidFill>
                  <a:schemeClr val="accent5">
                    <a:lumMod val="50000"/>
                  </a:schemeClr>
                </a:solidFill>
                <a:latin typeface="Times New Roman"/>
                <a:ea typeface="Times New Roman"/>
                <a:cs typeface="Times New Roman"/>
              </a:rPr>
              <a:t>Nhà </a:t>
            </a:r>
            <a:r>
              <a:rPr lang="nl-NL" sz="6000" dirty="0">
                <a:solidFill>
                  <a:schemeClr val="accent5">
                    <a:lumMod val="50000"/>
                  </a:schemeClr>
                </a:solidFill>
                <a:latin typeface="Times New Roman"/>
                <a:ea typeface="Times New Roman"/>
                <a:cs typeface="Times New Roman"/>
              </a:rPr>
              <a:t>trường tạo điều kiện cho giáo </a:t>
            </a:r>
            <a:r>
              <a:rPr lang="nl-NL" sz="6000" dirty="0" smtClean="0">
                <a:solidFill>
                  <a:schemeClr val="accent5">
                    <a:lumMod val="50000"/>
                  </a:schemeClr>
                </a:solidFill>
                <a:latin typeface="Times New Roman"/>
                <a:ea typeface="Times New Roman"/>
                <a:cs typeface="Times New Roman"/>
              </a:rPr>
              <a:t>viên đi thăm quan, </a:t>
            </a:r>
            <a:r>
              <a:rPr lang="nl-NL" sz="6000" dirty="0">
                <a:solidFill>
                  <a:schemeClr val="accent5">
                    <a:lumMod val="50000"/>
                  </a:schemeClr>
                </a:solidFill>
                <a:latin typeface="Times New Roman"/>
                <a:ea typeface="Times New Roman"/>
                <a:cs typeface="Times New Roman"/>
              </a:rPr>
              <a:t>học </a:t>
            </a:r>
            <a:r>
              <a:rPr lang="nl-NL" sz="6000" dirty="0" smtClean="0">
                <a:solidFill>
                  <a:schemeClr val="accent5">
                    <a:lumMod val="50000"/>
                  </a:schemeClr>
                </a:solidFill>
                <a:latin typeface="Times New Roman"/>
                <a:ea typeface="Times New Roman"/>
                <a:cs typeface="Times New Roman"/>
              </a:rPr>
              <a:t>tập tại các trường </a:t>
            </a:r>
            <a:r>
              <a:rPr lang="nl-NL" sz="6000" dirty="0">
                <a:solidFill>
                  <a:schemeClr val="accent5">
                    <a:lumMod val="50000"/>
                  </a:schemeClr>
                </a:solidFill>
                <a:latin typeface="Times New Roman"/>
                <a:ea typeface="Times New Roman"/>
                <a:cs typeface="Times New Roman"/>
              </a:rPr>
              <a:t>trong và ngoài huyện </a:t>
            </a:r>
            <a:r>
              <a:rPr lang="af-ZA" sz="6000" dirty="0" smtClean="0">
                <a:solidFill>
                  <a:schemeClr val="accent5">
                    <a:lumMod val="50000"/>
                  </a:schemeClr>
                </a:solidFill>
                <a:latin typeface="Times New Roman"/>
                <a:ea typeface="Calibri"/>
                <a:cs typeface="Times New Roman"/>
              </a:rPr>
              <a:t>để </a:t>
            </a:r>
            <a:r>
              <a:rPr lang="af-ZA" sz="6000" dirty="0">
                <a:solidFill>
                  <a:schemeClr val="accent5">
                    <a:lumMod val="50000"/>
                  </a:schemeClr>
                </a:solidFill>
                <a:latin typeface="Times New Roman"/>
                <a:ea typeface="Calibri"/>
                <a:cs typeface="Times New Roman"/>
              </a:rPr>
              <a:t>giáo viên học </a:t>
            </a:r>
            <a:r>
              <a:rPr lang="af-ZA" sz="6000" dirty="0" smtClean="0">
                <a:solidFill>
                  <a:schemeClr val="accent5">
                    <a:lumMod val="50000"/>
                  </a:schemeClr>
                </a:solidFill>
                <a:latin typeface="Times New Roman"/>
                <a:ea typeface="Calibri"/>
                <a:cs typeface="Times New Roman"/>
              </a:rPr>
              <a:t>tập </a:t>
            </a:r>
            <a:r>
              <a:rPr lang="af-ZA" sz="6000" dirty="0">
                <a:solidFill>
                  <a:schemeClr val="accent5">
                    <a:lumMod val="50000"/>
                  </a:schemeClr>
                </a:solidFill>
                <a:latin typeface="Times New Roman"/>
                <a:ea typeface="Calibri"/>
                <a:cs typeface="Times New Roman"/>
              </a:rPr>
              <a:t>đúc kết thêm </a:t>
            </a:r>
            <a:r>
              <a:rPr lang="af-ZA" sz="6000">
                <a:solidFill>
                  <a:schemeClr val="accent5">
                    <a:lumMod val="50000"/>
                  </a:schemeClr>
                </a:solidFill>
                <a:latin typeface="Times New Roman"/>
                <a:ea typeface="Calibri"/>
                <a:cs typeface="Times New Roman"/>
              </a:rPr>
              <a:t>kinh </a:t>
            </a:r>
            <a:r>
              <a:rPr lang="af-ZA" sz="6000" smtClean="0">
                <a:solidFill>
                  <a:schemeClr val="accent5">
                    <a:lumMod val="50000"/>
                  </a:schemeClr>
                </a:solidFill>
                <a:latin typeface="Times New Roman"/>
                <a:ea typeface="Calibri"/>
                <a:cs typeface="Times New Roman"/>
              </a:rPr>
              <a:t>nghiệm.</a:t>
            </a:r>
            <a:endParaRPr lang="en-US" sz="6000" dirty="0">
              <a:solidFill>
                <a:schemeClr val="accent5">
                  <a:lumMod val="50000"/>
                </a:schemeClr>
              </a:solidFill>
              <a:ea typeface="Calibri"/>
              <a:cs typeface="Times New Roman"/>
            </a:endParaRPr>
          </a:p>
          <a:p>
            <a:pPr indent="-1904" algn="just">
              <a:lnSpc>
                <a:spcPct val="115000"/>
              </a:lnSpc>
            </a:pPr>
            <a:endParaRPr lang="en-US" sz="6000" dirty="0">
              <a:solidFill>
                <a:srgbClr val="002060"/>
              </a:solidFill>
              <a:ea typeface="Calibri"/>
              <a:cs typeface="Times New Roman"/>
            </a:endParaRPr>
          </a:p>
        </p:txBody>
      </p:sp>
    </p:spTree>
    <p:extLst>
      <p:ext uri="{BB962C8B-B14F-4D97-AF65-F5344CB8AC3E}">
        <p14:creationId xmlns:p14="http://schemas.microsoft.com/office/powerpoint/2010/main" val="54852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Horizontal Scroll 3"/>
          <p:cNvSpPr/>
          <p:nvPr/>
        </p:nvSpPr>
        <p:spPr>
          <a:xfrm>
            <a:off x="2410234" y="5213354"/>
            <a:ext cx="25731076" cy="1110908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31897" tIns="115949" rIns="231897" bIns="115949" rtlCol="0" anchor="ctr"/>
          <a:lstStyle/>
          <a:p>
            <a:pPr algn="ctr" defTabSz="2319026"/>
            <a:endParaRPr lang="en-US" sz="6100" b="1" dirty="0">
              <a:solidFill>
                <a:srgbClr val="0033CC"/>
              </a:solidFill>
              <a:latin typeface="Times New Roman" panose="02020603050405020304" pitchFamily="18" charset="0"/>
              <a:cs typeface="Times New Roman" panose="02020603050405020304" pitchFamily="18" charset="0"/>
            </a:endParaRPr>
          </a:p>
          <a:p>
            <a:pPr lvl="0" algn="ctr" defTabSz="1097280">
              <a:defRPr/>
            </a:pPr>
            <a:r>
              <a:rPr lang="nl-NL" sz="10000" dirty="0">
                <a:solidFill>
                  <a:srgbClr val="0033CC"/>
                </a:solidFill>
                <a:latin typeface="Times New Roman" panose="02020603050405020304" pitchFamily="18" charset="0"/>
                <a:cs typeface="Times New Roman" panose="02020603050405020304" pitchFamily="18" charset="0"/>
              </a:rPr>
              <a:t>	</a:t>
            </a:r>
            <a:r>
              <a:rPr lang="pt-BR" sz="12000" b="1" i="1" dirty="0">
                <a:solidFill>
                  <a:srgbClr val="3434D4"/>
                </a:solidFill>
                <a:latin typeface="Times New Roman" panose="02020603050405020304"/>
                <a:ea typeface="Times New Roman" panose="02020603050405020304"/>
              </a:rPr>
              <a:t>“Xin chân thành cảm ơn!</a:t>
            </a:r>
          </a:p>
          <a:p>
            <a:pPr lvl="0" algn="ctr" defTabSz="1097280">
              <a:defRPr/>
            </a:pPr>
            <a:r>
              <a:rPr lang="pt-BR" sz="12000" b="1" i="1" dirty="0">
                <a:solidFill>
                  <a:srgbClr val="3434D4"/>
                </a:solidFill>
                <a:latin typeface="Times New Roman" panose="02020603050405020304"/>
              </a:rPr>
              <a:t>Chúc hội thi thành công </a:t>
            </a:r>
          </a:p>
          <a:p>
            <a:pPr lvl="0" algn="ctr" defTabSz="1097280">
              <a:defRPr/>
            </a:pPr>
            <a:r>
              <a:rPr lang="pt-BR" sz="12000" b="1" i="1" dirty="0">
                <a:solidFill>
                  <a:srgbClr val="3434D4"/>
                </a:solidFill>
                <a:latin typeface="Times New Roman" panose="02020603050405020304"/>
              </a:rPr>
              <a:t>rực rỡ”</a:t>
            </a:r>
            <a:endParaRPr lang="en-US" sz="12000" dirty="0">
              <a:solidFill>
                <a:srgbClr val="3434D4"/>
              </a:solidFill>
            </a:endParaRPr>
          </a:p>
          <a:p>
            <a:pPr algn="ctr" defTabSz="2319026"/>
            <a:endParaRPr lang="en-US" sz="61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04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Snip Single Corner Rectangle 3"/>
          <p:cNvSpPr/>
          <p:nvPr/>
        </p:nvSpPr>
        <p:spPr>
          <a:xfrm>
            <a:off x="411180" y="3747294"/>
            <a:ext cx="30548245" cy="9229276"/>
          </a:xfrm>
          <a:prstGeom prst="snip1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004" tIns="115502" rIns="231004" bIns="115502" rtlCol="0" anchor="ctr"/>
          <a:lstStyle/>
          <a:p>
            <a:pPr indent="455143" algn="just">
              <a:lnSpc>
                <a:spcPct val="115000"/>
              </a:lnSpc>
            </a:pPr>
            <a:r>
              <a:rPr lang="en-US" sz="5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smtClean="0">
                <a:solidFill>
                  <a:srgbClr val="002060"/>
                </a:solidFill>
                <a:latin typeface="Times New Roman"/>
                <a:ea typeface="Times New Roman" panose="02020603050405020304" pitchFamily="18" charset="0"/>
              </a:rPr>
              <a:t>V</a:t>
            </a:r>
            <a:r>
              <a:rPr lang="vi-VN" sz="6100" dirty="0" smtClean="0">
                <a:solidFill>
                  <a:srgbClr val="002060"/>
                </a:solidFill>
                <a:latin typeface="Times New Roman"/>
                <a:ea typeface="Times New Roman"/>
              </a:rPr>
              <a:t>ào </a:t>
            </a:r>
            <a:r>
              <a:rPr lang="vi-VN" sz="6100" dirty="0">
                <a:solidFill>
                  <a:srgbClr val="002060"/>
                </a:solidFill>
                <a:latin typeface="Times New Roman"/>
                <a:ea typeface="Times New Roman"/>
              </a:rPr>
              <a:t>đầu năm học đa số trẻ đến lớp thường hay </a:t>
            </a:r>
            <a:r>
              <a:rPr lang="en-US" sz="6100" dirty="0" err="1" smtClean="0">
                <a:solidFill>
                  <a:srgbClr val="002060"/>
                </a:solidFill>
                <a:latin typeface="Times New Roman"/>
                <a:ea typeface="Times New Roman"/>
              </a:rPr>
              <a:t>quấy</a:t>
            </a:r>
            <a:r>
              <a:rPr lang="en-US" sz="6100" dirty="0" smtClean="0">
                <a:solidFill>
                  <a:srgbClr val="002060"/>
                </a:solidFill>
                <a:latin typeface="Times New Roman"/>
                <a:ea typeface="Times New Roman"/>
              </a:rPr>
              <a:t> </a:t>
            </a:r>
            <a:r>
              <a:rPr lang="en-US" sz="6100" dirty="0" err="1" smtClean="0">
                <a:solidFill>
                  <a:srgbClr val="002060"/>
                </a:solidFill>
                <a:latin typeface="Times New Roman"/>
                <a:ea typeface="Times New Roman"/>
              </a:rPr>
              <a:t>khóc</a:t>
            </a:r>
            <a:r>
              <a:rPr lang="vi-VN" sz="6100" dirty="0" smtClean="0">
                <a:solidFill>
                  <a:srgbClr val="002060"/>
                </a:solidFill>
                <a:latin typeface="Times New Roman"/>
                <a:ea typeface="Times New Roman"/>
              </a:rPr>
              <a:t>, </a:t>
            </a:r>
            <a:r>
              <a:rPr lang="vi-VN" sz="6100" dirty="0">
                <a:solidFill>
                  <a:srgbClr val="002060"/>
                </a:solidFill>
                <a:latin typeface="Times New Roman"/>
                <a:ea typeface="Times New Roman"/>
              </a:rPr>
              <a:t>không thích tham gia vào các hoạt động cùng các bạn, không chịu hợp tác với giáo viên, tâm lý thường mong ngóng bố mẹ người thân đến đón về, chưa thích nghi với môi trường mới</a:t>
            </a:r>
            <a:r>
              <a:rPr lang="vi-VN" sz="6100" dirty="0" smtClean="0">
                <a:solidFill>
                  <a:srgbClr val="002060"/>
                </a:solidFill>
                <a:latin typeface="Times New Roman"/>
                <a:ea typeface="Times New Roman"/>
              </a:rPr>
              <a:t>.</a:t>
            </a:r>
            <a:r>
              <a:rPr lang="en-US" sz="6100" dirty="0" smtClean="0">
                <a:solidFill>
                  <a:srgbClr val="002060"/>
                </a:solidFill>
                <a:latin typeface="Times New Roman"/>
                <a:ea typeface="Times New Roman"/>
              </a:rPr>
              <a:t> </a:t>
            </a:r>
          </a:p>
          <a:p>
            <a:pPr indent="455143" algn="just">
              <a:lnSpc>
                <a:spcPct val="115000"/>
              </a:lnSpc>
            </a:pPr>
            <a:r>
              <a:rPr lang="en-US" sz="6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61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61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61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24- 36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61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61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24 – 36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A3</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6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1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Thanh</a:t>
            </a:r>
            <a:endParaRPr lang="en-US" sz="6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2310362">
              <a:lnSpc>
                <a:spcPct val="150000"/>
              </a:lnSpc>
            </a:pPr>
            <a:endParaRPr lang="en-US" sz="6100" dirty="0">
              <a:solidFill>
                <a:srgbClr val="002060"/>
              </a:solidFill>
              <a:latin typeface="VNI-Times" pitchFamily="2" charset="0"/>
              <a:ea typeface="Times New Roman" panose="02020603050405020304" pitchFamily="18" charset="0"/>
              <a:cs typeface="Times New Roman" panose="02020603050405020304" pitchFamily="18" charset="0"/>
            </a:endParaRPr>
          </a:p>
        </p:txBody>
      </p:sp>
      <p:sp>
        <p:nvSpPr>
          <p:cNvPr id="10" name="Cloud Callout 9"/>
          <p:cNvSpPr/>
          <p:nvPr/>
        </p:nvSpPr>
        <p:spPr>
          <a:xfrm>
            <a:off x="239712" y="623094"/>
            <a:ext cx="30066363" cy="2270685"/>
          </a:xfrm>
          <a:prstGeom prst="cloudCallou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lIns="231004" tIns="115502" rIns="231004" bIns="115502" rtlCol="0" anchor="ctr"/>
          <a:lstStyle/>
          <a:p>
            <a:pPr algn="ctr" defTabSz="2310362"/>
            <a:r>
              <a:rPr lang="en-US" sz="6100" dirty="0" err="1">
                <a:solidFill>
                  <a:srgbClr val="FFFF00"/>
                </a:solidFill>
                <a:latin typeface="Times New Roman" panose="02020603050405020304" pitchFamily="18" charset="0"/>
                <a:cs typeface="Times New Roman" panose="02020603050405020304" pitchFamily="18" charset="0"/>
              </a:rPr>
              <a:t>Tính</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cấp</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thiết</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của</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vấn</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đề</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và</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đối</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tượng</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nghiên</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cứu</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của</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biện</a:t>
            </a:r>
            <a:r>
              <a:rPr lang="en-US" sz="6100" dirty="0">
                <a:solidFill>
                  <a:srgbClr val="FFFF00"/>
                </a:solidFill>
                <a:latin typeface="Times New Roman" panose="02020603050405020304" pitchFamily="18" charset="0"/>
                <a:cs typeface="Times New Roman" panose="02020603050405020304" pitchFamily="18" charset="0"/>
              </a:rPr>
              <a:t> </a:t>
            </a:r>
            <a:r>
              <a:rPr lang="en-US" sz="6100" dirty="0" err="1">
                <a:solidFill>
                  <a:srgbClr val="FFFF00"/>
                </a:solidFill>
                <a:latin typeface="Times New Roman" panose="02020603050405020304" pitchFamily="18" charset="0"/>
                <a:cs typeface="Times New Roman" panose="02020603050405020304" pitchFamily="18" charset="0"/>
              </a:rPr>
              <a:t>pháp</a:t>
            </a:r>
            <a:endParaRPr lang="en-US" sz="6100" dirty="0">
              <a:solidFill>
                <a:srgbClr val="FFFF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748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10" name="Cloud Callout 9"/>
          <p:cNvSpPr/>
          <p:nvPr/>
        </p:nvSpPr>
        <p:spPr>
          <a:xfrm>
            <a:off x="3973512" y="1308894"/>
            <a:ext cx="21754494" cy="2270685"/>
          </a:xfrm>
          <a:prstGeom prst="cloudCallou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lIns="231044" tIns="115522" rIns="231044" bIns="115522" rtlCol="0" anchor="ctr"/>
          <a:lstStyle/>
          <a:p>
            <a:pPr algn="ctr" defTabSz="2310753"/>
            <a:r>
              <a:rPr lang="en-US" sz="8100">
                <a:solidFill>
                  <a:srgbClr val="FFFF00"/>
                </a:solidFill>
                <a:latin typeface="Times New Roman" panose="02020603050405020304" pitchFamily="18" charset="0"/>
                <a:cs typeface="Times New Roman" panose="02020603050405020304" pitchFamily="18" charset="0"/>
              </a:rPr>
              <a:t>Mục </a:t>
            </a:r>
            <a:r>
              <a:rPr lang="en-US" sz="8100" err="1">
                <a:solidFill>
                  <a:srgbClr val="FFFF00"/>
                </a:solidFill>
                <a:latin typeface="Times New Roman" panose="02020603050405020304" pitchFamily="18" charset="0"/>
                <a:cs typeface="Times New Roman" panose="02020603050405020304" pitchFamily="18" charset="0"/>
              </a:rPr>
              <a:t>tiêu</a:t>
            </a:r>
            <a:r>
              <a:rPr lang="en-US" sz="8100">
                <a:solidFill>
                  <a:srgbClr val="FFFF00"/>
                </a:solidFill>
                <a:latin typeface="Times New Roman" panose="02020603050405020304" pitchFamily="18" charset="0"/>
                <a:cs typeface="Times New Roman" panose="02020603050405020304" pitchFamily="18" charset="0"/>
              </a:rPr>
              <a:t> </a:t>
            </a:r>
            <a:r>
              <a:rPr lang="en-US" sz="8100" err="1">
                <a:solidFill>
                  <a:srgbClr val="FFFF00"/>
                </a:solidFill>
                <a:latin typeface="Times New Roman" panose="02020603050405020304" pitchFamily="18" charset="0"/>
                <a:cs typeface="Times New Roman" panose="02020603050405020304" pitchFamily="18" charset="0"/>
              </a:rPr>
              <a:t>của</a:t>
            </a:r>
            <a:r>
              <a:rPr lang="en-US" sz="8100">
                <a:solidFill>
                  <a:srgbClr val="FFFF00"/>
                </a:solidFill>
                <a:latin typeface="Times New Roman" panose="02020603050405020304" pitchFamily="18" charset="0"/>
                <a:cs typeface="Times New Roman" panose="02020603050405020304" pitchFamily="18" charset="0"/>
              </a:rPr>
              <a:t> </a:t>
            </a:r>
            <a:r>
              <a:rPr lang="en-US" sz="8100" err="1">
                <a:solidFill>
                  <a:srgbClr val="FFFF00"/>
                </a:solidFill>
                <a:latin typeface="Times New Roman" panose="02020603050405020304" pitchFamily="18" charset="0"/>
                <a:cs typeface="Times New Roman" panose="02020603050405020304" pitchFamily="18" charset="0"/>
              </a:rPr>
              <a:t>biện</a:t>
            </a:r>
            <a:r>
              <a:rPr lang="en-US" sz="8100">
                <a:solidFill>
                  <a:srgbClr val="FFFF00"/>
                </a:solidFill>
                <a:latin typeface="Times New Roman" panose="02020603050405020304" pitchFamily="18" charset="0"/>
                <a:cs typeface="Times New Roman" panose="02020603050405020304" pitchFamily="18" charset="0"/>
              </a:rPr>
              <a:t> </a:t>
            </a:r>
            <a:r>
              <a:rPr lang="en-US" sz="8100" err="1">
                <a:solidFill>
                  <a:srgbClr val="FFFF00"/>
                </a:solidFill>
                <a:latin typeface="Times New Roman" panose="02020603050405020304" pitchFamily="18" charset="0"/>
                <a:cs typeface="Times New Roman" panose="02020603050405020304" pitchFamily="18" charset="0"/>
              </a:rPr>
              <a:t>pháp</a:t>
            </a:r>
            <a:endParaRPr lang="en-US" sz="8100">
              <a:solidFill>
                <a:srgbClr val="FFFF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62413225"/>
              </p:ext>
            </p:extLst>
          </p:nvPr>
        </p:nvGraphicFramePr>
        <p:xfrm>
          <a:off x="1521403" y="4814094"/>
          <a:ext cx="27573112" cy="4343398"/>
        </p:xfrm>
        <a:graphic>
          <a:graphicData uri="http://schemas.openxmlformats.org/drawingml/2006/table">
            <a:tbl>
              <a:tblPr firstRow="1" bandRow="1">
                <a:tableStyleId>{5C22544A-7EE6-4342-B048-85BDC9FD1C3A}</a:tableStyleId>
              </a:tblPr>
              <a:tblGrid>
                <a:gridCol w="27573112">
                  <a:extLst>
                    <a:ext uri="{9D8B030D-6E8A-4147-A177-3AD203B41FA5}">
                      <a16:colId xmlns:a16="http://schemas.microsoft.com/office/drawing/2014/main" xmlns="" val="20000"/>
                    </a:ext>
                  </a:extLst>
                </a:gridCol>
              </a:tblGrid>
              <a:tr h="434339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24 – 36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kỹ</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ngoan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ngoãn</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5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sz="11700" dirty="0"/>
                    </a:p>
                  </a:txBody>
                  <a:tcPr marL="232196" marR="232196" marT="116004" marB="116004">
                    <a:solidFill>
                      <a:srgbClr val="FFCCFF"/>
                    </a:solidFill>
                  </a:tcPr>
                </a:tc>
                <a:extLst>
                  <a:ext uri="{0D108BD9-81ED-4DB2-BD59-A6C34878D82A}">
                    <a16:rowId xmlns:a16="http://schemas.microsoft.com/office/drawing/2014/main" xmlns="" val="10000"/>
                  </a:ext>
                </a:extLst>
              </a:tr>
            </a:tbl>
          </a:graphicData>
        </a:graphic>
      </p:graphicFrame>
    </p:spTree>
    <p:custDataLst>
      <p:tags r:id="rId1"/>
    </p:custDataLst>
    <p:extLst>
      <p:ext uri="{BB962C8B-B14F-4D97-AF65-F5344CB8AC3E}">
        <p14:creationId xmlns:p14="http://schemas.microsoft.com/office/powerpoint/2010/main" val="382442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2" y="-145132"/>
            <a:ext cx="30934377" cy="17400588"/>
          </a:xfrm>
          <a:prstGeom prst="rect">
            <a:avLst/>
          </a:prstGeom>
          <a:solidFill>
            <a:schemeClr val="accent6">
              <a:lumMod val="20000"/>
              <a:lumOff val="80000"/>
              <a:alpha val="19000"/>
            </a:schemeClr>
          </a:solidFill>
          <a:ln w="254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0967" tIns="45434" rIns="90967" bIns="45434" rtlCol="0" anchor="ctr"/>
          <a:lstStyle/>
          <a:p>
            <a:pPr algn="ctr"/>
            <a:endParaRPr lang="en-US" sz="13700"/>
          </a:p>
        </p:txBody>
      </p:sp>
      <p:cxnSp>
        <p:nvCxnSpPr>
          <p:cNvPr id="10" name="Straight Connector 9"/>
          <p:cNvCxnSpPr>
            <a:cxnSpLocks/>
          </p:cNvCxnSpPr>
          <p:nvPr/>
        </p:nvCxnSpPr>
        <p:spPr>
          <a:xfrm>
            <a:off x="6068518" y="3615601"/>
            <a:ext cx="19012533" cy="46516"/>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687511" y="9861821"/>
            <a:ext cx="10255963" cy="6534673"/>
            <a:chOff x="849312" y="4356894"/>
            <a:chExt cx="4800600" cy="9677400"/>
          </a:xfrm>
        </p:grpSpPr>
        <p:sp>
          <p:nvSpPr>
            <p:cNvPr id="16" name="Rectangle 15"/>
            <p:cNvSpPr/>
            <p:nvPr/>
          </p:nvSpPr>
          <p:spPr>
            <a:xfrm>
              <a:off x="849312" y="4356894"/>
              <a:ext cx="4800600" cy="1447800"/>
            </a:xfrm>
            <a:prstGeom prst="rect">
              <a:avLst/>
            </a:prstGeom>
            <a:solidFill>
              <a:srgbClr val="739990"/>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17" name="Rectangle 16"/>
            <p:cNvSpPr/>
            <p:nvPr/>
          </p:nvSpPr>
          <p:spPr>
            <a:xfrm>
              <a:off x="849312" y="5804694"/>
              <a:ext cx="4800600" cy="8229600"/>
            </a:xfrm>
            <a:prstGeom prst="rect">
              <a:avLst/>
            </a:prstGeom>
            <a:solidFill>
              <a:srgbClr val="66FFFF"/>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grpSp>
      <p:grpSp>
        <p:nvGrpSpPr>
          <p:cNvPr id="20" name="Group 19"/>
          <p:cNvGrpSpPr/>
          <p:nvPr/>
        </p:nvGrpSpPr>
        <p:grpSpPr>
          <a:xfrm>
            <a:off x="16851312" y="9955699"/>
            <a:ext cx="11610033" cy="6440796"/>
            <a:chOff x="849312" y="4356894"/>
            <a:chExt cx="4800600" cy="9677400"/>
          </a:xfrm>
        </p:grpSpPr>
        <p:sp>
          <p:nvSpPr>
            <p:cNvPr id="21" name="Rectangle 20"/>
            <p:cNvSpPr/>
            <p:nvPr/>
          </p:nvSpPr>
          <p:spPr>
            <a:xfrm>
              <a:off x="849312" y="4356894"/>
              <a:ext cx="4800600" cy="1447800"/>
            </a:xfrm>
            <a:prstGeom prst="rect">
              <a:avLst/>
            </a:prstGeom>
            <a:solidFill>
              <a:srgbClr val="739990"/>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22" name="Rectangle 21"/>
            <p:cNvSpPr/>
            <p:nvPr/>
          </p:nvSpPr>
          <p:spPr>
            <a:xfrm>
              <a:off x="849312" y="5804694"/>
              <a:ext cx="4800600" cy="8229600"/>
            </a:xfrm>
            <a:prstGeom prst="rect">
              <a:avLst/>
            </a:prstGeom>
            <a:solidFill>
              <a:srgbClr val="FFFFCC"/>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grpSp>
      <p:cxnSp>
        <p:nvCxnSpPr>
          <p:cNvPr id="23" name="Straight Connector 22"/>
          <p:cNvCxnSpPr/>
          <p:nvPr/>
        </p:nvCxnSpPr>
        <p:spPr>
          <a:xfrm>
            <a:off x="11064166" y="2552726"/>
            <a:ext cx="10231" cy="1062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5080913" y="3662114"/>
            <a:ext cx="0" cy="156444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164012" y="4329091"/>
            <a:ext cx="22021801" cy="4371341"/>
            <a:chOff x="849312" y="4356894"/>
            <a:chExt cx="4800600" cy="9677400"/>
          </a:xfrm>
        </p:grpSpPr>
        <p:sp>
          <p:nvSpPr>
            <p:cNvPr id="30" name="Rectangle 29"/>
            <p:cNvSpPr/>
            <p:nvPr/>
          </p:nvSpPr>
          <p:spPr>
            <a:xfrm>
              <a:off x="849312" y="4356894"/>
              <a:ext cx="4800600" cy="1447800"/>
            </a:xfrm>
            <a:prstGeom prst="rect">
              <a:avLst/>
            </a:prstGeom>
            <a:solidFill>
              <a:srgbClr val="739990"/>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31" name="Rectangle 30"/>
            <p:cNvSpPr/>
            <p:nvPr/>
          </p:nvSpPr>
          <p:spPr>
            <a:xfrm>
              <a:off x="849312" y="5804694"/>
              <a:ext cx="4800600" cy="8229600"/>
            </a:xfrm>
            <a:prstGeom prst="rect">
              <a:avLst/>
            </a:prstGeom>
            <a:solidFill>
              <a:schemeClr val="accent6">
                <a:lumMod val="20000"/>
                <a:lumOff val="80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dirty="0"/>
            </a:p>
          </p:txBody>
        </p:sp>
      </p:grpSp>
      <p:sp>
        <p:nvSpPr>
          <p:cNvPr id="28" name="Rectangle 27"/>
          <p:cNvSpPr/>
          <p:nvPr/>
        </p:nvSpPr>
        <p:spPr>
          <a:xfrm>
            <a:off x="10606858" y="394635"/>
            <a:ext cx="10680509" cy="215118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lIns="90967" tIns="45434" rIns="90967" bIns="45434" spcCol="0" rtlCol="0" anchor="ctr"/>
          <a:lstStyle/>
          <a:p>
            <a:pPr algn="ctr"/>
            <a:endParaRPr lang="en-US" sz="13700"/>
          </a:p>
        </p:txBody>
      </p:sp>
      <p:pic>
        <p:nvPicPr>
          <p:cNvPr id="4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554" b="69981" l="136" r="36141"/>
                    </a14:imgEffect>
                  </a14:imgLayer>
                </a14:imgProps>
              </a:ext>
              <a:ext uri="{28A0092B-C50C-407E-A947-70E740481C1C}">
                <a14:useLocalDpi xmlns:a14="http://schemas.microsoft.com/office/drawing/2010/main" val="0"/>
              </a:ext>
            </a:extLst>
          </a:blip>
          <a:srcRect t="36042" r="68435" b="55582"/>
          <a:stretch/>
        </p:blipFill>
        <p:spPr bwMode="auto">
          <a:xfrm>
            <a:off x="21287367" y="8951606"/>
            <a:ext cx="4761289" cy="1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554" b="69981" l="136" r="36141"/>
                    </a14:imgEffect>
                  </a14:imgLayer>
                </a14:imgProps>
              </a:ext>
              <a:ext uri="{28A0092B-C50C-407E-A947-70E740481C1C}">
                <a14:useLocalDpi xmlns:a14="http://schemas.microsoft.com/office/drawing/2010/main" val="0"/>
              </a:ext>
            </a:extLst>
          </a:blip>
          <a:srcRect t="36042" r="68880" b="56201"/>
          <a:stretch/>
        </p:blipFill>
        <p:spPr bwMode="auto">
          <a:xfrm>
            <a:off x="11757906" y="2360335"/>
            <a:ext cx="5980735" cy="130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Straight Connector 58"/>
          <p:cNvCxnSpPr/>
          <p:nvPr/>
        </p:nvCxnSpPr>
        <p:spPr>
          <a:xfrm>
            <a:off x="18599881" y="2525201"/>
            <a:ext cx="10231" cy="1062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554" b="69981" l="136" r="36141"/>
                    </a14:imgEffect>
                  </a14:imgLayer>
                </a14:imgProps>
              </a:ext>
              <a:ext uri="{28A0092B-C50C-407E-A947-70E740481C1C}">
                <a14:useLocalDpi xmlns:a14="http://schemas.microsoft.com/office/drawing/2010/main" val="0"/>
              </a:ext>
            </a:extLst>
          </a:blip>
          <a:srcRect t="36042" r="68435" b="55582"/>
          <a:stretch/>
        </p:blipFill>
        <p:spPr bwMode="auto">
          <a:xfrm>
            <a:off x="2830512" y="8954563"/>
            <a:ext cx="4495800" cy="100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a:extLst>
              <a:ext uri="{FF2B5EF4-FFF2-40B4-BE49-F238E27FC236}">
                <a16:creationId xmlns:a16="http://schemas.microsoft.com/office/drawing/2014/main" xmlns="" id="{4AE1BB23-F93C-424E-B953-BDBCBBD27334}"/>
              </a:ext>
            </a:extLst>
          </p:cNvPr>
          <p:cNvSpPr txBox="1"/>
          <p:nvPr/>
        </p:nvSpPr>
        <p:spPr>
          <a:xfrm>
            <a:off x="11405261" y="532283"/>
            <a:ext cx="9882105" cy="1341738"/>
          </a:xfrm>
          <a:prstGeom prst="rect">
            <a:avLst/>
          </a:prstGeom>
          <a:noFill/>
        </p:spPr>
        <p:txBody>
          <a:bodyPr wrap="square" lIns="91020" tIns="45462" rIns="91020" bIns="45462" rtlCol="0">
            <a:spAutoFit/>
          </a:bodyPr>
          <a:lstStyle/>
          <a:p>
            <a:pPr algn="ctr"/>
            <a:r>
              <a:rPr lang="en-US" sz="8100" b="1" dirty="0" err="1" smtClean="0">
                <a:solidFill>
                  <a:srgbClr val="FF0000"/>
                </a:solidFill>
                <a:latin typeface="Times New Roman" panose="02020603050405020304" pitchFamily="18" charset="0"/>
                <a:cs typeface="Times New Roman" panose="02020603050405020304" pitchFamily="18" charset="0"/>
              </a:rPr>
              <a:t>THUẬN</a:t>
            </a:r>
            <a:r>
              <a:rPr lang="en-US" sz="8100" b="1" dirty="0" smtClean="0">
                <a:solidFill>
                  <a:srgbClr val="FF0000"/>
                </a:solidFill>
                <a:latin typeface="Times New Roman" panose="02020603050405020304" pitchFamily="18" charset="0"/>
                <a:cs typeface="Times New Roman" panose="02020603050405020304" pitchFamily="18" charset="0"/>
              </a:rPr>
              <a:t> </a:t>
            </a:r>
            <a:r>
              <a:rPr lang="en-US" sz="8100" b="1" dirty="0" err="1" smtClean="0">
                <a:solidFill>
                  <a:srgbClr val="FF0000"/>
                </a:solidFill>
                <a:latin typeface="Times New Roman" panose="02020603050405020304" pitchFamily="18" charset="0"/>
                <a:cs typeface="Times New Roman" panose="02020603050405020304" pitchFamily="18" charset="0"/>
              </a:rPr>
              <a:t>LỢI</a:t>
            </a:r>
            <a:endParaRPr lang="en-US" sz="8100" b="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6408586F-88DD-49F9-AFAD-84C59F40B962}"/>
              </a:ext>
            </a:extLst>
          </p:cNvPr>
          <p:cNvSpPr/>
          <p:nvPr/>
        </p:nvSpPr>
        <p:spPr>
          <a:xfrm flipH="1">
            <a:off x="6022662" y="3662252"/>
            <a:ext cx="45718" cy="675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9" name="Rectangle 8">
            <a:extLst>
              <a:ext uri="{FF2B5EF4-FFF2-40B4-BE49-F238E27FC236}">
                <a16:creationId xmlns:a16="http://schemas.microsoft.com/office/drawing/2014/main" xmlns="" id="{40E8EF6A-2202-4DE7-82A7-96932C49772F}"/>
              </a:ext>
            </a:extLst>
          </p:cNvPr>
          <p:cNvSpPr/>
          <p:nvPr/>
        </p:nvSpPr>
        <p:spPr>
          <a:xfrm>
            <a:off x="4230951" y="4950074"/>
            <a:ext cx="21817705" cy="3605088"/>
          </a:xfrm>
          <a:prstGeom prst="rect">
            <a:avLst/>
          </a:prstGeom>
          <a:solidFill>
            <a:srgbClr val="FFCCFF"/>
          </a:solidFill>
        </p:spPr>
        <p:txBody>
          <a:bodyPr wrap="square" lIns="91020" tIns="45462" rIns="91020" bIns="45462">
            <a:spAutoFit/>
          </a:bodyPr>
          <a:lstStyle/>
          <a:p>
            <a:pPr indent="455105" algn="just">
              <a:lnSpc>
                <a:spcPct val="107000"/>
              </a:lnSpc>
            </a:pPr>
            <a:r>
              <a:rPr lang="es-BO" dirty="0">
                <a:latin typeface="Times New Roman" panose="02020603050405020304" pitchFamily="18" charset="0"/>
                <a:ea typeface="Times New Roman" panose="02020603050405020304" pitchFamily="18" charset="0"/>
                <a:cs typeface="Times New Roman" panose="02020603050405020304" pitchFamily="18" charset="0"/>
              </a:rPr>
              <a:t> -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kern="800" dirty="0" err="1">
                <a:latin typeface="Times New Roman" panose="02020603050405020304" pitchFamily="18" charset="0"/>
                <a:ea typeface="Times New Roman" panose="02020603050405020304" pitchFamily="18" charset="0"/>
                <a:cs typeface="Times New Roman" panose="02020603050405020304" pitchFamily="18" charset="0"/>
              </a:rPr>
              <a:t>ủng</a:t>
            </a:r>
            <a:r>
              <a:rPr lang="es-BO" kern="800" dirty="0">
                <a:latin typeface="Times New Roman" panose="02020603050405020304" pitchFamily="18" charset="0"/>
                <a:ea typeface="Times New Roman" panose="02020603050405020304" pitchFamily="18" charset="0"/>
                <a:cs typeface="Times New Roman" panose="02020603050405020304" pitchFamily="18" charset="0"/>
              </a:rPr>
              <a:t> </a:t>
            </a:r>
            <a:r>
              <a:rPr lang="es-BO" kern="800"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s-BO" kern="800" dirty="0">
                <a:latin typeface="Times New Roman" panose="02020603050405020304" pitchFamily="18" charset="0"/>
                <a:ea typeface="Times New Roman" panose="02020603050405020304" pitchFamily="18" charset="0"/>
                <a:cs typeface="Times New Roman" panose="02020603050405020304" pitchFamily="18" charset="0"/>
              </a:rPr>
              <a:t> </a:t>
            </a:r>
            <a:r>
              <a:rPr lang="es-BO" kern="800" dirty="0" err="1">
                <a:latin typeface="Times New Roman" panose="02020603050405020304" pitchFamily="18" charset="0"/>
                <a:ea typeface="Times New Roman" panose="02020603050405020304" pitchFamily="18" charset="0"/>
                <a:cs typeface="Times New Roman" panose="02020603050405020304" pitchFamily="18" charset="0"/>
              </a:rPr>
              <a:t>nhiệt</a:t>
            </a:r>
            <a:r>
              <a:rPr lang="es-BO" kern="800" dirty="0">
                <a:latin typeface="Times New Roman" panose="02020603050405020304" pitchFamily="18" charset="0"/>
                <a:ea typeface="Times New Roman" panose="02020603050405020304" pitchFamily="18" charset="0"/>
                <a:cs typeface="Times New Roman" panose="02020603050405020304" pitchFamily="18" charset="0"/>
              </a:rPr>
              <a:t> </a:t>
            </a:r>
            <a:r>
              <a:rPr lang="es-BO" kern="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s-BO" kern="800"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các cấp lãnh đạo, của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Ban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cơ</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es-BO"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s-BO"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trang thiết bị đồ dùng đồ 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cũng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nl-NL" dirty="0">
                <a:latin typeface="Times New Roman" panose="02020603050405020304" pitchFamily="18" charset="0"/>
                <a:ea typeface="Calibri" panose="020F0502020204030204" pitchFamily="34" charset="0"/>
                <a:cs typeface="Times New Roman" panose="02020603050405020304" pitchFamily="18" charset="0"/>
              </a:rPr>
              <a:t>hoàn thành tốt công việc chăm sóc giáo dục </a:t>
            </a:r>
            <a:r>
              <a:rPr lang="nl-NL" dirty="0" smtClean="0">
                <a:latin typeface="Times New Roman" panose="02020603050405020304" pitchFamily="18" charset="0"/>
                <a:ea typeface="Calibri" panose="020F0502020204030204" pitchFamily="34" charset="0"/>
                <a:cs typeface="Times New Roman" panose="02020603050405020304" pitchFamily="18" charset="0"/>
              </a:rPr>
              <a:t>trẻ</a:t>
            </a:r>
            <a:endParaRPr lang="en-US" sz="4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1F71A44E-F6E0-4BD4-88F5-D2C653E970DA}"/>
              </a:ext>
            </a:extLst>
          </p:cNvPr>
          <p:cNvSpPr/>
          <p:nvPr/>
        </p:nvSpPr>
        <p:spPr>
          <a:xfrm>
            <a:off x="494270" y="11216760"/>
            <a:ext cx="7623695" cy="830476"/>
          </a:xfrm>
          <a:prstGeom prst="rect">
            <a:avLst/>
          </a:prstGeom>
        </p:spPr>
        <p:txBody>
          <a:bodyPr wrap="square" lIns="91020" tIns="45462" rIns="91020" bIns="45462">
            <a:spAutoFit/>
          </a:bodyPr>
          <a:lstStyle/>
          <a:p>
            <a:pPr algn="just"/>
            <a:endParaRPr lang="en-US" sz="4800"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xmlns="" id="{0A918025-37BD-4586-8928-5222522B4FCA}"/>
              </a:ext>
            </a:extLst>
          </p:cNvPr>
          <p:cNvSpPr/>
          <p:nvPr/>
        </p:nvSpPr>
        <p:spPr>
          <a:xfrm>
            <a:off x="2068512" y="11252069"/>
            <a:ext cx="9336749" cy="3253190"/>
          </a:xfrm>
          <a:prstGeom prst="rect">
            <a:avLst/>
          </a:prstGeom>
        </p:spPr>
        <p:txBody>
          <a:bodyPr wrap="square" lIns="91020" tIns="45462" rIns="91020" bIns="45462">
            <a:spAutoFit/>
          </a:bodyPr>
          <a:lstStyle/>
          <a:p>
            <a:pPr indent="-1904" algn="just">
              <a:lnSpc>
                <a:spcPct val="107000"/>
              </a:lnSpc>
              <a:tabLst>
                <a:tab pos="448121" algn="l"/>
              </a:tabLst>
            </a:pPr>
            <a:r>
              <a:rPr lang="nl-NL" sz="4800" dirty="0">
                <a:latin typeface="Times New Roman" panose="02020603050405020304" pitchFamily="18" charset="0"/>
                <a:ea typeface="Calibri" panose="020F0502020204030204" pitchFamily="34" charset="0"/>
                <a:cs typeface="Times New Roman" panose="02020603050405020304" pitchFamily="18" charset="0"/>
              </a:rPr>
              <a:t>Giáo viên nắm vững tâm lý của trẻ độ tuổi nhà trẻ, </a:t>
            </a:r>
            <a:r>
              <a:rPr lang="nl-NL" sz="4800" dirty="0" smtClean="0">
                <a:latin typeface="Times New Roman" panose="02020603050405020304" pitchFamily="18" charset="0"/>
                <a:ea typeface="Calibri" panose="020F0502020204030204" pitchFamily="34" charset="0"/>
                <a:cs typeface="Times New Roman" panose="02020603050405020304" pitchFamily="18" charset="0"/>
              </a:rPr>
              <a:t>luôn </a:t>
            </a:r>
            <a:r>
              <a:rPr lang="nl-NL" sz="4800" dirty="0">
                <a:latin typeface="Times New Roman" panose="02020603050405020304" pitchFamily="18" charset="0"/>
                <a:ea typeface="Calibri" panose="020F0502020204030204" pitchFamily="34" charset="0"/>
                <a:cs typeface="Times New Roman" panose="02020603050405020304" pitchFamily="18" charset="0"/>
              </a:rPr>
              <a:t>chịu khó và có trách nhiệm cao với công việc mình đang phụ trách</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07F8735-C2C1-4BF2-8C34-F23082C348C4}"/>
              </a:ext>
            </a:extLst>
          </p:cNvPr>
          <p:cNvSpPr/>
          <p:nvPr/>
        </p:nvSpPr>
        <p:spPr>
          <a:xfrm>
            <a:off x="17738641" y="11304501"/>
            <a:ext cx="9697414" cy="3253190"/>
          </a:xfrm>
          <a:prstGeom prst="rect">
            <a:avLst/>
          </a:prstGeom>
        </p:spPr>
        <p:txBody>
          <a:bodyPr wrap="square" lIns="91020" tIns="45462" rIns="91020" bIns="45462">
            <a:spAutoFit/>
          </a:bodyPr>
          <a:lstStyle/>
          <a:p>
            <a:pPr indent="446215" algn="just">
              <a:lnSpc>
                <a:spcPct val="107000"/>
              </a:lnSpc>
            </a:pPr>
            <a:r>
              <a:rPr lang="en-US" sz="4800" dirty="0" err="1" smtClean="0">
                <a:latin typeface="Times New Roman" pitchFamily="18" charset="0"/>
                <a:cs typeface="Times New Roman" pitchFamily="18" charset="0"/>
              </a:rPr>
              <a:t>Đại</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đa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a:t>
            </a:r>
            <a:r>
              <a:rPr lang="vi-VN" sz="4800" dirty="0">
                <a:latin typeface="Times New Roman" pitchFamily="18" charset="0"/>
                <a:cs typeface="Times New Roman" pitchFamily="18" charset="0"/>
              </a:rPr>
              <a:t> phụ huynh </a:t>
            </a:r>
            <a:r>
              <a:rPr lang="en-US" sz="4800" dirty="0" err="1" smtClean="0">
                <a:latin typeface="Times New Roman" pitchFamily="18" charset="0"/>
                <a:cs typeface="Times New Roman" pitchFamily="18" charset="0"/>
              </a:rPr>
              <a:t>luôn</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giúp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phối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hợp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với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giáo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viên</a:t>
            </a:r>
            <a:r>
              <a:rPr lang="en-US" sz="4800" dirty="0">
                <a:latin typeface="Times New Roman" pitchFamily="18" charset="0"/>
                <a:cs typeface="Times New Roman" pitchFamily="18" charset="0"/>
              </a:rPr>
              <a:t> </a:t>
            </a:r>
            <a:r>
              <a:rPr lang="vi-VN" sz="4800" dirty="0">
                <a:latin typeface="Times New Roman" pitchFamily="18" charset="0"/>
                <a:cs typeface="Times New Roman" pitchFamily="18" charset="0"/>
              </a:rPr>
              <a:t>trong các hoạt động của trường</a:t>
            </a:r>
            <a:r>
              <a:rPr lang="en-US" sz="4800" dirty="0">
                <a:latin typeface="Times New Roman" pitchFamily="18" charset="0"/>
                <a:cs typeface="Times New Roman" pitchFamily="18" charset="0"/>
              </a:rPr>
              <a:t>,</a:t>
            </a:r>
            <a:r>
              <a:rPr lang="vi-VN" sz="4800" dirty="0">
                <a:latin typeface="Times New Roman" pitchFamily="18" charset="0"/>
                <a:cs typeface="Times New Roman" pitchFamily="18" charset="0"/>
              </a:rPr>
              <a:t> lớp cũng như trong quá trình chăm sóc</a:t>
            </a:r>
            <a:r>
              <a:rPr lang="en-US" sz="4800" dirty="0">
                <a:latin typeface="Times New Roman" pitchFamily="18" charset="0"/>
                <a:cs typeface="Times New Roman" pitchFamily="18" charset="0"/>
              </a:rPr>
              <a:t>,</a:t>
            </a:r>
            <a:r>
              <a:rPr lang="vi-VN" sz="4800" dirty="0">
                <a:latin typeface="Times New Roman" pitchFamily="18" charset="0"/>
                <a:cs typeface="Times New Roman" pitchFamily="18" charset="0"/>
              </a:rPr>
              <a:t> giáo dục trẻ</a:t>
            </a:r>
            <a:r>
              <a:rPr lang="vi-VN" sz="4800" dirty="0">
                <a:latin typeface="Times New Roman" pitchFamily="18" charset="0"/>
                <a:ea typeface="Calibri" panose="020F0502020204030204" pitchFamily="34" charset="0"/>
                <a:cs typeface="Times New Roman" pitchFamily="18" charset="0"/>
              </a:rPr>
              <a:t>.</a:t>
            </a:r>
            <a:endParaRPr lang="en-US" sz="48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857995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animBg="1"/>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Process 40"/>
          <p:cNvSpPr/>
          <p:nvPr/>
        </p:nvSpPr>
        <p:spPr>
          <a:xfrm>
            <a:off x="25048" y="-1060868"/>
            <a:ext cx="30934377" cy="17372526"/>
          </a:xfrm>
          <a:prstGeom prst="flowChartProcess">
            <a:avLst/>
          </a:prstGeom>
          <a:solidFill>
            <a:schemeClr val="accent3">
              <a:lumMod val="20000"/>
              <a:lumOff val="80000"/>
            </a:schemeClr>
          </a:solid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dirty="0"/>
          </a:p>
        </p:txBody>
      </p:sp>
      <p:sp>
        <p:nvSpPr>
          <p:cNvPr id="39" name="Half Frame 38"/>
          <p:cNvSpPr/>
          <p:nvPr/>
        </p:nvSpPr>
        <p:spPr>
          <a:xfrm>
            <a:off x="7976501" y="170003"/>
            <a:ext cx="7733594" cy="826523"/>
          </a:xfrm>
          <a:prstGeom prst="halfFram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a:solidFill>
                <a:schemeClr val="tx1"/>
              </a:solidFill>
            </a:endParaRPr>
          </a:p>
        </p:txBody>
      </p:sp>
      <p:sp>
        <p:nvSpPr>
          <p:cNvPr id="40" name="Half Frame 39"/>
          <p:cNvSpPr/>
          <p:nvPr/>
        </p:nvSpPr>
        <p:spPr>
          <a:xfrm flipH="1">
            <a:off x="17312700" y="169865"/>
            <a:ext cx="6913312" cy="702605"/>
          </a:xfrm>
          <a:prstGeom prst="halfFram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a:solidFill>
                <a:schemeClr val="tx1"/>
              </a:solidFill>
            </a:endParaRPr>
          </a:p>
        </p:txBody>
      </p:sp>
      <p:grpSp>
        <p:nvGrpSpPr>
          <p:cNvPr id="3" name="Group 2">
            <a:extLst>
              <a:ext uri="{FF2B5EF4-FFF2-40B4-BE49-F238E27FC236}">
                <a16:creationId xmlns:a16="http://schemas.microsoft.com/office/drawing/2014/main" xmlns="" id="{DB848863-2272-40AA-B613-A9CF0C0BD6C4}"/>
              </a:ext>
            </a:extLst>
          </p:cNvPr>
          <p:cNvGrpSpPr/>
          <p:nvPr/>
        </p:nvGrpSpPr>
        <p:grpSpPr>
          <a:xfrm>
            <a:off x="12836269" y="972806"/>
            <a:ext cx="4565538" cy="14001270"/>
            <a:chOff x="13962174" y="2657488"/>
            <a:chExt cx="4565537" cy="14001269"/>
          </a:xfrm>
        </p:grpSpPr>
        <p:sp>
          <p:nvSpPr>
            <p:cNvPr id="2" name="Oval 1">
              <a:extLst>
                <a:ext uri="{FF2B5EF4-FFF2-40B4-BE49-F238E27FC236}">
                  <a16:creationId xmlns:a16="http://schemas.microsoft.com/office/drawing/2014/main" xmlns="" id="{B43B71C3-ED20-47A8-BDF6-8FF3731590C7}"/>
                </a:ext>
              </a:extLst>
            </p:cNvPr>
            <p:cNvSpPr/>
            <p:nvPr/>
          </p:nvSpPr>
          <p:spPr>
            <a:xfrm>
              <a:off x="13962174" y="2657488"/>
              <a:ext cx="4565537" cy="14001269"/>
            </a:xfrm>
            <a:prstGeom prst="ellipse">
              <a:avLst/>
            </a:prstGeom>
            <a:solidFill>
              <a:schemeClr val="tx2">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A36CFD02-07D1-4684-A7BA-4C2FE12C8C3F}"/>
                </a:ext>
              </a:extLst>
            </p:cNvPr>
            <p:cNvSpPr/>
            <p:nvPr/>
          </p:nvSpPr>
          <p:spPr>
            <a:xfrm>
              <a:off x="14337015" y="2895114"/>
              <a:ext cx="3753153" cy="13526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xmlns="" id="{BF55AD12-C821-427D-A8DD-795290087E3B}"/>
              </a:ext>
            </a:extLst>
          </p:cNvPr>
          <p:cNvSpPr txBox="1"/>
          <p:nvPr/>
        </p:nvSpPr>
        <p:spPr>
          <a:xfrm>
            <a:off x="13412463" y="5816890"/>
            <a:ext cx="3609167" cy="3400410"/>
          </a:xfrm>
          <a:prstGeom prst="rect">
            <a:avLst/>
          </a:prstGeom>
          <a:noFill/>
        </p:spPr>
        <p:txBody>
          <a:bodyPr wrap="square" lIns="91020" tIns="45462" rIns="91020" bIns="45462" rtlCol="0">
            <a:spAutoFit/>
          </a:bodyPr>
          <a:lstStyle/>
          <a:p>
            <a:r>
              <a:rPr lang="en-US" sz="8100" b="1" dirty="0" err="1" smtClean="0">
                <a:solidFill>
                  <a:srgbClr val="FF0000"/>
                </a:solidFill>
                <a:latin typeface="Times New Roman" panose="02020603050405020304" pitchFamily="18" charset="0"/>
                <a:cs typeface="Times New Roman" panose="02020603050405020304" pitchFamily="18" charset="0"/>
              </a:rPr>
              <a:t>KHÓ</a:t>
            </a:r>
            <a:r>
              <a:rPr lang="en-US" sz="8100" b="1" dirty="0" smtClean="0">
                <a:solidFill>
                  <a:srgbClr val="FF0000"/>
                </a:solidFill>
                <a:latin typeface="Times New Roman" panose="02020603050405020304" pitchFamily="18" charset="0"/>
                <a:cs typeface="Times New Roman" panose="02020603050405020304" pitchFamily="18" charset="0"/>
              </a:rPr>
              <a:t> </a:t>
            </a:r>
            <a:r>
              <a:rPr lang="en-US" sz="8100" b="1" dirty="0" err="1" smtClean="0">
                <a:solidFill>
                  <a:srgbClr val="FF0000"/>
                </a:solidFill>
                <a:latin typeface="Times New Roman" panose="02020603050405020304" pitchFamily="18" charset="0"/>
                <a:cs typeface="Times New Roman" panose="02020603050405020304" pitchFamily="18" charset="0"/>
              </a:rPr>
              <a:t>KHĂN</a:t>
            </a:r>
            <a:endParaRPr lang="en-US" sz="8100" b="1"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endParaRPr>
          </a:p>
        </p:txBody>
      </p:sp>
      <p:grpSp>
        <p:nvGrpSpPr>
          <p:cNvPr id="23" name="Group 22">
            <a:extLst>
              <a:ext uri="{FF2B5EF4-FFF2-40B4-BE49-F238E27FC236}">
                <a16:creationId xmlns:a16="http://schemas.microsoft.com/office/drawing/2014/main" xmlns="" id="{40D13910-433C-424E-8DF6-AC77621CB2A8}"/>
              </a:ext>
            </a:extLst>
          </p:cNvPr>
          <p:cNvGrpSpPr/>
          <p:nvPr/>
        </p:nvGrpSpPr>
        <p:grpSpPr>
          <a:xfrm>
            <a:off x="468312" y="2016903"/>
            <a:ext cx="12169349" cy="10925942"/>
            <a:chOff x="890020" y="349816"/>
            <a:chExt cx="11858563" cy="5214987"/>
          </a:xfrm>
        </p:grpSpPr>
        <p:grpSp>
          <p:nvGrpSpPr>
            <p:cNvPr id="45" name="Group 44"/>
            <p:cNvGrpSpPr/>
            <p:nvPr/>
          </p:nvGrpSpPr>
          <p:grpSpPr>
            <a:xfrm>
              <a:off x="890020" y="349816"/>
              <a:ext cx="11858563" cy="5214987"/>
              <a:chOff x="1289009" y="862551"/>
              <a:chExt cx="3647185" cy="1828800"/>
            </a:xfrm>
          </p:grpSpPr>
          <p:sp>
            <p:nvSpPr>
              <p:cNvPr id="4" name="Rectangle 3"/>
              <p:cNvSpPr/>
              <p:nvPr/>
            </p:nvSpPr>
            <p:spPr>
              <a:xfrm>
                <a:off x="1289009" y="862551"/>
                <a:ext cx="3262952" cy="1828800"/>
              </a:xfrm>
              <a:prstGeom prst="rect">
                <a:avLst/>
              </a:prstGeom>
              <a:solidFill>
                <a:srgbClr val="7030A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5" name="Pentagon 4"/>
              <p:cNvSpPr/>
              <p:nvPr/>
            </p:nvSpPr>
            <p:spPr>
              <a:xfrm>
                <a:off x="4171664" y="1131058"/>
                <a:ext cx="764530" cy="38100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dirty="0"/>
              </a:p>
            </p:txBody>
          </p:sp>
        </p:grpSp>
        <p:sp>
          <p:nvSpPr>
            <p:cNvPr id="7" name="Rectangle 6">
              <a:extLst>
                <a:ext uri="{FF2B5EF4-FFF2-40B4-BE49-F238E27FC236}">
                  <a16:creationId xmlns:a16="http://schemas.microsoft.com/office/drawing/2014/main" xmlns="" id="{55EB9CED-6B31-470C-A796-B229607D749B}"/>
                </a:ext>
              </a:extLst>
            </p:cNvPr>
            <p:cNvSpPr/>
            <p:nvPr/>
          </p:nvSpPr>
          <p:spPr>
            <a:xfrm>
              <a:off x="1377657" y="711363"/>
              <a:ext cx="9755842" cy="402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50A7439F-3E6E-4453-87D2-9DC619629C23}"/>
              </a:ext>
            </a:extLst>
          </p:cNvPr>
          <p:cNvGrpSpPr/>
          <p:nvPr/>
        </p:nvGrpSpPr>
        <p:grpSpPr>
          <a:xfrm>
            <a:off x="17334376" y="1134335"/>
            <a:ext cx="12211302" cy="5717680"/>
            <a:chOff x="17457480" y="585266"/>
            <a:chExt cx="12211301" cy="5097609"/>
          </a:xfrm>
        </p:grpSpPr>
        <p:grpSp>
          <p:nvGrpSpPr>
            <p:cNvPr id="47" name="Group 46"/>
            <p:cNvGrpSpPr/>
            <p:nvPr/>
          </p:nvGrpSpPr>
          <p:grpSpPr>
            <a:xfrm>
              <a:off x="17457480" y="585266"/>
              <a:ext cx="12211301" cy="5097609"/>
              <a:chOff x="7105499" y="705703"/>
              <a:chExt cx="3584110" cy="1828800"/>
            </a:xfrm>
          </p:grpSpPr>
          <p:sp>
            <p:nvSpPr>
              <p:cNvPr id="10" name="Rectangle 9"/>
              <p:cNvSpPr/>
              <p:nvPr/>
            </p:nvSpPr>
            <p:spPr>
              <a:xfrm>
                <a:off x="7565409" y="705703"/>
                <a:ext cx="3124200" cy="1828800"/>
              </a:xfrm>
              <a:prstGeom prst="rect">
                <a:avLst/>
              </a:prstGeom>
              <a:solidFill>
                <a:schemeClr val="bg2">
                  <a:lumMod val="50000"/>
                </a:schemeClr>
              </a:solidFill>
              <a:ln>
                <a:solidFill>
                  <a:srgbClr val="D3F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dirty="0"/>
              </a:p>
            </p:txBody>
          </p:sp>
          <p:sp>
            <p:nvSpPr>
              <p:cNvPr id="13" name="Pentagon 12"/>
              <p:cNvSpPr/>
              <p:nvPr/>
            </p:nvSpPr>
            <p:spPr>
              <a:xfrm flipH="1">
                <a:off x="7105499" y="1977788"/>
                <a:ext cx="993309" cy="410570"/>
              </a:xfrm>
              <a:prstGeom prst="homePlate">
                <a:avLst/>
              </a:prstGeom>
              <a:solidFill>
                <a:srgbClr val="1B08A8"/>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dirty="0"/>
              </a:p>
            </p:txBody>
          </p:sp>
        </p:grpSp>
        <p:sp>
          <p:nvSpPr>
            <p:cNvPr id="54" name="Rectangle 53">
              <a:extLst>
                <a:ext uri="{FF2B5EF4-FFF2-40B4-BE49-F238E27FC236}">
                  <a16:creationId xmlns:a16="http://schemas.microsoft.com/office/drawing/2014/main" xmlns="" id="{06E8DB23-70ED-426A-A234-D871BF1F84A3}"/>
                </a:ext>
              </a:extLst>
            </p:cNvPr>
            <p:cNvSpPr/>
            <p:nvPr/>
          </p:nvSpPr>
          <p:spPr>
            <a:xfrm>
              <a:off x="19350115" y="858729"/>
              <a:ext cx="9755842" cy="4454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xmlns="" id="{17378E03-6737-4E8D-A68A-115CF5600F0A}"/>
              </a:ext>
            </a:extLst>
          </p:cNvPr>
          <p:cNvGrpSpPr/>
          <p:nvPr/>
        </p:nvGrpSpPr>
        <p:grpSpPr>
          <a:xfrm>
            <a:off x="17593039" y="7625395"/>
            <a:ext cx="11952639" cy="6485099"/>
            <a:chOff x="17653808" y="11077670"/>
            <a:chExt cx="11952639" cy="5753361"/>
          </a:xfrm>
        </p:grpSpPr>
        <p:grpSp>
          <p:nvGrpSpPr>
            <p:cNvPr id="49" name="Group 48"/>
            <p:cNvGrpSpPr/>
            <p:nvPr/>
          </p:nvGrpSpPr>
          <p:grpSpPr>
            <a:xfrm>
              <a:off x="17653808" y="11077670"/>
              <a:ext cx="11952639" cy="5753361"/>
              <a:chOff x="7490290" y="4732361"/>
              <a:chExt cx="3563773" cy="1828800"/>
            </a:xfrm>
          </p:grpSpPr>
          <p:sp>
            <p:nvSpPr>
              <p:cNvPr id="21" name="Rectangle 20"/>
              <p:cNvSpPr/>
              <p:nvPr/>
            </p:nvSpPr>
            <p:spPr>
              <a:xfrm>
                <a:off x="7929863" y="4732361"/>
                <a:ext cx="3124200" cy="1828800"/>
              </a:xfrm>
              <a:prstGeom prst="rect">
                <a:avLst/>
              </a:prstGeom>
              <a:solidFill>
                <a:schemeClr val="tx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a:p>
            </p:txBody>
          </p:sp>
          <p:sp>
            <p:nvSpPr>
              <p:cNvPr id="22" name="Pentagon 21"/>
              <p:cNvSpPr/>
              <p:nvPr/>
            </p:nvSpPr>
            <p:spPr>
              <a:xfrm flipH="1">
                <a:off x="7490290" y="5948717"/>
                <a:ext cx="1014940" cy="410570"/>
              </a:xfrm>
              <a:prstGeom prst="homePlate">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00" dirty="0"/>
              </a:p>
            </p:txBody>
          </p:sp>
        </p:grpSp>
        <p:sp>
          <p:nvSpPr>
            <p:cNvPr id="55" name="Rectangle 54">
              <a:extLst>
                <a:ext uri="{FF2B5EF4-FFF2-40B4-BE49-F238E27FC236}">
                  <a16:creationId xmlns:a16="http://schemas.microsoft.com/office/drawing/2014/main" xmlns="" id="{FA7F1925-012B-43C5-9E03-E494427AFAF7}"/>
                </a:ext>
              </a:extLst>
            </p:cNvPr>
            <p:cNvSpPr/>
            <p:nvPr/>
          </p:nvSpPr>
          <p:spPr>
            <a:xfrm>
              <a:off x="19537859" y="11476788"/>
              <a:ext cx="9755842" cy="4918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Half Frame 56">
            <a:extLst>
              <a:ext uri="{FF2B5EF4-FFF2-40B4-BE49-F238E27FC236}">
                <a16:creationId xmlns:a16="http://schemas.microsoft.com/office/drawing/2014/main" xmlns="" id="{AAD4EBD9-2214-4628-89E7-FA02541AD385}"/>
              </a:ext>
            </a:extLst>
          </p:cNvPr>
          <p:cNvSpPr/>
          <p:nvPr/>
        </p:nvSpPr>
        <p:spPr>
          <a:xfrm flipH="1" flipV="1">
            <a:off x="17312700" y="16736950"/>
            <a:ext cx="7523574" cy="287488"/>
          </a:xfrm>
          <a:prstGeom prst="halfFram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a:solidFill>
                <a:schemeClr val="tx1"/>
              </a:solidFill>
            </a:endParaRPr>
          </a:p>
        </p:txBody>
      </p:sp>
      <p:sp>
        <p:nvSpPr>
          <p:cNvPr id="58" name="Half Frame 57">
            <a:extLst>
              <a:ext uri="{FF2B5EF4-FFF2-40B4-BE49-F238E27FC236}">
                <a16:creationId xmlns:a16="http://schemas.microsoft.com/office/drawing/2014/main" xmlns="" id="{078CD754-B9A0-40D1-B70B-19354353E8FE}"/>
              </a:ext>
            </a:extLst>
          </p:cNvPr>
          <p:cNvSpPr/>
          <p:nvPr/>
        </p:nvSpPr>
        <p:spPr>
          <a:xfrm flipV="1">
            <a:off x="8002029" y="16457445"/>
            <a:ext cx="8196970" cy="635332"/>
          </a:xfrm>
          <a:prstGeom prst="halfFram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sz="13700">
              <a:solidFill>
                <a:schemeClr val="tx1"/>
              </a:solidFill>
            </a:endParaRPr>
          </a:p>
        </p:txBody>
      </p:sp>
      <p:sp>
        <p:nvSpPr>
          <p:cNvPr id="8" name="Rectangle 7">
            <a:extLst>
              <a:ext uri="{FF2B5EF4-FFF2-40B4-BE49-F238E27FC236}">
                <a16:creationId xmlns:a16="http://schemas.microsoft.com/office/drawing/2014/main" xmlns="" id="{E37DD62F-E4CF-4C95-84CB-79F3590584A5}"/>
              </a:ext>
            </a:extLst>
          </p:cNvPr>
          <p:cNvSpPr/>
          <p:nvPr/>
        </p:nvSpPr>
        <p:spPr>
          <a:xfrm>
            <a:off x="1686362" y="2925815"/>
            <a:ext cx="9068950" cy="8983349"/>
          </a:xfrm>
          <a:prstGeom prst="rect">
            <a:avLst/>
          </a:prstGeom>
        </p:spPr>
        <p:txBody>
          <a:bodyPr wrap="square" lIns="91020" tIns="45462" rIns="91020" bIns="45462">
            <a:spAutoFit/>
          </a:bodyPr>
          <a:lstStyle/>
          <a:p>
            <a:pPr indent="448121" algn="just">
              <a:lnSpc>
                <a:spcPct val="107000"/>
              </a:lnSpc>
            </a:pPr>
            <a:r>
              <a:rPr lang="en-US" sz="5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 </a:t>
            </a: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 t</a:t>
            </a:r>
            <a:r>
              <a:rPr lang="pt-BR"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rẻ </a:t>
            </a: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đầu đi học</a:t>
            </a:r>
            <a:r>
              <a:rPr lang="pt-BR"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nên thường </a:t>
            </a:r>
            <a:r>
              <a:rPr lang="pt-BR" sz="5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quấy khóc, chưa </a:t>
            </a:r>
            <a:r>
              <a:rPr lang="pt-BR"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 nghi </a:t>
            </a: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pt-BR"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môi trường </a:t>
            </a:r>
            <a:r>
              <a:rPr lang="pt-BR" sz="5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 học </a:t>
            </a:r>
          </a:p>
          <a:p>
            <a:pPr indent="448121" algn="just">
              <a:lnSpc>
                <a:spcPct val="107000"/>
              </a:lnSpc>
            </a:pPr>
            <a:r>
              <a:rPr lang="vi-VN" sz="5400" dirty="0">
                <a:latin typeface="Times New Roman" panose="02020603050405020304" pitchFamily="18" charset="0"/>
                <a:ea typeface="Times New Roman" panose="02020603050405020304" pitchFamily="18" charset="0"/>
                <a:cs typeface="Times New Roman" panose="02020603050405020304" pitchFamily="18" charset="0"/>
              </a:rPr>
              <a:t>Trẻ còn khá nhỏ hầu như các kỹ năng sống như lễ giáo, tự phục vụ, thói quen vệ sinh...hầu như chưa có nên khó khăn trong việc chăm sóc giáo dục trẻ</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indent="448121" algn="just">
              <a:lnSpc>
                <a:spcPct val="107000"/>
              </a:lnSpc>
            </a:pPr>
            <a:r>
              <a:rPr lang="pt-BR" sz="5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9820DEA9-6DA8-4D2B-8101-9116375C429E}"/>
              </a:ext>
            </a:extLst>
          </p:cNvPr>
          <p:cNvSpPr/>
          <p:nvPr/>
        </p:nvSpPr>
        <p:spPr>
          <a:xfrm>
            <a:off x="19665766" y="2208896"/>
            <a:ext cx="9449001" cy="764945"/>
          </a:xfrm>
          <a:prstGeom prst="rect">
            <a:avLst/>
          </a:prstGeom>
        </p:spPr>
        <p:txBody>
          <a:bodyPr wrap="square" lIns="91020" tIns="45462" rIns="91020" bIns="45462">
            <a:spAutoFit/>
          </a:bodyPr>
          <a:lstStyle/>
          <a:p>
            <a:pPr indent="455105" algn="just">
              <a:lnSpc>
                <a:spcPct val="107000"/>
              </a:lnSpc>
            </a:pPr>
            <a:endParaRPr lang="en-US" sz="4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0BF183D9-1C33-4ABF-9D72-45846054858C}"/>
              </a:ext>
            </a:extLst>
          </p:cNvPr>
          <p:cNvSpPr/>
          <p:nvPr/>
        </p:nvSpPr>
        <p:spPr>
          <a:xfrm>
            <a:off x="19842137" y="8074794"/>
            <a:ext cx="9322540" cy="5382876"/>
          </a:xfrm>
          <a:prstGeom prst="rect">
            <a:avLst/>
          </a:prstGeom>
        </p:spPr>
        <p:txBody>
          <a:bodyPr wrap="square" lIns="91020" tIns="45462" rIns="91020" bIns="45462">
            <a:spAutoFit/>
          </a:bodyPr>
          <a:lstStyle/>
          <a:p>
            <a:pPr indent="455105" algn="just">
              <a:lnSpc>
                <a:spcPct val="107000"/>
              </a:lnSpc>
            </a:pPr>
            <a:r>
              <a:rPr lang="pt-BR" sz="5400" dirty="0" smtClean="0">
                <a:latin typeface="Times New Roman" panose="02020603050405020304" pitchFamily="18" charset="0"/>
                <a:ea typeface="Calibri" panose="020F0502020204030204" pitchFamily="34" charset="0"/>
                <a:cs typeface="Times New Roman" panose="02020603050405020304" pitchFamily="18" charset="0"/>
              </a:rPr>
              <a:t>- Một </a:t>
            </a:r>
            <a:r>
              <a:rPr lang="pt-BR" sz="5400" dirty="0">
                <a:latin typeface="Times New Roman" panose="02020603050405020304" pitchFamily="18" charset="0"/>
                <a:ea typeface="Calibri" panose="020F0502020204030204" pitchFamily="34" charset="0"/>
                <a:cs typeface="Times New Roman" panose="02020603050405020304" pitchFamily="18" charset="0"/>
              </a:rPr>
              <a:t>số phụ huynh </a:t>
            </a:r>
            <a:r>
              <a:rPr lang="pt-BR" sz="5400" dirty="0" smtClean="0">
                <a:latin typeface="Times New Roman" panose="02020603050405020304" pitchFamily="18" charset="0"/>
                <a:ea typeface="Calibri" panose="020F0502020204030204" pitchFamily="34" charset="0"/>
                <a:cs typeface="Times New Roman" panose="02020603050405020304" pitchFamily="18" charset="0"/>
              </a:rPr>
              <a:t>còn</a:t>
            </a:r>
            <a:r>
              <a:rPr lang="vi-VN" sz="5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5400" dirty="0">
                <a:latin typeface="Times New Roman" panose="02020603050405020304" pitchFamily="18" charset="0"/>
                <a:ea typeface="Calibri" panose="020F0502020204030204" pitchFamily="34" charset="0"/>
                <a:cs typeface="Times New Roman" panose="02020603050405020304" pitchFamily="18" charset="0"/>
              </a:rPr>
              <a:t>nuông ch</a:t>
            </a:r>
            <a:r>
              <a:rPr lang="en-US" sz="5400" dirty="0" err="1">
                <a:latin typeface="Times New Roman" panose="02020603050405020304" pitchFamily="18" charset="0"/>
                <a:ea typeface="Calibri" panose="020F0502020204030204" pitchFamily="34" charset="0"/>
                <a:cs typeface="Times New Roman" panose="02020603050405020304" pitchFamily="18" charset="0"/>
              </a:rPr>
              <a:t>iều</a:t>
            </a:r>
            <a:r>
              <a:rPr lang="vi-VN" sz="5400" dirty="0">
                <a:latin typeface="Times New Roman" panose="02020603050405020304" pitchFamily="18" charset="0"/>
                <a:ea typeface="Calibri" panose="020F0502020204030204" pitchFamily="34" charset="0"/>
                <a:cs typeface="Times New Roman" panose="02020603050405020304" pitchFamily="18" charset="0"/>
              </a:rPr>
              <a:t> trẻ quá mức nên khi thấy trẻ hay khóc hoặc trẻ xin không đi học thì để con ở nhà không lý do</a:t>
            </a:r>
            <a:r>
              <a:rPr lang="vi-VN" sz="5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5400" dirty="0" smtClean="0">
                <a:latin typeface="Times New Roman" panose="02020603050405020304" pitchFamily="18" charset="0"/>
                <a:ea typeface="Calibri" panose="020F0502020204030204" pitchFamily="34" charset="0"/>
                <a:cs typeface="Times New Roman" panose="02020603050405020304" pitchFamily="18" charset="0"/>
              </a:rPr>
              <a:t>Điều </a:t>
            </a:r>
            <a:r>
              <a:rPr lang="vi-VN" sz="5400" dirty="0">
                <a:latin typeface="Times New Roman" panose="02020603050405020304" pitchFamily="18" charset="0"/>
                <a:ea typeface="Calibri" panose="020F0502020204030204" pitchFamily="34" charset="0"/>
                <a:cs typeface="Times New Roman" panose="02020603050405020304" pitchFamily="18" charset="0"/>
              </a:rPr>
              <a:t>này tạo cho trẻ thói quen lười đến lớp.</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19635120" y="1822376"/>
            <a:ext cx="8469507" cy="937629"/>
          </a:xfrm>
          <a:prstGeom prst="rect">
            <a:avLst/>
          </a:prstGeom>
        </p:spPr>
        <p:txBody>
          <a:bodyPr wrap="square">
            <a:spAutoFit/>
          </a:bodyPr>
          <a:lstStyle/>
          <a:p>
            <a:pPr indent="455105" algn="just">
              <a:lnSpc>
                <a:spcPct val="107000"/>
              </a:lnSpc>
            </a:pP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665767" y="1822376"/>
            <a:ext cx="9148946" cy="4496744"/>
          </a:xfrm>
          <a:prstGeom prst="rect">
            <a:avLst/>
          </a:prstGeom>
        </p:spPr>
        <p:txBody>
          <a:bodyPr wrap="square">
            <a:spAutoFit/>
          </a:bodyPr>
          <a:lstStyle/>
          <a:p>
            <a:pPr indent="457200" algn="just">
              <a:lnSpc>
                <a:spcPct val="106000"/>
              </a:lnSpc>
              <a:spcAft>
                <a:spcPts val="0"/>
              </a:spcAft>
            </a:pPr>
            <a:r>
              <a:rPr lang="en-US" sz="5400" dirty="0">
                <a:solidFill>
                  <a:srgbClr val="000000"/>
                </a:solidFill>
                <a:latin typeface="Times New Roman" panose="02020603050405020304" pitchFamily="18" charset="0"/>
                <a:ea typeface="Calibri" panose="020F0502020204030204" pitchFamily="34" charset="0"/>
              </a:rPr>
              <a:t>- Ngôn </a:t>
            </a:r>
            <a:r>
              <a:rPr lang="en-US" sz="5400" dirty="0" err="1">
                <a:solidFill>
                  <a:srgbClr val="000000"/>
                </a:solidFill>
                <a:latin typeface="Times New Roman" panose="02020603050405020304" pitchFamily="18" charset="0"/>
                <a:ea typeface="Calibri" panose="020F0502020204030204" pitchFamily="34" charset="0"/>
              </a:rPr>
              <a:t>ngữ</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lời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nói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nhiều</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trẻ</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còn</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chưa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mạch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lạc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rõ</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ràng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nên</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quá</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giao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tiếp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trao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đổi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giữa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cô</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và</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trẻ</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cũng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gặp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một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số</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khó</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khăn</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460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arn(inVertical)">
                                      <p:cBhvr>
                                        <p:cTn id="2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8"/>
          <p:cNvSpPr/>
          <p:nvPr/>
        </p:nvSpPr>
        <p:spPr>
          <a:xfrm>
            <a:off x="343939" y="3397693"/>
            <a:ext cx="29930806" cy="12534003"/>
          </a:xfrm>
          <a:prstGeom prst="round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lIns="231105" tIns="115553" rIns="231105" bIns="115553" rtlCol="0" anchor="ctr"/>
          <a:lstStyle/>
          <a:p>
            <a:pPr indent="455333" algn="just">
              <a:lnSpc>
                <a:spcPct val="115000"/>
              </a:lnSpc>
            </a:pPr>
            <a:r>
              <a:rPr lang="en-US" sz="7100" dirty="0" err="1">
                <a:solidFill>
                  <a:srgbClr val="002060"/>
                </a:solidFill>
                <a:latin typeface="Times New Roman"/>
                <a:ea typeface="Times New Roman"/>
                <a:cs typeface="Times New Roman"/>
              </a:rPr>
              <a:t>Việc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tạo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tâm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thế</a:t>
            </a:r>
            <a:r>
              <a:rPr lang="en-US" sz="7100" dirty="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tâm</a:t>
            </a:r>
            <a:r>
              <a:rPr lang="en-US" sz="7100" dirty="0" smtClean="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lý</a:t>
            </a:r>
            <a:r>
              <a:rPr lang="en-US" sz="7100" dirty="0" smtClean="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yêu</a:t>
            </a:r>
            <a:r>
              <a:rPr lang="en-US" sz="7100" dirty="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thích</a:t>
            </a:r>
            <a:r>
              <a:rPr lang="en-US" sz="7100" dirty="0" smtClean="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đến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trường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đến</a:t>
            </a:r>
            <a:r>
              <a:rPr lang="en-US" sz="7100" dirty="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lớp</a:t>
            </a:r>
            <a:r>
              <a:rPr lang="en-US" sz="7100" dirty="0" smtClean="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cho</a:t>
            </a:r>
            <a:r>
              <a:rPr lang="en-US" sz="7100" dirty="0" smtClean="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trẻ</a:t>
            </a:r>
            <a:r>
              <a:rPr lang="en-US" sz="7100" dirty="0" smtClean="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là</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vấn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đề</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rất</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quan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trọng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hứng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thú</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học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sẽ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tạo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cho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phụ</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huynh</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tâm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thoải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mái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yên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tâm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giao</a:t>
            </a:r>
            <a:r>
              <a:rPr lang="en-US" sz="7100" dirty="0">
                <a:solidFill>
                  <a:srgbClr val="002060"/>
                </a:solidFill>
                <a:latin typeface="Times New Roman"/>
                <a:ea typeface="Times New Roman"/>
                <a:cs typeface="Times New Roman"/>
              </a:rPr>
              <a:t> con </a:t>
            </a:r>
            <a:r>
              <a:rPr lang="en-US" sz="7100" dirty="0" err="1">
                <a:solidFill>
                  <a:srgbClr val="002060"/>
                </a:solidFill>
                <a:latin typeface="Times New Roman"/>
                <a:ea typeface="Times New Roman"/>
                <a:cs typeface="Times New Roman"/>
              </a:rPr>
              <a:t>cho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cô</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giáo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sẽ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hòa</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đồng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nhanh</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với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môi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trường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tập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thể</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tham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gia</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tích</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cực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vào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các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hoạt</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động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của</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lớp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cô</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giáo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cũng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dễ</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dàng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tiếp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cận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với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để</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hiểu</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được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tâm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của</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và</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có</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biện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pháp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giáo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dục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phù</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hợp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Việc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chuẩn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bị</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tâm</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cho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trước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khi</a:t>
            </a:r>
            <a:r>
              <a:rPr lang="en-US" sz="7100" dirty="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đi</a:t>
            </a:r>
            <a:r>
              <a:rPr lang="en-US" sz="7100" dirty="0" smtClean="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nhà</a:t>
            </a:r>
            <a:r>
              <a:rPr lang="en-US" sz="7100" dirty="0" smtClean="0">
                <a:solidFill>
                  <a:srgbClr val="002060"/>
                </a:solidFill>
                <a:latin typeface="Times New Roman"/>
                <a:ea typeface="Times New Roman"/>
                <a:cs typeface="Times New Roman"/>
              </a:rPr>
              <a:t> </a:t>
            </a:r>
            <a:r>
              <a:rPr lang="en-US" sz="7100" dirty="0" err="1" smtClean="0">
                <a:solidFill>
                  <a:srgbClr val="002060"/>
                </a:solidFill>
                <a:latin typeface="Times New Roman"/>
                <a:ea typeface="Times New Roman"/>
                <a:cs typeface="Times New Roman"/>
              </a:rPr>
              <a:t>trẻ</a:t>
            </a:r>
            <a:r>
              <a:rPr lang="en-US" sz="7100" dirty="0" smtClean="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rất</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quan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trọng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nếu</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không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trẻ</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sẽ</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rơi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vào</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những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trạng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thái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khủng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hoảng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sợ</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đến</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lớp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ngại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tiếp</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xúc</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và</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nhất</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quyết</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không</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chịu</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đi</a:t>
            </a:r>
            <a:r>
              <a:rPr lang="en-US" sz="7100" dirty="0">
                <a:solidFill>
                  <a:srgbClr val="002060"/>
                </a:solidFill>
                <a:latin typeface="Times New Roman"/>
                <a:ea typeface="Times New Roman"/>
                <a:cs typeface="Times New Roman"/>
              </a:rPr>
              <a:t> </a:t>
            </a:r>
            <a:r>
              <a:rPr lang="en-US" sz="7100" dirty="0" err="1">
                <a:solidFill>
                  <a:srgbClr val="002060"/>
                </a:solidFill>
                <a:latin typeface="Times New Roman"/>
                <a:ea typeface="Times New Roman"/>
                <a:cs typeface="Times New Roman"/>
              </a:rPr>
              <a:t>học</a:t>
            </a:r>
            <a:r>
              <a:rPr lang="en-US" sz="7100" dirty="0">
                <a:solidFill>
                  <a:srgbClr val="002060"/>
                </a:solidFill>
                <a:latin typeface="Times New Roman"/>
                <a:ea typeface="Times New Roman"/>
                <a:cs typeface="Times New Roman"/>
              </a:rPr>
              <a:t>.</a:t>
            </a:r>
            <a:endParaRPr lang="en-US" sz="7100" dirty="0">
              <a:solidFill>
                <a:srgbClr val="002060"/>
              </a:solidFill>
              <a:ea typeface="Calibri"/>
              <a:cs typeface="Times New Roman"/>
            </a:endParaRPr>
          </a:p>
        </p:txBody>
      </p:sp>
      <p:sp>
        <p:nvSpPr>
          <p:cNvPr id="13" name="Cloud Callout 12"/>
          <p:cNvSpPr/>
          <p:nvPr/>
        </p:nvSpPr>
        <p:spPr>
          <a:xfrm>
            <a:off x="3642753" y="248576"/>
            <a:ext cx="24712254" cy="255682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231105" tIns="115553" rIns="231105" bIns="115553" rtlCol="0" anchor="ctr"/>
          <a:lstStyle/>
          <a:p>
            <a:pPr algn="ctr" defTabSz="2311340"/>
            <a:endParaRPr lang="en-US" sz="4600" b="1" dirty="0">
              <a:solidFill>
                <a:srgbClr val="0070C0"/>
              </a:solidFill>
              <a:latin typeface="Times New Roman" panose="02020603050405020304" pitchFamily="18" charset="0"/>
              <a:cs typeface="Times New Roman" panose="02020603050405020304" pitchFamily="18" charset="0"/>
            </a:endParaRPr>
          </a:p>
          <a:p>
            <a:pPr algn="ctr" defTabSz="2311340"/>
            <a:r>
              <a:rPr lang="en-US" sz="7100" b="1" dirty="0" err="1">
                <a:solidFill>
                  <a:srgbClr val="FFFF00"/>
                </a:solidFill>
                <a:latin typeface="Times New Roman" panose="02020603050405020304" pitchFamily="18" charset="0"/>
                <a:cs typeface="Times New Roman" panose="02020603050405020304" pitchFamily="18" charset="0"/>
              </a:rPr>
              <a:t>Cơ</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sở</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lý</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luận</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khi</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xây</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dựng</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biện</a:t>
            </a:r>
            <a:r>
              <a:rPr lang="en-US" sz="7100" b="1" dirty="0">
                <a:solidFill>
                  <a:srgbClr val="FFFF00"/>
                </a:solidFill>
                <a:latin typeface="Times New Roman" panose="02020603050405020304" pitchFamily="18" charset="0"/>
                <a:cs typeface="Times New Roman" panose="02020603050405020304" pitchFamily="18" charset="0"/>
              </a:rPr>
              <a:t> </a:t>
            </a:r>
            <a:r>
              <a:rPr lang="en-US" sz="7100" b="1" dirty="0" err="1">
                <a:solidFill>
                  <a:srgbClr val="FFFF00"/>
                </a:solidFill>
                <a:latin typeface="Times New Roman" panose="02020603050405020304" pitchFamily="18" charset="0"/>
                <a:cs typeface="Times New Roman" panose="02020603050405020304" pitchFamily="18" charset="0"/>
              </a:rPr>
              <a:t>pháp</a:t>
            </a:r>
            <a:endParaRPr lang="en-US" sz="4600" dirty="0">
              <a:solidFill>
                <a:prstClr val="white"/>
              </a:solidFill>
            </a:endParaRPr>
          </a:p>
        </p:txBody>
      </p:sp>
    </p:spTree>
    <p:custDataLst>
      <p:tags r:id="rId1"/>
    </p:custDataLst>
    <p:extLst>
      <p:ext uri="{BB962C8B-B14F-4D97-AF65-F5344CB8AC3E}">
        <p14:creationId xmlns:p14="http://schemas.microsoft.com/office/powerpoint/2010/main" val="416789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AC87CA-5942-4681-802B-53225637CFD6}"/>
              </a:ext>
            </a:extLst>
          </p:cNvPr>
          <p:cNvPicPr>
            <a:picLocks noChangeAspect="1"/>
          </p:cNvPicPr>
          <p:nvPr/>
        </p:nvPicPr>
        <p:blipFill rotWithShape="1">
          <a:blip r:embed="rId2"/>
          <a:srcRect t="3324"/>
          <a:stretch/>
        </p:blipFill>
        <p:spPr>
          <a:xfrm>
            <a:off x="0" y="30082"/>
            <a:ext cx="30959425" cy="17370506"/>
          </a:xfrm>
          <a:prstGeom prst="rect">
            <a:avLst/>
          </a:prstGeom>
        </p:spPr>
      </p:pic>
      <p:sp>
        <p:nvSpPr>
          <p:cNvPr id="3" name="Rectangle 2">
            <a:extLst>
              <a:ext uri="{FF2B5EF4-FFF2-40B4-BE49-F238E27FC236}">
                <a16:creationId xmlns:a16="http://schemas.microsoft.com/office/drawing/2014/main" xmlns="" id="{C2CCFEEE-5A63-41B6-8F4C-CF6A518EF649}"/>
              </a:ext>
            </a:extLst>
          </p:cNvPr>
          <p:cNvSpPr/>
          <p:nvPr/>
        </p:nvSpPr>
        <p:spPr>
          <a:xfrm>
            <a:off x="6383401" y="1308893"/>
            <a:ext cx="17678400" cy="11125202"/>
          </a:xfrm>
          <a:prstGeom prst="rect">
            <a:avLst/>
          </a:prstGeom>
          <a:solidFill>
            <a:schemeClr val="tx2">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sp>
        <p:nvSpPr>
          <p:cNvPr id="5" name="Rectangle 4">
            <a:extLst>
              <a:ext uri="{FF2B5EF4-FFF2-40B4-BE49-F238E27FC236}">
                <a16:creationId xmlns:a16="http://schemas.microsoft.com/office/drawing/2014/main" xmlns="" id="{F69AF67C-7F8F-4174-AC40-9CC4D944BDF9}"/>
              </a:ext>
            </a:extLst>
          </p:cNvPr>
          <p:cNvSpPr/>
          <p:nvPr/>
        </p:nvSpPr>
        <p:spPr>
          <a:xfrm>
            <a:off x="6869113" y="3648789"/>
            <a:ext cx="17678400" cy="6217087"/>
          </a:xfrm>
          <a:prstGeom prst="rect">
            <a:avLst/>
          </a:prstGeom>
        </p:spPr>
        <p:txBody>
          <a:bodyPr wrap="square" lIns="91020" tIns="45462" rIns="91020" bIns="45462">
            <a:spAutoFit/>
          </a:bodyPr>
          <a:lstStyle/>
          <a:p>
            <a:pPr algn="ctr"/>
            <a:r>
              <a:rPr lang="en-US" sz="19800" b="1" dirty="0" err="1">
                <a:solidFill>
                  <a:srgbClr val="FF0000"/>
                </a:solidFill>
                <a:latin typeface="Times New Roman" pitchFamily="18" charset="0"/>
                <a:cs typeface="Times New Roman" pitchFamily="18" charset="0"/>
              </a:rPr>
              <a:t>Các</a:t>
            </a:r>
            <a:r>
              <a:rPr lang="en-US" sz="19800" b="1" dirty="0">
                <a:solidFill>
                  <a:srgbClr val="FF0000"/>
                </a:solidFill>
                <a:latin typeface="Times New Roman" pitchFamily="18" charset="0"/>
                <a:cs typeface="Times New Roman" pitchFamily="18" charset="0"/>
              </a:rPr>
              <a:t> </a:t>
            </a:r>
            <a:r>
              <a:rPr lang="en-US" sz="19800" b="1" dirty="0" err="1" smtClean="0">
                <a:solidFill>
                  <a:srgbClr val="FF0000"/>
                </a:solidFill>
                <a:latin typeface="Times New Roman" pitchFamily="18" charset="0"/>
                <a:cs typeface="Times New Roman" pitchFamily="18" charset="0"/>
              </a:rPr>
              <a:t>biện</a:t>
            </a:r>
            <a:r>
              <a:rPr lang="en-US" sz="19800" b="1" dirty="0" smtClean="0">
                <a:solidFill>
                  <a:srgbClr val="FF0000"/>
                </a:solidFill>
                <a:latin typeface="Times New Roman" pitchFamily="18" charset="0"/>
                <a:cs typeface="Times New Roman" pitchFamily="18" charset="0"/>
              </a:rPr>
              <a:t> </a:t>
            </a:r>
            <a:r>
              <a:rPr lang="en-US" sz="19800" b="1" dirty="0" err="1">
                <a:solidFill>
                  <a:srgbClr val="FF0000"/>
                </a:solidFill>
                <a:latin typeface="Times New Roman" pitchFamily="18" charset="0"/>
                <a:cs typeface="Times New Roman" pitchFamily="18" charset="0"/>
              </a:rPr>
              <a:t>pháp</a:t>
            </a:r>
            <a:r>
              <a:rPr lang="en-US" sz="19800" b="1" dirty="0">
                <a:solidFill>
                  <a:srgbClr val="FF0000"/>
                </a:solidFill>
                <a:latin typeface="Times New Roman" pitchFamily="18" charset="0"/>
                <a:cs typeface="Times New Roman" pitchFamily="18" charset="0"/>
              </a:rPr>
              <a:t> </a:t>
            </a:r>
          </a:p>
          <a:p>
            <a:pPr algn="ctr"/>
            <a:r>
              <a:rPr lang="en-US" sz="19800" b="1" dirty="0" err="1">
                <a:solidFill>
                  <a:srgbClr val="FF0000"/>
                </a:solidFill>
                <a:latin typeface="Times New Roman" pitchFamily="18" charset="0"/>
                <a:cs typeface="Times New Roman" pitchFamily="18" charset="0"/>
              </a:rPr>
              <a:t>thực</a:t>
            </a:r>
            <a:r>
              <a:rPr lang="en-US" sz="19800" b="1" dirty="0">
                <a:solidFill>
                  <a:srgbClr val="FF0000"/>
                </a:solidFill>
                <a:latin typeface="Times New Roman" pitchFamily="18" charset="0"/>
                <a:cs typeface="Times New Roman" pitchFamily="18" charset="0"/>
              </a:rPr>
              <a:t> </a:t>
            </a:r>
            <a:r>
              <a:rPr lang="en-US" sz="19800" b="1" dirty="0" err="1">
                <a:solidFill>
                  <a:srgbClr val="FF0000"/>
                </a:solidFill>
                <a:latin typeface="Times New Roman" pitchFamily="18" charset="0"/>
                <a:cs typeface="Times New Roman" pitchFamily="18" charset="0"/>
              </a:rPr>
              <a:t>hiện</a:t>
            </a:r>
            <a:endParaRPr lang="en-US" sz="89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164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2A3D55-98BD-40F0-9570-3E9C69720CD7}"/>
              </a:ext>
            </a:extLst>
          </p:cNvPr>
          <p:cNvSpPr/>
          <p:nvPr/>
        </p:nvSpPr>
        <p:spPr>
          <a:xfrm>
            <a:off x="0" y="0"/>
            <a:ext cx="30959425" cy="174005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020" tIns="45462" rIns="91020" bIns="45462" rtlCol="0" anchor="ctr"/>
          <a:lstStyle/>
          <a:p>
            <a:pPr algn="ctr"/>
            <a:endParaRPr lang="en-US"/>
          </a:p>
        </p:txBody>
      </p:sp>
      <p:pic>
        <p:nvPicPr>
          <p:cNvPr id="4" name="Picture 3">
            <a:extLst>
              <a:ext uri="{FF2B5EF4-FFF2-40B4-BE49-F238E27FC236}">
                <a16:creationId xmlns:a16="http://schemas.microsoft.com/office/drawing/2014/main" xmlns="" id="{712468A3-6F9D-4AC1-906B-71292889DD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238" l="0" r="99592"/>
                    </a14:imgEffect>
                  </a14:imgLayer>
                </a14:imgProps>
              </a:ext>
            </a:extLst>
          </a:blip>
          <a:stretch>
            <a:fillRect/>
          </a:stretch>
        </p:blipFill>
        <p:spPr>
          <a:xfrm>
            <a:off x="3576404" y="775496"/>
            <a:ext cx="25929481" cy="15697198"/>
          </a:xfrm>
          <a:prstGeom prst="rect">
            <a:avLst/>
          </a:prstGeom>
        </p:spPr>
      </p:pic>
      <p:grpSp>
        <p:nvGrpSpPr>
          <p:cNvPr id="11" name="Group 10">
            <a:extLst>
              <a:ext uri="{FF2B5EF4-FFF2-40B4-BE49-F238E27FC236}">
                <a16:creationId xmlns:a16="http://schemas.microsoft.com/office/drawing/2014/main" xmlns="" id="{9065763B-3922-4BF2-B2E8-06958B378C9D}"/>
              </a:ext>
            </a:extLst>
          </p:cNvPr>
          <p:cNvGrpSpPr/>
          <p:nvPr/>
        </p:nvGrpSpPr>
        <p:grpSpPr>
          <a:xfrm>
            <a:off x="1424306" y="1182180"/>
            <a:ext cx="5905622" cy="6848189"/>
            <a:chOff x="696910" y="546894"/>
            <a:chExt cx="12039599" cy="7696200"/>
          </a:xfrm>
        </p:grpSpPr>
        <p:cxnSp>
          <p:nvCxnSpPr>
            <p:cNvPr id="12" name="Straight Connector 11">
              <a:extLst>
                <a:ext uri="{FF2B5EF4-FFF2-40B4-BE49-F238E27FC236}">
                  <a16:creationId xmlns:a16="http://schemas.microsoft.com/office/drawing/2014/main" xmlns="" id="{B6E63D02-1C31-4815-BF94-B95836805114}"/>
                </a:ext>
              </a:extLst>
            </p:cNvPr>
            <p:cNvCxnSpPr/>
            <p:nvPr/>
          </p:nvCxnSpPr>
          <p:spPr>
            <a:xfrm>
              <a:off x="696910" y="546894"/>
              <a:ext cx="12039599" cy="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xmlns="" id="{58F19D08-274C-47CC-A896-9543C2D14B7A}"/>
                </a:ext>
              </a:extLst>
            </p:cNvPr>
            <p:cNvCxnSpPr>
              <a:cxnSpLocks/>
            </p:cNvCxnSpPr>
            <p:nvPr/>
          </p:nvCxnSpPr>
          <p:spPr>
            <a:xfrm>
              <a:off x="756791" y="546894"/>
              <a:ext cx="0" cy="769620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6" name="Group 15">
            <a:extLst>
              <a:ext uri="{FF2B5EF4-FFF2-40B4-BE49-F238E27FC236}">
                <a16:creationId xmlns:a16="http://schemas.microsoft.com/office/drawing/2014/main" xmlns="" id="{8739F61E-FE31-45E6-AB07-8E85DE720443}"/>
              </a:ext>
            </a:extLst>
          </p:cNvPr>
          <p:cNvGrpSpPr/>
          <p:nvPr/>
        </p:nvGrpSpPr>
        <p:grpSpPr>
          <a:xfrm flipH="1" flipV="1">
            <a:off x="22202950" y="8022526"/>
            <a:ext cx="7989007" cy="8424665"/>
            <a:chOff x="696910" y="546894"/>
            <a:chExt cx="12039599" cy="7696200"/>
          </a:xfrm>
        </p:grpSpPr>
        <p:cxnSp>
          <p:nvCxnSpPr>
            <p:cNvPr id="17" name="Straight Connector 16">
              <a:extLst>
                <a:ext uri="{FF2B5EF4-FFF2-40B4-BE49-F238E27FC236}">
                  <a16:creationId xmlns:a16="http://schemas.microsoft.com/office/drawing/2014/main" xmlns="" id="{D5FBA9DA-7178-4285-B49A-99A677FC81BB}"/>
                </a:ext>
              </a:extLst>
            </p:cNvPr>
            <p:cNvCxnSpPr/>
            <p:nvPr/>
          </p:nvCxnSpPr>
          <p:spPr>
            <a:xfrm>
              <a:off x="696910" y="546894"/>
              <a:ext cx="12039599" cy="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CC7543BD-0250-4C59-BABA-E3D74D6F84D0}"/>
                </a:ext>
              </a:extLst>
            </p:cNvPr>
            <p:cNvCxnSpPr>
              <a:cxnSpLocks/>
            </p:cNvCxnSpPr>
            <p:nvPr/>
          </p:nvCxnSpPr>
          <p:spPr>
            <a:xfrm>
              <a:off x="756791" y="546894"/>
              <a:ext cx="0" cy="769620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19" name="Picture 3">
            <a:extLst>
              <a:ext uri="{FF2B5EF4-FFF2-40B4-BE49-F238E27FC236}">
                <a16:creationId xmlns:a16="http://schemas.microsoft.com/office/drawing/2014/main" xmlns="" id="{FA89ACDD-F120-4AAC-9586-6671F5B5B27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2222" b="100000" l="0" r="35598"/>
                    </a14:imgEffect>
                  </a14:imgLayer>
                </a14:imgProps>
              </a:ext>
              <a:ext uri="{28A0092B-C50C-407E-A947-70E740481C1C}">
                <a14:useLocalDpi xmlns:a14="http://schemas.microsoft.com/office/drawing/2010/main" val="0"/>
              </a:ext>
            </a:extLst>
          </a:blip>
          <a:srcRect t="72364" r="79321"/>
          <a:stretch/>
        </p:blipFill>
        <p:spPr bwMode="auto">
          <a:xfrm flipH="1" flipV="1">
            <a:off x="28357649" y="47032"/>
            <a:ext cx="2255901" cy="320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xmlns="" id="{65619BF9-4CB0-412A-8A25-66940DD9662A}"/>
              </a:ext>
            </a:extLst>
          </p:cNvPr>
          <p:cNvSpPr/>
          <p:nvPr/>
        </p:nvSpPr>
        <p:spPr>
          <a:xfrm>
            <a:off x="5649912" y="8043862"/>
            <a:ext cx="21717001" cy="2308270"/>
          </a:xfrm>
          <a:prstGeom prst="rect">
            <a:avLst/>
          </a:prstGeom>
        </p:spPr>
        <p:txBody>
          <a:bodyPr wrap="square" lIns="91020" tIns="45462" rIns="91020" bIns="45462">
            <a:spAutoFit/>
          </a:bodyPr>
          <a:lstStyle/>
          <a:p>
            <a:pPr algn="ctr"/>
            <a:r>
              <a:rPr lang="vi-VN" sz="7100" b="1" i="1"/>
              <a:t>Xây dựng môi trường lớp học thân thiện,</a:t>
            </a:r>
            <a:endParaRPr lang="en-US" sz="7100" b="1" i="1"/>
          </a:p>
          <a:p>
            <a:pPr algn="ctr"/>
            <a:r>
              <a:rPr lang="vi-VN" sz="7100" b="1" i="1"/>
              <a:t> gần gũi và hấp dẫn trẻ</a:t>
            </a:r>
            <a:r>
              <a:rPr lang="vi-VN" sz="7100" i="1"/>
              <a:t> </a:t>
            </a:r>
            <a:endParaRPr lang="en-US" sz="7100" dirty="0">
              <a:solidFill>
                <a:srgbClr val="3434D4"/>
              </a:solidFill>
            </a:endParaRPr>
          </a:p>
        </p:txBody>
      </p:sp>
      <p:sp>
        <p:nvSpPr>
          <p:cNvPr id="7" name="TextBox 6">
            <a:extLst>
              <a:ext uri="{FF2B5EF4-FFF2-40B4-BE49-F238E27FC236}">
                <a16:creationId xmlns:a16="http://schemas.microsoft.com/office/drawing/2014/main" xmlns="" id="{480A9933-817B-49DD-BE8C-FBD9E69A00A1}"/>
              </a:ext>
            </a:extLst>
          </p:cNvPr>
          <p:cNvSpPr txBox="1"/>
          <p:nvPr/>
        </p:nvSpPr>
        <p:spPr>
          <a:xfrm>
            <a:off x="9917251" y="5806540"/>
            <a:ext cx="10059007" cy="2215992"/>
          </a:xfrm>
          <a:prstGeom prst="rect">
            <a:avLst/>
          </a:prstGeom>
          <a:noFill/>
        </p:spPr>
        <p:txBody>
          <a:bodyPr wrap="square" lIns="91020" tIns="45462" rIns="91020" bIns="45462" rtlCol="0">
            <a:spAutoFit/>
          </a:bodyPr>
          <a:lstStyle/>
          <a:p>
            <a:pPr algn="ctr"/>
            <a:r>
              <a:rPr lang="en-US" sz="13700" b="1" i="1" dirty="0" err="1" smtClean="0">
                <a:solidFill>
                  <a:srgbClr val="FF0000"/>
                </a:solidFill>
                <a:latin typeface="Times New Roman" pitchFamily="18" charset="0"/>
                <a:cs typeface="Times New Roman" pitchFamily="18" charset="0"/>
              </a:rPr>
              <a:t>Biện</a:t>
            </a:r>
            <a:r>
              <a:rPr lang="en-US" sz="13700" b="1" i="1" dirty="0" smtClean="0">
                <a:solidFill>
                  <a:srgbClr val="FF0000"/>
                </a:solidFill>
                <a:latin typeface="Times New Roman" pitchFamily="18" charset="0"/>
                <a:cs typeface="Times New Roman" pitchFamily="18" charset="0"/>
              </a:rPr>
              <a:t> </a:t>
            </a:r>
            <a:r>
              <a:rPr lang="en-US" sz="13700" b="1" i="1" dirty="0" err="1">
                <a:solidFill>
                  <a:srgbClr val="FF0000"/>
                </a:solidFill>
                <a:latin typeface="Times New Roman" pitchFamily="18" charset="0"/>
                <a:cs typeface="Times New Roman" pitchFamily="18" charset="0"/>
              </a:rPr>
              <a:t>pháp</a:t>
            </a:r>
            <a:r>
              <a:rPr lang="en-US" sz="13700" b="1" i="1" dirty="0">
                <a:solidFill>
                  <a:srgbClr val="FF0000"/>
                </a:solidFill>
                <a:latin typeface="Times New Roman" pitchFamily="18" charset="0"/>
                <a:cs typeface="Times New Roman" pitchFamily="18" charset="0"/>
              </a:rPr>
              <a:t> 1</a:t>
            </a:r>
          </a:p>
        </p:txBody>
      </p:sp>
      <p:pic>
        <p:nvPicPr>
          <p:cNvPr id="14" name="Picture 3">
            <a:extLst>
              <a:ext uri="{FF2B5EF4-FFF2-40B4-BE49-F238E27FC236}">
                <a16:creationId xmlns:a16="http://schemas.microsoft.com/office/drawing/2014/main" xmlns="" id="{BE9C1BA5-9E11-4370-BF50-B42F1CCEF61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2222" b="100000" l="0" r="35598"/>
                    </a14:imgEffect>
                  </a14:imgLayer>
                </a14:imgProps>
              </a:ext>
              <a:ext uri="{28A0092B-C50C-407E-A947-70E740481C1C}">
                <a14:useLocalDpi xmlns:a14="http://schemas.microsoft.com/office/drawing/2010/main" val="0"/>
              </a:ext>
            </a:extLst>
          </a:blip>
          <a:srcRect t="72364" r="79321"/>
          <a:stretch/>
        </p:blipFill>
        <p:spPr bwMode="auto">
          <a:xfrm rot="11345863" flipH="1" flipV="1">
            <a:off x="138318" y="14448660"/>
            <a:ext cx="2255901" cy="320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081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3|4.1|2.1|3.7|2.3"/>
</p:tagLst>
</file>

<file path=ppt/tags/tag2.xml><?xml version="1.0" encoding="utf-8"?>
<p:tagLst xmlns:a="http://schemas.openxmlformats.org/drawingml/2006/main" xmlns:r="http://schemas.openxmlformats.org/officeDocument/2006/relationships" xmlns:p="http://schemas.openxmlformats.org/presentationml/2006/main">
  <p:tag name="TIMING" val="|1.1|2.3|4.1|2.1|3.7|2.3"/>
</p:tagLst>
</file>

<file path=ppt/tags/tag3.xml><?xml version="1.0" encoding="utf-8"?>
<p:tagLst xmlns:a="http://schemas.openxmlformats.org/drawingml/2006/main" xmlns:r="http://schemas.openxmlformats.org/officeDocument/2006/relationships" xmlns:p="http://schemas.openxmlformats.org/presentationml/2006/main">
  <p:tag name="TIMING" val="|0.8|1.6|2.5"/>
</p:tagLst>
</file>

<file path=ppt/tags/tag4.xml><?xml version="1.0" encoding="utf-8"?>
<p:tagLst xmlns:a="http://schemas.openxmlformats.org/drawingml/2006/main" xmlns:r="http://schemas.openxmlformats.org/officeDocument/2006/relationships" xmlns:p="http://schemas.openxmlformats.org/presentationml/2006/main">
  <p:tag name="TIMING" val="|0.6|3.4"/>
</p:tagLst>
</file>

<file path=ppt/tags/tag5.xml><?xml version="1.0" encoding="utf-8"?>
<p:tagLst xmlns:a="http://schemas.openxmlformats.org/drawingml/2006/main" xmlns:r="http://schemas.openxmlformats.org/officeDocument/2006/relationships" xmlns:p="http://schemas.openxmlformats.org/presentationml/2006/main">
  <p:tag name="TIMING" val="|0.7|2.3|2.2"/>
</p:tagLst>
</file>

<file path=ppt/tags/tag6.xml><?xml version="1.0" encoding="utf-8"?>
<p:tagLst xmlns:a="http://schemas.openxmlformats.org/drawingml/2006/main" xmlns:r="http://schemas.openxmlformats.org/officeDocument/2006/relationships" xmlns:p="http://schemas.openxmlformats.org/presentationml/2006/main">
  <p:tag name="TIMING" val="|0.7|2.3|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15128</TotalTime>
  <Words>1507</Words>
  <Application>Microsoft Office PowerPoint</Application>
  <PresentationFormat>Custom</PresentationFormat>
  <Paragraphs>108</Paragraphs>
  <Slides>24</Slides>
  <Notes>3</Notes>
  <HiddenSlides>0</HiddenSlides>
  <MMClips>0</MMClips>
  <ScaleCrop>false</ScaleCrop>
  <HeadingPairs>
    <vt:vector size="4" baseType="variant">
      <vt:variant>
        <vt:lpstr>Theme</vt:lpstr>
      </vt:variant>
      <vt:variant>
        <vt:i4>11</vt:i4>
      </vt:variant>
      <vt:variant>
        <vt:lpstr>Slide Titles</vt:lpstr>
      </vt:variant>
      <vt:variant>
        <vt:i4>24</vt:i4>
      </vt:variant>
    </vt:vector>
  </HeadingPairs>
  <TitlesOfParts>
    <vt:vector size="35" baseType="lpstr">
      <vt:lpstr>Office Theme</vt:lpstr>
      <vt:lpstr>1_Office Theme</vt:lpstr>
      <vt:lpstr>2_Office Theme</vt:lpstr>
      <vt:lpstr>4_Office Theme</vt:lpstr>
      <vt:lpstr>3_Office Theme</vt:lpstr>
      <vt:lpstr>8_Office Theme</vt:lpstr>
      <vt:lpstr>5_Office Theme</vt:lpstr>
      <vt:lpstr>10_Office Theme</vt:lpstr>
      <vt:lpstr>9_Office Theme</vt:lpstr>
      <vt:lpstr>6_Office Theme</vt:lpstr>
      <vt:lpstr>7_Office Theme</vt:lpstr>
      <vt:lpstr> UBND  HUYỆN TIÊN LÃNG TRƯỜNG MẦM NON TIÊN THANH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dc:creator>
  <cp:lastModifiedBy>ADMIN</cp:lastModifiedBy>
  <cp:revision>922</cp:revision>
  <dcterms:created xsi:type="dcterms:W3CDTF">2006-08-16T00:00:00Z</dcterms:created>
  <dcterms:modified xsi:type="dcterms:W3CDTF">2023-12-04T03:36:26Z</dcterms:modified>
</cp:coreProperties>
</file>