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7" r:id="rId5"/>
    <p:sldId id="259" r:id="rId6"/>
    <p:sldId id="264" r:id="rId7"/>
    <p:sldId id="269" r:id="rId8"/>
    <p:sldId id="261" r:id="rId9"/>
    <p:sldId id="262" r:id="rId10"/>
    <p:sldId id="270" r:id="rId11"/>
    <p:sldId id="263" r:id="rId12"/>
    <p:sldId id="272" r:id="rId13"/>
    <p:sldId id="274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9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5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3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8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6F5A-A055-4797-8931-9A505C408D8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BA22-E517-4E21-8F1E-406A94AD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71" y="61704"/>
            <a:ext cx="9144000" cy="14238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TIÊN LÃNG</a:t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TIÊN THANH</a:t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635" y="2977106"/>
            <a:ext cx="1094458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BIỆN PHÁP PHÁT TRIỂN NGÔN NGỮ CHO </a:t>
            </a:r>
          </a:p>
          <a:p>
            <a:pPr algn="ctr"/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4-5 TUÔI THÔNG QUA MÔN VĂN HỌC THỂ LOẠI </a:t>
            </a:r>
          </a:p>
          <a:p>
            <a:pPr algn="ctr"/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0975" y="4884176"/>
            <a:ext cx="748179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2021-2022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782" y="2129245"/>
            <a:ext cx="9026435" cy="9927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THUYẾT TRÌNH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02" y="6026046"/>
            <a:ext cx="7030386" cy="831954"/>
          </a:xfrm>
        </p:spPr>
        <p:txBody>
          <a:bodyPr>
            <a:norm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" y="0"/>
            <a:ext cx="12192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-143691" y="1031966"/>
            <a:ext cx="10175965" cy="532964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</a:t>
            </a: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6: Tuyên truyền và kết hợp với phụ huynh </a:t>
            </a:r>
            <a:r>
              <a:rPr lang="pt-B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việc phát triển ngôn ngữ</a:t>
            </a:r>
            <a:endParaRPr lang="pt-BR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56252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930" y="6152607"/>
            <a:ext cx="8279674" cy="600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0" y="0"/>
            <a:ext cx="7485017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22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0"/>
            <a:ext cx="1229650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0677"/>
            <a:ext cx="10515600" cy="4351338"/>
          </a:xfrm>
        </p:spPr>
        <p:txBody>
          <a:bodyPr/>
          <a:lstStyle/>
          <a:p>
            <a:pPr lvl="0"/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Đánh giá kết quả đạt được</a:t>
            </a:r>
          </a:p>
          <a:p>
            <a:pPr marL="342900" lvl="0" indent="-342900">
              <a:buFontTx/>
              <a:buChar char="-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Tx/>
              <a:buChar char="-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.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4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1079" y="1002665"/>
            <a:ext cx="1078774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-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76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446" y="22461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7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7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</a:t>
            </a:r>
            <a:r>
              <a:rPr lang="en-US" sz="7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7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0" y="1807814"/>
            <a:ext cx="11678194" cy="297319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là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718030"/>
            <a:ext cx="3882452" cy="6595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297679" y="4781004"/>
            <a:ext cx="7894320" cy="207699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4 -5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169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67543" y="1737360"/>
            <a:ext cx="8752114" cy="293914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694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989350" y="1573967"/>
            <a:ext cx="11497457" cy="395740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r>
              <a:rPr lang="pt-BR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Thuận lợi </a:t>
            </a:r>
          </a:p>
          <a:p>
            <a:pPr marL="285750" indent="-285750">
              <a:buFontTx/>
              <a:buChar char="-"/>
            </a:pPr>
            <a:r>
              <a:rPr lang="pt-BR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mạnh dạn, hồn nhiên, đạt yêu cầu v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lĩnh vực phát </a:t>
            </a:r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thể chất, nhận thức, ngôn </a:t>
            </a:r>
            <a:r>
              <a:rPr lang="pt-BR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ngữ, tình </a:t>
            </a:r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xã </a:t>
            </a:r>
            <a:r>
              <a:rPr lang="pt-BR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và thẩm mỹ.</a:t>
            </a:r>
            <a:endParaRPr lang="pt-BR" sz="2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de-DE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tôi là một </a:t>
            </a:r>
            <a:r>
              <a:rPr lang="de-DE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de-DE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nghề mến trẻ, có lòng say mê</a:t>
            </a:r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 tạo trong công việc tạo </a:t>
            </a:r>
            <a:r>
              <a:rPr lang="de-DE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6-Point Star 8"/>
          <p:cNvSpPr/>
          <p:nvPr/>
        </p:nvSpPr>
        <p:spPr>
          <a:xfrm>
            <a:off x="0" y="0"/>
            <a:ext cx="5120640" cy="194636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1" y="0"/>
            <a:ext cx="12311921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035023" y="1477388"/>
            <a:ext cx="10013429" cy="352568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ngọng, vốn từ thì hạn chế, trẻ chưa biết cách diễn đạt ngôn ngữ mạch lạc</a:t>
            </a: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6" name="Explosion 2 5"/>
          <p:cNvSpPr/>
          <p:nvPr/>
        </p:nvSpPr>
        <p:spPr>
          <a:xfrm>
            <a:off x="359763" y="674557"/>
            <a:ext cx="4591060" cy="1559191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3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40643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0" y="-14991"/>
            <a:ext cx="4796852" cy="220355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287187" y="104931"/>
            <a:ext cx="7639202" cy="547290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cho trẻ làm quen với các tác phẩm văn học.</a:t>
            </a:r>
          </a:p>
          <a:p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“Góc văn học” </a:t>
            </a: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được đọc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thơ, kể </a:t>
            </a: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chuyện, tập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kịch </a:t>
            </a: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giàu vốn từ cho bản thân </a:t>
            </a: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pt-BR" sz="2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082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0" y="0"/>
            <a:ext cx="5821180" cy="548640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254833" y="5606321"/>
            <a:ext cx="4212236" cy="49467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195278" y="5606321"/>
            <a:ext cx="4996721" cy="61459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27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916773" y="-1"/>
            <a:ext cx="7440689" cy="383041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977" y="4010297"/>
            <a:ext cx="5771213" cy="28477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7657" cy="5741233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0" y="5921116"/>
            <a:ext cx="6130977" cy="58461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605349" y="2"/>
            <a:ext cx="8746546" cy="275626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5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5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74753" y="3282845"/>
            <a:ext cx="8442675" cy="347065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</a:t>
            </a:r>
            <a:r>
              <a:rPr lang="vi-V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</a:t>
            </a:r>
            <a:r>
              <a:rPr lang="vi-V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công nghệ thông tin vào các tiết dạy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Thông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qua việc trình chiếu và </a:t>
            </a: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xem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trẻ </a:t>
            </a: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vừa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được giải trí vừa đảm bảo cung cấp kiến thức cho </a:t>
            </a: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trẻ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1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</TotalTime>
  <Words>818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PHÒNG GIÁO DỤC VÀ ĐÀO TẠO HUYỆN TIÊN LÃNG TRƯỜNG MẦM NON TIÊN THANH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kể chuyện cho trẻ nghe kết hợp hình ảnh minh họa trên ti vi </vt:lpstr>
      <vt:lpstr>PowerPoint Presentation</vt:lpstr>
      <vt:lpstr>PowerPoint Presentation</vt:lpstr>
      <vt:lpstr>PowerPoint Presentation</vt:lpstr>
      <vt:lpstr>PowerPoint Presentation</vt:lpstr>
      <vt:lpstr>Xin trân trọng cảm ơn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HUYỆN TIÊN LÃNG TRƯỜNG MẦM NON TIÊN THANH</dc:title>
  <dc:creator>Admin</dc:creator>
  <cp:lastModifiedBy>Admin</cp:lastModifiedBy>
  <cp:revision>96</cp:revision>
  <dcterms:created xsi:type="dcterms:W3CDTF">2021-10-27T03:09:46Z</dcterms:created>
  <dcterms:modified xsi:type="dcterms:W3CDTF">2021-11-04T08:22:55Z</dcterms:modified>
</cp:coreProperties>
</file>