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3" r:id="rId2"/>
  </p:sldMasterIdLst>
  <p:notesMasterIdLst>
    <p:notesMasterId r:id="rId14"/>
  </p:notesMasterIdLst>
  <p:sldIdLst>
    <p:sldId id="256" r:id="rId3"/>
    <p:sldId id="259" r:id="rId4"/>
    <p:sldId id="264" r:id="rId5"/>
    <p:sldId id="517" r:id="rId6"/>
    <p:sldId id="266" r:id="rId7"/>
    <p:sldId id="267" r:id="rId8"/>
    <p:sldId id="268" r:id="rId9"/>
    <p:sldId id="269" r:id="rId10"/>
    <p:sldId id="270" r:id="rId11"/>
    <p:sldId id="518" r:id="rId12"/>
    <p:sldId id="5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898C-705F-4453-93AE-370860F50C4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20CB-49D3-440E-B917-8BED304C7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349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521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632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162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576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694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649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2263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6cf21a9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49" name="Google Shape;149;g7e6cf21a9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60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56DB-44B0-47B0-83DF-B99DD33101F9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5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4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06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AA6F-1F91-42A1-B4D1-85BC43B7E88C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94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860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79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A2EB-D433-4252-9BF6-C287A46E2CCE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0FA-671F-4960-8C68-13CBB8F1AC3E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ECD-6A3A-4EAA-A036-3432F4E390C8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5034-3B42-421E-B97A-2B2996EA5312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2B9D-3847-48BB-BC7C-490F73687742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3E2B-9931-4546-9409-271DDAF528CB}" type="datetime1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8644-A7D2-4802-BA73-753852791A17}" type="datetime1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7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4998-43B5-4D44-A9DB-03C28B3E9B07}" type="datetime1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943" y="685800"/>
            <a:ext cx="113211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367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96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152">
          <p15:clr>
            <a:srgbClr val="FBAE40"/>
          </p15:clr>
        </p15:guide>
        <p15:guide id="3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4D43-E0C3-4636-B283-12E5D6E23192}" type="datetime1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4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16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7884-3C64-4334-AA1E-0CC19C042919}" type="datetime1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BF9A-2F53-4825-8C56-C20338C51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7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8127D1-5DAC-4FBB-B028-4D6690EF1803}"/>
              </a:ext>
            </a:extLst>
          </p:cNvPr>
          <p:cNvSpPr/>
          <p:nvPr/>
        </p:nvSpPr>
        <p:spPr>
          <a:xfrm>
            <a:off x="1316613" y="1170386"/>
            <a:ext cx="96862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PHIM HOẠT HÌNH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CHƯƠNG TRÌNH “TÔI YÊU VIỆT NAM”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sz="1500" dirty="0" smtClean="0">
                <a:latin typeface="+mj-lt"/>
              </a:rPr>
              <a:t>                                                                      </a:t>
            </a:r>
            <a:endParaRPr lang="en-US" sz="1500" dirty="0" smtClean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23" y="3010602"/>
            <a:ext cx="5643154" cy="3651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264430" y="83404"/>
            <a:ext cx="880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hướng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nội dung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ATGT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70" y="822960"/>
            <a:ext cx="4949687" cy="5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31" y="4263656"/>
            <a:ext cx="10607040" cy="110098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127D1-5DAC-4FBB-B028-4D6690EF1803}"/>
              </a:ext>
            </a:extLst>
          </p:cNvPr>
          <p:cNvSpPr/>
          <p:nvPr/>
        </p:nvSpPr>
        <p:spPr>
          <a:xfrm>
            <a:off x="1402035" y="1406246"/>
            <a:ext cx="96862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+mj-lt"/>
            </a:endParaRP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TRÂN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TRỌNG CẢM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+mj-lt"/>
              </a:rPr>
              <a:t>                                                                      </a:t>
            </a:r>
            <a:endParaRPr lang="en-US" sz="2400" dirty="0">
              <a:latin typeface="+mj-lt"/>
            </a:endParaRPr>
          </a:p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66" y="1454027"/>
            <a:ext cx="7550329" cy="48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410691" y="1984489"/>
            <a:ext cx="94257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được thể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động,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được sử dụng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lập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hỗ trợ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liệu,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C950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651575" y="1126219"/>
            <a:ext cx="967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166194" y="1037390"/>
            <a:ext cx="2485381" cy="32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456873" y="2126027"/>
            <a:ext cx="93650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Bộ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Bo, Ben,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giúp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chọn và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người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989081" y="937661"/>
            <a:ext cx="9485307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VỀ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 (05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/chị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ở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880375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534868" y="2275845"/>
            <a:ext cx="92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trình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01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ATGT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534868" y="1139004"/>
            <a:ext cx="880375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mầm non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49487" y="1540615"/>
            <a:ext cx="2485381" cy="32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05329" y="2517062"/>
            <a:ext cx="96656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Thông qua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sử dụng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hiện: 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số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Cho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thông tin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Giáo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nhiệm vụ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có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nội dung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3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363602" y="1200548"/>
            <a:ext cx="9309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b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có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ưu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nội dung GD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ATGT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Giáo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kĩ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khoa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824363" y="1429071"/>
            <a:ext cx="946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9524" r="65119" b="19429"/>
          <a:stretch/>
        </p:blipFill>
        <p:spPr>
          <a:xfrm>
            <a:off x="156754" y="1411263"/>
            <a:ext cx="2468880" cy="3488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625634" y="2661604"/>
            <a:ext cx="9175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qua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chủ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an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phân công nhận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94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05329" y="1874402"/>
            <a:ext cx="94206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/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hiện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qua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nói/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lại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có thể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2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465433" y="1189516"/>
            <a:ext cx="880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Sử dụng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phim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trong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động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2" t="4952" r="31348" b="27429"/>
          <a:stretch/>
        </p:blipFill>
        <p:spPr>
          <a:xfrm>
            <a:off x="64662" y="1874402"/>
            <a:ext cx="2485381" cy="32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4EF220-D4E9-4CE8-8994-3C28CEF7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9D71B-9B3A-4175-9414-E154020C2F02}" type="slidenum">
              <a:rPr kumimoji="1" lang="ja-JP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899BA-E887-48C1-9180-E208E6FB8D78}"/>
              </a:ext>
            </a:extLst>
          </p:cNvPr>
          <p:cNvSpPr txBox="1"/>
          <p:nvPr/>
        </p:nvSpPr>
        <p:spPr>
          <a:xfrm>
            <a:off x="2363601" y="2100630"/>
            <a:ext cx="9379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thông;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động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và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phát triển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kiến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an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thông. </a:t>
            </a:r>
          </a:p>
          <a:p>
            <a:pPr algn="just"/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vào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CA764-6834-40BE-8DB3-A6531FD6A900}"/>
              </a:ext>
            </a:extLst>
          </p:cNvPr>
          <p:cNvSpPr txBox="1"/>
          <p:nvPr/>
        </p:nvSpPr>
        <p:spPr>
          <a:xfrm>
            <a:off x="2199115" y="1269633"/>
            <a:ext cx="880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t="18667" r="38989" b="19048"/>
          <a:stretch/>
        </p:blipFill>
        <p:spPr>
          <a:xfrm>
            <a:off x="266941" y="1269633"/>
            <a:ext cx="2096660" cy="36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1104</Words>
  <Application>Microsoft Office PowerPoint</Application>
  <PresentationFormat>Widescreen</PresentationFormat>
  <Paragraphs>71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Khanh Ngan</dc:creator>
  <cp:lastModifiedBy>ADMIN</cp:lastModifiedBy>
  <cp:revision>42</cp:revision>
  <dcterms:created xsi:type="dcterms:W3CDTF">2021-03-22T06:36:33Z</dcterms:created>
  <dcterms:modified xsi:type="dcterms:W3CDTF">2023-11-22T02:52:03Z</dcterms:modified>
</cp:coreProperties>
</file>