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tags/tag1.xml" ContentType="application/vnd.openxmlformats-officedocument.presentationml.tags+xml"/>
  <Override PartName="/ppt/media/audio2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0" r:id="rId2"/>
    <p:sldId id="257" r:id="rId3"/>
    <p:sldId id="342" r:id="rId4"/>
    <p:sldId id="341" r:id="rId5"/>
    <p:sldId id="343" r:id="rId6"/>
    <p:sldId id="344" r:id="rId7"/>
    <p:sldId id="345" r:id="rId8"/>
    <p:sldId id="346" r:id="rId9"/>
    <p:sldId id="332" r:id="rId10"/>
    <p:sldId id="347" r:id="rId11"/>
    <p:sldId id="348" r:id="rId12"/>
    <p:sldId id="349" r:id="rId13"/>
    <p:sldId id="329" r:id="rId14"/>
    <p:sldId id="327" r:id="rId15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153" autoAdjust="0"/>
    <p:restoredTop sz="94660"/>
  </p:normalViewPr>
  <p:slideViewPr>
    <p:cSldViewPr snapToGrid="0">
      <p:cViewPr>
        <p:scale>
          <a:sx n="50" d="100"/>
          <a:sy n="50" d="100"/>
        </p:scale>
        <p:origin x="564" y="59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5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video" Target="../media/media2.mp4"/><Relationship Id="rId7" Type="http://schemas.openxmlformats.org/officeDocument/2006/relationships/image" Target="../media/image3.gif"/><Relationship Id="rId2" Type="http://schemas.microsoft.com/office/2007/relationships/media" Target="../media/media2.mp4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video" Target="../media/media2.mp4"/><Relationship Id="rId7" Type="http://schemas.openxmlformats.org/officeDocument/2006/relationships/image" Target="../media/image3.gif"/><Relationship Id="rId2" Type="http://schemas.microsoft.com/office/2007/relationships/media" Target="../media/media2.mp4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video" Target="../media/media2.mp4"/><Relationship Id="rId7" Type="http://schemas.openxmlformats.org/officeDocument/2006/relationships/image" Target="../media/image3.gif"/><Relationship Id="rId2" Type="http://schemas.microsoft.com/office/2007/relationships/media" Target="../media/media2.mp4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video" Target="../media/media3.mp4"/><Relationship Id="rId7" Type="http://schemas.openxmlformats.org/officeDocument/2006/relationships/image" Target="../media/image3.gif"/><Relationship Id="rId2" Type="http://schemas.microsoft.com/office/2007/relationships/media" Target="../media/media3.mp4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video" Target="../media/media3.mp4"/><Relationship Id="rId7" Type="http://schemas.openxmlformats.org/officeDocument/2006/relationships/image" Target="../media/image3.gif"/><Relationship Id="rId2" Type="http://schemas.microsoft.com/office/2007/relationships/media" Target="../media/media3.mp4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video" Target="../media/media3.mp4"/><Relationship Id="rId7" Type="http://schemas.openxmlformats.org/officeDocument/2006/relationships/image" Target="../media/image3.gif"/><Relationship Id="rId2" Type="http://schemas.microsoft.com/office/2007/relationships/media" Target="../media/media3.mp4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3147" y="0"/>
            <a:ext cx="74318" cy="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14511" y="0"/>
            <a:ext cx="74318" cy="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14511" y="4630579"/>
            <a:ext cx="74318" cy="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11783" y="114335"/>
            <a:ext cx="74318" cy="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3147" y="4744914"/>
            <a:ext cx="74318" cy="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84027" y="4630579"/>
            <a:ext cx="148636" cy="11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963" y="5089112"/>
            <a:ext cx="8918152" cy="7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an3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25741" y="-125054"/>
            <a:ext cx="4607712" cy="305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830273" flipH="1">
            <a:off x="6115684" y="914682"/>
            <a:ext cx="2675446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20688">
            <a:off x="281727" y="914682"/>
            <a:ext cx="2898399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351200" y="3245309"/>
            <a:ext cx="6911568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270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chu«ng</a:t>
            </a:r>
            <a:r>
              <a:rPr lang="en-US" sz="270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270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vµng</a:t>
            </a:r>
            <a:r>
              <a:rPr lang="en-US" sz="270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  <p:bldP spid="308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3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2B982-3E62-9B50-22BB-CE76876F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1">
            <a:extLst>
              <a:ext uri="{FF2B5EF4-FFF2-40B4-BE49-F238E27FC236}">
                <a16:creationId xmlns:a16="http://schemas.microsoft.com/office/drawing/2014/main" id="{7435B3A9-BA4B-34A9-66B9-451CE5A0629C}"/>
              </a:ext>
            </a:extLst>
          </p:cNvPr>
          <p:cNvGrpSpPr>
            <a:grpSpLocks/>
          </p:cNvGrpSpPr>
          <p:nvPr/>
        </p:nvGrpSpPr>
        <p:grpSpPr bwMode="auto">
          <a:xfrm>
            <a:off x="306499" y="10719"/>
            <a:ext cx="312755" cy="514508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0DACAC-0E4B-BC6F-2088-7B5F4DEFE87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42F33EE6-61DD-203A-0012-E68818A0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F6BF06-3E85-FE33-5765-8CCFA88ACE5E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5" name="WordArt 226">
            <a:extLst>
              <a:ext uri="{FF2B5EF4-FFF2-40B4-BE49-F238E27FC236}">
                <a16:creationId xmlns:a16="http://schemas.microsoft.com/office/drawing/2014/main" id="{DE0CF834-479E-21A6-6BBA-2727DFA23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5688" y="3663493"/>
            <a:ext cx="449005" cy="29060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7186" name="Picture 29" descr="Picture1">
            <a:extLst>
              <a:ext uri="{FF2B5EF4-FFF2-40B4-BE49-F238E27FC236}">
                <a16:creationId xmlns:a16="http://schemas.microsoft.com/office/drawing/2014/main" id="{5A97FBE5-4F79-91E1-0580-6ED27437F99A}"/>
              </a:ext>
            </a:extLst>
          </p:cNvPr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867" y="566914"/>
            <a:ext cx="8918152" cy="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5D11DE-AA5F-E1FE-0FBD-E919B8E0AA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18" y="-139346"/>
            <a:ext cx="1611770" cy="12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2C8EFB-EAB7-97AA-9989-C5A1C3690B63}"/>
              </a:ext>
            </a:extLst>
          </p:cNvPr>
          <p:cNvSpPr txBox="1"/>
          <p:nvPr/>
        </p:nvSpPr>
        <p:spPr>
          <a:xfrm>
            <a:off x="1423848" y="-17861"/>
            <a:ext cx="752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117997145_2817207241843600_3604144846479518677_n.jpg">
            <a:extLst>
              <a:ext uri="{FF2B5EF4-FFF2-40B4-BE49-F238E27FC236}">
                <a16:creationId xmlns:a16="http://schemas.microsoft.com/office/drawing/2014/main" id="{4EA98A03-1F7B-3442-AEF1-9F60D11FD81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8279" y="897685"/>
            <a:ext cx="6751911" cy="2284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0D045-10F0-D62B-3854-0CA85C10695F}"/>
              </a:ext>
            </a:extLst>
          </p:cNvPr>
          <p:cNvSpPr txBox="1"/>
          <p:nvPr/>
        </p:nvSpPr>
        <p:spPr>
          <a:xfrm>
            <a:off x="815886" y="3311496"/>
            <a:ext cx="8165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bên phải có nhiều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nhỏ hơn hình bên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5B915-EDD4-AB05-A502-2E3627780D70}"/>
              </a:ext>
            </a:extLst>
          </p:cNvPr>
          <p:cNvSpPr txBox="1"/>
          <p:nvPr/>
        </p:nvSpPr>
        <p:spPr>
          <a:xfrm>
            <a:off x="738473" y="4401534"/>
            <a:ext cx="833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 Hai hình có số khối lập phương nhỏ bằng nhau.</a:t>
            </a:r>
          </a:p>
        </p:txBody>
      </p:sp>
      <p:pic>
        <p:nvPicPr>
          <p:cNvPr id="11" name="Đồng hồ đếm ngược 15 giây - 15 seconds timer">
            <a:hlinkClick r:id="" action="ppaction://media"/>
            <a:extLst>
              <a:ext uri="{FF2B5EF4-FFF2-40B4-BE49-F238E27FC236}">
                <a16:creationId xmlns:a16="http://schemas.microsoft.com/office/drawing/2014/main" id="{3DBF350B-DC4A-F3CC-0462-8B3284C1331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67444" y="10719"/>
            <a:ext cx="2060575" cy="115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519545"/>
      </p:ext>
    </p:extLst>
  </p:cSld>
  <p:clrMapOvr>
    <a:masterClrMapping/>
  </p:clrMapOvr>
  <p:transition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997145_2817207241843600_3604144846479518677_n.jpg">
            <a:extLst>
              <a:ext uri="{FF2B5EF4-FFF2-40B4-BE49-F238E27FC236}">
                <a16:creationId xmlns:a16="http://schemas.microsoft.com/office/drawing/2014/main" id="{4407F680-144B-3E9E-0472-1303D3E3F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9384"/>
            <a:ext cx="9032875" cy="38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664" y="807463"/>
            <a:ext cx="6347196" cy="419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4552" y="204136"/>
            <a:ext cx="8243277" cy="642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4. Từ 8 khối lập phương nhỏ như nhau, em hãy xếp thành một khối lập phương lớn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279" y="2815002"/>
            <a:ext cx="1707427" cy="1988150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559566" y="1309512"/>
            <a:ext cx="2654379" cy="1185334"/>
            <a:chOff x="728901" y="1286934"/>
            <a:chExt cx="2654379" cy="1185334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286934"/>
              <a:ext cx="2654379" cy="118533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11111" y="1531730"/>
              <a:ext cx="212559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Chúng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ta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cùng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xếp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8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nhỏ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thành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một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lớn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>
                  <a:solidFill>
                    <a:schemeClr val="accent1">
                      <a:lumMod val="75000"/>
                    </a:schemeClr>
                  </a:solidFill>
                </a:rPr>
                <a:t>nhé</a:t>
              </a:r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1026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1344967"/>
            <a:ext cx="447851" cy="444860"/>
          </a:xfrm>
          <a:prstGeom prst="rect">
            <a:avLst/>
          </a:prstGeom>
          <a:noFill/>
        </p:spPr>
      </p:pic>
      <p:pic>
        <p:nvPicPr>
          <p:cNvPr id="43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2242434"/>
            <a:ext cx="447851" cy="444860"/>
          </a:xfrm>
          <a:prstGeom prst="rect">
            <a:avLst/>
          </a:prstGeom>
          <a:noFill/>
        </p:spPr>
      </p:pic>
      <p:pic>
        <p:nvPicPr>
          <p:cNvPr id="44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3122967"/>
            <a:ext cx="447851" cy="444860"/>
          </a:xfrm>
          <a:prstGeom prst="rect">
            <a:avLst/>
          </a:prstGeom>
          <a:noFill/>
        </p:spPr>
      </p:pic>
      <p:pic>
        <p:nvPicPr>
          <p:cNvPr id="45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216" y="4020434"/>
            <a:ext cx="447851" cy="444860"/>
          </a:xfrm>
          <a:prstGeom prst="rect">
            <a:avLst/>
          </a:prstGeom>
          <a:noFill/>
        </p:spPr>
      </p:pic>
      <p:pic>
        <p:nvPicPr>
          <p:cNvPr id="46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1344967"/>
            <a:ext cx="447851" cy="444860"/>
          </a:xfrm>
          <a:prstGeom prst="rect">
            <a:avLst/>
          </a:prstGeom>
          <a:noFill/>
        </p:spPr>
      </p:pic>
      <p:pic>
        <p:nvPicPr>
          <p:cNvPr id="47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2242434"/>
            <a:ext cx="447851" cy="444860"/>
          </a:xfrm>
          <a:prstGeom prst="rect">
            <a:avLst/>
          </a:prstGeom>
          <a:noFill/>
        </p:spPr>
      </p:pic>
      <p:pic>
        <p:nvPicPr>
          <p:cNvPr id="48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3122967"/>
            <a:ext cx="447851" cy="444860"/>
          </a:xfrm>
          <a:prstGeom prst="rect">
            <a:avLst/>
          </a:prstGeom>
          <a:noFill/>
        </p:spPr>
      </p:pic>
      <p:pic>
        <p:nvPicPr>
          <p:cNvPr id="49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27" y="4020434"/>
            <a:ext cx="447851" cy="444860"/>
          </a:xfrm>
          <a:prstGeom prst="rect">
            <a:avLst/>
          </a:prstGeom>
          <a:noFill/>
        </p:spPr>
      </p:pic>
      <p:pic>
        <p:nvPicPr>
          <p:cNvPr id="1027" name="Picture 3" descr="F:\AAA-LÀM ẢNH SLIDE\Bai14-LT-3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427" y="1603024"/>
            <a:ext cx="2412679" cy="2410883"/>
          </a:xfrm>
          <a:prstGeom prst="rect">
            <a:avLst/>
          </a:prstGeom>
          <a:noFill/>
        </p:spPr>
      </p:pic>
      <p:sp>
        <p:nvSpPr>
          <p:cNvPr id="61" name="Right Arrow 60"/>
          <p:cNvSpPr/>
          <p:nvPr/>
        </p:nvSpPr>
        <p:spPr>
          <a:xfrm>
            <a:off x="5147733" y="2607733"/>
            <a:ext cx="677333" cy="53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06499" y="10719"/>
            <a:ext cx="312755" cy="5145088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05688" y="3663493"/>
            <a:ext cx="449005" cy="29060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7186" name="Picture 29" descr="Picture1"/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867" y="566914"/>
            <a:ext cx="8918152" cy="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18" y="-139346"/>
            <a:ext cx="1611770" cy="12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F9720-9001-9CD6-ED94-93AE5BEDB00F}"/>
              </a:ext>
            </a:extLst>
          </p:cNvPr>
          <p:cNvSpPr txBox="1"/>
          <p:nvPr/>
        </p:nvSpPr>
        <p:spPr>
          <a:xfrm>
            <a:off x="1423848" y="-17861"/>
            <a:ext cx="752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447066-021E-E5FE-B335-C7BC6E74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6606" y="792014"/>
            <a:ext cx="6513210" cy="348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Đồng hồ đếm ngược 15 giây - 15 seconds timer">
            <a:hlinkClick r:id="" action="ppaction://media"/>
            <a:extLst>
              <a:ext uri="{FF2B5EF4-FFF2-40B4-BE49-F238E27FC236}">
                <a16:creationId xmlns:a16="http://schemas.microsoft.com/office/drawing/2014/main" id="{C4B2AD09-1C7F-5E90-B8F9-38F8D53E03D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85643" y="701038"/>
            <a:ext cx="1142376" cy="844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CB1107-2A63-3570-0D06-EF3075DADCA0}"/>
              </a:ext>
            </a:extLst>
          </p:cNvPr>
          <p:cNvSpPr txBox="1"/>
          <p:nvPr/>
        </p:nvSpPr>
        <p:spPr>
          <a:xfrm>
            <a:off x="1675188" y="4353074"/>
            <a:ext cx="290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C, E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34F87-A6D8-4DB8-CA4D-E1741AC3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79" y="416100"/>
            <a:ext cx="2824459" cy="258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B09BF4-858E-A80C-E06A-226F2796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416100"/>
            <a:ext cx="2912200" cy="2586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A8840-4403-C5B5-5D51-F7BD90B02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297" y="416100"/>
            <a:ext cx="2912200" cy="25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167F0-697E-B018-6004-64096B28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1">
            <a:extLst>
              <a:ext uri="{FF2B5EF4-FFF2-40B4-BE49-F238E27FC236}">
                <a16:creationId xmlns:a16="http://schemas.microsoft.com/office/drawing/2014/main" id="{D1D343A4-FB27-B52F-6BDC-44757ADFC16E}"/>
              </a:ext>
            </a:extLst>
          </p:cNvPr>
          <p:cNvGrpSpPr>
            <a:grpSpLocks/>
          </p:cNvGrpSpPr>
          <p:nvPr/>
        </p:nvGrpSpPr>
        <p:grpSpPr bwMode="auto">
          <a:xfrm>
            <a:off x="306499" y="10719"/>
            <a:ext cx="312755" cy="514508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B849A2-FBCA-8D57-E832-44358E621C8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EC5E2359-8EB7-9D92-8ABC-B89D08E38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7CABED-4594-A7DD-EAEB-3811F05219C4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5" name="WordArt 226">
            <a:extLst>
              <a:ext uri="{FF2B5EF4-FFF2-40B4-BE49-F238E27FC236}">
                <a16:creationId xmlns:a16="http://schemas.microsoft.com/office/drawing/2014/main" id="{6220B966-F1E8-FE2C-08D3-36F84EED86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5688" y="3663493"/>
            <a:ext cx="449005" cy="29060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7186" name="Picture 29" descr="Picture1">
            <a:extLst>
              <a:ext uri="{FF2B5EF4-FFF2-40B4-BE49-F238E27FC236}">
                <a16:creationId xmlns:a16="http://schemas.microsoft.com/office/drawing/2014/main" id="{AE17CC96-E352-C5FF-2B99-3CD393C2505A}"/>
              </a:ext>
            </a:extLst>
          </p:cNvPr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867" y="566914"/>
            <a:ext cx="8918152" cy="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719F8B-8B44-367C-FE2C-3EAE67D436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18" y="-139346"/>
            <a:ext cx="1611770" cy="12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83FDA6-53C8-D784-13A2-3AF63A4F572D}"/>
              </a:ext>
            </a:extLst>
          </p:cNvPr>
          <p:cNvSpPr txBox="1"/>
          <p:nvPr/>
        </p:nvSpPr>
        <p:spPr>
          <a:xfrm>
            <a:off x="1423847" y="-17861"/>
            <a:ext cx="780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B27850-AF33-4C4F-94D4-652412D4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6606" y="792014"/>
            <a:ext cx="6513210" cy="348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Đồng hồ đếm ngược 15 giây - 15 seconds timer">
            <a:hlinkClick r:id="" action="ppaction://media"/>
            <a:extLst>
              <a:ext uri="{FF2B5EF4-FFF2-40B4-BE49-F238E27FC236}">
                <a16:creationId xmlns:a16="http://schemas.microsoft.com/office/drawing/2014/main" id="{83B31620-17B7-5015-53DF-B5870172BD1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85643" y="701038"/>
            <a:ext cx="1142376" cy="844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86D921-352A-DA3C-E969-E9BDAB351464}"/>
              </a:ext>
            </a:extLst>
          </p:cNvPr>
          <p:cNvSpPr txBox="1"/>
          <p:nvPr/>
        </p:nvSpPr>
        <p:spPr>
          <a:xfrm>
            <a:off x="1675188" y="4353074"/>
            <a:ext cx="290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855178"/>
      </p:ext>
    </p:extLst>
  </p:cSld>
  <p:clrMapOvr>
    <a:masterClrMapping/>
  </p:clrMapOvr>
  <p:transition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E87E-FE5D-64FB-BF87-5ADD2A370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ACCFB-0F7E-FE8A-93A2-340134CC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1" y="1092616"/>
            <a:ext cx="3073138" cy="2282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21FC5-662A-BAC3-F68D-CADEB0AB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03" y="1092616"/>
            <a:ext cx="3863764" cy="22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06F0F-4EAE-2068-A139-AE0E6403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1">
            <a:extLst>
              <a:ext uri="{FF2B5EF4-FFF2-40B4-BE49-F238E27FC236}">
                <a16:creationId xmlns:a16="http://schemas.microsoft.com/office/drawing/2014/main" id="{728ED169-8005-0F2B-4E0A-FDC89F821380}"/>
              </a:ext>
            </a:extLst>
          </p:cNvPr>
          <p:cNvGrpSpPr>
            <a:grpSpLocks/>
          </p:cNvGrpSpPr>
          <p:nvPr/>
        </p:nvGrpSpPr>
        <p:grpSpPr bwMode="auto">
          <a:xfrm>
            <a:off x="306499" y="10719"/>
            <a:ext cx="312755" cy="514508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1E3817-D3C9-7FE5-28B1-B27688CFE57E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534AA0AE-E963-F44A-BA08-1CE7445D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90539E-A999-204A-B123-D1F92EA309B3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5" name="WordArt 226">
            <a:extLst>
              <a:ext uri="{FF2B5EF4-FFF2-40B4-BE49-F238E27FC236}">
                <a16:creationId xmlns:a16="http://schemas.microsoft.com/office/drawing/2014/main" id="{E1534D70-31D4-B334-8D5C-BD4AAF13E2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5688" y="3663493"/>
            <a:ext cx="449005" cy="29060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7186" name="Picture 29" descr="Picture1">
            <a:extLst>
              <a:ext uri="{FF2B5EF4-FFF2-40B4-BE49-F238E27FC236}">
                <a16:creationId xmlns:a16="http://schemas.microsoft.com/office/drawing/2014/main" id="{78E76286-FFE6-816C-E6D2-C7818FE18A78}"/>
              </a:ext>
            </a:extLst>
          </p:cNvPr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867" y="566914"/>
            <a:ext cx="8918152" cy="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275268-93C5-626D-906B-FD85A8437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18" y="-139346"/>
            <a:ext cx="1611770" cy="12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E8A71-D086-F1F5-75C9-40DD4E692909}"/>
              </a:ext>
            </a:extLst>
          </p:cNvPr>
          <p:cNvSpPr txBox="1"/>
          <p:nvPr/>
        </p:nvSpPr>
        <p:spPr>
          <a:xfrm>
            <a:off x="1423848" y="-17861"/>
            <a:ext cx="752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B0D7E-CEC7-3E41-4E00-FBCBE50D277F}"/>
              </a:ext>
            </a:extLst>
          </p:cNvPr>
          <p:cNvSpPr txBox="1"/>
          <p:nvPr/>
        </p:nvSpPr>
        <p:spPr>
          <a:xfrm>
            <a:off x="2881818" y="4202223"/>
            <a:ext cx="290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AAA-PDF-SGK\B16 - LT1 - 2.png">
            <a:extLst>
              <a:ext uri="{FF2B5EF4-FFF2-40B4-BE49-F238E27FC236}">
                <a16:creationId xmlns:a16="http://schemas.microsoft.com/office/drawing/2014/main" id="{4BC24663-57FF-C1A2-2E09-634B4F63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2022" t="71269" r="57953" b="13636"/>
          <a:stretch>
            <a:fillRect/>
          </a:stretch>
        </p:blipFill>
        <p:spPr bwMode="auto">
          <a:xfrm>
            <a:off x="1277588" y="701039"/>
            <a:ext cx="3426387" cy="3437328"/>
          </a:xfrm>
          <a:prstGeom prst="rect">
            <a:avLst/>
          </a:prstGeom>
          <a:noFill/>
        </p:spPr>
      </p:pic>
      <p:pic>
        <p:nvPicPr>
          <p:cNvPr id="7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DEC86F87-9AD5-365C-10E5-EFB0754F3FF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18225" y="1151689"/>
            <a:ext cx="2222451" cy="1746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507361"/>
      </p:ext>
    </p:extLst>
  </p:cSld>
  <p:clrMapOvr>
    <a:masterClrMapping/>
  </p:clrMapOvr>
  <p:transition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BFEF8-F9C5-F4A2-3036-650550F6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1">
            <a:extLst>
              <a:ext uri="{FF2B5EF4-FFF2-40B4-BE49-F238E27FC236}">
                <a16:creationId xmlns:a16="http://schemas.microsoft.com/office/drawing/2014/main" id="{99EADCE6-E8A3-A03E-BD2E-FF931D8E5325}"/>
              </a:ext>
            </a:extLst>
          </p:cNvPr>
          <p:cNvGrpSpPr>
            <a:grpSpLocks/>
          </p:cNvGrpSpPr>
          <p:nvPr/>
        </p:nvGrpSpPr>
        <p:grpSpPr bwMode="auto">
          <a:xfrm>
            <a:off x="306499" y="10719"/>
            <a:ext cx="312755" cy="514508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574050-6DC3-B4F2-FD2B-1ADE967C021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DF624CC0-37D3-D325-A139-8B31EA916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1D5858-DB6F-F560-A7AB-7A0E87E48936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5" name="WordArt 226">
            <a:extLst>
              <a:ext uri="{FF2B5EF4-FFF2-40B4-BE49-F238E27FC236}">
                <a16:creationId xmlns:a16="http://schemas.microsoft.com/office/drawing/2014/main" id="{067FAF94-27CF-118F-972C-F5F60A1A2C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5688" y="3663493"/>
            <a:ext cx="449005" cy="29060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7186" name="Picture 29" descr="Picture1">
            <a:extLst>
              <a:ext uri="{FF2B5EF4-FFF2-40B4-BE49-F238E27FC236}">
                <a16:creationId xmlns:a16="http://schemas.microsoft.com/office/drawing/2014/main" id="{BB59BF74-C09E-AA8B-0F53-5A88F37E330F}"/>
              </a:ext>
            </a:extLst>
          </p:cNvPr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867" y="566914"/>
            <a:ext cx="8918152" cy="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E02507C-C25E-BB8E-B871-519A96C7D8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18" y="-139346"/>
            <a:ext cx="1611770" cy="12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588106-EF11-427B-7996-041F52054A16}"/>
              </a:ext>
            </a:extLst>
          </p:cNvPr>
          <p:cNvSpPr txBox="1"/>
          <p:nvPr/>
        </p:nvSpPr>
        <p:spPr>
          <a:xfrm>
            <a:off x="1423848" y="-17861"/>
            <a:ext cx="752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1283D-EA37-15E6-DCD8-76DE1B7738E1}"/>
              </a:ext>
            </a:extLst>
          </p:cNvPr>
          <p:cNvSpPr txBox="1"/>
          <p:nvPr/>
        </p:nvSpPr>
        <p:spPr>
          <a:xfrm>
            <a:off x="2881818" y="4202223"/>
            <a:ext cx="290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AAA-PDF-SGK\B16 - LT1 - 2.png">
            <a:extLst>
              <a:ext uri="{FF2B5EF4-FFF2-40B4-BE49-F238E27FC236}">
                <a16:creationId xmlns:a16="http://schemas.microsoft.com/office/drawing/2014/main" id="{A73595C1-177F-3EC0-D59C-1992FFA8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2022" t="71269" r="57953" b="13636"/>
          <a:stretch>
            <a:fillRect/>
          </a:stretch>
        </p:blipFill>
        <p:spPr bwMode="auto">
          <a:xfrm>
            <a:off x="1277588" y="701039"/>
            <a:ext cx="3426387" cy="3437328"/>
          </a:xfrm>
          <a:prstGeom prst="rect">
            <a:avLst/>
          </a:prstGeom>
          <a:noFill/>
        </p:spPr>
      </p:pic>
      <p:pic>
        <p:nvPicPr>
          <p:cNvPr id="7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D49CDE7-AF14-E110-DFCF-88287804143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18225" y="1151689"/>
            <a:ext cx="2222451" cy="1746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491439"/>
      </p:ext>
    </p:extLst>
  </p:cSld>
  <p:clrMapOvr>
    <a:masterClrMapping/>
  </p:clrMapOvr>
  <p:transition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AA68B-69D2-C113-F6F8-6DAC32AF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1">
            <a:extLst>
              <a:ext uri="{FF2B5EF4-FFF2-40B4-BE49-F238E27FC236}">
                <a16:creationId xmlns:a16="http://schemas.microsoft.com/office/drawing/2014/main" id="{9E154972-CF9D-CEA4-E60B-592B8BC954EE}"/>
              </a:ext>
            </a:extLst>
          </p:cNvPr>
          <p:cNvGrpSpPr>
            <a:grpSpLocks/>
          </p:cNvGrpSpPr>
          <p:nvPr/>
        </p:nvGrpSpPr>
        <p:grpSpPr bwMode="auto">
          <a:xfrm>
            <a:off x="306499" y="10719"/>
            <a:ext cx="312755" cy="514508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8A0F5B-EAD6-D15F-7F4E-ED7BD6C9DFA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343ABD08-276F-2F47-0A4E-1DE4DEE5B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5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CFDE38-A701-656F-5151-81649531CCEA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5" name="WordArt 226">
            <a:extLst>
              <a:ext uri="{FF2B5EF4-FFF2-40B4-BE49-F238E27FC236}">
                <a16:creationId xmlns:a16="http://schemas.microsoft.com/office/drawing/2014/main" id="{4B73E4FE-5DEF-0434-ACA8-23C78B9C8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5688" y="3663493"/>
            <a:ext cx="449005" cy="29060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7186" name="Picture 29" descr="Picture1">
            <a:extLst>
              <a:ext uri="{FF2B5EF4-FFF2-40B4-BE49-F238E27FC236}">
                <a16:creationId xmlns:a16="http://schemas.microsoft.com/office/drawing/2014/main" id="{8169F060-3D55-08C3-11B6-DAF596F1F4FB}"/>
              </a:ext>
            </a:extLst>
          </p:cNvPr>
          <p:cNvPicPr>
            <a:picLocks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867" y="566914"/>
            <a:ext cx="8918152" cy="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28BAB8-5BF9-BCD4-2370-6DBA9184F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18" y="-139346"/>
            <a:ext cx="1611770" cy="12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16436-F0B7-4480-49BC-11800231C5C6}"/>
              </a:ext>
            </a:extLst>
          </p:cNvPr>
          <p:cNvSpPr txBox="1"/>
          <p:nvPr/>
        </p:nvSpPr>
        <p:spPr>
          <a:xfrm>
            <a:off x="1423848" y="-17861"/>
            <a:ext cx="752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146F5-D12B-5E0F-5147-A234CAD8CA21}"/>
              </a:ext>
            </a:extLst>
          </p:cNvPr>
          <p:cNvSpPr txBox="1"/>
          <p:nvPr/>
        </p:nvSpPr>
        <p:spPr>
          <a:xfrm>
            <a:off x="2881818" y="4202223"/>
            <a:ext cx="290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AAA-PDF-SGK\B16 - LT1 - 2.png">
            <a:extLst>
              <a:ext uri="{FF2B5EF4-FFF2-40B4-BE49-F238E27FC236}">
                <a16:creationId xmlns:a16="http://schemas.microsoft.com/office/drawing/2014/main" id="{76B4B8EF-EC88-F7DE-80F1-7752B719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2022" t="71269" r="57953" b="13636"/>
          <a:stretch>
            <a:fillRect/>
          </a:stretch>
        </p:blipFill>
        <p:spPr bwMode="auto">
          <a:xfrm>
            <a:off x="1277588" y="701039"/>
            <a:ext cx="3426387" cy="3437328"/>
          </a:xfrm>
          <a:prstGeom prst="rect">
            <a:avLst/>
          </a:prstGeom>
          <a:noFill/>
        </p:spPr>
      </p:pic>
      <p:pic>
        <p:nvPicPr>
          <p:cNvPr id="7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63DC8C01-7513-A1F8-734E-2DF6297F65F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18225" y="1151689"/>
            <a:ext cx="2222451" cy="1746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190014"/>
      </p:ext>
    </p:extLst>
  </p:cSld>
  <p:clrMapOvr>
    <a:masterClrMapping/>
  </p:clrMapOvr>
  <p:transition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16 - LT1 - 2.png">
            <a:extLst>
              <a:ext uri="{FF2B5EF4-FFF2-40B4-BE49-F238E27FC236}">
                <a16:creationId xmlns:a16="http://schemas.microsoft.com/office/drawing/2014/main" id="{C587AE79-AFF1-11CE-C4CE-B45FE68F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2022" t="71269" r="57953" b="13636"/>
          <a:stretch>
            <a:fillRect/>
          </a:stretch>
        </p:blipFill>
        <p:spPr bwMode="auto">
          <a:xfrm>
            <a:off x="1489436" y="292005"/>
            <a:ext cx="4911364" cy="4358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144</Words>
  <Application>Microsoft Office PowerPoint</Application>
  <PresentationFormat>Custom</PresentationFormat>
  <Paragraphs>16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.VnBahamasBH</vt:lpstr>
      <vt:lpstr>.VnTime</vt:lpstr>
      <vt:lpstr>.VnTimeH</vt:lpstr>
      <vt:lpstr>Lato Heavy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317</cp:revision>
  <dcterms:created xsi:type="dcterms:W3CDTF">2020-02-21T03:04:01Z</dcterms:created>
  <dcterms:modified xsi:type="dcterms:W3CDTF">2024-12-26T03:23:21Z</dcterms:modified>
</cp:coreProperties>
</file>