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422" r:id="rId3"/>
    <p:sldId id="443" r:id="rId4"/>
    <p:sldId id="449" r:id="rId5"/>
    <p:sldId id="445" r:id="rId6"/>
    <p:sldId id="446" r:id="rId7"/>
    <p:sldId id="441" r:id="rId8"/>
    <p:sldId id="447" r:id="rId9"/>
    <p:sldId id="439" r:id="rId10"/>
    <p:sldId id="448" r:id="rId11"/>
    <p:sldId id="43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27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2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Trường:...............................................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Tổ:........................................................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viên:……………………</a:t>
            </a: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65" y="385408"/>
            <a:ext cx="2722147" cy="38206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85" y="491401"/>
            <a:ext cx="1219146" cy="10550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4530" y="2146791"/>
            <a:ext cx="28921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Sản</a:t>
            </a:r>
            <a:r>
              <a:rPr lang="en-US" sz="2400" b="1" dirty="0"/>
              <a:t> </a:t>
            </a:r>
            <a:r>
              <a:rPr lang="en-US" sz="2400" b="1" dirty="0" err="1"/>
              <a:t>phẩm</a:t>
            </a:r>
            <a:r>
              <a:rPr lang="en-US" sz="2400" b="1" dirty="0"/>
              <a:t> </a:t>
            </a:r>
            <a:r>
              <a:rPr lang="en-US" sz="2400" b="1" dirty="0" err="1"/>
              <a:t>tham</a:t>
            </a:r>
            <a:r>
              <a:rPr lang="en-US" sz="2400" b="1" dirty="0"/>
              <a:t> </a:t>
            </a:r>
            <a:r>
              <a:rPr lang="en-US" sz="2400" b="1" dirty="0" err="1"/>
              <a:t>khảo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2331" y="1153490"/>
            <a:ext cx="6828808" cy="401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81" y="2654960"/>
            <a:ext cx="4444592" cy="3330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0030" y="1755548"/>
            <a:ext cx="3592112" cy="49297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228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016" y="-3674"/>
            <a:ext cx="5719451" cy="68616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3756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837" y="1347997"/>
            <a:ext cx="6429505" cy="1451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143" y="3232091"/>
            <a:ext cx="5282143" cy="1408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1680" y="313509"/>
            <a:ext cx="6481261" cy="1399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27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2022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6417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18" y="357795"/>
            <a:ext cx="1295581" cy="12765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547847" y="6116914"/>
            <a:ext cx="60653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454" y="661046"/>
            <a:ext cx="3877216" cy="428685"/>
          </a:xfrm>
          <a:prstGeom prst="rect">
            <a:avLst/>
          </a:prstGeom>
        </p:spPr>
      </p:pic>
      <p:pic>
        <p:nvPicPr>
          <p:cNvPr id="13" name="Picture 2" descr="Có thể là hình ảnh về 4 người, trẻ em, mọi người đang đứng và mọi người đang ngồ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03" y="3798164"/>
            <a:ext cx="3127914" cy="22214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4505" y="1478338"/>
            <a:ext cx="3854623" cy="4582827"/>
          </a:xfrm>
          <a:prstGeom prst="rect">
            <a:avLst/>
          </a:prstGeom>
        </p:spPr>
      </p:pic>
      <p:pic>
        <p:nvPicPr>
          <p:cNvPr id="9" name="Picture 8" descr="z3141340323066_c476c2d5d4c625633a81a317db4beff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31965" y="1567952"/>
            <a:ext cx="3132245" cy="21949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10342" y="6178731"/>
            <a:ext cx="7276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104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9144000" cy="688622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330037" y="5633470"/>
            <a:ext cx="67778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863" y="573035"/>
            <a:ext cx="3877216" cy="428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609" y="1142469"/>
            <a:ext cx="3577955" cy="4205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353" y="1142469"/>
            <a:ext cx="4394904" cy="42053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2670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30505416"/>
              </p:ext>
            </p:extLst>
          </p:nvPr>
        </p:nvGraphicFramePr>
        <p:xfrm>
          <a:off x="1027755" y="4556619"/>
          <a:ext cx="7005362" cy="1651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5362">
                  <a:extLst>
                    <a:ext uri="{9D8B030D-6E8A-4147-A177-3AD203B41FA5}">
                      <a16:colId xmlns="" xmlns:a16="http://schemas.microsoft.com/office/drawing/2014/main" val="538655115"/>
                    </a:ext>
                  </a:extLst>
                </a:gridCol>
              </a:tblGrid>
              <a:tr h="3208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2347329"/>
                  </a:ext>
                </a:extLst>
              </a:tr>
              <a:tr h="320843"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giáo</a:t>
                      </a:r>
                      <a:r>
                        <a:rPr lang="en-US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bức</a:t>
                      </a:r>
                      <a:r>
                        <a:rPr lang="en-US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tranh</a:t>
                      </a:r>
                      <a:r>
                        <a:rPr lang="en-US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b="1" baseline="0" dirty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83078641"/>
                  </a:ext>
                </a:extLst>
              </a:tr>
              <a:tr h="320843">
                <a:tc>
                  <a:txBody>
                    <a:bodyPr/>
                    <a:lstStyle/>
                    <a:p>
                      <a:r>
                        <a:rPr lang="vi-VN" b="1" dirty="0">
                          <a:latin typeface="Times New Roman" pitchFamily="18" charset="0"/>
                          <a:cs typeface="Times New Roman" pitchFamily="18" charset="0"/>
                        </a:rPr>
                        <a:t>Màu sắc nào được sử dụng trong các sản phẩm?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82111744"/>
                  </a:ext>
                </a:extLst>
              </a:tr>
              <a:tr h="553784">
                <a:tc>
                  <a:txBody>
                    <a:bodyPr/>
                    <a:lstStyle/>
                    <a:p>
                      <a:r>
                        <a:rPr lang="vi-VN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Em sẽ dùng hình ảnh gì để thể hiện về chủ đề</a:t>
                      </a:r>
                      <a:r>
                        <a:rPr lang="en-US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Thầy</a:t>
                      </a:r>
                      <a:r>
                        <a:rPr lang="en-US" sz="1800" b="1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i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cô</a:t>
                      </a:r>
                      <a:r>
                        <a:rPr lang="en-US" sz="1800" b="1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i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1800" b="1" i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i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em</a:t>
                      </a:r>
                      <a:r>
                        <a:rPr lang="vi-VN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?</a:t>
                      </a:r>
                      <a:r>
                        <a:rPr lang="vi-VN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72938368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346" y="665357"/>
            <a:ext cx="3143689" cy="5239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76" y="1189305"/>
            <a:ext cx="3963756" cy="2805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70" y="1189305"/>
            <a:ext cx="3966436" cy="28053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4852" y="4017320"/>
            <a:ext cx="4048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i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i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mài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501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320" y="534050"/>
            <a:ext cx="3981198" cy="430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9845" y="2015258"/>
            <a:ext cx="6323121" cy="47198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51" y="1236777"/>
            <a:ext cx="3937211" cy="17108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78" y="5681226"/>
            <a:ext cx="5081509" cy="6228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9414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45" y="440094"/>
            <a:ext cx="1994103" cy="1509620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40517237"/>
              </p:ext>
            </p:extLst>
          </p:nvPr>
        </p:nvGraphicFramePr>
        <p:xfrm>
          <a:off x="1563796" y="2266491"/>
          <a:ext cx="6361598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1598">
                  <a:extLst>
                    <a:ext uri="{9D8B030D-6E8A-4147-A177-3AD203B41FA5}">
                      <a16:colId xmlns="" xmlns:a16="http://schemas.microsoft.com/office/drawing/2014/main" val="39831362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 err="1"/>
                        <a:t>Câu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hỏi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thảo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luận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gợi</a:t>
                      </a:r>
                      <a:r>
                        <a:rPr lang="en-US" baseline="0" dirty="0"/>
                        <a:t> ý: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19448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/>
                        <a:t>Em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sẽ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dùng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hình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thức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nào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để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thực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hiện</a:t>
                      </a:r>
                      <a:r>
                        <a:rPr lang="en-US" sz="2000" baseline="0" dirty="0"/>
                        <a:t> SPMT </a:t>
                      </a:r>
                      <a:r>
                        <a:rPr lang="en-US" sz="2000" baseline="0" dirty="0" err="1"/>
                        <a:t>về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chủ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đề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i="1" baseline="0" dirty="0" err="1"/>
                        <a:t>Thầy</a:t>
                      </a:r>
                      <a:r>
                        <a:rPr lang="en-US" sz="2000" i="1" baseline="0" dirty="0"/>
                        <a:t> </a:t>
                      </a:r>
                      <a:r>
                        <a:rPr lang="en-US" sz="2000" i="1" baseline="0" dirty="0" err="1"/>
                        <a:t>cô</a:t>
                      </a:r>
                      <a:r>
                        <a:rPr lang="en-US" sz="2000" i="1" baseline="0" dirty="0"/>
                        <a:t> </a:t>
                      </a:r>
                      <a:r>
                        <a:rPr lang="en-US" sz="2000" i="1" baseline="0" dirty="0" err="1"/>
                        <a:t>của</a:t>
                      </a:r>
                      <a:r>
                        <a:rPr lang="en-US" sz="2000" i="1" baseline="0" dirty="0"/>
                        <a:t> </a:t>
                      </a:r>
                      <a:r>
                        <a:rPr lang="en-US" sz="2000" i="1" baseline="0" dirty="0" err="1"/>
                        <a:t>em</a:t>
                      </a:r>
                      <a:r>
                        <a:rPr lang="en-US" sz="2000" baseline="0" dirty="0"/>
                        <a:t>?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59599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/>
                        <a:t>Em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sẽ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thể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hiện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bằng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hình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và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màu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nào</a:t>
                      </a:r>
                      <a:r>
                        <a:rPr lang="en-US" sz="2000" baseline="0" dirty="0"/>
                        <a:t>?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95830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err="1"/>
                        <a:t>Em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sử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dụng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màu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đậm</a:t>
                      </a:r>
                      <a:r>
                        <a:rPr lang="en-US" sz="2000" baseline="0" dirty="0"/>
                        <a:t>, </a:t>
                      </a:r>
                      <a:r>
                        <a:rPr lang="en-US" sz="2000" baseline="0" dirty="0" err="1"/>
                        <a:t>màu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nhạt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để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thể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hiện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không</a:t>
                      </a:r>
                      <a:r>
                        <a:rPr lang="en-US" sz="2000" baseline="0" dirty="0"/>
                        <a:t>?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05084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/>
                        <a:t>Em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thể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hiện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chân</a:t>
                      </a:r>
                      <a:r>
                        <a:rPr lang="en-US" sz="2000" baseline="0" dirty="0"/>
                        <a:t> dung hay </a:t>
                      </a:r>
                      <a:r>
                        <a:rPr lang="en-US" sz="2000" baseline="0" dirty="0" err="1"/>
                        <a:t>hoạt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động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thường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ngày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của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thầy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cô</a:t>
                      </a:r>
                      <a:r>
                        <a:rPr lang="en-US" sz="2000" baseline="0" dirty="0"/>
                        <a:t>?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60086699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848" y="1393311"/>
            <a:ext cx="6015302" cy="4765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7756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71115" y="710956"/>
            <a:ext cx="4315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Sản</a:t>
            </a:r>
            <a:r>
              <a:rPr lang="en-US" sz="2400" b="1" dirty="0"/>
              <a:t> </a:t>
            </a:r>
            <a:r>
              <a:rPr lang="en-US" sz="2400" b="1" dirty="0" err="1"/>
              <a:t>phẩm</a:t>
            </a:r>
            <a:r>
              <a:rPr lang="en-US" sz="2400" b="1" dirty="0"/>
              <a:t> </a:t>
            </a:r>
            <a:r>
              <a:rPr lang="en-US" sz="2400" b="1" dirty="0" err="1"/>
              <a:t>mĩ</a:t>
            </a:r>
            <a:r>
              <a:rPr lang="en-US" sz="2400" b="1" dirty="0"/>
              <a:t> </a:t>
            </a:r>
            <a:r>
              <a:rPr lang="en-US" sz="2400" b="1" dirty="0" err="1"/>
              <a:t>thuật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học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89" y="3888954"/>
            <a:ext cx="4076673" cy="2874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70" y="1182703"/>
            <a:ext cx="3761310" cy="2610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650" y="1910199"/>
            <a:ext cx="4461308" cy="34157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6909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30" y="1127203"/>
            <a:ext cx="8164479" cy="36110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458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1311</TotalTime>
  <Words>189</Words>
  <Application>Microsoft Office PowerPoint</Application>
  <PresentationFormat>On-screen Show (4:3)</PresentationFormat>
  <Paragraphs>22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AdminTH</cp:lastModifiedBy>
  <cp:revision>165</cp:revision>
  <dcterms:created xsi:type="dcterms:W3CDTF">2021-01-29T04:19:07Z</dcterms:created>
  <dcterms:modified xsi:type="dcterms:W3CDTF">2022-01-26T14:19:34Z</dcterms:modified>
</cp:coreProperties>
</file>