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87" r:id="rId3"/>
  </p:sldMasterIdLst>
  <p:notesMasterIdLst>
    <p:notesMasterId r:id="rId17"/>
  </p:notesMasterIdLst>
  <p:sldIdLst>
    <p:sldId id="295" r:id="rId4"/>
    <p:sldId id="280" r:id="rId5"/>
    <p:sldId id="306" r:id="rId6"/>
    <p:sldId id="256" r:id="rId7"/>
    <p:sldId id="285" r:id="rId8"/>
    <p:sldId id="297" r:id="rId9"/>
    <p:sldId id="307" r:id="rId10"/>
    <p:sldId id="286" r:id="rId11"/>
    <p:sldId id="299" r:id="rId12"/>
    <p:sldId id="308" r:id="rId13"/>
    <p:sldId id="309" r:id="rId14"/>
    <p:sldId id="284" r:id="rId15"/>
    <p:sldId id="271" r:id="rId16"/>
  </p:sldIdLst>
  <p:sldSz cx="16778288" cy="9475788"/>
  <p:notesSz cx="6858000" cy="9144000"/>
  <p:custDataLst>
    <p:tags r:id="rId18"/>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39" userDrawn="1">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0EBB3"/>
    <a:srgbClr val="B8E08C"/>
    <a:srgbClr val="FF006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5"/>
    <p:restoredTop sz="94660"/>
  </p:normalViewPr>
  <p:slideViewPr>
    <p:cSldViewPr showGuides="1">
      <p:cViewPr varScale="1">
        <p:scale>
          <a:sx n="46" d="100"/>
          <a:sy n="46" d="100"/>
        </p:scale>
        <p:origin x="836" y="40"/>
      </p:cViewPr>
      <p:guideLst>
        <p:guide orient="horz" pos="2939"/>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9AEC3D-87E3-4F4A-90AF-C1365B2A2E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3957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5105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219785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D040-B4BB-4120-BB5E-CB0590E65D6D}"/>
              </a:ext>
            </a:extLst>
          </p:cNvPr>
          <p:cNvSpPr>
            <a:spLocks noGrp="1"/>
          </p:cNvSpPr>
          <p:nvPr>
            <p:ph type="ctrTitle"/>
          </p:nvPr>
        </p:nvSpPr>
        <p:spPr>
          <a:xfrm>
            <a:off x="2097288" y="1550784"/>
            <a:ext cx="12583717" cy="3298978"/>
          </a:xfrm>
        </p:spPr>
        <p:txBody>
          <a:bodyPr anchor="b"/>
          <a:lstStyle>
            <a:lvl1pPr algn="ctr">
              <a:defRPr sz="8236"/>
            </a:lvl1pPr>
          </a:lstStyle>
          <a:p>
            <a:r>
              <a:rPr lang="en-US"/>
              <a:t>Click to edit Master title style</a:t>
            </a:r>
          </a:p>
        </p:txBody>
      </p:sp>
      <p:sp>
        <p:nvSpPr>
          <p:cNvPr id="3" name="Subtitle 2">
            <a:extLst>
              <a:ext uri="{FF2B5EF4-FFF2-40B4-BE49-F238E27FC236}">
                <a16:creationId xmlns:a16="http://schemas.microsoft.com/office/drawing/2014/main" id="{E584192F-5330-4FDE-8F9A-70D62EFC38FD}"/>
              </a:ext>
            </a:extLst>
          </p:cNvPr>
          <p:cNvSpPr>
            <a:spLocks noGrp="1"/>
          </p:cNvSpPr>
          <p:nvPr>
            <p:ph type="subTitle" idx="1"/>
          </p:nvPr>
        </p:nvSpPr>
        <p:spPr>
          <a:xfrm>
            <a:off x="2097288" y="4976983"/>
            <a:ext cx="12583717" cy="2287788"/>
          </a:xfrm>
        </p:spPr>
        <p:txBody>
          <a:bodyPr/>
          <a:lstStyle>
            <a:lvl1pPr marL="0" indent="0" algn="ctr">
              <a:buNone/>
              <a:defRPr sz="3294"/>
            </a:lvl1pPr>
            <a:lvl2pPr marL="627603" indent="0" algn="ctr">
              <a:buNone/>
              <a:defRPr sz="2745"/>
            </a:lvl2pPr>
            <a:lvl3pPr marL="1255207" indent="0" algn="ctr">
              <a:buNone/>
              <a:defRPr sz="2471"/>
            </a:lvl3pPr>
            <a:lvl4pPr marL="1882810" indent="0" algn="ctr">
              <a:buNone/>
              <a:defRPr sz="2196"/>
            </a:lvl4pPr>
            <a:lvl5pPr marL="2510413" indent="0" algn="ctr">
              <a:buNone/>
              <a:defRPr sz="2196"/>
            </a:lvl5pPr>
            <a:lvl6pPr marL="3138016" indent="0" algn="ctr">
              <a:buNone/>
              <a:defRPr sz="2196"/>
            </a:lvl6pPr>
            <a:lvl7pPr marL="3765620" indent="0" algn="ctr">
              <a:buNone/>
              <a:defRPr sz="2196"/>
            </a:lvl7pPr>
            <a:lvl8pPr marL="4393223" indent="0" algn="ctr">
              <a:buNone/>
              <a:defRPr sz="2196"/>
            </a:lvl8pPr>
            <a:lvl9pPr marL="5020827" indent="0" algn="ctr">
              <a:buNone/>
              <a:defRPr sz="2196"/>
            </a:lvl9pPr>
          </a:lstStyle>
          <a:p>
            <a:r>
              <a:rPr lang="en-US"/>
              <a:t>Click to edit Master subtitle style</a:t>
            </a:r>
          </a:p>
        </p:txBody>
      </p:sp>
      <p:sp>
        <p:nvSpPr>
          <p:cNvPr id="4" name="Date Placeholder 3">
            <a:extLst>
              <a:ext uri="{FF2B5EF4-FFF2-40B4-BE49-F238E27FC236}">
                <a16:creationId xmlns:a16="http://schemas.microsoft.com/office/drawing/2014/main" id="{368C4025-FF93-490A-A302-F7AF79E0F0E3}"/>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A8D10DD9-F9B6-413C-B2C8-C85F712F9363}"/>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17C3C5CD-772C-4DC7-8862-422D6CDBE268}"/>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377300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D040-B4BB-4120-BB5E-CB0590E65D6D}"/>
              </a:ext>
            </a:extLst>
          </p:cNvPr>
          <p:cNvSpPr>
            <a:spLocks noGrp="1"/>
          </p:cNvSpPr>
          <p:nvPr>
            <p:ph type="ctrTitle"/>
          </p:nvPr>
        </p:nvSpPr>
        <p:spPr>
          <a:xfrm>
            <a:off x="2097288" y="1550784"/>
            <a:ext cx="12583717" cy="3298978"/>
          </a:xfrm>
        </p:spPr>
        <p:txBody>
          <a:bodyPr anchor="b"/>
          <a:lstStyle>
            <a:lvl1pPr algn="ctr">
              <a:defRPr sz="8236"/>
            </a:lvl1pPr>
          </a:lstStyle>
          <a:p>
            <a:r>
              <a:rPr lang="en-US"/>
              <a:t>Click to edit Master title style</a:t>
            </a:r>
          </a:p>
        </p:txBody>
      </p:sp>
      <p:sp>
        <p:nvSpPr>
          <p:cNvPr id="3" name="Subtitle 2">
            <a:extLst>
              <a:ext uri="{FF2B5EF4-FFF2-40B4-BE49-F238E27FC236}">
                <a16:creationId xmlns:a16="http://schemas.microsoft.com/office/drawing/2014/main" id="{E584192F-5330-4FDE-8F9A-70D62EFC38FD}"/>
              </a:ext>
            </a:extLst>
          </p:cNvPr>
          <p:cNvSpPr>
            <a:spLocks noGrp="1"/>
          </p:cNvSpPr>
          <p:nvPr>
            <p:ph type="subTitle" idx="1"/>
          </p:nvPr>
        </p:nvSpPr>
        <p:spPr>
          <a:xfrm>
            <a:off x="2097288" y="4976983"/>
            <a:ext cx="12583717" cy="2287788"/>
          </a:xfrm>
        </p:spPr>
        <p:txBody>
          <a:bodyPr/>
          <a:lstStyle>
            <a:lvl1pPr marL="0" indent="0" algn="ctr">
              <a:buNone/>
              <a:defRPr sz="3294"/>
            </a:lvl1pPr>
            <a:lvl2pPr marL="627603" indent="0" algn="ctr">
              <a:buNone/>
              <a:defRPr sz="2745"/>
            </a:lvl2pPr>
            <a:lvl3pPr marL="1255207" indent="0" algn="ctr">
              <a:buNone/>
              <a:defRPr sz="2471"/>
            </a:lvl3pPr>
            <a:lvl4pPr marL="1882810" indent="0" algn="ctr">
              <a:buNone/>
              <a:defRPr sz="2196"/>
            </a:lvl4pPr>
            <a:lvl5pPr marL="2510413" indent="0" algn="ctr">
              <a:buNone/>
              <a:defRPr sz="2196"/>
            </a:lvl5pPr>
            <a:lvl6pPr marL="3138016" indent="0" algn="ctr">
              <a:buNone/>
              <a:defRPr sz="2196"/>
            </a:lvl6pPr>
            <a:lvl7pPr marL="3765620" indent="0" algn="ctr">
              <a:buNone/>
              <a:defRPr sz="2196"/>
            </a:lvl7pPr>
            <a:lvl8pPr marL="4393223" indent="0" algn="ctr">
              <a:buNone/>
              <a:defRPr sz="2196"/>
            </a:lvl8pPr>
            <a:lvl9pPr marL="5020827" indent="0" algn="ctr">
              <a:buNone/>
              <a:defRPr sz="2196"/>
            </a:lvl9pPr>
          </a:lstStyle>
          <a:p>
            <a:r>
              <a:rPr lang="en-US"/>
              <a:t>Click to edit Master subtitle style</a:t>
            </a:r>
          </a:p>
        </p:txBody>
      </p:sp>
      <p:sp>
        <p:nvSpPr>
          <p:cNvPr id="4" name="Date Placeholder 3">
            <a:extLst>
              <a:ext uri="{FF2B5EF4-FFF2-40B4-BE49-F238E27FC236}">
                <a16:creationId xmlns:a16="http://schemas.microsoft.com/office/drawing/2014/main" id="{368C4025-FF93-490A-A302-F7AF79E0F0E3}"/>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A8D10DD9-F9B6-413C-B2C8-C85F712F9363}"/>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17C3C5CD-772C-4DC7-8862-422D6CDBE268}"/>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3052985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D040-B4BB-4120-BB5E-CB0590E65D6D}"/>
              </a:ext>
            </a:extLst>
          </p:cNvPr>
          <p:cNvSpPr>
            <a:spLocks noGrp="1"/>
          </p:cNvSpPr>
          <p:nvPr>
            <p:ph type="ctrTitle"/>
          </p:nvPr>
        </p:nvSpPr>
        <p:spPr>
          <a:xfrm>
            <a:off x="2097288" y="1550784"/>
            <a:ext cx="12583717" cy="3298978"/>
          </a:xfrm>
        </p:spPr>
        <p:txBody>
          <a:bodyPr anchor="b"/>
          <a:lstStyle>
            <a:lvl1pPr algn="ctr">
              <a:defRPr sz="8236"/>
            </a:lvl1pPr>
          </a:lstStyle>
          <a:p>
            <a:r>
              <a:rPr lang="en-US"/>
              <a:t>Click to edit Master title style</a:t>
            </a:r>
          </a:p>
        </p:txBody>
      </p:sp>
      <p:sp>
        <p:nvSpPr>
          <p:cNvPr id="3" name="Subtitle 2">
            <a:extLst>
              <a:ext uri="{FF2B5EF4-FFF2-40B4-BE49-F238E27FC236}">
                <a16:creationId xmlns:a16="http://schemas.microsoft.com/office/drawing/2014/main" id="{E584192F-5330-4FDE-8F9A-70D62EFC38FD}"/>
              </a:ext>
            </a:extLst>
          </p:cNvPr>
          <p:cNvSpPr>
            <a:spLocks noGrp="1"/>
          </p:cNvSpPr>
          <p:nvPr>
            <p:ph type="subTitle" idx="1"/>
          </p:nvPr>
        </p:nvSpPr>
        <p:spPr>
          <a:xfrm>
            <a:off x="2097288" y="4976983"/>
            <a:ext cx="12583717" cy="2287788"/>
          </a:xfrm>
        </p:spPr>
        <p:txBody>
          <a:bodyPr/>
          <a:lstStyle>
            <a:lvl1pPr marL="0" indent="0" algn="ctr">
              <a:buNone/>
              <a:defRPr sz="3294"/>
            </a:lvl1pPr>
            <a:lvl2pPr marL="627603" indent="0" algn="ctr">
              <a:buNone/>
              <a:defRPr sz="2745"/>
            </a:lvl2pPr>
            <a:lvl3pPr marL="1255207" indent="0" algn="ctr">
              <a:buNone/>
              <a:defRPr sz="2471"/>
            </a:lvl3pPr>
            <a:lvl4pPr marL="1882810" indent="0" algn="ctr">
              <a:buNone/>
              <a:defRPr sz="2196"/>
            </a:lvl4pPr>
            <a:lvl5pPr marL="2510413" indent="0" algn="ctr">
              <a:buNone/>
              <a:defRPr sz="2196"/>
            </a:lvl5pPr>
            <a:lvl6pPr marL="3138016" indent="0" algn="ctr">
              <a:buNone/>
              <a:defRPr sz="2196"/>
            </a:lvl6pPr>
            <a:lvl7pPr marL="3765620" indent="0" algn="ctr">
              <a:buNone/>
              <a:defRPr sz="2196"/>
            </a:lvl7pPr>
            <a:lvl8pPr marL="4393223" indent="0" algn="ctr">
              <a:buNone/>
              <a:defRPr sz="2196"/>
            </a:lvl8pPr>
            <a:lvl9pPr marL="5020827" indent="0" algn="ctr">
              <a:buNone/>
              <a:defRPr sz="2196"/>
            </a:lvl9pPr>
          </a:lstStyle>
          <a:p>
            <a:r>
              <a:rPr lang="en-US"/>
              <a:t>Click to edit Master subtitle style</a:t>
            </a:r>
          </a:p>
        </p:txBody>
      </p:sp>
      <p:sp>
        <p:nvSpPr>
          <p:cNvPr id="4" name="Date Placeholder 3">
            <a:extLst>
              <a:ext uri="{FF2B5EF4-FFF2-40B4-BE49-F238E27FC236}">
                <a16:creationId xmlns:a16="http://schemas.microsoft.com/office/drawing/2014/main" id="{368C4025-FF93-490A-A302-F7AF79E0F0E3}"/>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A8D10DD9-F9B6-413C-B2C8-C85F712F9363}"/>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17C3C5CD-772C-4DC7-8862-422D6CDBE268}"/>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1832626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D040-B4BB-4120-BB5E-CB0590E65D6D}"/>
              </a:ext>
            </a:extLst>
          </p:cNvPr>
          <p:cNvSpPr>
            <a:spLocks noGrp="1"/>
          </p:cNvSpPr>
          <p:nvPr>
            <p:ph type="ctrTitle"/>
          </p:nvPr>
        </p:nvSpPr>
        <p:spPr>
          <a:xfrm>
            <a:off x="2097288" y="1550784"/>
            <a:ext cx="12583717" cy="3298978"/>
          </a:xfrm>
        </p:spPr>
        <p:txBody>
          <a:bodyPr anchor="b"/>
          <a:lstStyle>
            <a:lvl1pPr algn="ctr">
              <a:defRPr sz="8236"/>
            </a:lvl1pPr>
          </a:lstStyle>
          <a:p>
            <a:r>
              <a:rPr lang="en-US"/>
              <a:t>Click to edit Master title style</a:t>
            </a:r>
          </a:p>
        </p:txBody>
      </p:sp>
      <p:sp>
        <p:nvSpPr>
          <p:cNvPr id="3" name="Subtitle 2">
            <a:extLst>
              <a:ext uri="{FF2B5EF4-FFF2-40B4-BE49-F238E27FC236}">
                <a16:creationId xmlns:a16="http://schemas.microsoft.com/office/drawing/2014/main" id="{E584192F-5330-4FDE-8F9A-70D62EFC38FD}"/>
              </a:ext>
            </a:extLst>
          </p:cNvPr>
          <p:cNvSpPr>
            <a:spLocks noGrp="1"/>
          </p:cNvSpPr>
          <p:nvPr>
            <p:ph type="subTitle" idx="1"/>
          </p:nvPr>
        </p:nvSpPr>
        <p:spPr>
          <a:xfrm>
            <a:off x="2097288" y="4976983"/>
            <a:ext cx="12583717" cy="2287788"/>
          </a:xfrm>
        </p:spPr>
        <p:txBody>
          <a:bodyPr/>
          <a:lstStyle>
            <a:lvl1pPr marL="0" indent="0" algn="ctr">
              <a:buNone/>
              <a:defRPr sz="3294"/>
            </a:lvl1pPr>
            <a:lvl2pPr marL="627603" indent="0" algn="ctr">
              <a:buNone/>
              <a:defRPr sz="2745"/>
            </a:lvl2pPr>
            <a:lvl3pPr marL="1255207" indent="0" algn="ctr">
              <a:buNone/>
              <a:defRPr sz="2471"/>
            </a:lvl3pPr>
            <a:lvl4pPr marL="1882810" indent="0" algn="ctr">
              <a:buNone/>
              <a:defRPr sz="2196"/>
            </a:lvl4pPr>
            <a:lvl5pPr marL="2510413" indent="0" algn="ctr">
              <a:buNone/>
              <a:defRPr sz="2196"/>
            </a:lvl5pPr>
            <a:lvl6pPr marL="3138016" indent="0" algn="ctr">
              <a:buNone/>
              <a:defRPr sz="2196"/>
            </a:lvl6pPr>
            <a:lvl7pPr marL="3765620" indent="0" algn="ctr">
              <a:buNone/>
              <a:defRPr sz="2196"/>
            </a:lvl7pPr>
            <a:lvl8pPr marL="4393223" indent="0" algn="ctr">
              <a:buNone/>
              <a:defRPr sz="2196"/>
            </a:lvl8pPr>
            <a:lvl9pPr marL="5020827" indent="0" algn="ctr">
              <a:buNone/>
              <a:defRPr sz="2196"/>
            </a:lvl9pPr>
          </a:lstStyle>
          <a:p>
            <a:r>
              <a:rPr lang="en-US"/>
              <a:t>Click to edit Master subtitle style</a:t>
            </a:r>
          </a:p>
        </p:txBody>
      </p:sp>
      <p:sp>
        <p:nvSpPr>
          <p:cNvPr id="4" name="Date Placeholder 3">
            <a:extLst>
              <a:ext uri="{FF2B5EF4-FFF2-40B4-BE49-F238E27FC236}">
                <a16:creationId xmlns:a16="http://schemas.microsoft.com/office/drawing/2014/main" id="{368C4025-FF93-490A-A302-F7AF79E0F0E3}"/>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A8D10DD9-F9B6-413C-B2C8-C85F712F9363}"/>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17C3C5CD-772C-4DC7-8862-422D6CDBE268}"/>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2497020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1E5B5-72C4-4323-BAD9-8B2D855EC0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4D50A0-FC5B-4A68-B3C5-CD60DF3863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48595-8A72-4ECE-9381-4E5AF592BA22}"/>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72DECAEE-6D64-427C-8231-438BEBA082C2}"/>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EE89915A-5C0D-485F-84EF-7D41248E5AA0}"/>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3079635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9BE0-FB2F-4DCB-82DA-30EE5193A4D4}"/>
              </a:ext>
            </a:extLst>
          </p:cNvPr>
          <p:cNvSpPr>
            <a:spLocks noGrp="1"/>
          </p:cNvSpPr>
          <p:nvPr>
            <p:ph type="title"/>
          </p:nvPr>
        </p:nvSpPr>
        <p:spPr>
          <a:xfrm>
            <a:off x="1144769" y="2362372"/>
            <a:ext cx="14471273" cy="3941664"/>
          </a:xfrm>
        </p:spPr>
        <p:txBody>
          <a:bodyPr anchor="b"/>
          <a:lstStyle>
            <a:lvl1pPr>
              <a:defRPr sz="8236"/>
            </a:lvl1pPr>
          </a:lstStyle>
          <a:p>
            <a:r>
              <a:rPr lang="en-US"/>
              <a:t>Click to edit Master title style</a:t>
            </a:r>
          </a:p>
        </p:txBody>
      </p:sp>
      <p:sp>
        <p:nvSpPr>
          <p:cNvPr id="3" name="Text Placeholder 2">
            <a:extLst>
              <a:ext uri="{FF2B5EF4-FFF2-40B4-BE49-F238E27FC236}">
                <a16:creationId xmlns:a16="http://schemas.microsoft.com/office/drawing/2014/main" id="{B0E1141E-31C4-4D92-A3AB-56B0AA88B488}"/>
              </a:ext>
            </a:extLst>
          </p:cNvPr>
          <p:cNvSpPr>
            <a:spLocks noGrp="1"/>
          </p:cNvSpPr>
          <p:nvPr>
            <p:ph type="body" idx="1"/>
          </p:nvPr>
        </p:nvSpPr>
        <p:spPr>
          <a:xfrm>
            <a:off x="1144769" y="6341326"/>
            <a:ext cx="14471273" cy="2072828"/>
          </a:xfrm>
        </p:spPr>
        <p:txBody>
          <a:bodyPr/>
          <a:lstStyle>
            <a:lvl1pPr marL="0" indent="0">
              <a:buNone/>
              <a:defRPr sz="3294">
                <a:solidFill>
                  <a:schemeClr val="tx1">
                    <a:tint val="75000"/>
                  </a:schemeClr>
                </a:solidFill>
              </a:defRPr>
            </a:lvl1pPr>
            <a:lvl2pPr marL="627603" indent="0">
              <a:buNone/>
              <a:defRPr sz="2745">
                <a:solidFill>
                  <a:schemeClr val="tx1">
                    <a:tint val="75000"/>
                  </a:schemeClr>
                </a:solidFill>
              </a:defRPr>
            </a:lvl2pPr>
            <a:lvl3pPr marL="1255207" indent="0">
              <a:buNone/>
              <a:defRPr sz="2471">
                <a:solidFill>
                  <a:schemeClr val="tx1">
                    <a:tint val="75000"/>
                  </a:schemeClr>
                </a:solidFill>
              </a:defRPr>
            </a:lvl3pPr>
            <a:lvl4pPr marL="1882810" indent="0">
              <a:buNone/>
              <a:defRPr sz="2196">
                <a:solidFill>
                  <a:schemeClr val="tx1">
                    <a:tint val="75000"/>
                  </a:schemeClr>
                </a:solidFill>
              </a:defRPr>
            </a:lvl4pPr>
            <a:lvl5pPr marL="2510413" indent="0">
              <a:buNone/>
              <a:defRPr sz="2196">
                <a:solidFill>
                  <a:schemeClr val="tx1">
                    <a:tint val="75000"/>
                  </a:schemeClr>
                </a:solidFill>
              </a:defRPr>
            </a:lvl5pPr>
            <a:lvl6pPr marL="3138016" indent="0">
              <a:buNone/>
              <a:defRPr sz="2196">
                <a:solidFill>
                  <a:schemeClr val="tx1">
                    <a:tint val="75000"/>
                  </a:schemeClr>
                </a:solidFill>
              </a:defRPr>
            </a:lvl6pPr>
            <a:lvl7pPr marL="3765620" indent="0">
              <a:buNone/>
              <a:defRPr sz="2196">
                <a:solidFill>
                  <a:schemeClr val="tx1">
                    <a:tint val="75000"/>
                  </a:schemeClr>
                </a:solidFill>
              </a:defRPr>
            </a:lvl7pPr>
            <a:lvl8pPr marL="4393223" indent="0">
              <a:buNone/>
              <a:defRPr sz="2196">
                <a:solidFill>
                  <a:schemeClr val="tx1">
                    <a:tint val="75000"/>
                  </a:schemeClr>
                </a:solidFill>
              </a:defRPr>
            </a:lvl8pPr>
            <a:lvl9pPr marL="5020827" indent="0">
              <a:buNone/>
              <a:defRPr sz="21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139DD9-69D9-4B7F-A62F-B9C9B528FFF0}"/>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7BB6B00A-1CFD-47E0-8F86-BEBFC1537B24}"/>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A99C1636-52C1-4604-B05A-BC5D609FB1AE}"/>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3569457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092D-1ADC-455B-A5DB-2304BA186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A9495-CE81-4537-91C4-028B04009A56}"/>
              </a:ext>
            </a:extLst>
          </p:cNvPr>
          <p:cNvSpPr>
            <a:spLocks noGrp="1"/>
          </p:cNvSpPr>
          <p:nvPr>
            <p:ph sz="half" idx="1"/>
          </p:nvPr>
        </p:nvSpPr>
        <p:spPr>
          <a:xfrm>
            <a:off x="1153508" y="2522490"/>
            <a:ext cx="7130772" cy="601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645600-12E4-41EC-BE97-AF9718AED325}"/>
              </a:ext>
            </a:extLst>
          </p:cNvPr>
          <p:cNvSpPr>
            <a:spLocks noGrp="1"/>
          </p:cNvSpPr>
          <p:nvPr>
            <p:ph sz="half" idx="2"/>
          </p:nvPr>
        </p:nvSpPr>
        <p:spPr>
          <a:xfrm>
            <a:off x="8494011" y="2522490"/>
            <a:ext cx="7130772" cy="601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35329D-2238-46D1-A5F5-BBF6F339940A}"/>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AE196375-102C-4078-AFCE-022B800AD509}"/>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D453DAD1-461A-4FA4-96A3-744364B9182E}"/>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2070424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C882A-0090-44C2-BD6A-4604D30E27B6}"/>
              </a:ext>
            </a:extLst>
          </p:cNvPr>
          <p:cNvSpPr>
            <a:spLocks noGrp="1"/>
          </p:cNvSpPr>
          <p:nvPr>
            <p:ph type="title"/>
          </p:nvPr>
        </p:nvSpPr>
        <p:spPr>
          <a:xfrm>
            <a:off x="1155696" y="504503"/>
            <a:ext cx="14471273" cy="1831548"/>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3444EF-78A4-4E94-A7F7-8D8866F7304F}"/>
              </a:ext>
            </a:extLst>
          </p:cNvPr>
          <p:cNvSpPr>
            <a:spLocks noGrp="1"/>
          </p:cNvSpPr>
          <p:nvPr>
            <p:ph type="body" idx="1"/>
          </p:nvPr>
        </p:nvSpPr>
        <p:spPr>
          <a:xfrm>
            <a:off x="1155695" y="2322885"/>
            <a:ext cx="7098002" cy="1138410"/>
          </a:xfrm>
        </p:spPr>
        <p:txBody>
          <a:bodyPr anchor="b"/>
          <a:lstStyle>
            <a:lvl1pPr marL="0" indent="0">
              <a:buNone/>
              <a:defRPr sz="3294" b="1"/>
            </a:lvl1pPr>
            <a:lvl2pPr marL="627603" indent="0">
              <a:buNone/>
              <a:defRPr sz="2745" b="1"/>
            </a:lvl2pPr>
            <a:lvl3pPr marL="1255207" indent="0">
              <a:buNone/>
              <a:defRPr sz="2471" b="1"/>
            </a:lvl3pPr>
            <a:lvl4pPr marL="1882810" indent="0">
              <a:buNone/>
              <a:defRPr sz="2196" b="1"/>
            </a:lvl4pPr>
            <a:lvl5pPr marL="2510413" indent="0">
              <a:buNone/>
              <a:defRPr sz="2196" b="1"/>
            </a:lvl5pPr>
            <a:lvl6pPr marL="3138016" indent="0">
              <a:buNone/>
              <a:defRPr sz="2196" b="1"/>
            </a:lvl6pPr>
            <a:lvl7pPr marL="3765620" indent="0">
              <a:buNone/>
              <a:defRPr sz="2196" b="1"/>
            </a:lvl7pPr>
            <a:lvl8pPr marL="4393223" indent="0">
              <a:buNone/>
              <a:defRPr sz="2196" b="1"/>
            </a:lvl8pPr>
            <a:lvl9pPr marL="5020827" indent="0">
              <a:buNone/>
              <a:defRPr sz="2196" b="1"/>
            </a:lvl9pPr>
          </a:lstStyle>
          <a:p>
            <a:pPr lvl="0"/>
            <a:r>
              <a:rPr lang="en-US"/>
              <a:t>Click to edit Master text styles</a:t>
            </a:r>
          </a:p>
        </p:txBody>
      </p:sp>
      <p:sp>
        <p:nvSpPr>
          <p:cNvPr id="4" name="Content Placeholder 3">
            <a:extLst>
              <a:ext uri="{FF2B5EF4-FFF2-40B4-BE49-F238E27FC236}">
                <a16:creationId xmlns:a16="http://schemas.microsoft.com/office/drawing/2014/main" id="{C8DC8E37-77E2-4EF3-87F9-098D78A2055C}"/>
              </a:ext>
            </a:extLst>
          </p:cNvPr>
          <p:cNvSpPr>
            <a:spLocks noGrp="1"/>
          </p:cNvSpPr>
          <p:nvPr>
            <p:ph sz="half" idx="2"/>
          </p:nvPr>
        </p:nvSpPr>
        <p:spPr>
          <a:xfrm>
            <a:off x="1155695" y="3461295"/>
            <a:ext cx="7098002" cy="5091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AE4F7D-4FA6-4770-BB8B-88A977D6D599}"/>
              </a:ext>
            </a:extLst>
          </p:cNvPr>
          <p:cNvSpPr>
            <a:spLocks noGrp="1"/>
          </p:cNvSpPr>
          <p:nvPr>
            <p:ph type="body" sz="quarter" idx="3"/>
          </p:nvPr>
        </p:nvSpPr>
        <p:spPr>
          <a:xfrm>
            <a:off x="8494011" y="2322885"/>
            <a:ext cx="7132957" cy="1138410"/>
          </a:xfrm>
        </p:spPr>
        <p:txBody>
          <a:bodyPr anchor="b"/>
          <a:lstStyle>
            <a:lvl1pPr marL="0" indent="0">
              <a:buNone/>
              <a:defRPr sz="3294" b="1"/>
            </a:lvl1pPr>
            <a:lvl2pPr marL="627603" indent="0">
              <a:buNone/>
              <a:defRPr sz="2745" b="1"/>
            </a:lvl2pPr>
            <a:lvl3pPr marL="1255207" indent="0">
              <a:buNone/>
              <a:defRPr sz="2471" b="1"/>
            </a:lvl3pPr>
            <a:lvl4pPr marL="1882810" indent="0">
              <a:buNone/>
              <a:defRPr sz="2196" b="1"/>
            </a:lvl4pPr>
            <a:lvl5pPr marL="2510413" indent="0">
              <a:buNone/>
              <a:defRPr sz="2196" b="1"/>
            </a:lvl5pPr>
            <a:lvl6pPr marL="3138016" indent="0">
              <a:buNone/>
              <a:defRPr sz="2196" b="1"/>
            </a:lvl6pPr>
            <a:lvl7pPr marL="3765620" indent="0">
              <a:buNone/>
              <a:defRPr sz="2196" b="1"/>
            </a:lvl7pPr>
            <a:lvl8pPr marL="4393223" indent="0">
              <a:buNone/>
              <a:defRPr sz="2196" b="1"/>
            </a:lvl8pPr>
            <a:lvl9pPr marL="5020827" indent="0">
              <a:buNone/>
              <a:defRPr sz="2196" b="1"/>
            </a:lvl9pPr>
          </a:lstStyle>
          <a:p>
            <a:pPr lvl="0"/>
            <a:r>
              <a:rPr lang="en-US"/>
              <a:t>Click to edit Master text styles</a:t>
            </a:r>
          </a:p>
        </p:txBody>
      </p:sp>
      <p:sp>
        <p:nvSpPr>
          <p:cNvPr id="6" name="Content Placeholder 5">
            <a:extLst>
              <a:ext uri="{FF2B5EF4-FFF2-40B4-BE49-F238E27FC236}">
                <a16:creationId xmlns:a16="http://schemas.microsoft.com/office/drawing/2014/main" id="{120ACDEE-E8B9-48FC-ABD3-8444C9605E21}"/>
              </a:ext>
            </a:extLst>
          </p:cNvPr>
          <p:cNvSpPr>
            <a:spLocks noGrp="1"/>
          </p:cNvSpPr>
          <p:nvPr>
            <p:ph sz="quarter" idx="4"/>
          </p:nvPr>
        </p:nvSpPr>
        <p:spPr>
          <a:xfrm>
            <a:off x="8494011" y="3461295"/>
            <a:ext cx="7132957" cy="5091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571AB4-0B03-49F8-A9A0-E5BDF9BF265D}"/>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8" name="Footer Placeholder 7">
            <a:extLst>
              <a:ext uri="{FF2B5EF4-FFF2-40B4-BE49-F238E27FC236}">
                <a16:creationId xmlns:a16="http://schemas.microsoft.com/office/drawing/2014/main" id="{0D0BD79C-6F34-4536-9650-D3444486EEA0}"/>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9" name="Slide Number Placeholder 8">
            <a:extLst>
              <a:ext uri="{FF2B5EF4-FFF2-40B4-BE49-F238E27FC236}">
                <a16:creationId xmlns:a16="http://schemas.microsoft.com/office/drawing/2014/main" id="{4D79A53C-C643-41E6-A752-E3E15EA12B0A}"/>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3313505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E92F-29EB-46F4-BA98-C0FEB9FC85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B3E2A-3865-4AF3-967D-087A4729C96C}"/>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4" name="Footer Placeholder 3">
            <a:extLst>
              <a:ext uri="{FF2B5EF4-FFF2-40B4-BE49-F238E27FC236}">
                <a16:creationId xmlns:a16="http://schemas.microsoft.com/office/drawing/2014/main" id="{17AD9006-6479-426C-89E9-C996D2FB01E9}"/>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5" name="Slide Number Placeholder 4">
            <a:extLst>
              <a:ext uri="{FF2B5EF4-FFF2-40B4-BE49-F238E27FC236}">
                <a16:creationId xmlns:a16="http://schemas.microsoft.com/office/drawing/2014/main" id="{874295F7-BC19-4F0B-9FC2-A7744B1FC74A}"/>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299676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586E8-DD38-41AF-B4A9-B4FE6C0EEC59}"/>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3" name="Footer Placeholder 2">
            <a:extLst>
              <a:ext uri="{FF2B5EF4-FFF2-40B4-BE49-F238E27FC236}">
                <a16:creationId xmlns:a16="http://schemas.microsoft.com/office/drawing/2014/main" id="{F71AF624-6132-46D5-96C8-5F1A71688073}"/>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4" name="Slide Number Placeholder 3">
            <a:extLst>
              <a:ext uri="{FF2B5EF4-FFF2-40B4-BE49-F238E27FC236}">
                <a16:creationId xmlns:a16="http://schemas.microsoft.com/office/drawing/2014/main" id="{6D43FF16-F9B7-4810-B201-EE91E84B83FA}"/>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4183949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EB090-C68A-4A83-8EC9-AC0F3E9F5E99}"/>
              </a:ext>
            </a:extLst>
          </p:cNvPr>
          <p:cNvSpPr>
            <a:spLocks noGrp="1"/>
          </p:cNvSpPr>
          <p:nvPr>
            <p:ph type="title"/>
          </p:nvPr>
        </p:nvSpPr>
        <p:spPr>
          <a:xfrm>
            <a:off x="1155696" y="631719"/>
            <a:ext cx="5411434" cy="2211017"/>
          </a:xfrm>
        </p:spPr>
        <p:txBody>
          <a:bodyPr anchor="b"/>
          <a:lstStyle>
            <a:lvl1pPr>
              <a:defRPr sz="4393"/>
            </a:lvl1pPr>
          </a:lstStyle>
          <a:p>
            <a:r>
              <a:rPr lang="en-US"/>
              <a:t>Click to edit Master title style</a:t>
            </a:r>
          </a:p>
        </p:txBody>
      </p:sp>
      <p:sp>
        <p:nvSpPr>
          <p:cNvPr id="3" name="Content Placeholder 2">
            <a:extLst>
              <a:ext uri="{FF2B5EF4-FFF2-40B4-BE49-F238E27FC236}">
                <a16:creationId xmlns:a16="http://schemas.microsoft.com/office/drawing/2014/main" id="{81061AD1-D073-40FC-A154-61C4D8C55EDC}"/>
              </a:ext>
            </a:extLst>
          </p:cNvPr>
          <p:cNvSpPr>
            <a:spLocks noGrp="1"/>
          </p:cNvSpPr>
          <p:nvPr>
            <p:ph idx="1"/>
          </p:nvPr>
        </p:nvSpPr>
        <p:spPr>
          <a:xfrm>
            <a:off x="7132957" y="1364343"/>
            <a:ext cx="8494008" cy="6733951"/>
          </a:xfrm>
        </p:spPr>
        <p:txBody>
          <a:bodyPr/>
          <a:lstStyle>
            <a:lvl1pPr>
              <a:defRPr sz="4393"/>
            </a:lvl1pPr>
            <a:lvl2pPr>
              <a:defRPr sz="3844"/>
            </a:lvl2pPr>
            <a:lvl3pPr>
              <a:defRPr sz="3294"/>
            </a:lvl3pPr>
            <a:lvl4pPr>
              <a:defRPr sz="2745"/>
            </a:lvl4pPr>
            <a:lvl5pPr>
              <a:defRPr sz="2745"/>
            </a:lvl5pPr>
            <a:lvl6pPr>
              <a:defRPr sz="2745"/>
            </a:lvl6pPr>
            <a:lvl7pPr>
              <a:defRPr sz="2745"/>
            </a:lvl7pPr>
            <a:lvl8pPr>
              <a:defRPr sz="2745"/>
            </a:lvl8pPr>
            <a:lvl9pPr>
              <a:defRPr sz="27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197D83-BF9E-4135-A5E7-7F97FF09EC8C}"/>
              </a:ext>
            </a:extLst>
          </p:cNvPr>
          <p:cNvSpPr>
            <a:spLocks noGrp="1"/>
          </p:cNvSpPr>
          <p:nvPr>
            <p:ph type="body" sz="half" idx="2"/>
          </p:nvPr>
        </p:nvSpPr>
        <p:spPr>
          <a:xfrm>
            <a:off x="1155696" y="2842736"/>
            <a:ext cx="5411434" cy="5266521"/>
          </a:xfrm>
        </p:spPr>
        <p:txBody>
          <a:bodyPr/>
          <a:lstStyle>
            <a:lvl1pPr marL="0" indent="0">
              <a:buNone/>
              <a:defRPr sz="2196"/>
            </a:lvl1pPr>
            <a:lvl2pPr marL="627603" indent="0">
              <a:buNone/>
              <a:defRPr sz="1923"/>
            </a:lvl2pPr>
            <a:lvl3pPr marL="1255207" indent="0">
              <a:buNone/>
              <a:defRPr sz="1647"/>
            </a:lvl3pPr>
            <a:lvl4pPr marL="1882810" indent="0">
              <a:buNone/>
              <a:defRPr sz="1374"/>
            </a:lvl4pPr>
            <a:lvl5pPr marL="2510413" indent="0">
              <a:buNone/>
              <a:defRPr sz="1374"/>
            </a:lvl5pPr>
            <a:lvl6pPr marL="3138016" indent="0">
              <a:buNone/>
              <a:defRPr sz="1374"/>
            </a:lvl6pPr>
            <a:lvl7pPr marL="3765620" indent="0">
              <a:buNone/>
              <a:defRPr sz="1374"/>
            </a:lvl7pPr>
            <a:lvl8pPr marL="4393223" indent="0">
              <a:buNone/>
              <a:defRPr sz="1374"/>
            </a:lvl8pPr>
            <a:lvl9pPr marL="5020827" indent="0">
              <a:buNone/>
              <a:defRPr sz="1374"/>
            </a:lvl9pPr>
          </a:lstStyle>
          <a:p>
            <a:pPr lvl="0"/>
            <a:r>
              <a:rPr lang="en-US"/>
              <a:t>Click to edit Master text styles</a:t>
            </a:r>
          </a:p>
        </p:txBody>
      </p:sp>
      <p:sp>
        <p:nvSpPr>
          <p:cNvPr id="5" name="Date Placeholder 4">
            <a:extLst>
              <a:ext uri="{FF2B5EF4-FFF2-40B4-BE49-F238E27FC236}">
                <a16:creationId xmlns:a16="http://schemas.microsoft.com/office/drawing/2014/main" id="{BF2B187E-B660-4E83-9FC4-84833E2D3876}"/>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9619BEC0-4FFF-46CC-85D7-1297097F7794}"/>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AA5F280E-BAE4-4CE8-983F-F71AB537F27B}"/>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2945190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3E507-7C86-47FF-9603-DF45F41A6C00}"/>
              </a:ext>
            </a:extLst>
          </p:cNvPr>
          <p:cNvSpPr>
            <a:spLocks noGrp="1"/>
          </p:cNvSpPr>
          <p:nvPr>
            <p:ph type="title"/>
          </p:nvPr>
        </p:nvSpPr>
        <p:spPr>
          <a:xfrm>
            <a:off x="1155696" y="631719"/>
            <a:ext cx="5411434" cy="2211017"/>
          </a:xfrm>
        </p:spPr>
        <p:txBody>
          <a:bodyPr anchor="b"/>
          <a:lstStyle>
            <a:lvl1pPr>
              <a:defRPr sz="4393"/>
            </a:lvl1pPr>
          </a:lstStyle>
          <a:p>
            <a:r>
              <a:rPr lang="en-US"/>
              <a:t>Click to edit Master title style</a:t>
            </a:r>
          </a:p>
        </p:txBody>
      </p:sp>
      <p:sp>
        <p:nvSpPr>
          <p:cNvPr id="3" name="Picture Placeholder 2">
            <a:extLst>
              <a:ext uri="{FF2B5EF4-FFF2-40B4-BE49-F238E27FC236}">
                <a16:creationId xmlns:a16="http://schemas.microsoft.com/office/drawing/2014/main" id="{0044FBC2-E17C-41CD-935B-D9336DA54E8D}"/>
              </a:ext>
            </a:extLst>
          </p:cNvPr>
          <p:cNvSpPr>
            <a:spLocks noGrp="1"/>
          </p:cNvSpPr>
          <p:nvPr>
            <p:ph type="pic" idx="1"/>
          </p:nvPr>
        </p:nvSpPr>
        <p:spPr>
          <a:xfrm>
            <a:off x="7132957" y="1364343"/>
            <a:ext cx="8494008" cy="6733951"/>
          </a:xfrm>
        </p:spPr>
        <p:txBody>
          <a:bodyPr/>
          <a:lstStyle>
            <a:lvl1pPr marL="0" indent="0">
              <a:buNone/>
              <a:defRPr sz="4393"/>
            </a:lvl1pPr>
            <a:lvl2pPr marL="627603" indent="0">
              <a:buNone/>
              <a:defRPr sz="3844"/>
            </a:lvl2pPr>
            <a:lvl3pPr marL="1255207" indent="0">
              <a:buNone/>
              <a:defRPr sz="3294"/>
            </a:lvl3pPr>
            <a:lvl4pPr marL="1882810" indent="0">
              <a:buNone/>
              <a:defRPr sz="2745"/>
            </a:lvl4pPr>
            <a:lvl5pPr marL="2510413" indent="0">
              <a:buNone/>
              <a:defRPr sz="2745"/>
            </a:lvl5pPr>
            <a:lvl6pPr marL="3138016" indent="0">
              <a:buNone/>
              <a:defRPr sz="2745"/>
            </a:lvl6pPr>
            <a:lvl7pPr marL="3765620" indent="0">
              <a:buNone/>
              <a:defRPr sz="2745"/>
            </a:lvl7pPr>
            <a:lvl8pPr marL="4393223" indent="0">
              <a:buNone/>
              <a:defRPr sz="2745"/>
            </a:lvl8pPr>
            <a:lvl9pPr marL="5020827" indent="0">
              <a:buNone/>
              <a:defRPr sz="2745"/>
            </a:lvl9pPr>
          </a:lstStyle>
          <a:p>
            <a:endParaRPr lang="en-US"/>
          </a:p>
        </p:txBody>
      </p:sp>
      <p:sp>
        <p:nvSpPr>
          <p:cNvPr id="4" name="Text Placeholder 3">
            <a:extLst>
              <a:ext uri="{FF2B5EF4-FFF2-40B4-BE49-F238E27FC236}">
                <a16:creationId xmlns:a16="http://schemas.microsoft.com/office/drawing/2014/main" id="{E9A0344D-83A3-43E6-B2DE-4FF4ACE394E5}"/>
              </a:ext>
            </a:extLst>
          </p:cNvPr>
          <p:cNvSpPr>
            <a:spLocks noGrp="1"/>
          </p:cNvSpPr>
          <p:nvPr>
            <p:ph type="body" sz="half" idx="2"/>
          </p:nvPr>
        </p:nvSpPr>
        <p:spPr>
          <a:xfrm>
            <a:off x="1155696" y="2842736"/>
            <a:ext cx="5411434" cy="5266521"/>
          </a:xfrm>
        </p:spPr>
        <p:txBody>
          <a:bodyPr/>
          <a:lstStyle>
            <a:lvl1pPr marL="0" indent="0">
              <a:buNone/>
              <a:defRPr sz="2196"/>
            </a:lvl1pPr>
            <a:lvl2pPr marL="627603" indent="0">
              <a:buNone/>
              <a:defRPr sz="1923"/>
            </a:lvl2pPr>
            <a:lvl3pPr marL="1255207" indent="0">
              <a:buNone/>
              <a:defRPr sz="1647"/>
            </a:lvl3pPr>
            <a:lvl4pPr marL="1882810" indent="0">
              <a:buNone/>
              <a:defRPr sz="1374"/>
            </a:lvl4pPr>
            <a:lvl5pPr marL="2510413" indent="0">
              <a:buNone/>
              <a:defRPr sz="1374"/>
            </a:lvl5pPr>
            <a:lvl6pPr marL="3138016" indent="0">
              <a:buNone/>
              <a:defRPr sz="1374"/>
            </a:lvl6pPr>
            <a:lvl7pPr marL="3765620" indent="0">
              <a:buNone/>
              <a:defRPr sz="1374"/>
            </a:lvl7pPr>
            <a:lvl8pPr marL="4393223" indent="0">
              <a:buNone/>
              <a:defRPr sz="1374"/>
            </a:lvl8pPr>
            <a:lvl9pPr marL="5020827" indent="0">
              <a:buNone/>
              <a:defRPr sz="1374"/>
            </a:lvl9pPr>
          </a:lstStyle>
          <a:p>
            <a:pPr lvl="0"/>
            <a:r>
              <a:rPr lang="en-US"/>
              <a:t>Click to edit Master text styles</a:t>
            </a:r>
          </a:p>
        </p:txBody>
      </p:sp>
      <p:sp>
        <p:nvSpPr>
          <p:cNvPr id="5" name="Date Placeholder 4">
            <a:extLst>
              <a:ext uri="{FF2B5EF4-FFF2-40B4-BE49-F238E27FC236}">
                <a16:creationId xmlns:a16="http://schemas.microsoft.com/office/drawing/2014/main" id="{2113D8AE-F6A0-407B-AFA0-4BD7967E86E5}"/>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6" name="Footer Placeholder 5">
            <a:extLst>
              <a:ext uri="{FF2B5EF4-FFF2-40B4-BE49-F238E27FC236}">
                <a16:creationId xmlns:a16="http://schemas.microsoft.com/office/drawing/2014/main" id="{A9ECCF65-9DF9-4FFD-85D8-CFFDF895E6BA}"/>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7" name="Slide Number Placeholder 6">
            <a:extLst>
              <a:ext uri="{FF2B5EF4-FFF2-40B4-BE49-F238E27FC236}">
                <a16:creationId xmlns:a16="http://schemas.microsoft.com/office/drawing/2014/main" id="{46972E32-F6D7-4676-AC06-5B2D2924E480}"/>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2392298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B7AB-6F58-48AD-AD54-14246505C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75E03F-FB47-47A8-9BFE-524B1FFB63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8554D-C18C-4A33-BA68-B842B192368A}"/>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C5AD5ADC-6B6D-4716-94E9-49CEC2FE055B}"/>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B8B218FC-A575-4DF8-A6A8-DA80183033D5}"/>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1683687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351B2D-8DD4-4704-9864-66CDABC77E8D}"/>
              </a:ext>
            </a:extLst>
          </p:cNvPr>
          <p:cNvSpPr>
            <a:spLocks noGrp="1"/>
          </p:cNvSpPr>
          <p:nvPr>
            <p:ph type="title" orient="vert"/>
          </p:nvPr>
        </p:nvSpPr>
        <p:spPr>
          <a:xfrm>
            <a:off x="12006962" y="504498"/>
            <a:ext cx="3617818" cy="803029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4DC499-8A14-4094-9EED-7EBAA9A5F85B}"/>
              </a:ext>
            </a:extLst>
          </p:cNvPr>
          <p:cNvSpPr>
            <a:spLocks noGrp="1"/>
          </p:cNvSpPr>
          <p:nvPr>
            <p:ph type="body" orient="vert" idx="1"/>
          </p:nvPr>
        </p:nvSpPr>
        <p:spPr>
          <a:xfrm>
            <a:off x="1153507" y="504498"/>
            <a:ext cx="10643726" cy="80302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44100-381E-4815-BEE2-15400B8401F8}"/>
              </a:ext>
            </a:extLst>
          </p:cNvPr>
          <p:cNvSpPr>
            <a:spLocks noGrp="1"/>
          </p:cNvSpPr>
          <p:nvPr>
            <p:ph type="dt" sz="half" idx="10"/>
          </p:nvPr>
        </p:nvSpPr>
        <p:spPr/>
        <p:txBody>
          <a:body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7ACC0E2A-534F-4ED5-977B-0499E747E185}"/>
              </a:ext>
            </a:extLst>
          </p:cNvPr>
          <p:cNvSpPr>
            <a:spLocks noGrp="1"/>
          </p:cNvSpPr>
          <p:nvPr>
            <p:ph type="ftr" sz="quarter" idx="11"/>
          </p:nvPr>
        </p:nvSpPr>
        <p:spPr/>
        <p:txBody>
          <a:body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46760DEF-8D02-416C-8DF2-C2A1E04DA7F4}"/>
              </a:ext>
            </a:extLst>
          </p:cNvPr>
          <p:cNvSpPr>
            <a:spLocks noGrp="1"/>
          </p:cNvSpPr>
          <p:nvPr>
            <p:ph type="sldNum" sz="quarter" idx="12"/>
          </p:nvPr>
        </p:nvSpPr>
        <p:spPr/>
        <p:txBody>
          <a:body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2676627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589278" y="506536"/>
            <a:ext cx="15599735" cy="8462716"/>
          </a:xfrm>
          <a:prstGeom prst="roundRect">
            <a:avLst>
              <a:gd name="adj" fmla="val 3448"/>
            </a:avLst>
          </a:prstGeom>
          <a:solidFill>
            <a:schemeClr val="lt2"/>
          </a:solidFill>
          <a:ln>
            <a:noFill/>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txBox="1">
            <a:spLocks noGrp="1"/>
          </p:cNvSpPr>
          <p:nvPr>
            <p:ph type="ctrTitle"/>
          </p:nvPr>
        </p:nvSpPr>
        <p:spPr>
          <a:xfrm>
            <a:off x="1707279" y="3562792"/>
            <a:ext cx="9056313" cy="2988922"/>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7312">
                <a:solidFill>
                  <a:schemeClr val="accent2"/>
                </a:solidFill>
              </a:defRPr>
            </a:lvl1pPr>
            <a:lvl2pPr lvl="1" algn="ctr">
              <a:spcBef>
                <a:spcPts val="0"/>
              </a:spcBef>
              <a:spcAft>
                <a:spcPts val="0"/>
              </a:spcAft>
              <a:buClr>
                <a:srgbClr val="191919"/>
              </a:buClr>
              <a:buSzPts val="5200"/>
              <a:buNone/>
              <a:defRPr sz="9519">
                <a:solidFill>
                  <a:srgbClr val="191919"/>
                </a:solidFill>
              </a:defRPr>
            </a:lvl2pPr>
            <a:lvl3pPr lvl="2" algn="ctr">
              <a:spcBef>
                <a:spcPts val="0"/>
              </a:spcBef>
              <a:spcAft>
                <a:spcPts val="0"/>
              </a:spcAft>
              <a:buClr>
                <a:srgbClr val="191919"/>
              </a:buClr>
              <a:buSzPts val="5200"/>
              <a:buNone/>
              <a:defRPr sz="9519">
                <a:solidFill>
                  <a:srgbClr val="191919"/>
                </a:solidFill>
              </a:defRPr>
            </a:lvl3pPr>
            <a:lvl4pPr lvl="3" algn="ctr">
              <a:spcBef>
                <a:spcPts val="0"/>
              </a:spcBef>
              <a:spcAft>
                <a:spcPts val="0"/>
              </a:spcAft>
              <a:buClr>
                <a:srgbClr val="191919"/>
              </a:buClr>
              <a:buSzPts val="5200"/>
              <a:buNone/>
              <a:defRPr sz="9519">
                <a:solidFill>
                  <a:srgbClr val="191919"/>
                </a:solidFill>
              </a:defRPr>
            </a:lvl4pPr>
            <a:lvl5pPr lvl="4" algn="ctr">
              <a:spcBef>
                <a:spcPts val="0"/>
              </a:spcBef>
              <a:spcAft>
                <a:spcPts val="0"/>
              </a:spcAft>
              <a:buClr>
                <a:srgbClr val="191919"/>
              </a:buClr>
              <a:buSzPts val="5200"/>
              <a:buNone/>
              <a:defRPr sz="9519">
                <a:solidFill>
                  <a:srgbClr val="191919"/>
                </a:solidFill>
              </a:defRPr>
            </a:lvl5pPr>
            <a:lvl6pPr lvl="5" algn="ctr">
              <a:spcBef>
                <a:spcPts val="0"/>
              </a:spcBef>
              <a:spcAft>
                <a:spcPts val="0"/>
              </a:spcAft>
              <a:buClr>
                <a:srgbClr val="191919"/>
              </a:buClr>
              <a:buSzPts val="5200"/>
              <a:buNone/>
              <a:defRPr sz="9519">
                <a:solidFill>
                  <a:srgbClr val="191919"/>
                </a:solidFill>
              </a:defRPr>
            </a:lvl6pPr>
            <a:lvl7pPr lvl="6" algn="ctr">
              <a:spcBef>
                <a:spcPts val="0"/>
              </a:spcBef>
              <a:spcAft>
                <a:spcPts val="0"/>
              </a:spcAft>
              <a:buClr>
                <a:srgbClr val="191919"/>
              </a:buClr>
              <a:buSzPts val="5200"/>
              <a:buNone/>
              <a:defRPr sz="9519">
                <a:solidFill>
                  <a:srgbClr val="191919"/>
                </a:solidFill>
              </a:defRPr>
            </a:lvl7pPr>
            <a:lvl8pPr lvl="7" algn="ctr">
              <a:spcBef>
                <a:spcPts val="0"/>
              </a:spcBef>
              <a:spcAft>
                <a:spcPts val="0"/>
              </a:spcAft>
              <a:buClr>
                <a:srgbClr val="191919"/>
              </a:buClr>
              <a:buSzPts val="5200"/>
              <a:buNone/>
              <a:defRPr sz="9519">
                <a:solidFill>
                  <a:srgbClr val="191919"/>
                </a:solidFill>
              </a:defRPr>
            </a:lvl8pPr>
            <a:lvl9pPr lvl="8" algn="ctr">
              <a:spcBef>
                <a:spcPts val="0"/>
              </a:spcBef>
              <a:spcAft>
                <a:spcPts val="0"/>
              </a:spcAft>
              <a:buClr>
                <a:srgbClr val="191919"/>
              </a:buClr>
              <a:buSzPts val="5200"/>
              <a:buNone/>
              <a:defRPr sz="9519">
                <a:solidFill>
                  <a:srgbClr val="191919"/>
                </a:solidFill>
              </a:defRPr>
            </a:lvl9pPr>
          </a:lstStyle>
          <a:p>
            <a:endParaRPr/>
          </a:p>
        </p:txBody>
      </p:sp>
      <p:sp>
        <p:nvSpPr>
          <p:cNvPr id="11" name="Google Shape;11;p2"/>
          <p:cNvSpPr txBox="1">
            <a:spLocks noGrp="1"/>
          </p:cNvSpPr>
          <p:nvPr>
            <p:ph type="subTitle" idx="1"/>
          </p:nvPr>
        </p:nvSpPr>
        <p:spPr>
          <a:xfrm>
            <a:off x="1707279" y="6596436"/>
            <a:ext cx="9056313" cy="876559"/>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3311"/>
            </a:lvl1pPr>
            <a:lvl2pPr lvl="1" algn="ctr">
              <a:lnSpc>
                <a:spcPct val="100000"/>
              </a:lnSpc>
              <a:spcBef>
                <a:spcPts val="0"/>
              </a:spcBef>
              <a:spcAft>
                <a:spcPts val="0"/>
              </a:spcAft>
              <a:buSzPts val="1800"/>
              <a:buNone/>
              <a:defRPr sz="3311"/>
            </a:lvl2pPr>
            <a:lvl3pPr lvl="2" algn="ctr">
              <a:lnSpc>
                <a:spcPct val="100000"/>
              </a:lnSpc>
              <a:spcBef>
                <a:spcPts val="0"/>
              </a:spcBef>
              <a:spcAft>
                <a:spcPts val="0"/>
              </a:spcAft>
              <a:buSzPts val="1800"/>
              <a:buNone/>
              <a:defRPr sz="3311"/>
            </a:lvl3pPr>
            <a:lvl4pPr lvl="3" algn="ctr">
              <a:lnSpc>
                <a:spcPct val="100000"/>
              </a:lnSpc>
              <a:spcBef>
                <a:spcPts val="0"/>
              </a:spcBef>
              <a:spcAft>
                <a:spcPts val="0"/>
              </a:spcAft>
              <a:buSzPts val="1800"/>
              <a:buNone/>
              <a:defRPr sz="3311"/>
            </a:lvl4pPr>
            <a:lvl5pPr lvl="4" algn="ctr">
              <a:lnSpc>
                <a:spcPct val="100000"/>
              </a:lnSpc>
              <a:spcBef>
                <a:spcPts val="0"/>
              </a:spcBef>
              <a:spcAft>
                <a:spcPts val="0"/>
              </a:spcAft>
              <a:buSzPts val="1800"/>
              <a:buNone/>
              <a:defRPr sz="3311"/>
            </a:lvl5pPr>
            <a:lvl6pPr lvl="5" algn="ctr">
              <a:lnSpc>
                <a:spcPct val="100000"/>
              </a:lnSpc>
              <a:spcBef>
                <a:spcPts val="0"/>
              </a:spcBef>
              <a:spcAft>
                <a:spcPts val="0"/>
              </a:spcAft>
              <a:buSzPts val="1800"/>
              <a:buNone/>
              <a:defRPr sz="3311"/>
            </a:lvl6pPr>
            <a:lvl7pPr lvl="6" algn="ctr">
              <a:lnSpc>
                <a:spcPct val="100000"/>
              </a:lnSpc>
              <a:spcBef>
                <a:spcPts val="0"/>
              </a:spcBef>
              <a:spcAft>
                <a:spcPts val="0"/>
              </a:spcAft>
              <a:buSzPts val="1800"/>
              <a:buNone/>
              <a:defRPr sz="3311"/>
            </a:lvl7pPr>
            <a:lvl8pPr lvl="7" algn="ctr">
              <a:lnSpc>
                <a:spcPct val="100000"/>
              </a:lnSpc>
              <a:spcBef>
                <a:spcPts val="0"/>
              </a:spcBef>
              <a:spcAft>
                <a:spcPts val="0"/>
              </a:spcAft>
              <a:buSzPts val="1800"/>
              <a:buNone/>
              <a:defRPr sz="3311"/>
            </a:lvl8pPr>
            <a:lvl9pPr lvl="8" algn="ctr">
              <a:lnSpc>
                <a:spcPct val="100000"/>
              </a:lnSpc>
              <a:spcBef>
                <a:spcPts val="0"/>
              </a:spcBef>
              <a:spcAft>
                <a:spcPts val="0"/>
              </a:spcAft>
              <a:buSzPts val="1800"/>
              <a:buNone/>
              <a:defRPr sz="3311"/>
            </a:lvl9pPr>
          </a:lstStyle>
          <a:p>
            <a:endParaRPr/>
          </a:p>
        </p:txBody>
      </p:sp>
      <p:sp>
        <p:nvSpPr>
          <p:cNvPr id="12" name="Google Shape;12;p2"/>
          <p:cNvSpPr txBox="1">
            <a:spLocks noGrp="1"/>
          </p:cNvSpPr>
          <p:nvPr>
            <p:ph type="title" idx="2"/>
          </p:nvPr>
        </p:nvSpPr>
        <p:spPr>
          <a:xfrm>
            <a:off x="1892466" y="1985522"/>
            <a:ext cx="8693554" cy="876559"/>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3311"/>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859312" y="678183"/>
            <a:ext cx="14957847" cy="2501739"/>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169293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589278" y="506536"/>
            <a:ext cx="15599735" cy="8462716"/>
          </a:xfrm>
          <a:prstGeom prst="roundRect">
            <a:avLst>
              <a:gd name="adj" fmla="val 3448"/>
            </a:avLst>
          </a:prstGeom>
          <a:solidFill>
            <a:schemeClr val="lt2"/>
          </a:solidFill>
          <a:ln>
            <a:noFill/>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txBox="1">
            <a:spLocks noGrp="1"/>
          </p:cNvSpPr>
          <p:nvPr>
            <p:ph type="title"/>
          </p:nvPr>
        </p:nvSpPr>
        <p:spPr>
          <a:xfrm>
            <a:off x="1321126" y="993728"/>
            <a:ext cx="14148698" cy="982122"/>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1321126" y="2197569"/>
            <a:ext cx="14148698" cy="6284584"/>
          </a:xfrm>
          <a:prstGeom prst="rect">
            <a:avLst/>
          </a:prstGeom>
        </p:spPr>
        <p:txBody>
          <a:bodyPr spcFirstLastPara="1" wrap="square" lIns="121705" tIns="121705" rIns="121705" bIns="121705" anchor="t" anchorCtr="0">
            <a:noAutofit/>
          </a:bodyPr>
          <a:lstStyle>
            <a:lvl1pPr marL="839659" lvl="0" indent="-559773" rtl="0">
              <a:lnSpc>
                <a:spcPct val="100000"/>
              </a:lnSpc>
              <a:spcBef>
                <a:spcPts val="0"/>
              </a:spcBef>
              <a:spcAft>
                <a:spcPts val="0"/>
              </a:spcAft>
              <a:buClr>
                <a:srgbClr val="434343"/>
              </a:buClr>
              <a:buSzPts val="1200"/>
              <a:buAutoNum type="arabicPeriod"/>
              <a:defRPr sz="2345">
                <a:solidFill>
                  <a:srgbClr val="434343"/>
                </a:solidFill>
              </a:defRPr>
            </a:lvl1pPr>
            <a:lvl2pPr marL="1679317" lvl="1" indent="-559773" rtl="0">
              <a:lnSpc>
                <a:spcPct val="115000"/>
              </a:lnSpc>
              <a:spcBef>
                <a:spcPts val="2939"/>
              </a:spcBef>
              <a:spcAft>
                <a:spcPts val="0"/>
              </a:spcAft>
              <a:buClr>
                <a:srgbClr val="434343"/>
              </a:buClr>
              <a:buSzPts val="1200"/>
              <a:buFont typeface="Roboto Condensed Light"/>
              <a:buAutoNum type="alphaLcPeriod"/>
              <a:defRPr>
                <a:solidFill>
                  <a:srgbClr val="434343"/>
                </a:solidFill>
              </a:defRPr>
            </a:lvl2pPr>
            <a:lvl3pPr marL="2518976" lvl="2" indent="-559773" rtl="0">
              <a:lnSpc>
                <a:spcPct val="115000"/>
              </a:lnSpc>
              <a:spcBef>
                <a:spcPts val="2939"/>
              </a:spcBef>
              <a:spcAft>
                <a:spcPts val="0"/>
              </a:spcAft>
              <a:buClr>
                <a:srgbClr val="434343"/>
              </a:buClr>
              <a:buSzPts val="1200"/>
              <a:buFont typeface="Roboto Condensed Light"/>
              <a:buAutoNum type="romanLcPeriod"/>
              <a:defRPr>
                <a:solidFill>
                  <a:srgbClr val="434343"/>
                </a:solidFill>
              </a:defRPr>
            </a:lvl3pPr>
            <a:lvl4pPr marL="3358635" lvl="3" indent="-559773" rtl="0">
              <a:lnSpc>
                <a:spcPct val="115000"/>
              </a:lnSpc>
              <a:spcBef>
                <a:spcPts val="2939"/>
              </a:spcBef>
              <a:spcAft>
                <a:spcPts val="0"/>
              </a:spcAft>
              <a:buClr>
                <a:srgbClr val="434343"/>
              </a:buClr>
              <a:buSzPts val="1200"/>
              <a:buFont typeface="Roboto Condensed Light"/>
              <a:buAutoNum type="arabicPeriod"/>
              <a:defRPr>
                <a:solidFill>
                  <a:srgbClr val="434343"/>
                </a:solidFill>
              </a:defRPr>
            </a:lvl4pPr>
            <a:lvl5pPr marL="4198292" lvl="4" indent="-559773" rtl="0">
              <a:lnSpc>
                <a:spcPct val="115000"/>
              </a:lnSpc>
              <a:spcBef>
                <a:spcPts val="2939"/>
              </a:spcBef>
              <a:spcAft>
                <a:spcPts val="0"/>
              </a:spcAft>
              <a:buClr>
                <a:srgbClr val="434343"/>
              </a:buClr>
              <a:buSzPts val="1200"/>
              <a:buFont typeface="Roboto Condensed Light"/>
              <a:buAutoNum type="alphaLcPeriod"/>
              <a:defRPr>
                <a:solidFill>
                  <a:srgbClr val="434343"/>
                </a:solidFill>
              </a:defRPr>
            </a:lvl5pPr>
            <a:lvl6pPr marL="5037952" lvl="5" indent="-559773" rtl="0">
              <a:lnSpc>
                <a:spcPct val="115000"/>
              </a:lnSpc>
              <a:spcBef>
                <a:spcPts val="2939"/>
              </a:spcBef>
              <a:spcAft>
                <a:spcPts val="0"/>
              </a:spcAft>
              <a:buClr>
                <a:srgbClr val="434343"/>
              </a:buClr>
              <a:buSzPts val="1200"/>
              <a:buFont typeface="Roboto Condensed Light"/>
              <a:buAutoNum type="romanLcPeriod"/>
              <a:defRPr>
                <a:solidFill>
                  <a:srgbClr val="434343"/>
                </a:solidFill>
              </a:defRPr>
            </a:lvl6pPr>
            <a:lvl7pPr marL="5877609" lvl="6" indent="-559773" rtl="0">
              <a:lnSpc>
                <a:spcPct val="115000"/>
              </a:lnSpc>
              <a:spcBef>
                <a:spcPts val="2939"/>
              </a:spcBef>
              <a:spcAft>
                <a:spcPts val="0"/>
              </a:spcAft>
              <a:buClr>
                <a:srgbClr val="434343"/>
              </a:buClr>
              <a:buSzPts val="1200"/>
              <a:buFont typeface="Roboto Condensed Light"/>
              <a:buAutoNum type="arabicPeriod"/>
              <a:defRPr>
                <a:solidFill>
                  <a:srgbClr val="434343"/>
                </a:solidFill>
              </a:defRPr>
            </a:lvl7pPr>
            <a:lvl8pPr marL="6717268" lvl="7" indent="-559773" rtl="0">
              <a:lnSpc>
                <a:spcPct val="115000"/>
              </a:lnSpc>
              <a:spcBef>
                <a:spcPts val="2939"/>
              </a:spcBef>
              <a:spcAft>
                <a:spcPts val="0"/>
              </a:spcAft>
              <a:buClr>
                <a:srgbClr val="434343"/>
              </a:buClr>
              <a:buSzPts val="1200"/>
              <a:buFont typeface="Roboto Condensed Light"/>
              <a:buAutoNum type="alphaLcPeriod"/>
              <a:defRPr>
                <a:solidFill>
                  <a:srgbClr val="434343"/>
                </a:solidFill>
              </a:defRPr>
            </a:lvl8pPr>
            <a:lvl9pPr marL="7556927" lvl="8" indent="-559773" rtl="0">
              <a:lnSpc>
                <a:spcPct val="115000"/>
              </a:lnSpc>
              <a:spcBef>
                <a:spcPts val="2939"/>
              </a:spcBef>
              <a:spcAft>
                <a:spcPts val="2939"/>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4296575" y="963297"/>
            <a:ext cx="1255582" cy="1043015"/>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89;p4"/>
          <p:cNvGrpSpPr/>
          <p:nvPr/>
        </p:nvGrpSpPr>
        <p:grpSpPr>
          <a:xfrm>
            <a:off x="1023002" y="6213544"/>
            <a:ext cx="14702378" cy="2449433"/>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351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extLst>
      <p:ext uri="{BB962C8B-B14F-4D97-AF65-F5344CB8AC3E}">
        <p14:creationId xmlns:p14="http://schemas.microsoft.com/office/powerpoint/2010/main" val="889636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589278" y="506536"/>
            <a:ext cx="15599735" cy="8462716"/>
          </a:xfrm>
          <a:prstGeom prst="roundRect">
            <a:avLst>
              <a:gd name="adj" fmla="val 3448"/>
            </a:avLst>
          </a:prstGeom>
          <a:solidFill>
            <a:schemeClr val="lt2"/>
          </a:solidFill>
          <a:ln>
            <a:noFill/>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8"/>
          <p:cNvSpPr txBox="1">
            <a:spLocks noGrp="1"/>
          </p:cNvSpPr>
          <p:nvPr>
            <p:ph type="title"/>
          </p:nvPr>
        </p:nvSpPr>
        <p:spPr>
          <a:xfrm>
            <a:off x="1321126" y="993728"/>
            <a:ext cx="14148698" cy="982122"/>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38511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23"/>
          <p:cNvSpPr/>
          <p:nvPr/>
        </p:nvSpPr>
        <p:spPr>
          <a:xfrm>
            <a:off x="589278" y="506536"/>
            <a:ext cx="15599735" cy="8462716"/>
          </a:xfrm>
          <a:prstGeom prst="roundRect">
            <a:avLst>
              <a:gd name="adj" fmla="val 3448"/>
            </a:avLst>
          </a:prstGeom>
          <a:solidFill>
            <a:schemeClr val="lt2"/>
          </a:solidFill>
          <a:ln>
            <a:noFill/>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3"/>
          <p:cNvSpPr txBox="1">
            <a:spLocks noGrp="1"/>
          </p:cNvSpPr>
          <p:nvPr>
            <p:ph type="title"/>
          </p:nvPr>
        </p:nvSpPr>
        <p:spPr>
          <a:xfrm>
            <a:off x="1308464" y="2927850"/>
            <a:ext cx="5980843" cy="1140742"/>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1308464" y="4068592"/>
            <a:ext cx="5980843" cy="2479346"/>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939"/>
              </a:spcBef>
              <a:spcAft>
                <a:spcPts val="0"/>
              </a:spcAft>
              <a:buSzPts val="1400"/>
              <a:buNone/>
              <a:defRPr/>
            </a:lvl3pPr>
            <a:lvl4pPr lvl="3" algn="ctr" rtl="0">
              <a:lnSpc>
                <a:spcPct val="100000"/>
              </a:lnSpc>
              <a:spcBef>
                <a:spcPts val="2939"/>
              </a:spcBef>
              <a:spcAft>
                <a:spcPts val="0"/>
              </a:spcAft>
              <a:buSzPts val="1400"/>
              <a:buNone/>
              <a:defRPr/>
            </a:lvl4pPr>
            <a:lvl5pPr lvl="4" algn="ctr" rtl="0">
              <a:lnSpc>
                <a:spcPct val="100000"/>
              </a:lnSpc>
              <a:spcBef>
                <a:spcPts val="2939"/>
              </a:spcBef>
              <a:spcAft>
                <a:spcPts val="0"/>
              </a:spcAft>
              <a:buSzPts val="1400"/>
              <a:buNone/>
              <a:defRPr/>
            </a:lvl5pPr>
            <a:lvl6pPr lvl="5" algn="ctr" rtl="0">
              <a:lnSpc>
                <a:spcPct val="100000"/>
              </a:lnSpc>
              <a:spcBef>
                <a:spcPts val="2939"/>
              </a:spcBef>
              <a:spcAft>
                <a:spcPts val="0"/>
              </a:spcAft>
              <a:buSzPts val="1400"/>
              <a:buNone/>
              <a:defRPr/>
            </a:lvl6pPr>
            <a:lvl7pPr lvl="6" algn="ctr" rtl="0">
              <a:lnSpc>
                <a:spcPct val="100000"/>
              </a:lnSpc>
              <a:spcBef>
                <a:spcPts val="2939"/>
              </a:spcBef>
              <a:spcAft>
                <a:spcPts val="0"/>
              </a:spcAft>
              <a:buSzPts val="1400"/>
              <a:buNone/>
              <a:defRPr/>
            </a:lvl7pPr>
            <a:lvl8pPr lvl="7" algn="ctr" rtl="0">
              <a:lnSpc>
                <a:spcPct val="100000"/>
              </a:lnSpc>
              <a:spcBef>
                <a:spcPts val="2939"/>
              </a:spcBef>
              <a:spcAft>
                <a:spcPts val="0"/>
              </a:spcAft>
              <a:buSzPts val="1400"/>
              <a:buNone/>
              <a:defRPr/>
            </a:lvl8pPr>
            <a:lvl9pPr lvl="8" algn="ctr" rtl="0">
              <a:lnSpc>
                <a:spcPct val="100000"/>
              </a:lnSpc>
              <a:spcBef>
                <a:spcPts val="2939"/>
              </a:spcBef>
              <a:spcAft>
                <a:spcPts val="2939"/>
              </a:spcAft>
              <a:buSzPts val="1400"/>
              <a:buNone/>
              <a:defRPr/>
            </a:lvl9pPr>
          </a:lstStyle>
          <a:p>
            <a:endParaRPr/>
          </a:p>
        </p:txBody>
      </p:sp>
    </p:spTree>
    <p:extLst>
      <p:ext uri="{BB962C8B-B14F-4D97-AF65-F5344CB8AC3E}">
        <p14:creationId xmlns:p14="http://schemas.microsoft.com/office/powerpoint/2010/main" val="1904733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01"/>
        <p:cNvGrpSpPr/>
        <p:nvPr/>
      </p:nvGrpSpPr>
      <p:grpSpPr>
        <a:xfrm>
          <a:off x="0" y="0"/>
          <a:ext cx="0" cy="0"/>
          <a:chOff x="0" y="0"/>
          <a:chExt cx="0" cy="0"/>
        </a:xfrm>
      </p:grpSpPr>
      <p:sp>
        <p:nvSpPr>
          <p:cNvPr id="502" name="Google Shape;502;p36"/>
          <p:cNvSpPr/>
          <p:nvPr/>
        </p:nvSpPr>
        <p:spPr>
          <a:xfrm>
            <a:off x="589278" y="506536"/>
            <a:ext cx="15599735" cy="8462716"/>
          </a:xfrm>
          <a:prstGeom prst="roundRect">
            <a:avLst>
              <a:gd name="adj" fmla="val 3448"/>
            </a:avLst>
          </a:prstGeom>
          <a:solidFill>
            <a:schemeClr val="lt2"/>
          </a:solidFill>
          <a:ln>
            <a:noFill/>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nvGrpSpPr>
          <p:cNvPr id="503" name="Google Shape;503;p36"/>
          <p:cNvGrpSpPr/>
          <p:nvPr/>
        </p:nvGrpSpPr>
        <p:grpSpPr>
          <a:xfrm>
            <a:off x="859312" y="678183"/>
            <a:ext cx="14957847" cy="2501739"/>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38" name="Google Shape;538;p36"/>
          <p:cNvGrpSpPr/>
          <p:nvPr/>
        </p:nvGrpSpPr>
        <p:grpSpPr>
          <a:xfrm>
            <a:off x="859328" y="4328815"/>
            <a:ext cx="8155068" cy="4291970"/>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96341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2"/>
        <p:cNvGrpSpPr/>
        <p:nvPr/>
      </p:nvGrpSpPr>
      <p:grpSpPr>
        <a:xfrm>
          <a:off x="0" y="0"/>
          <a:ext cx="0" cy="0"/>
          <a:chOff x="0" y="0"/>
          <a:chExt cx="0" cy="0"/>
        </a:xfrm>
      </p:grpSpPr>
      <p:sp>
        <p:nvSpPr>
          <p:cNvPr id="553" name="Google Shape;553;p37"/>
          <p:cNvSpPr/>
          <p:nvPr/>
        </p:nvSpPr>
        <p:spPr>
          <a:xfrm>
            <a:off x="589278" y="506536"/>
            <a:ext cx="15599735" cy="8462716"/>
          </a:xfrm>
          <a:prstGeom prst="roundRect">
            <a:avLst>
              <a:gd name="adj" fmla="val 3448"/>
            </a:avLst>
          </a:prstGeom>
          <a:solidFill>
            <a:schemeClr val="lt2"/>
          </a:solidFill>
          <a:ln>
            <a:noFill/>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nvGrpSpPr>
          <p:cNvPr id="554" name="Google Shape;554;p37"/>
          <p:cNvGrpSpPr/>
          <p:nvPr/>
        </p:nvGrpSpPr>
        <p:grpSpPr>
          <a:xfrm>
            <a:off x="1354108" y="1046604"/>
            <a:ext cx="14105276" cy="7435463"/>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8" name="Google Shape;578;p37"/>
          <p:cNvGrpSpPr/>
          <p:nvPr/>
        </p:nvGrpSpPr>
        <p:grpSpPr>
          <a:xfrm>
            <a:off x="2590559" y="2043459"/>
            <a:ext cx="10996306" cy="2252279"/>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57953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8704563" y="3306440"/>
            <a:ext cx="9749903" cy="9241449"/>
          </a:xfrm>
          <a:prstGeom prst="ellipse">
            <a:avLst/>
          </a:prstGeom>
          <a:solidFill>
            <a:schemeClr val="accent1"/>
          </a:solidFill>
          <a:ln>
            <a:noFill/>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4"/>
          <p:cNvSpPr/>
          <p:nvPr/>
        </p:nvSpPr>
        <p:spPr>
          <a:xfrm>
            <a:off x="15035528" y="2550275"/>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4073789" y="3057499"/>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6352913" y="1571446"/>
            <a:ext cx="564092" cy="566363"/>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4"/>
          <p:cNvSpPr/>
          <p:nvPr/>
        </p:nvSpPr>
        <p:spPr>
          <a:xfrm>
            <a:off x="639693" y="8381519"/>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322046" y="8888743"/>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7435413" y="7449462"/>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322022" y="518881"/>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7435411" y="8119661"/>
            <a:ext cx="564092" cy="566363"/>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4"/>
          <p:cNvSpPr/>
          <p:nvPr/>
        </p:nvSpPr>
        <p:spPr>
          <a:xfrm>
            <a:off x="1817969" y="-173150"/>
            <a:ext cx="564092" cy="566363"/>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4"/>
          <p:cNvSpPr/>
          <p:nvPr/>
        </p:nvSpPr>
        <p:spPr>
          <a:xfrm rot="7641468">
            <a:off x="16623036" y="3669865"/>
            <a:ext cx="477762" cy="41561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4"/>
          <p:cNvSpPr/>
          <p:nvPr/>
        </p:nvSpPr>
        <p:spPr>
          <a:xfrm rot="7641468">
            <a:off x="-122178" y="7719367"/>
            <a:ext cx="477762" cy="41561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4"/>
          <p:cNvSpPr txBox="1">
            <a:spLocks noGrp="1"/>
          </p:cNvSpPr>
          <p:nvPr>
            <p:ph type="subTitle" idx="1"/>
          </p:nvPr>
        </p:nvSpPr>
        <p:spPr>
          <a:xfrm flipH="1">
            <a:off x="1356355" y="1259846"/>
            <a:ext cx="7731885" cy="2046593"/>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4415">
                <a:solidFill>
                  <a:schemeClr val="dk1"/>
                </a:solidFill>
              </a:defRPr>
            </a:lvl1pPr>
            <a:lvl2pPr lvl="1" rtl="0">
              <a:lnSpc>
                <a:spcPct val="100000"/>
              </a:lnSpc>
              <a:spcBef>
                <a:spcPts val="2939"/>
              </a:spcBef>
              <a:spcAft>
                <a:spcPts val="0"/>
              </a:spcAft>
              <a:buNone/>
              <a:defRPr sz="4415">
                <a:solidFill>
                  <a:schemeClr val="dk1"/>
                </a:solidFill>
              </a:defRPr>
            </a:lvl2pPr>
            <a:lvl3pPr lvl="2" rtl="0">
              <a:lnSpc>
                <a:spcPct val="100000"/>
              </a:lnSpc>
              <a:spcBef>
                <a:spcPts val="2939"/>
              </a:spcBef>
              <a:spcAft>
                <a:spcPts val="0"/>
              </a:spcAft>
              <a:buNone/>
              <a:defRPr sz="4415">
                <a:solidFill>
                  <a:schemeClr val="dk1"/>
                </a:solidFill>
              </a:defRPr>
            </a:lvl3pPr>
            <a:lvl4pPr lvl="3" rtl="0">
              <a:lnSpc>
                <a:spcPct val="100000"/>
              </a:lnSpc>
              <a:spcBef>
                <a:spcPts val="2939"/>
              </a:spcBef>
              <a:spcAft>
                <a:spcPts val="0"/>
              </a:spcAft>
              <a:buNone/>
              <a:defRPr sz="4415">
                <a:solidFill>
                  <a:schemeClr val="dk1"/>
                </a:solidFill>
              </a:defRPr>
            </a:lvl4pPr>
            <a:lvl5pPr lvl="4" rtl="0">
              <a:lnSpc>
                <a:spcPct val="100000"/>
              </a:lnSpc>
              <a:spcBef>
                <a:spcPts val="2939"/>
              </a:spcBef>
              <a:spcAft>
                <a:spcPts val="0"/>
              </a:spcAft>
              <a:buNone/>
              <a:defRPr sz="4415">
                <a:solidFill>
                  <a:schemeClr val="dk1"/>
                </a:solidFill>
              </a:defRPr>
            </a:lvl5pPr>
            <a:lvl6pPr lvl="5" rtl="0">
              <a:lnSpc>
                <a:spcPct val="100000"/>
              </a:lnSpc>
              <a:spcBef>
                <a:spcPts val="2939"/>
              </a:spcBef>
              <a:spcAft>
                <a:spcPts val="0"/>
              </a:spcAft>
              <a:buNone/>
              <a:defRPr sz="4415">
                <a:solidFill>
                  <a:schemeClr val="dk1"/>
                </a:solidFill>
              </a:defRPr>
            </a:lvl6pPr>
            <a:lvl7pPr lvl="6" rtl="0">
              <a:lnSpc>
                <a:spcPct val="100000"/>
              </a:lnSpc>
              <a:spcBef>
                <a:spcPts val="2939"/>
              </a:spcBef>
              <a:spcAft>
                <a:spcPts val="0"/>
              </a:spcAft>
              <a:buNone/>
              <a:defRPr sz="4415">
                <a:solidFill>
                  <a:schemeClr val="dk1"/>
                </a:solidFill>
              </a:defRPr>
            </a:lvl7pPr>
            <a:lvl8pPr lvl="7" rtl="0">
              <a:lnSpc>
                <a:spcPct val="100000"/>
              </a:lnSpc>
              <a:spcBef>
                <a:spcPts val="2939"/>
              </a:spcBef>
              <a:spcAft>
                <a:spcPts val="0"/>
              </a:spcAft>
              <a:buNone/>
              <a:defRPr sz="4415">
                <a:solidFill>
                  <a:schemeClr val="dk1"/>
                </a:solidFill>
              </a:defRPr>
            </a:lvl8pPr>
            <a:lvl9pPr lvl="8" rtl="0">
              <a:lnSpc>
                <a:spcPct val="100000"/>
              </a:lnSpc>
              <a:spcBef>
                <a:spcPts val="2939"/>
              </a:spcBef>
              <a:spcAft>
                <a:spcPts val="2939"/>
              </a:spcAft>
              <a:buNone/>
              <a:defRPr sz="4415">
                <a:solidFill>
                  <a:schemeClr val="dk1"/>
                </a:solidFill>
              </a:defRPr>
            </a:lvl9pPr>
          </a:lstStyle>
          <a:p>
            <a:endParaRPr/>
          </a:p>
        </p:txBody>
      </p:sp>
      <p:sp>
        <p:nvSpPr>
          <p:cNvPr id="174" name="Google Shape;174;p14"/>
          <p:cNvSpPr txBox="1">
            <a:spLocks noGrp="1"/>
          </p:cNvSpPr>
          <p:nvPr>
            <p:ph type="subTitle" idx="2"/>
          </p:nvPr>
        </p:nvSpPr>
        <p:spPr>
          <a:xfrm flipH="1">
            <a:off x="1259059" y="6130385"/>
            <a:ext cx="5044496" cy="848924"/>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6622"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6622"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6622"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6622"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6622"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6622"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6622"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6622"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6622"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066039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133030" y="6837606"/>
            <a:ext cx="5215141" cy="1064472"/>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4415" b="1">
                <a:solidFill>
                  <a:schemeClr val="accent1"/>
                </a:solidFill>
              </a:defRPr>
            </a:lvl1pPr>
            <a:lvl2pPr lvl="1" rtl="0">
              <a:spcBef>
                <a:spcPts val="0"/>
              </a:spcBef>
              <a:spcAft>
                <a:spcPts val="0"/>
              </a:spcAft>
              <a:buClr>
                <a:srgbClr val="000000"/>
              </a:buClr>
              <a:buSzPts val="1200"/>
              <a:buNone/>
              <a:defRPr sz="2207">
                <a:solidFill>
                  <a:srgbClr val="000000"/>
                </a:solidFill>
              </a:defRPr>
            </a:lvl2pPr>
            <a:lvl3pPr lvl="2" rtl="0">
              <a:spcBef>
                <a:spcPts val="0"/>
              </a:spcBef>
              <a:spcAft>
                <a:spcPts val="0"/>
              </a:spcAft>
              <a:buClr>
                <a:srgbClr val="000000"/>
              </a:buClr>
              <a:buSzPts val="1200"/>
              <a:buNone/>
              <a:defRPr sz="2207">
                <a:solidFill>
                  <a:srgbClr val="000000"/>
                </a:solidFill>
              </a:defRPr>
            </a:lvl3pPr>
            <a:lvl4pPr lvl="3" rtl="0">
              <a:spcBef>
                <a:spcPts val="0"/>
              </a:spcBef>
              <a:spcAft>
                <a:spcPts val="0"/>
              </a:spcAft>
              <a:buClr>
                <a:srgbClr val="000000"/>
              </a:buClr>
              <a:buSzPts val="1200"/>
              <a:buNone/>
              <a:defRPr sz="2207">
                <a:solidFill>
                  <a:srgbClr val="000000"/>
                </a:solidFill>
              </a:defRPr>
            </a:lvl4pPr>
            <a:lvl5pPr lvl="4" rtl="0">
              <a:spcBef>
                <a:spcPts val="0"/>
              </a:spcBef>
              <a:spcAft>
                <a:spcPts val="0"/>
              </a:spcAft>
              <a:buClr>
                <a:srgbClr val="000000"/>
              </a:buClr>
              <a:buSzPts val="1200"/>
              <a:buNone/>
              <a:defRPr sz="2207">
                <a:solidFill>
                  <a:srgbClr val="000000"/>
                </a:solidFill>
              </a:defRPr>
            </a:lvl5pPr>
            <a:lvl6pPr lvl="5" rtl="0">
              <a:spcBef>
                <a:spcPts val="0"/>
              </a:spcBef>
              <a:spcAft>
                <a:spcPts val="0"/>
              </a:spcAft>
              <a:buClr>
                <a:srgbClr val="000000"/>
              </a:buClr>
              <a:buSzPts val="1200"/>
              <a:buNone/>
              <a:defRPr sz="2207">
                <a:solidFill>
                  <a:srgbClr val="000000"/>
                </a:solidFill>
              </a:defRPr>
            </a:lvl6pPr>
            <a:lvl7pPr lvl="6" rtl="0">
              <a:spcBef>
                <a:spcPts val="0"/>
              </a:spcBef>
              <a:spcAft>
                <a:spcPts val="0"/>
              </a:spcAft>
              <a:buClr>
                <a:srgbClr val="000000"/>
              </a:buClr>
              <a:buSzPts val="1200"/>
              <a:buNone/>
              <a:defRPr sz="2207">
                <a:solidFill>
                  <a:srgbClr val="000000"/>
                </a:solidFill>
              </a:defRPr>
            </a:lvl7pPr>
            <a:lvl8pPr lvl="7" rtl="0">
              <a:spcBef>
                <a:spcPts val="0"/>
              </a:spcBef>
              <a:spcAft>
                <a:spcPts val="0"/>
              </a:spcAft>
              <a:buClr>
                <a:srgbClr val="000000"/>
              </a:buClr>
              <a:buSzPts val="1200"/>
              <a:buNone/>
              <a:defRPr sz="2207">
                <a:solidFill>
                  <a:srgbClr val="000000"/>
                </a:solidFill>
              </a:defRPr>
            </a:lvl8pPr>
            <a:lvl9pPr lvl="8" rtl="0">
              <a:spcBef>
                <a:spcPts val="0"/>
              </a:spcBef>
              <a:spcAft>
                <a:spcPts val="0"/>
              </a:spcAft>
              <a:buClr>
                <a:srgbClr val="000000"/>
              </a:buClr>
              <a:buSzPts val="1200"/>
              <a:buNone/>
              <a:defRPr sz="2207">
                <a:solidFill>
                  <a:srgbClr val="000000"/>
                </a:solidFill>
              </a:defRPr>
            </a:lvl9pPr>
          </a:lstStyle>
          <a:p>
            <a:endParaRPr/>
          </a:p>
        </p:txBody>
      </p:sp>
      <p:sp>
        <p:nvSpPr>
          <p:cNvPr id="143" name="Google Shape;143;p13"/>
          <p:cNvSpPr txBox="1">
            <a:spLocks noGrp="1"/>
          </p:cNvSpPr>
          <p:nvPr>
            <p:ph type="subTitle" idx="1"/>
          </p:nvPr>
        </p:nvSpPr>
        <p:spPr>
          <a:xfrm>
            <a:off x="771576" y="7562346"/>
            <a:ext cx="4310721" cy="1054523"/>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2621">
                <a:solidFill>
                  <a:schemeClr val="dk1"/>
                </a:solidFill>
              </a:defRPr>
            </a:lvl1pPr>
            <a:lvl2pPr lvl="1" rtl="0">
              <a:lnSpc>
                <a:spcPct val="100000"/>
              </a:lnSpc>
              <a:spcBef>
                <a:spcPts val="0"/>
              </a:spcBef>
              <a:spcAft>
                <a:spcPts val="0"/>
              </a:spcAft>
              <a:buClr>
                <a:srgbClr val="000000"/>
              </a:buClr>
              <a:buSzPts val="1000"/>
              <a:buNone/>
              <a:defRPr sz="1793">
                <a:solidFill>
                  <a:srgbClr val="000000"/>
                </a:solidFill>
              </a:defRPr>
            </a:lvl2pPr>
            <a:lvl3pPr lvl="2" rtl="0">
              <a:lnSpc>
                <a:spcPct val="100000"/>
              </a:lnSpc>
              <a:spcBef>
                <a:spcPts val="0"/>
              </a:spcBef>
              <a:spcAft>
                <a:spcPts val="0"/>
              </a:spcAft>
              <a:buClr>
                <a:srgbClr val="000000"/>
              </a:buClr>
              <a:buSzPts val="1000"/>
              <a:buNone/>
              <a:defRPr sz="1793">
                <a:solidFill>
                  <a:srgbClr val="000000"/>
                </a:solidFill>
              </a:defRPr>
            </a:lvl3pPr>
            <a:lvl4pPr lvl="3" rtl="0">
              <a:lnSpc>
                <a:spcPct val="100000"/>
              </a:lnSpc>
              <a:spcBef>
                <a:spcPts val="0"/>
              </a:spcBef>
              <a:spcAft>
                <a:spcPts val="0"/>
              </a:spcAft>
              <a:buClr>
                <a:srgbClr val="000000"/>
              </a:buClr>
              <a:buSzPts val="1000"/>
              <a:buNone/>
              <a:defRPr sz="1793">
                <a:solidFill>
                  <a:srgbClr val="000000"/>
                </a:solidFill>
              </a:defRPr>
            </a:lvl4pPr>
            <a:lvl5pPr lvl="4" rtl="0">
              <a:lnSpc>
                <a:spcPct val="100000"/>
              </a:lnSpc>
              <a:spcBef>
                <a:spcPts val="0"/>
              </a:spcBef>
              <a:spcAft>
                <a:spcPts val="0"/>
              </a:spcAft>
              <a:buClr>
                <a:srgbClr val="000000"/>
              </a:buClr>
              <a:buSzPts val="1000"/>
              <a:buNone/>
              <a:defRPr sz="1793">
                <a:solidFill>
                  <a:srgbClr val="000000"/>
                </a:solidFill>
              </a:defRPr>
            </a:lvl5pPr>
            <a:lvl6pPr lvl="5" rtl="0">
              <a:lnSpc>
                <a:spcPct val="100000"/>
              </a:lnSpc>
              <a:spcBef>
                <a:spcPts val="0"/>
              </a:spcBef>
              <a:spcAft>
                <a:spcPts val="0"/>
              </a:spcAft>
              <a:buClr>
                <a:srgbClr val="000000"/>
              </a:buClr>
              <a:buSzPts val="1000"/>
              <a:buNone/>
              <a:defRPr sz="1793">
                <a:solidFill>
                  <a:srgbClr val="000000"/>
                </a:solidFill>
              </a:defRPr>
            </a:lvl6pPr>
            <a:lvl7pPr lvl="6" rtl="0">
              <a:lnSpc>
                <a:spcPct val="100000"/>
              </a:lnSpc>
              <a:spcBef>
                <a:spcPts val="0"/>
              </a:spcBef>
              <a:spcAft>
                <a:spcPts val="0"/>
              </a:spcAft>
              <a:buClr>
                <a:srgbClr val="000000"/>
              </a:buClr>
              <a:buSzPts val="1000"/>
              <a:buNone/>
              <a:defRPr sz="1793">
                <a:solidFill>
                  <a:srgbClr val="000000"/>
                </a:solidFill>
              </a:defRPr>
            </a:lvl7pPr>
            <a:lvl8pPr lvl="7" rtl="0">
              <a:lnSpc>
                <a:spcPct val="100000"/>
              </a:lnSpc>
              <a:spcBef>
                <a:spcPts val="0"/>
              </a:spcBef>
              <a:spcAft>
                <a:spcPts val="0"/>
              </a:spcAft>
              <a:buClr>
                <a:srgbClr val="000000"/>
              </a:buClr>
              <a:buSzPts val="1000"/>
              <a:buNone/>
              <a:defRPr sz="1793">
                <a:solidFill>
                  <a:srgbClr val="000000"/>
                </a:solidFill>
              </a:defRPr>
            </a:lvl8pPr>
            <a:lvl9pPr lvl="8" rtl="0">
              <a:lnSpc>
                <a:spcPct val="100000"/>
              </a:lnSpc>
              <a:spcBef>
                <a:spcPts val="0"/>
              </a:spcBef>
              <a:spcAft>
                <a:spcPts val="0"/>
              </a:spcAft>
              <a:buClr>
                <a:srgbClr val="000000"/>
              </a:buClr>
              <a:buSzPts val="1000"/>
              <a:buNone/>
              <a:defRPr sz="1793">
                <a:solidFill>
                  <a:srgbClr val="000000"/>
                </a:solidFill>
              </a:defRPr>
            </a:lvl9pPr>
          </a:lstStyle>
          <a:p>
            <a:endParaRPr/>
          </a:p>
        </p:txBody>
      </p:sp>
      <p:sp>
        <p:nvSpPr>
          <p:cNvPr id="144" name="Google Shape;144;p13"/>
          <p:cNvSpPr txBox="1">
            <a:spLocks noGrp="1"/>
          </p:cNvSpPr>
          <p:nvPr>
            <p:ph type="title" idx="2" hasCustomPrompt="1"/>
          </p:nvPr>
        </p:nvSpPr>
        <p:spPr>
          <a:xfrm>
            <a:off x="3804624" y="3569673"/>
            <a:ext cx="3218040" cy="1064472"/>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11037" b="1">
                <a:solidFill>
                  <a:schemeClr val="accent1"/>
                </a:solidFill>
              </a:defRPr>
            </a:lvl1pPr>
            <a:lvl2pPr lvl="1"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11682276" y="7562346"/>
            <a:ext cx="4474210" cy="1054523"/>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2621">
                <a:solidFill>
                  <a:schemeClr val="dk1"/>
                </a:solidFill>
              </a:defRPr>
            </a:lvl1pPr>
            <a:lvl2pPr lvl="1" rtl="0">
              <a:lnSpc>
                <a:spcPct val="100000"/>
              </a:lnSpc>
              <a:spcBef>
                <a:spcPts val="0"/>
              </a:spcBef>
              <a:spcAft>
                <a:spcPts val="0"/>
              </a:spcAft>
              <a:buClr>
                <a:srgbClr val="000000"/>
              </a:buClr>
              <a:buSzPts val="1000"/>
              <a:buNone/>
              <a:defRPr sz="1793">
                <a:solidFill>
                  <a:srgbClr val="000000"/>
                </a:solidFill>
              </a:defRPr>
            </a:lvl2pPr>
            <a:lvl3pPr lvl="2" rtl="0">
              <a:lnSpc>
                <a:spcPct val="100000"/>
              </a:lnSpc>
              <a:spcBef>
                <a:spcPts val="0"/>
              </a:spcBef>
              <a:spcAft>
                <a:spcPts val="0"/>
              </a:spcAft>
              <a:buClr>
                <a:srgbClr val="000000"/>
              </a:buClr>
              <a:buSzPts val="1000"/>
              <a:buNone/>
              <a:defRPr sz="1793">
                <a:solidFill>
                  <a:srgbClr val="000000"/>
                </a:solidFill>
              </a:defRPr>
            </a:lvl3pPr>
            <a:lvl4pPr lvl="3" rtl="0">
              <a:lnSpc>
                <a:spcPct val="100000"/>
              </a:lnSpc>
              <a:spcBef>
                <a:spcPts val="0"/>
              </a:spcBef>
              <a:spcAft>
                <a:spcPts val="0"/>
              </a:spcAft>
              <a:buClr>
                <a:srgbClr val="000000"/>
              </a:buClr>
              <a:buSzPts val="1000"/>
              <a:buNone/>
              <a:defRPr sz="1793">
                <a:solidFill>
                  <a:srgbClr val="000000"/>
                </a:solidFill>
              </a:defRPr>
            </a:lvl4pPr>
            <a:lvl5pPr lvl="4" rtl="0">
              <a:lnSpc>
                <a:spcPct val="100000"/>
              </a:lnSpc>
              <a:spcBef>
                <a:spcPts val="0"/>
              </a:spcBef>
              <a:spcAft>
                <a:spcPts val="0"/>
              </a:spcAft>
              <a:buClr>
                <a:srgbClr val="000000"/>
              </a:buClr>
              <a:buSzPts val="1000"/>
              <a:buNone/>
              <a:defRPr sz="1793">
                <a:solidFill>
                  <a:srgbClr val="000000"/>
                </a:solidFill>
              </a:defRPr>
            </a:lvl5pPr>
            <a:lvl6pPr lvl="5" rtl="0">
              <a:lnSpc>
                <a:spcPct val="100000"/>
              </a:lnSpc>
              <a:spcBef>
                <a:spcPts val="0"/>
              </a:spcBef>
              <a:spcAft>
                <a:spcPts val="0"/>
              </a:spcAft>
              <a:buClr>
                <a:srgbClr val="000000"/>
              </a:buClr>
              <a:buSzPts val="1000"/>
              <a:buNone/>
              <a:defRPr sz="1793">
                <a:solidFill>
                  <a:srgbClr val="000000"/>
                </a:solidFill>
              </a:defRPr>
            </a:lvl6pPr>
            <a:lvl7pPr lvl="6" rtl="0">
              <a:lnSpc>
                <a:spcPct val="100000"/>
              </a:lnSpc>
              <a:spcBef>
                <a:spcPts val="0"/>
              </a:spcBef>
              <a:spcAft>
                <a:spcPts val="0"/>
              </a:spcAft>
              <a:buClr>
                <a:srgbClr val="000000"/>
              </a:buClr>
              <a:buSzPts val="1000"/>
              <a:buNone/>
              <a:defRPr sz="1793">
                <a:solidFill>
                  <a:srgbClr val="000000"/>
                </a:solidFill>
              </a:defRPr>
            </a:lvl7pPr>
            <a:lvl8pPr lvl="7" rtl="0">
              <a:lnSpc>
                <a:spcPct val="100000"/>
              </a:lnSpc>
              <a:spcBef>
                <a:spcPts val="0"/>
              </a:spcBef>
              <a:spcAft>
                <a:spcPts val="0"/>
              </a:spcAft>
              <a:buClr>
                <a:srgbClr val="000000"/>
              </a:buClr>
              <a:buSzPts val="1000"/>
              <a:buNone/>
              <a:defRPr sz="1793">
                <a:solidFill>
                  <a:srgbClr val="000000"/>
                </a:solidFill>
              </a:defRPr>
            </a:lvl8pPr>
            <a:lvl9pPr lvl="8" rtl="0">
              <a:lnSpc>
                <a:spcPct val="100000"/>
              </a:lnSpc>
              <a:spcBef>
                <a:spcPts val="0"/>
              </a:spcBef>
              <a:spcAft>
                <a:spcPts val="0"/>
              </a:spcAft>
              <a:buClr>
                <a:srgbClr val="000000"/>
              </a:buClr>
              <a:buSzPts val="1000"/>
              <a:buNone/>
              <a:defRPr sz="1793">
                <a:solidFill>
                  <a:srgbClr val="000000"/>
                </a:solidFill>
              </a:defRPr>
            </a:lvl9pPr>
          </a:lstStyle>
          <a:p>
            <a:endParaRPr/>
          </a:p>
        </p:txBody>
      </p:sp>
      <p:sp>
        <p:nvSpPr>
          <p:cNvPr id="146" name="Google Shape;146;p13"/>
          <p:cNvSpPr txBox="1">
            <a:spLocks noGrp="1"/>
          </p:cNvSpPr>
          <p:nvPr>
            <p:ph type="title" idx="4" hasCustomPrompt="1"/>
          </p:nvPr>
        </p:nvSpPr>
        <p:spPr>
          <a:xfrm>
            <a:off x="9851127" y="3569643"/>
            <a:ext cx="3218040" cy="1064472"/>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11037" b="1">
                <a:solidFill>
                  <a:schemeClr val="accent1"/>
                </a:solidFill>
              </a:defRPr>
            </a:lvl1pPr>
            <a:lvl2pPr lvl="1"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6204609" y="7562346"/>
            <a:ext cx="4369071" cy="1054523"/>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2621">
                <a:solidFill>
                  <a:schemeClr val="dk1"/>
                </a:solidFill>
              </a:defRPr>
            </a:lvl1pPr>
            <a:lvl2pPr lvl="1" rtl="0">
              <a:lnSpc>
                <a:spcPct val="100000"/>
              </a:lnSpc>
              <a:spcBef>
                <a:spcPts val="0"/>
              </a:spcBef>
              <a:spcAft>
                <a:spcPts val="0"/>
              </a:spcAft>
              <a:buClr>
                <a:srgbClr val="000000"/>
              </a:buClr>
              <a:buSzPts val="1000"/>
              <a:buNone/>
              <a:defRPr sz="1793">
                <a:solidFill>
                  <a:srgbClr val="000000"/>
                </a:solidFill>
              </a:defRPr>
            </a:lvl2pPr>
            <a:lvl3pPr lvl="2" rtl="0">
              <a:lnSpc>
                <a:spcPct val="100000"/>
              </a:lnSpc>
              <a:spcBef>
                <a:spcPts val="0"/>
              </a:spcBef>
              <a:spcAft>
                <a:spcPts val="0"/>
              </a:spcAft>
              <a:buClr>
                <a:srgbClr val="000000"/>
              </a:buClr>
              <a:buSzPts val="1000"/>
              <a:buNone/>
              <a:defRPr sz="1793">
                <a:solidFill>
                  <a:srgbClr val="000000"/>
                </a:solidFill>
              </a:defRPr>
            </a:lvl3pPr>
            <a:lvl4pPr lvl="3" rtl="0">
              <a:lnSpc>
                <a:spcPct val="100000"/>
              </a:lnSpc>
              <a:spcBef>
                <a:spcPts val="0"/>
              </a:spcBef>
              <a:spcAft>
                <a:spcPts val="0"/>
              </a:spcAft>
              <a:buClr>
                <a:srgbClr val="000000"/>
              </a:buClr>
              <a:buSzPts val="1000"/>
              <a:buNone/>
              <a:defRPr sz="1793">
                <a:solidFill>
                  <a:srgbClr val="000000"/>
                </a:solidFill>
              </a:defRPr>
            </a:lvl4pPr>
            <a:lvl5pPr lvl="4" rtl="0">
              <a:lnSpc>
                <a:spcPct val="100000"/>
              </a:lnSpc>
              <a:spcBef>
                <a:spcPts val="0"/>
              </a:spcBef>
              <a:spcAft>
                <a:spcPts val="0"/>
              </a:spcAft>
              <a:buClr>
                <a:srgbClr val="000000"/>
              </a:buClr>
              <a:buSzPts val="1000"/>
              <a:buNone/>
              <a:defRPr sz="1793">
                <a:solidFill>
                  <a:srgbClr val="000000"/>
                </a:solidFill>
              </a:defRPr>
            </a:lvl5pPr>
            <a:lvl6pPr lvl="5" rtl="0">
              <a:lnSpc>
                <a:spcPct val="100000"/>
              </a:lnSpc>
              <a:spcBef>
                <a:spcPts val="0"/>
              </a:spcBef>
              <a:spcAft>
                <a:spcPts val="0"/>
              </a:spcAft>
              <a:buClr>
                <a:srgbClr val="000000"/>
              </a:buClr>
              <a:buSzPts val="1000"/>
              <a:buNone/>
              <a:defRPr sz="1793">
                <a:solidFill>
                  <a:srgbClr val="000000"/>
                </a:solidFill>
              </a:defRPr>
            </a:lvl6pPr>
            <a:lvl7pPr lvl="6" rtl="0">
              <a:lnSpc>
                <a:spcPct val="100000"/>
              </a:lnSpc>
              <a:spcBef>
                <a:spcPts val="0"/>
              </a:spcBef>
              <a:spcAft>
                <a:spcPts val="0"/>
              </a:spcAft>
              <a:buClr>
                <a:srgbClr val="000000"/>
              </a:buClr>
              <a:buSzPts val="1000"/>
              <a:buNone/>
              <a:defRPr sz="1793">
                <a:solidFill>
                  <a:srgbClr val="000000"/>
                </a:solidFill>
              </a:defRPr>
            </a:lvl7pPr>
            <a:lvl8pPr lvl="7" rtl="0">
              <a:lnSpc>
                <a:spcPct val="100000"/>
              </a:lnSpc>
              <a:spcBef>
                <a:spcPts val="0"/>
              </a:spcBef>
              <a:spcAft>
                <a:spcPts val="0"/>
              </a:spcAft>
              <a:buClr>
                <a:srgbClr val="000000"/>
              </a:buClr>
              <a:buSzPts val="1000"/>
              <a:buNone/>
              <a:defRPr sz="1793">
                <a:solidFill>
                  <a:srgbClr val="000000"/>
                </a:solidFill>
              </a:defRPr>
            </a:lvl8pPr>
            <a:lvl9pPr lvl="8" rtl="0">
              <a:lnSpc>
                <a:spcPct val="100000"/>
              </a:lnSpc>
              <a:spcBef>
                <a:spcPts val="0"/>
              </a:spcBef>
              <a:spcAft>
                <a:spcPts val="0"/>
              </a:spcAft>
              <a:buClr>
                <a:srgbClr val="000000"/>
              </a:buClr>
              <a:buSzPts val="1000"/>
              <a:buNone/>
              <a:defRPr sz="1793">
                <a:solidFill>
                  <a:srgbClr val="000000"/>
                </a:solidFill>
              </a:defRPr>
            </a:lvl9pPr>
          </a:lstStyle>
          <a:p>
            <a:endParaRPr/>
          </a:p>
        </p:txBody>
      </p:sp>
      <p:sp>
        <p:nvSpPr>
          <p:cNvPr id="148" name="Google Shape;148;p13"/>
          <p:cNvSpPr txBox="1">
            <a:spLocks noGrp="1"/>
          </p:cNvSpPr>
          <p:nvPr>
            <p:ph type="title" idx="6" hasCustomPrompt="1"/>
          </p:nvPr>
        </p:nvSpPr>
        <p:spPr>
          <a:xfrm>
            <a:off x="6780125" y="3080249"/>
            <a:ext cx="3218040" cy="1064472"/>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11037" b="1">
                <a:solidFill>
                  <a:schemeClr val="accent1"/>
                </a:solidFill>
              </a:defRPr>
            </a:lvl1pPr>
            <a:lvl2pPr lvl="1"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8829">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5579828" y="6837606"/>
            <a:ext cx="5618634" cy="1064472"/>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4415" b="1">
                <a:solidFill>
                  <a:schemeClr val="accent2"/>
                </a:solidFill>
              </a:defRPr>
            </a:lvl1pPr>
            <a:lvl2pPr lvl="1" rtl="0">
              <a:spcBef>
                <a:spcPts val="0"/>
              </a:spcBef>
              <a:spcAft>
                <a:spcPts val="0"/>
              </a:spcAft>
              <a:buClr>
                <a:srgbClr val="000000"/>
              </a:buClr>
              <a:buSzPts val="1200"/>
              <a:buNone/>
              <a:defRPr sz="2207">
                <a:solidFill>
                  <a:srgbClr val="000000"/>
                </a:solidFill>
              </a:defRPr>
            </a:lvl2pPr>
            <a:lvl3pPr lvl="2" rtl="0">
              <a:spcBef>
                <a:spcPts val="0"/>
              </a:spcBef>
              <a:spcAft>
                <a:spcPts val="0"/>
              </a:spcAft>
              <a:buClr>
                <a:srgbClr val="000000"/>
              </a:buClr>
              <a:buSzPts val="1200"/>
              <a:buNone/>
              <a:defRPr sz="2207">
                <a:solidFill>
                  <a:srgbClr val="000000"/>
                </a:solidFill>
              </a:defRPr>
            </a:lvl3pPr>
            <a:lvl4pPr lvl="3" rtl="0">
              <a:spcBef>
                <a:spcPts val="0"/>
              </a:spcBef>
              <a:spcAft>
                <a:spcPts val="0"/>
              </a:spcAft>
              <a:buClr>
                <a:srgbClr val="000000"/>
              </a:buClr>
              <a:buSzPts val="1200"/>
              <a:buNone/>
              <a:defRPr sz="2207">
                <a:solidFill>
                  <a:srgbClr val="000000"/>
                </a:solidFill>
              </a:defRPr>
            </a:lvl4pPr>
            <a:lvl5pPr lvl="4" rtl="0">
              <a:spcBef>
                <a:spcPts val="0"/>
              </a:spcBef>
              <a:spcAft>
                <a:spcPts val="0"/>
              </a:spcAft>
              <a:buClr>
                <a:srgbClr val="000000"/>
              </a:buClr>
              <a:buSzPts val="1200"/>
              <a:buNone/>
              <a:defRPr sz="2207">
                <a:solidFill>
                  <a:srgbClr val="000000"/>
                </a:solidFill>
              </a:defRPr>
            </a:lvl5pPr>
            <a:lvl6pPr lvl="5" rtl="0">
              <a:spcBef>
                <a:spcPts val="0"/>
              </a:spcBef>
              <a:spcAft>
                <a:spcPts val="0"/>
              </a:spcAft>
              <a:buClr>
                <a:srgbClr val="000000"/>
              </a:buClr>
              <a:buSzPts val="1200"/>
              <a:buNone/>
              <a:defRPr sz="2207">
                <a:solidFill>
                  <a:srgbClr val="000000"/>
                </a:solidFill>
              </a:defRPr>
            </a:lvl6pPr>
            <a:lvl7pPr lvl="6" rtl="0">
              <a:spcBef>
                <a:spcPts val="0"/>
              </a:spcBef>
              <a:spcAft>
                <a:spcPts val="0"/>
              </a:spcAft>
              <a:buClr>
                <a:srgbClr val="000000"/>
              </a:buClr>
              <a:buSzPts val="1200"/>
              <a:buNone/>
              <a:defRPr sz="2207">
                <a:solidFill>
                  <a:srgbClr val="000000"/>
                </a:solidFill>
              </a:defRPr>
            </a:lvl7pPr>
            <a:lvl8pPr lvl="7" rtl="0">
              <a:spcBef>
                <a:spcPts val="0"/>
              </a:spcBef>
              <a:spcAft>
                <a:spcPts val="0"/>
              </a:spcAft>
              <a:buClr>
                <a:srgbClr val="000000"/>
              </a:buClr>
              <a:buSzPts val="1200"/>
              <a:buNone/>
              <a:defRPr sz="2207">
                <a:solidFill>
                  <a:srgbClr val="000000"/>
                </a:solidFill>
              </a:defRPr>
            </a:lvl8pPr>
            <a:lvl9pPr lvl="8" rtl="0">
              <a:spcBef>
                <a:spcPts val="0"/>
              </a:spcBef>
              <a:spcAft>
                <a:spcPts val="0"/>
              </a:spcAft>
              <a:buClr>
                <a:srgbClr val="000000"/>
              </a:buClr>
              <a:buSzPts val="1200"/>
              <a:buNone/>
              <a:defRPr sz="2207">
                <a:solidFill>
                  <a:srgbClr val="000000"/>
                </a:solidFill>
              </a:defRPr>
            </a:lvl9pPr>
          </a:lstStyle>
          <a:p>
            <a:endParaRPr/>
          </a:p>
        </p:txBody>
      </p:sp>
      <p:sp>
        <p:nvSpPr>
          <p:cNvPr id="150" name="Google Shape;150;p13"/>
          <p:cNvSpPr txBox="1">
            <a:spLocks noGrp="1"/>
          </p:cNvSpPr>
          <p:nvPr>
            <p:ph type="ctrTitle" idx="8"/>
          </p:nvPr>
        </p:nvSpPr>
        <p:spPr>
          <a:xfrm>
            <a:off x="11682278" y="6837606"/>
            <a:ext cx="3134919" cy="1064472"/>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4415" b="1">
                <a:solidFill>
                  <a:schemeClr val="accent3"/>
                </a:solidFill>
              </a:defRPr>
            </a:lvl1pPr>
            <a:lvl2pPr lvl="1" rtl="0">
              <a:spcBef>
                <a:spcPts val="0"/>
              </a:spcBef>
              <a:spcAft>
                <a:spcPts val="0"/>
              </a:spcAft>
              <a:buClr>
                <a:srgbClr val="000000"/>
              </a:buClr>
              <a:buSzPts val="1200"/>
              <a:buNone/>
              <a:defRPr sz="2207">
                <a:solidFill>
                  <a:srgbClr val="000000"/>
                </a:solidFill>
              </a:defRPr>
            </a:lvl2pPr>
            <a:lvl3pPr lvl="2" rtl="0">
              <a:spcBef>
                <a:spcPts val="0"/>
              </a:spcBef>
              <a:spcAft>
                <a:spcPts val="0"/>
              </a:spcAft>
              <a:buClr>
                <a:srgbClr val="000000"/>
              </a:buClr>
              <a:buSzPts val="1200"/>
              <a:buNone/>
              <a:defRPr sz="2207">
                <a:solidFill>
                  <a:srgbClr val="000000"/>
                </a:solidFill>
              </a:defRPr>
            </a:lvl3pPr>
            <a:lvl4pPr lvl="3" rtl="0">
              <a:spcBef>
                <a:spcPts val="0"/>
              </a:spcBef>
              <a:spcAft>
                <a:spcPts val="0"/>
              </a:spcAft>
              <a:buClr>
                <a:srgbClr val="000000"/>
              </a:buClr>
              <a:buSzPts val="1200"/>
              <a:buNone/>
              <a:defRPr sz="2207">
                <a:solidFill>
                  <a:srgbClr val="000000"/>
                </a:solidFill>
              </a:defRPr>
            </a:lvl4pPr>
            <a:lvl5pPr lvl="4" rtl="0">
              <a:spcBef>
                <a:spcPts val="0"/>
              </a:spcBef>
              <a:spcAft>
                <a:spcPts val="0"/>
              </a:spcAft>
              <a:buClr>
                <a:srgbClr val="000000"/>
              </a:buClr>
              <a:buSzPts val="1200"/>
              <a:buNone/>
              <a:defRPr sz="2207">
                <a:solidFill>
                  <a:srgbClr val="000000"/>
                </a:solidFill>
              </a:defRPr>
            </a:lvl5pPr>
            <a:lvl6pPr lvl="5" rtl="0">
              <a:spcBef>
                <a:spcPts val="0"/>
              </a:spcBef>
              <a:spcAft>
                <a:spcPts val="0"/>
              </a:spcAft>
              <a:buClr>
                <a:srgbClr val="000000"/>
              </a:buClr>
              <a:buSzPts val="1200"/>
              <a:buNone/>
              <a:defRPr sz="2207">
                <a:solidFill>
                  <a:srgbClr val="000000"/>
                </a:solidFill>
              </a:defRPr>
            </a:lvl6pPr>
            <a:lvl7pPr lvl="6" rtl="0">
              <a:spcBef>
                <a:spcPts val="0"/>
              </a:spcBef>
              <a:spcAft>
                <a:spcPts val="0"/>
              </a:spcAft>
              <a:buClr>
                <a:srgbClr val="000000"/>
              </a:buClr>
              <a:buSzPts val="1200"/>
              <a:buNone/>
              <a:defRPr sz="2207">
                <a:solidFill>
                  <a:srgbClr val="000000"/>
                </a:solidFill>
              </a:defRPr>
            </a:lvl7pPr>
            <a:lvl8pPr lvl="7" rtl="0">
              <a:spcBef>
                <a:spcPts val="0"/>
              </a:spcBef>
              <a:spcAft>
                <a:spcPts val="0"/>
              </a:spcAft>
              <a:buClr>
                <a:srgbClr val="000000"/>
              </a:buClr>
              <a:buSzPts val="1200"/>
              <a:buNone/>
              <a:defRPr sz="2207">
                <a:solidFill>
                  <a:srgbClr val="000000"/>
                </a:solidFill>
              </a:defRPr>
            </a:lvl8pPr>
            <a:lvl9pPr lvl="8" rtl="0">
              <a:spcBef>
                <a:spcPts val="0"/>
              </a:spcBef>
              <a:spcAft>
                <a:spcPts val="0"/>
              </a:spcAft>
              <a:buClr>
                <a:srgbClr val="000000"/>
              </a:buClr>
              <a:buSzPts val="1200"/>
              <a:buNone/>
              <a:defRPr sz="2207">
                <a:solidFill>
                  <a:srgbClr val="000000"/>
                </a:solidFill>
              </a:defRPr>
            </a:lvl9pPr>
          </a:lstStyle>
          <a:p>
            <a:endParaRPr/>
          </a:p>
        </p:txBody>
      </p:sp>
      <p:sp>
        <p:nvSpPr>
          <p:cNvPr id="151" name="Google Shape;151;p13"/>
          <p:cNvSpPr txBox="1">
            <a:spLocks noGrp="1"/>
          </p:cNvSpPr>
          <p:nvPr>
            <p:ph type="ctrTitle" idx="9"/>
          </p:nvPr>
        </p:nvSpPr>
        <p:spPr>
          <a:xfrm>
            <a:off x="2179031" y="517155"/>
            <a:ext cx="12420226" cy="1743169"/>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6622" b="1">
                <a:solidFill>
                  <a:schemeClr val="accent1"/>
                </a:solidFill>
              </a:defRPr>
            </a:lvl1pPr>
            <a:lvl2pPr lvl="1" algn="r" rtl="0">
              <a:spcBef>
                <a:spcPts val="0"/>
              </a:spcBef>
              <a:spcAft>
                <a:spcPts val="0"/>
              </a:spcAft>
              <a:buClr>
                <a:srgbClr val="000000"/>
              </a:buClr>
              <a:buSzPts val="1800"/>
              <a:buNone/>
              <a:defRPr sz="3311">
                <a:solidFill>
                  <a:srgbClr val="000000"/>
                </a:solidFill>
              </a:defRPr>
            </a:lvl2pPr>
            <a:lvl3pPr lvl="2" algn="r" rtl="0">
              <a:spcBef>
                <a:spcPts val="0"/>
              </a:spcBef>
              <a:spcAft>
                <a:spcPts val="0"/>
              </a:spcAft>
              <a:buClr>
                <a:srgbClr val="000000"/>
              </a:buClr>
              <a:buSzPts val="1800"/>
              <a:buNone/>
              <a:defRPr sz="3311">
                <a:solidFill>
                  <a:srgbClr val="000000"/>
                </a:solidFill>
              </a:defRPr>
            </a:lvl3pPr>
            <a:lvl4pPr lvl="3" algn="r" rtl="0">
              <a:spcBef>
                <a:spcPts val="0"/>
              </a:spcBef>
              <a:spcAft>
                <a:spcPts val="0"/>
              </a:spcAft>
              <a:buClr>
                <a:srgbClr val="000000"/>
              </a:buClr>
              <a:buSzPts val="1800"/>
              <a:buNone/>
              <a:defRPr sz="3311">
                <a:solidFill>
                  <a:srgbClr val="000000"/>
                </a:solidFill>
              </a:defRPr>
            </a:lvl4pPr>
            <a:lvl5pPr lvl="4" algn="r" rtl="0">
              <a:spcBef>
                <a:spcPts val="0"/>
              </a:spcBef>
              <a:spcAft>
                <a:spcPts val="0"/>
              </a:spcAft>
              <a:buClr>
                <a:srgbClr val="000000"/>
              </a:buClr>
              <a:buSzPts val="1800"/>
              <a:buNone/>
              <a:defRPr sz="3311">
                <a:solidFill>
                  <a:srgbClr val="000000"/>
                </a:solidFill>
              </a:defRPr>
            </a:lvl5pPr>
            <a:lvl6pPr lvl="5" algn="r" rtl="0">
              <a:spcBef>
                <a:spcPts val="0"/>
              </a:spcBef>
              <a:spcAft>
                <a:spcPts val="0"/>
              </a:spcAft>
              <a:buClr>
                <a:srgbClr val="000000"/>
              </a:buClr>
              <a:buSzPts val="1800"/>
              <a:buNone/>
              <a:defRPr sz="3311">
                <a:solidFill>
                  <a:srgbClr val="000000"/>
                </a:solidFill>
              </a:defRPr>
            </a:lvl6pPr>
            <a:lvl7pPr lvl="6" algn="r" rtl="0">
              <a:spcBef>
                <a:spcPts val="0"/>
              </a:spcBef>
              <a:spcAft>
                <a:spcPts val="0"/>
              </a:spcAft>
              <a:buClr>
                <a:srgbClr val="000000"/>
              </a:buClr>
              <a:buSzPts val="1800"/>
              <a:buNone/>
              <a:defRPr sz="3311">
                <a:solidFill>
                  <a:srgbClr val="000000"/>
                </a:solidFill>
              </a:defRPr>
            </a:lvl7pPr>
            <a:lvl8pPr lvl="7" algn="r" rtl="0">
              <a:spcBef>
                <a:spcPts val="0"/>
              </a:spcBef>
              <a:spcAft>
                <a:spcPts val="0"/>
              </a:spcAft>
              <a:buClr>
                <a:srgbClr val="000000"/>
              </a:buClr>
              <a:buSzPts val="1800"/>
              <a:buNone/>
              <a:defRPr sz="3311">
                <a:solidFill>
                  <a:srgbClr val="000000"/>
                </a:solidFill>
              </a:defRPr>
            </a:lvl8pPr>
            <a:lvl9pPr lvl="8" algn="r" rtl="0">
              <a:spcBef>
                <a:spcPts val="0"/>
              </a:spcBef>
              <a:spcAft>
                <a:spcPts val="0"/>
              </a:spcAft>
              <a:buClr>
                <a:srgbClr val="000000"/>
              </a:buClr>
              <a:buSzPts val="1800"/>
              <a:buNone/>
              <a:defRPr sz="3311">
                <a:solidFill>
                  <a:srgbClr val="000000"/>
                </a:solidFill>
              </a:defRPr>
            </a:lvl9pPr>
          </a:lstStyle>
          <a:p>
            <a:endParaRPr/>
          </a:p>
        </p:txBody>
      </p:sp>
      <p:sp>
        <p:nvSpPr>
          <p:cNvPr id="152" name="Google Shape;152;p13"/>
          <p:cNvSpPr/>
          <p:nvPr/>
        </p:nvSpPr>
        <p:spPr>
          <a:xfrm>
            <a:off x="425100" y="3614080"/>
            <a:ext cx="564092" cy="566363"/>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rot="7641468">
            <a:off x="14749929" y="2204190"/>
            <a:ext cx="477762" cy="41561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5523473" y="2728449"/>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4764077" y="3235670"/>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51677" y="4314655"/>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707719" y="4821877"/>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622926" y="830113"/>
            <a:ext cx="2200558" cy="248942"/>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630607" y="1399526"/>
            <a:ext cx="477762" cy="41561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67902" tIns="167902" rIns="167902" bIns="167902" anchor="ctr" anchorCtr="0">
            <a:noAutofit/>
          </a:bodyPr>
          <a:lstStyle/>
          <a:p>
            <a:pPr marL="0" marR="0" lvl="0" indent="0" algn="l" defTabSz="1261506" rtl="0" eaLnBrk="1" fontAlgn="auto" latinLnBrk="0" hangingPunct="1">
              <a:lnSpc>
                <a:spcPct val="100000"/>
              </a:lnSpc>
              <a:spcBef>
                <a:spcPts val="0"/>
              </a:spcBef>
              <a:spcAft>
                <a:spcPts val="0"/>
              </a:spcAft>
              <a:buClr>
                <a:srgbClr val="000000"/>
              </a:buClr>
              <a:buSzTx/>
              <a:buFont typeface="Arial"/>
              <a:buNone/>
              <a:tabLst/>
              <a:defRPr/>
            </a:pPr>
            <a:endParaRPr kumimoji="0" sz="2621"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2921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776700" cy="94742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5B3C1-EBE1-4900-8AE6-54E79FDA65D0}"/>
              </a:ext>
            </a:extLst>
          </p:cNvPr>
          <p:cNvSpPr>
            <a:spLocks noGrp="1"/>
          </p:cNvSpPr>
          <p:nvPr>
            <p:ph type="title"/>
          </p:nvPr>
        </p:nvSpPr>
        <p:spPr>
          <a:xfrm>
            <a:off x="1153509" y="504503"/>
            <a:ext cx="14471273" cy="18315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487C22-87C6-47B4-AB2F-411C9F85C259}"/>
              </a:ext>
            </a:extLst>
          </p:cNvPr>
          <p:cNvSpPr>
            <a:spLocks noGrp="1"/>
          </p:cNvSpPr>
          <p:nvPr>
            <p:ph type="body" idx="1"/>
          </p:nvPr>
        </p:nvSpPr>
        <p:spPr>
          <a:xfrm>
            <a:off x="1153509" y="2522490"/>
            <a:ext cx="14471273" cy="6012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66ED2-81DF-4F9A-9632-6FF75AB8D69D}"/>
              </a:ext>
            </a:extLst>
          </p:cNvPr>
          <p:cNvSpPr>
            <a:spLocks noGrp="1"/>
          </p:cNvSpPr>
          <p:nvPr>
            <p:ph type="dt" sz="half" idx="2"/>
          </p:nvPr>
        </p:nvSpPr>
        <p:spPr>
          <a:xfrm>
            <a:off x="1153507" y="8782656"/>
            <a:ext cx="3775115" cy="504498"/>
          </a:xfrm>
          <a:prstGeom prst="rect">
            <a:avLst/>
          </a:prstGeom>
        </p:spPr>
        <p:txBody>
          <a:bodyPr vert="horz" lIns="91440" tIns="45720" rIns="91440" bIns="45720" rtlCol="0" anchor="ctr"/>
          <a:lstStyle>
            <a:lvl1pPr algn="l">
              <a:defRPr sz="1647">
                <a:solidFill>
                  <a:schemeClr val="tx1">
                    <a:tint val="75000"/>
                  </a:schemeClr>
                </a:solidFill>
              </a:defRPr>
            </a:lvl1pPr>
          </a:lstStyle>
          <a:p>
            <a:pPr defTabSz="1255207" rtl="0" fontAlgn="auto">
              <a:spcBef>
                <a:spcPts val="0"/>
              </a:spcBef>
              <a:spcAft>
                <a:spcPts val="0"/>
              </a:spcAft>
              <a:defRPr/>
            </a:pPr>
            <a:fld id="{2BC13175-A842-402D-94AC-9F4344D322D8}" type="datetimeFigureOut">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11/25/2024</a:t>
            </a:fld>
            <a:endParaRPr lang="en-US">
              <a:solidFill>
                <a:prstClr val="black">
                  <a:tint val="75000"/>
                </a:prstClr>
              </a:solidFill>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F32B7384-9BB5-4F74-873E-523A71909333}"/>
              </a:ext>
            </a:extLst>
          </p:cNvPr>
          <p:cNvSpPr>
            <a:spLocks noGrp="1"/>
          </p:cNvSpPr>
          <p:nvPr>
            <p:ph type="ftr" sz="quarter" idx="3"/>
          </p:nvPr>
        </p:nvSpPr>
        <p:spPr>
          <a:xfrm>
            <a:off x="5557808" y="8782656"/>
            <a:ext cx="5662672" cy="504498"/>
          </a:xfrm>
          <a:prstGeom prst="rect">
            <a:avLst/>
          </a:prstGeom>
        </p:spPr>
        <p:txBody>
          <a:bodyPr vert="horz" lIns="91440" tIns="45720" rIns="91440" bIns="45720" rtlCol="0" anchor="ctr"/>
          <a:lstStyle>
            <a:lvl1pPr algn="ctr">
              <a:defRPr sz="1647">
                <a:solidFill>
                  <a:schemeClr val="tx1">
                    <a:tint val="75000"/>
                  </a:schemeClr>
                </a:solidFill>
              </a:defRPr>
            </a:lvl1pPr>
          </a:lstStyle>
          <a:p>
            <a:pPr defTabSz="1255207" rtl="0" fontAlgn="auto">
              <a:spcBef>
                <a:spcPts val="0"/>
              </a:spcBef>
              <a:spcAft>
                <a:spcPts val="0"/>
              </a:spcAft>
              <a:defRPr/>
            </a:pPr>
            <a:endParaRPr lang="en-US">
              <a:solidFill>
                <a:prstClr val="black">
                  <a:tint val="75000"/>
                </a:prstClr>
              </a:solidFill>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3EAB3D60-0630-4914-A195-41322340EAB6}"/>
              </a:ext>
            </a:extLst>
          </p:cNvPr>
          <p:cNvSpPr>
            <a:spLocks noGrp="1"/>
          </p:cNvSpPr>
          <p:nvPr>
            <p:ph type="sldNum" sz="quarter" idx="4"/>
          </p:nvPr>
        </p:nvSpPr>
        <p:spPr>
          <a:xfrm>
            <a:off x="11849666" y="8782656"/>
            <a:ext cx="3775115" cy="504498"/>
          </a:xfrm>
          <a:prstGeom prst="rect">
            <a:avLst/>
          </a:prstGeom>
        </p:spPr>
        <p:txBody>
          <a:bodyPr vert="horz" lIns="91440" tIns="45720" rIns="91440" bIns="45720" rtlCol="0" anchor="ctr"/>
          <a:lstStyle>
            <a:lvl1pPr algn="r">
              <a:defRPr sz="1647">
                <a:solidFill>
                  <a:schemeClr val="tx1">
                    <a:tint val="75000"/>
                  </a:schemeClr>
                </a:solidFill>
              </a:defRPr>
            </a:lvl1pPr>
          </a:lstStyle>
          <a:p>
            <a:pPr defTabSz="1255207" rtl="0" fontAlgn="auto">
              <a:spcBef>
                <a:spcPts val="0"/>
              </a:spcBef>
              <a:spcAft>
                <a:spcPts val="0"/>
              </a:spcAft>
              <a:defRPr/>
            </a:pPr>
            <a:fld id="{910CDEB6-20AA-45CE-93DB-CC33DF6391D6}" type="slidenum">
              <a:rPr lang="en-US" smtClean="0">
                <a:solidFill>
                  <a:prstClr val="black">
                    <a:tint val="75000"/>
                  </a:prstClr>
                </a:solidFill>
                <a:latin typeface="Calibri" panose="020F0502020204030204"/>
                <a:ea typeface="+mn-ea"/>
                <a:cs typeface="Arial"/>
                <a:sym typeface="Arial"/>
              </a:rPr>
              <a:pPr defTabSz="1255207" rtl="0" fontAlgn="auto">
                <a:spcBef>
                  <a:spcPts val="0"/>
                </a:spcBef>
                <a:spcAft>
                  <a:spcPts val="0"/>
                </a:spcAft>
                <a:defRPr/>
              </a:pPr>
              <a:t>‹#›</a:t>
            </a:fld>
            <a:endParaRPr lang="en-US">
              <a:solidFill>
                <a:prstClr val="black">
                  <a:tint val="75000"/>
                </a:prstClr>
              </a:solidFill>
              <a:latin typeface="Calibri" panose="020F0502020204030204"/>
              <a:ea typeface="+mn-ea"/>
              <a:cs typeface="Arial"/>
              <a:sym typeface="Arial"/>
            </a:endParaRPr>
          </a:p>
        </p:txBody>
      </p:sp>
    </p:spTree>
    <p:extLst>
      <p:ext uri="{BB962C8B-B14F-4D97-AF65-F5344CB8AC3E}">
        <p14:creationId xmlns:p14="http://schemas.microsoft.com/office/powerpoint/2010/main" val="1085757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1255207" rtl="0" eaLnBrk="1" latinLnBrk="0" hangingPunct="1">
        <a:lnSpc>
          <a:spcPct val="90000"/>
        </a:lnSpc>
        <a:spcBef>
          <a:spcPct val="0"/>
        </a:spcBef>
        <a:buNone/>
        <a:defRPr sz="6040" kern="1200">
          <a:solidFill>
            <a:schemeClr val="tx1"/>
          </a:solidFill>
          <a:latin typeface="+mj-lt"/>
          <a:ea typeface="+mj-ea"/>
          <a:cs typeface="+mj-cs"/>
        </a:defRPr>
      </a:lvl1pPr>
    </p:titleStyle>
    <p:bodyStyle>
      <a:lvl1pPr marL="313802" indent="-313802" algn="l" defTabSz="1255207" rtl="0" eaLnBrk="1" latinLnBrk="0" hangingPunct="1">
        <a:lnSpc>
          <a:spcPct val="90000"/>
        </a:lnSpc>
        <a:spcBef>
          <a:spcPts val="1374"/>
        </a:spcBef>
        <a:buFont typeface="Arial" panose="020B0604020202020204" pitchFamily="34" charset="0"/>
        <a:buChar char="•"/>
        <a:defRPr sz="3844" kern="1200">
          <a:solidFill>
            <a:schemeClr val="tx1"/>
          </a:solidFill>
          <a:latin typeface="+mn-lt"/>
          <a:ea typeface="+mn-ea"/>
          <a:cs typeface="+mn-cs"/>
        </a:defRPr>
      </a:lvl1pPr>
      <a:lvl2pPr marL="941406" indent="-313802" algn="l" defTabSz="1255207" rtl="0" eaLnBrk="1" latinLnBrk="0" hangingPunct="1">
        <a:lnSpc>
          <a:spcPct val="90000"/>
        </a:lnSpc>
        <a:spcBef>
          <a:spcPts val="687"/>
        </a:spcBef>
        <a:buFont typeface="Arial" panose="020B0604020202020204" pitchFamily="34" charset="0"/>
        <a:buChar char="•"/>
        <a:defRPr sz="3294" kern="1200">
          <a:solidFill>
            <a:schemeClr val="tx1"/>
          </a:solidFill>
          <a:latin typeface="+mn-lt"/>
          <a:ea typeface="+mn-ea"/>
          <a:cs typeface="+mn-cs"/>
        </a:defRPr>
      </a:lvl2pPr>
      <a:lvl3pPr marL="1569009" indent="-313802" algn="l" defTabSz="1255207" rtl="0" eaLnBrk="1" latinLnBrk="0" hangingPunct="1">
        <a:lnSpc>
          <a:spcPct val="90000"/>
        </a:lnSpc>
        <a:spcBef>
          <a:spcPts val="687"/>
        </a:spcBef>
        <a:buFont typeface="Arial" panose="020B0604020202020204" pitchFamily="34" charset="0"/>
        <a:buChar char="•"/>
        <a:defRPr sz="2745" kern="1200">
          <a:solidFill>
            <a:schemeClr val="tx1"/>
          </a:solidFill>
          <a:latin typeface="+mn-lt"/>
          <a:ea typeface="+mn-ea"/>
          <a:cs typeface="+mn-cs"/>
        </a:defRPr>
      </a:lvl3pPr>
      <a:lvl4pPr marL="2196613" indent="-313802" algn="l" defTabSz="1255207" rtl="0" eaLnBrk="1" latinLnBrk="0" hangingPunct="1">
        <a:lnSpc>
          <a:spcPct val="90000"/>
        </a:lnSpc>
        <a:spcBef>
          <a:spcPts val="687"/>
        </a:spcBef>
        <a:buFont typeface="Arial" panose="020B0604020202020204" pitchFamily="34" charset="0"/>
        <a:buChar char="•"/>
        <a:defRPr sz="2471" kern="1200">
          <a:solidFill>
            <a:schemeClr val="tx1"/>
          </a:solidFill>
          <a:latin typeface="+mn-lt"/>
          <a:ea typeface="+mn-ea"/>
          <a:cs typeface="+mn-cs"/>
        </a:defRPr>
      </a:lvl4pPr>
      <a:lvl5pPr marL="2824215" indent="-313802" algn="l" defTabSz="1255207" rtl="0" eaLnBrk="1" latinLnBrk="0" hangingPunct="1">
        <a:lnSpc>
          <a:spcPct val="90000"/>
        </a:lnSpc>
        <a:spcBef>
          <a:spcPts val="687"/>
        </a:spcBef>
        <a:buFont typeface="Arial" panose="020B0604020202020204" pitchFamily="34" charset="0"/>
        <a:buChar char="•"/>
        <a:defRPr sz="2471" kern="1200">
          <a:solidFill>
            <a:schemeClr val="tx1"/>
          </a:solidFill>
          <a:latin typeface="+mn-lt"/>
          <a:ea typeface="+mn-ea"/>
          <a:cs typeface="+mn-cs"/>
        </a:defRPr>
      </a:lvl5pPr>
      <a:lvl6pPr marL="3451819" indent="-313802" algn="l" defTabSz="1255207" rtl="0" eaLnBrk="1" latinLnBrk="0" hangingPunct="1">
        <a:lnSpc>
          <a:spcPct val="90000"/>
        </a:lnSpc>
        <a:spcBef>
          <a:spcPts val="687"/>
        </a:spcBef>
        <a:buFont typeface="Arial" panose="020B0604020202020204" pitchFamily="34" charset="0"/>
        <a:buChar char="•"/>
        <a:defRPr sz="2471" kern="1200">
          <a:solidFill>
            <a:schemeClr val="tx1"/>
          </a:solidFill>
          <a:latin typeface="+mn-lt"/>
          <a:ea typeface="+mn-ea"/>
          <a:cs typeface="+mn-cs"/>
        </a:defRPr>
      </a:lvl6pPr>
      <a:lvl7pPr marL="4079422" indent="-313802" algn="l" defTabSz="1255207" rtl="0" eaLnBrk="1" latinLnBrk="0" hangingPunct="1">
        <a:lnSpc>
          <a:spcPct val="90000"/>
        </a:lnSpc>
        <a:spcBef>
          <a:spcPts val="687"/>
        </a:spcBef>
        <a:buFont typeface="Arial" panose="020B0604020202020204" pitchFamily="34" charset="0"/>
        <a:buChar char="•"/>
        <a:defRPr sz="2471" kern="1200">
          <a:solidFill>
            <a:schemeClr val="tx1"/>
          </a:solidFill>
          <a:latin typeface="+mn-lt"/>
          <a:ea typeface="+mn-ea"/>
          <a:cs typeface="+mn-cs"/>
        </a:defRPr>
      </a:lvl7pPr>
      <a:lvl8pPr marL="4707026" indent="-313802" algn="l" defTabSz="1255207" rtl="0" eaLnBrk="1" latinLnBrk="0" hangingPunct="1">
        <a:lnSpc>
          <a:spcPct val="90000"/>
        </a:lnSpc>
        <a:spcBef>
          <a:spcPts val="687"/>
        </a:spcBef>
        <a:buFont typeface="Arial" panose="020B0604020202020204" pitchFamily="34" charset="0"/>
        <a:buChar char="•"/>
        <a:defRPr sz="2471" kern="1200">
          <a:solidFill>
            <a:schemeClr val="tx1"/>
          </a:solidFill>
          <a:latin typeface="+mn-lt"/>
          <a:ea typeface="+mn-ea"/>
          <a:cs typeface="+mn-cs"/>
        </a:defRPr>
      </a:lvl8pPr>
      <a:lvl9pPr marL="5334629" indent="-313802" algn="l" defTabSz="1255207" rtl="0" eaLnBrk="1" latinLnBrk="0" hangingPunct="1">
        <a:lnSpc>
          <a:spcPct val="90000"/>
        </a:lnSpc>
        <a:spcBef>
          <a:spcPts val="687"/>
        </a:spcBef>
        <a:buFont typeface="Arial" panose="020B0604020202020204" pitchFamily="34" charset="0"/>
        <a:buChar char="•"/>
        <a:defRPr sz="2471" kern="1200">
          <a:solidFill>
            <a:schemeClr val="tx1"/>
          </a:solidFill>
          <a:latin typeface="+mn-lt"/>
          <a:ea typeface="+mn-ea"/>
          <a:cs typeface="+mn-cs"/>
        </a:defRPr>
      </a:lvl9pPr>
    </p:bodyStyle>
    <p:otherStyle>
      <a:defPPr>
        <a:defRPr lang="en-US"/>
      </a:defPPr>
      <a:lvl1pPr marL="0" algn="l" defTabSz="1255207" rtl="0" eaLnBrk="1" latinLnBrk="0" hangingPunct="1">
        <a:defRPr sz="2471" kern="1200">
          <a:solidFill>
            <a:schemeClr val="tx1"/>
          </a:solidFill>
          <a:latin typeface="+mn-lt"/>
          <a:ea typeface="+mn-ea"/>
          <a:cs typeface="+mn-cs"/>
        </a:defRPr>
      </a:lvl1pPr>
      <a:lvl2pPr marL="627603" algn="l" defTabSz="1255207" rtl="0" eaLnBrk="1" latinLnBrk="0" hangingPunct="1">
        <a:defRPr sz="2471" kern="1200">
          <a:solidFill>
            <a:schemeClr val="tx1"/>
          </a:solidFill>
          <a:latin typeface="+mn-lt"/>
          <a:ea typeface="+mn-ea"/>
          <a:cs typeface="+mn-cs"/>
        </a:defRPr>
      </a:lvl2pPr>
      <a:lvl3pPr marL="1255207" algn="l" defTabSz="1255207" rtl="0" eaLnBrk="1" latinLnBrk="0" hangingPunct="1">
        <a:defRPr sz="2471" kern="1200">
          <a:solidFill>
            <a:schemeClr val="tx1"/>
          </a:solidFill>
          <a:latin typeface="+mn-lt"/>
          <a:ea typeface="+mn-ea"/>
          <a:cs typeface="+mn-cs"/>
        </a:defRPr>
      </a:lvl3pPr>
      <a:lvl4pPr marL="1882810" algn="l" defTabSz="1255207" rtl="0" eaLnBrk="1" latinLnBrk="0" hangingPunct="1">
        <a:defRPr sz="2471" kern="1200">
          <a:solidFill>
            <a:schemeClr val="tx1"/>
          </a:solidFill>
          <a:latin typeface="+mn-lt"/>
          <a:ea typeface="+mn-ea"/>
          <a:cs typeface="+mn-cs"/>
        </a:defRPr>
      </a:lvl4pPr>
      <a:lvl5pPr marL="2510413" algn="l" defTabSz="1255207" rtl="0" eaLnBrk="1" latinLnBrk="0" hangingPunct="1">
        <a:defRPr sz="2471" kern="1200">
          <a:solidFill>
            <a:schemeClr val="tx1"/>
          </a:solidFill>
          <a:latin typeface="+mn-lt"/>
          <a:ea typeface="+mn-ea"/>
          <a:cs typeface="+mn-cs"/>
        </a:defRPr>
      </a:lvl5pPr>
      <a:lvl6pPr marL="3138016" algn="l" defTabSz="1255207" rtl="0" eaLnBrk="1" latinLnBrk="0" hangingPunct="1">
        <a:defRPr sz="2471" kern="1200">
          <a:solidFill>
            <a:schemeClr val="tx1"/>
          </a:solidFill>
          <a:latin typeface="+mn-lt"/>
          <a:ea typeface="+mn-ea"/>
          <a:cs typeface="+mn-cs"/>
        </a:defRPr>
      </a:lvl6pPr>
      <a:lvl7pPr marL="3765620" algn="l" defTabSz="1255207" rtl="0" eaLnBrk="1" latinLnBrk="0" hangingPunct="1">
        <a:defRPr sz="2471" kern="1200">
          <a:solidFill>
            <a:schemeClr val="tx1"/>
          </a:solidFill>
          <a:latin typeface="+mn-lt"/>
          <a:ea typeface="+mn-ea"/>
          <a:cs typeface="+mn-cs"/>
        </a:defRPr>
      </a:lvl7pPr>
      <a:lvl8pPr marL="4393223" algn="l" defTabSz="1255207" rtl="0" eaLnBrk="1" latinLnBrk="0" hangingPunct="1">
        <a:defRPr sz="2471" kern="1200">
          <a:solidFill>
            <a:schemeClr val="tx1"/>
          </a:solidFill>
          <a:latin typeface="+mn-lt"/>
          <a:ea typeface="+mn-ea"/>
          <a:cs typeface="+mn-cs"/>
        </a:defRPr>
      </a:lvl8pPr>
      <a:lvl9pPr marL="5020827" algn="l" defTabSz="1255207" rtl="0" eaLnBrk="1" latinLnBrk="0" hangingPunct="1">
        <a:defRPr sz="247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08465" y="993728"/>
            <a:ext cx="14161359" cy="1140742"/>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308465" y="2278360"/>
            <a:ext cx="14161359" cy="6203339"/>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52798794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62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0.xml"/><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0.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30.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30.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0.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5" name="Subtitle 2"/>
          <p:cNvSpPr txBox="1"/>
          <p:nvPr/>
        </p:nvSpPr>
        <p:spPr>
          <a:xfrm>
            <a:off x="2611150" y="1280357"/>
            <a:ext cx="12440785" cy="2498252"/>
          </a:xfrm>
          <a:prstGeom prst="rect">
            <a:avLst/>
          </a:prstGeom>
        </p:spPr>
        <p:txBody>
          <a:bodyPr spcFirstLastPara="1" vert="horz" lIns="125526" tIns="62763" rIns="125526" bIns="62763" numCol="1" rtlCol="0" anchor="t">
            <a:prstTxWarp prst="textArchUp">
              <a:avLst/>
            </a:prstTxWarp>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defTabSz="1255207" fontAlgn="auto">
              <a:spcBef>
                <a:spcPts val="960"/>
              </a:spcBef>
              <a:spcAft>
                <a:spcPts val="0"/>
              </a:spcAft>
              <a:buClr>
                <a:srgbClr val="0B082E"/>
              </a:buClr>
              <a:defRPr/>
            </a:pPr>
            <a:endParaRPr lang="en-US" sz="3844" spc="549" dirty="0">
              <a:solidFill>
                <a:srgbClr val="0B082E"/>
              </a:solidFill>
              <a:latin typeface="Calibri" panose="020F0502020204030204" pitchFamily="34" charset="0"/>
              <a:cs typeface="Calibri" panose="020F0502020204030204" pitchFamily="34" charset="0"/>
              <a:sym typeface="Arial"/>
            </a:endParaRPr>
          </a:p>
        </p:txBody>
      </p:sp>
      <p:grpSp>
        <p:nvGrpSpPr>
          <p:cNvPr id="4" name="Group 3"/>
          <p:cNvGrpSpPr/>
          <p:nvPr/>
        </p:nvGrpSpPr>
        <p:grpSpPr>
          <a:xfrm>
            <a:off x="-2798152" y="-2373781"/>
            <a:ext cx="7845828" cy="5480081"/>
            <a:chOff x="-3782475" y="-1860243"/>
            <a:chExt cx="4286503" cy="2986590"/>
          </a:xfrm>
        </p:grpSpPr>
        <p:sp>
          <p:nvSpPr>
            <p:cNvPr id="6" name="Oval 5"/>
            <p:cNvSpPr/>
            <p:nvPr/>
          </p:nvSpPr>
          <p:spPr>
            <a:xfrm>
              <a:off x="-3782475" y="-1860243"/>
              <a:ext cx="4286503" cy="2986590"/>
            </a:xfrm>
            <a:prstGeom prst="ellipse">
              <a:avLst/>
            </a:prstGeom>
            <a:solidFill>
              <a:srgbClr val="77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75119" rtl="0" fontAlgn="auto">
                <a:spcBef>
                  <a:spcPts val="0"/>
                </a:spcBef>
                <a:spcAft>
                  <a:spcPts val="0"/>
                </a:spcAft>
                <a:defRPr/>
              </a:pPr>
              <a:endParaRPr lang="en-US" sz="3303">
                <a:solidFill>
                  <a:prstClr val="white"/>
                </a:solidFill>
                <a:latin typeface="Calibri" panose="020F0502020204030204"/>
                <a:sym typeface="Arial"/>
              </a:endParaRPr>
            </a:p>
          </p:txBody>
        </p:sp>
        <p:sp>
          <p:nvSpPr>
            <p:cNvPr id="7" name="Oval 6"/>
            <p:cNvSpPr/>
            <p:nvPr/>
          </p:nvSpPr>
          <p:spPr>
            <a:xfrm>
              <a:off x="-2994971" y="-1498365"/>
              <a:ext cx="3092023" cy="25971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75119" rtl="0" fontAlgn="auto">
                <a:spcBef>
                  <a:spcPts val="0"/>
                </a:spcBef>
                <a:spcAft>
                  <a:spcPts val="0"/>
                </a:spcAft>
                <a:defRPr/>
              </a:pPr>
              <a:endParaRPr lang="en-US" sz="3303">
                <a:solidFill>
                  <a:prstClr val="white"/>
                </a:solidFill>
                <a:latin typeface="Calibri" panose="020F0502020204030204"/>
                <a:sym typeface="Arial"/>
              </a:endParaRPr>
            </a:p>
          </p:txBody>
        </p:sp>
        <p:sp>
          <p:nvSpPr>
            <p:cNvPr id="8" name="Oval 7"/>
            <p:cNvSpPr/>
            <p:nvPr/>
          </p:nvSpPr>
          <p:spPr>
            <a:xfrm>
              <a:off x="-2816609" y="-1226468"/>
              <a:ext cx="2761261" cy="2308560"/>
            </a:xfrm>
            <a:prstGeom prst="ellipse">
              <a:avLst/>
            </a:prstGeom>
            <a:solidFill>
              <a:srgbClr val="FC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75119" rtl="0" fontAlgn="auto">
                <a:spcBef>
                  <a:spcPts val="0"/>
                </a:spcBef>
                <a:spcAft>
                  <a:spcPts val="0"/>
                </a:spcAft>
                <a:defRPr/>
              </a:pPr>
              <a:endParaRPr lang="en-US" sz="3303">
                <a:solidFill>
                  <a:prstClr val="white"/>
                </a:solidFill>
                <a:latin typeface="Calibri" panose="020F0502020204030204"/>
                <a:sym typeface="Arial"/>
              </a:endParaRPr>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467" y="4830868"/>
            <a:ext cx="5033486" cy="5207762"/>
          </a:xfrm>
          <a:prstGeom prst="rect">
            <a:avLst/>
          </a:prstGeom>
        </p:spPr>
      </p:pic>
      <p:pic>
        <p:nvPicPr>
          <p:cNvPr id="12" name="Picture 4">
            <a:extLst>
              <a:ext uri="{FF2B5EF4-FFF2-40B4-BE49-F238E27FC236}">
                <a16:creationId xmlns:a16="http://schemas.microsoft.com/office/drawing/2014/main" id="{1E9A9013-52D9-431F-AFA0-07C31ABA1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065" y="0"/>
            <a:ext cx="3437054" cy="3437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67539" y="2993820"/>
            <a:ext cx="9296051" cy="1446550"/>
          </a:xfrm>
          <a:prstGeom prst="rect">
            <a:avLst/>
          </a:prstGeom>
          <a:noFill/>
        </p:spPr>
        <p:txBody>
          <a:bodyPr wrap="square" rtlCol="0">
            <a:spAutoFit/>
          </a:bodyPr>
          <a:lstStyle/>
          <a:p>
            <a:r>
              <a:rPr lang="en-US" sz="8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MÔN: ĐẠO ĐỨC</a:t>
            </a:r>
          </a:p>
        </p:txBody>
      </p:sp>
    </p:spTree>
    <p:custDataLst>
      <p:tags r:id="rId1"/>
    </p:custDataLst>
    <p:extLst>
      <p:ext uri="{BB962C8B-B14F-4D97-AF65-F5344CB8AC3E}">
        <p14:creationId xmlns:p14="http://schemas.microsoft.com/office/powerpoint/2010/main" val="6204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BB940-6447-4B51-B067-7CB237604743}"/>
              </a:ext>
            </a:extLst>
          </p:cNvPr>
          <p:cNvPicPr>
            <a:picLocks noChangeAspect="1"/>
          </p:cNvPicPr>
          <p:nvPr/>
        </p:nvPicPr>
        <p:blipFill>
          <a:blip r:embed="rId3"/>
          <a:stretch>
            <a:fillRect/>
          </a:stretch>
        </p:blipFill>
        <p:spPr>
          <a:xfrm>
            <a:off x="1044328" y="5657842"/>
            <a:ext cx="14041560" cy="3832580"/>
          </a:xfrm>
          <a:prstGeom prst="rect">
            <a:avLst/>
          </a:prstGeom>
        </p:spPr>
      </p:pic>
      <p:pic>
        <p:nvPicPr>
          <p:cNvPr id="2" name="图片 48132" descr="1-52"/>
          <p:cNvPicPr>
            <a:picLocks noChangeAspect="1"/>
          </p:cNvPicPr>
          <p:nvPr/>
        </p:nvPicPr>
        <p:blipFill>
          <a:blip r:embed="rId4"/>
          <a:stretch>
            <a:fillRect/>
          </a:stretch>
        </p:blipFill>
        <p:spPr>
          <a:xfrm>
            <a:off x="-58737" y="7267708"/>
            <a:ext cx="3403599" cy="2318774"/>
          </a:xfrm>
          <a:prstGeom prst="rect">
            <a:avLst/>
          </a:prstGeom>
          <a:noFill/>
          <a:ln w="9525">
            <a:noFill/>
          </a:ln>
        </p:spPr>
      </p:pic>
      <p:pic>
        <p:nvPicPr>
          <p:cNvPr id="3" name="图片 48134" descr="1-51"/>
          <p:cNvPicPr>
            <a:picLocks noChangeAspect="1"/>
          </p:cNvPicPr>
          <p:nvPr/>
        </p:nvPicPr>
        <p:blipFill>
          <a:blip r:embed="rId5"/>
          <a:stretch>
            <a:fillRect/>
          </a:stretch>
        </p:blipFill>
        <p:spPr>
          <a:xfrm>
            <a:off x="14437816" y="7415270"/>
            <a:ext cx="2340472" cy="2060518"/>
          </a:xfrm>
          <a:prstGeom prst="rect">
            <a:avLst/>
          </a:prstGeom>
          <a:noFill/>
          <a:ln w="9525">
            <a:noFill/>
          </a:ln>
        </p:spPr>
      </p:pic>
      <p:pic>
        <p:nvPicPr>
          <p:cNvPr id="4" name="Picture 3">
            <a:extLst>
              <a:ext uri="{FF2B5EF4-FFF2-40B4-BE49-F238E27FC236}">
                <a16:creationId xmlns:a16="http://schemas.microsoft.com/office/drawing/2014/main" id="{18FB513D-3B7C-4326-8882-149B6B23078E}"/>
              </a:ext>
            </a:extLst>
          </p:cNvPr>
          <p:cNvPicPr>
            <a:picLocks noChangeAspect="1"/>
          </p:cNvPicPr>
          <p:nvPr/>
        </p:nvPicPr>
        <p:blipFill>
          <a:blip r:embed="rId6"/>
          <a:stretch>
            <a:fillRect/>
          </a:stretch>
        </p:blipFill>
        <p:spPr>
          <a:xfrm>
            <a:off x="1044328" y="2001590"/>
            <a:ext cx="14041560" cy="3744416"/>
          </a:xfrm>
          <a:prstGeom prst="rect">
            <a:avLst/>
          </a:prstGeom>
        </p:spPr>
      </p:pic>
      <p:sp>
        <p:nvSpPr>
          <p:cNvPr id="6" name="Rectangle 5"/>
          <p:cNvSpPr/>
          <p:nvPr/>
        </p:nvSpPr>
        <p:spPr>
          <a:xfrm>
            <a:off x="1663255" y="633438"/>
            <a:ext cx="13298810" cy="1446550"/>
          </a:xfrm>
          <a:prstGeom prst="rect">
            <a:avLst/>
          </a:prstGeom>
        </p:spPr>
        <p:txBody>
          <a:bodyPr wrap="square">
            <a:spAutoFit/>
          </a:bodyPr>
          <a:lstStyle/>
          <a:p>
            <a:pPr algn="ctr"/>
            <a:r>
              <a:rPr lang="en-US" sz="44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THẢO LUẬN 2 PHÚT</a:t>
            </a:r>
          </a:p>
          <a:p>
            <a:pPr algn="ctr"/>
            <a:r>
              <a:rPr lang="en-US" sz="4400" b="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Nhận xét thái độ, hành vi của các bạn trong tranh. </a:t>
            </a:r>
            <a:endParaRPr lang="en-US" sz="440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3937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292" t="36665" b="26409"/>
          <a:stretch/>
        </p:blipFill>
        <p:spPr>
          <a:xfrm>
            <a:off x="1055663" y="2505646"/>
            <a:ext cx="14473607" cy="4392488"/>
          </a:xfrm>
          <a:prstGeom prst="rect">
            <a:avLst/>
          </a:prstGeom>
        </p:spPr>
      </p:pic>
      <p:sp>
        <p:nvSpPr>
          <p:cNvPr id="4" name="Rectangle 3"/>
          <p:cNvSpPr/>
          <p:nvPr/>
        </p:nvSpPr>
        <p:spPr>
          <a:xfrm>
            <a:off x="1643061" y="1353518"/>
            <a:ext cx="13298810" cy="769441"/>
          </a:xfrm>
          <a:prstGeom prst="rect">
            <a:avLst/>
          </a:prstGeom>
        </p:spPr>
        <p:txBody>
          <a:bodyPr wrap="square">
            <a:spAutoFit/>
          </a:bodyPr>
          <a:lstStyle/>
          <a:p>
            <a:pPr algn="ctr"/>
            <a:r>
              <a:rPr lang="en-US" sz="4400" b="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3. Em sẽ làm gì trong các tình huống sau</a:t>
            </a:r>
            <a:endParaRPr lang="en-US" sz="440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99338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4"/>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5"/>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6"/>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7"/>
          <a:stretch>
            <a:fillRect/>
          </a:stretch>
        </p:blipFill>
        <p:spPr>
          <a:xfrm>
            <a:off x="0" y="-454025"/>
            <a:ext cx="11685588" cy="9929813"/>
          </a:xfrm>
          <a:prstGeom prst="rect">
            <a:avLst/>
          </a:prstGeom>
          <a:noFill/>
          <a:ln w="9525">
            <a:noFill/>
          </a:ln>
        </p:spPr>
      </p:pic>
      <p:sp>
        <p:nvSpPr>
          <p:cNvPr id="6" name="矩形 5"/>
          <p:cNvSpPr/>
          <p:nvPr/>
        </p:nvSpPr>
        <p:spPr>
          <a:xfrm rot="21413628">
            <a:off x="2285527" y="4064582"/>
            <a:ext cx="5870259" cy="1323439"/>
          </a:xfrm>
          <a:prstGeom prst="rect">
            <a:avLst/>
          </a:prstGeom>
        </p:spPr>
        <p:txBody>
          <a:bodyPr wrap="square">
            <a:spAutoFit/>
          </a:bodyPr>
          <a:lstStyle/>
          <a:p>
            <a:r>
              <a:rPr lang="en-US" altLang="zh-CN" sz="8000"/>
              <a:t>VẬN DỤNG</a:t>
            </a:r>
            <a:endParaRPr lang="zh-CN" altLang="en-US" sz="8000" dirty="0"/>
          </a:p>
        </p:txBody>
      </p:sp>
    </p:spTree>
    <p:custDataLst>
      <p:tags r:id="rId1"/>
    </p:custDataLst>
    <p:extLst>
      <p:ext uri="{BB962C8B-B14F-4D97-AF65-F5344CB8AC3E}">
        <p14:creationId xmlns:p14="http://schemas.microsoft.com/office/powerpoint/2010/main" val="820232474"/>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4"/>
          <a:stretch>
            <a:fillRect/>
          </a:stretch>
        </p:blipFill>
        <p:spPr>
          <a:xfrm>
            <a:off x="-323850" y="5622925"/>
            <a:ext cx="17102138" cy="3852863"/>
          </a:xfrm>
          <a:prstGeom prst="rect">
            <a:avLst/>
          </a:prstGeom>
          <a:noFill/>
          <a:ln w="9525">
            <a:noFill/>
          </a:ln>
        </p:spPr>
      </p:pic>
      <p:pic>
        <p:nvPicPr>
          <p:cNvPr id="33798" name="图片 33797" descr="1-24"/>
          <p:cNvPicPr>
            <a:picLocks noChangeAspect="1"/>
          </p:cNvPicPr>
          <p:nvPr/>
        </p:nvPicPr>
        <p:blipFill>
          <a:blip r:embed="rId5"/>
          <a:stretch>
            <a:fillRect/>
          </a:stretch>
        </p:blipFill>
        <p:spPr>
          <a:xfrm>
            <a:off x="8983663" y="201613"/>
            <a:ext cx="3005137" cy="2736850"/>
          </a:xfrm>
          <a:prstGeom prst="rect">
            <a:avLst/>
          </a:prstGeom>
          <a:noFill/>
          <a:ln w="9525">
            <a:noFill/>
          </a:ln>
        </p:spPr>
      </p:pic>
      <p:pic>
        <p:nvPicPr>
          <p:cNvPr id="33799" name="图片 33798" descr="1-23"/>
          <p:cNvPicPr>
            <a:picLocks noChangeAspect="1"/>
          </p:cNvPicPr>
          <p:nvPr/>
        </p:nvPicPr>
        <p:blipFill>
          <a:blip r:embed="rId6"/>
          <a:stretch>
            <a:fillRect/>
          </a:stretch>
        </p:blipFill>
        <p:spPr>
          <a:xfrm>
            <a:off x="468313" y="3922713"/>
            <a:ext cx="5986462" cy="5553075"/>
          </a:xfrm>
          <a:prstGeom prst="rect">
            <a:avLst/>
          </a:prstGeom>
          <a:noFill/>
          <a:ln w="9525">
            <a:noFill/>
          </a:ln>
        </p:spPr>
      </p:pic>
      <p:pic>
        <p:nvPicPr>
          <p:cNvPr id="33800" name="图片 33799" descr="1-25"/>
          <p:cNvPicPr>
            <a:picLocks noChangeAspect="1"/>
          </p:cNvPicPr>
          <p:nvPr/>
        </p:nvPicPr>
        <p:blipFill>
          <a:blip r:embed="rId7"/>
          <a:stretch>
            <a:fillRect/>
          </a:stretch>
        </p:blipFill>
        <p:spPr>
          <a:xfrm>
            <a:off x="7142856" y="282858"/>
            <a:ext cx="9354430" cy="9215952"/>
          </a:xfrm>
          <a:prstGeom prst="rect">
            <a:avLst/>
          </a:prstGeom>
          <a:noFill/>
          <a:ln w="9525">
            <a:noFill/>
          </a:ln>
        </p:spPr>
      </p:pic>
      <p:pic>
        <p:nvPicPr>
          <p:cNvPr id="33801" name="图片 33800" descr="1-25"/>
          <p:cNvPicPr>
            <a:picLocks noChangeAspect="1"/>
          </p:cNvPicPr>
          <p:nvPr/>
        </p:nvPicPr>
        <p:blipFill>
          <a:blip r:embed="rId8"/>
          <a:stretch>
            <a:fillRect/>
          </a:stretch>
        </p:blipFill>
        <p:spPr>
          <a:xfrm>
            <a:off x="0" y="-1"/>
            <a:ext cx="5364808" cy="5284383"/>
          </a:xfrm>
          <a:prstGeom prst="rect">
            <a:avLst/>
          </a:prstGeom>
          <a:noFill/>
          <a:ln w="9525">
            <a:noFill/>
          </a:ln>
        </p:spPr>
      </p:pic>
      <p:sp>
        <p:nvSpPr>
          <p:cNvPr id="2" name="Rectangle 1">
            <a:extLst>
              <a:ext uri="{FF2B5EF4-FFF2-40B4-BE49-F238E27FC236}">
                <a16:creationId xmlns:a16="http://schemas.microsoft.com/office/drawing/2014/main" id="{A2AA3D31-2C4B-4AC1-AF9A-AFBC5CFD0AF4}"/>
              </a:ext>
            </a:extLst>
          </p:cNvPr>
          <p:cNvSpPr/>
          <p:nvPr/>
        </p:nvSpPr>
        <p:spPr>
          <a:xfrm>
            <a:off x="688081" y="1570038"/>
            <a:ext cx="3988646" cy="1569660"/>
          </a:xfrm>
          <a:prstGeom prst="rect">
            <a:avLst/>
          </a:prstGeom>
        </p:spPr>
        <p:txBody>
          <a:bodyPr wrap="square">
            <a:spAutoFit/>
          </a:bodyPr>
          <a:lstStyle/>
          <a:p>
            <a:pPr algn="ctr"/>
            <a:r>
              <a:rPr lang="en-US" sz="3200">
                <a:latin typeface="Times New Roman" panose="02020603050405020304" pitchFamily="18" charset="0"/>
                <a:ea typeface="Times New Roman" panose="02020603050405020304" pitchFamily="18" charset="0"/>
              </a:rPr>
              <a:t>  Bài học </a:t>
            </a:r>
          </a:p>
          <a:p>
            <a:pPr algn="ctr"/>
            <a:r>
              <a:rPr lang="en-US" sz="3200">
                <a:latin typeface="Times New Roman" panose="02020603050405020304" pitchFamily="18" charset="0"/>
                <a:ea typeface="Times New Roman" panose="02020603050405020304" pitchFamily="18" charset="0"/>
              </a:rPr>
              <a:t>hôm nay, con </a:t>
            </a:r>
          </a:p>
          <a:p>
            <a:pPr algn="ctr"/>
            <a:r>
              <a:rPr lang="en-US" sz="3200">
                <a:latin typeface="Times New Roman" panose="02020603050405020304" pitchFamily="18" charset="0"/>
                <a:ea typeface="Times New Roman" panose="02020603050405020304" pitchFamily="18" charset="0"/>
              </a:rPr>
              <a:t>học đ</a:t>
            </a:r>
            <a:r>
              <a:rPr lang="vi-VN" sz="3200">
                <a:latin typeface="Times New Roman" panose="02020603050405020304" pitchFamily="18" charset="0"/>
                <a:ea typeface="Times New Roman" panose="02020603050405020304" pitchFamily="18" charset="0"/>
              </a:rPr>
              <a:t>ư</a:t>
            </a:r>
            <a:r>
              <a:rPr lang="en-US" sz="3200">
                <a:latin typeface="Times New Roman" panose="02020603050405020304" pitchFamily="18" charset="0"/>
                <a:ea typeface="Times New Roman" panose="02020603050405020304" pitchFamily="18" charset="0"/>
              </a:rPr>
              <a:t>ợc điều gì?</a:t>
            </a:r>
            <a:endParaRPr lang="en-US"/>
          </a:p>
        </p:txBody>
      </p:sp>
      <p:sp>
        <p:nvSpPr>
          <p:cNvPr id="3" name="Rectangle 2">
            <a:extLst>
              <a:ext uri="{FF2B5EF4-FFF2-40B4-BE49-F238E27FC236}">
                <a16:creationId xmlns:a16="http://schemas.microsoft.com/office/drawing/2014/main" id="{A6240806-D95F-4C56-BAFE-B4F8590B4D9E}"/>
              </a:ext>
            </a:extLst>
          </p:cNvPr>
          <p:cNvSpPr/>
          <p:nvPr/>
        </p:nvSpPr>
        <p:spPr>
          <a:xfrm>
            <a:off x="9119771" y="3143438"/>
            <a:ext cx="5400600" cy="3170099"/>
          </a:xfrm>
          <a:prstGeom prst="rect">
            <a:avLst/>
          </a:prstGeom>
        </p:spPr>
        <p:txBody>
          <a:bodyPr wrap="square">
            <a:spAutoFit/>
          </a:bodyPr>
          <a:lstStyle/>
          <a:p>
            <a:pPr algn="ctr"/>
            <a:r>
              <a:rPr lang="nl-NL" sz="4000">
                <a:latin typeface="Times New Roman" panose="02020603050405020304" pitchFamily="18" charset="0"/>
                <a:cs typeface="Times New Roman" panose="02020603050405020304" pitchFamily="18" charset="0"/>
              </a:rPr>
              <a:t>Biết được lợi ích của việc ham học hỏi và nhận xét được thái độ hành vi của những bạn ham học hỏi và chưa ham học hỏi.</a:t>
            </a:r>
            <a:endParaRPr lang="en-US" sz="40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33800"/>
                                        </p:tgtEl>
                                        <p:attrNameLst>
                                          <p:attrName>style.visibility</p:attrName>
                                        </p:attrNameLst>
                                      </p:cBhvr>
                                      <p:to>
                                        <p:strVal val="visible"/>
                                      </p:to>
                                    </p:set>
                                    <p:anim calcmode="lin" valueType="num">
                                      <p:cBhvr>
                                        <p:cTn id="19" dur="500" fill="hold"/>
                                        <p:tgtEl>
                                          <p:spTgt spid="33800"/>
                                        </p:tgtEl>
                                        <p:attrNameLst>
                                          <p:attrName>ppt_w</p:attrName>
                                        </p:attrNameLst>
                                      </p:cBhvr>
                                      <p:tavLst>
                                        <p:tav tm="0">
                                          <p:val>
                                            <p:fltVal val="0"/>
                                          </p:val>
                                        </p:tav>
                                        <p:tav tm="100000">
                                          <p:val>
                                            <p:strVal val="#ppt_w"/>
                                          </p:val>
                                        </p:tav>
                                      </p:tavLst>
                                    </p:anim>
                                    <p:anim calcmode="lin" valueType="num">
                                      <p:cBhvr>
                                        <p:cTn id="20" dur="500" fill="hold"/>
                                        <p:tgtEl>
                                          <p:spTgt spid="33800"/>
                                        </p:tgtEl>
                                        <p:attrNameLst>
                                          <p:attrName>ppt_h</p:attrName>
                                        </p:attrNameLst>
                                      </p:cBhvr>
                                      <p:tavLst>
                                        <p:tav tm="0">
                                          <p:val>
                                            <p:fltVal val="0"/>
                                          </p:val>
                                        </p:tav>
                                        <p:tav tm="100000">
                                          <p:val>
                                            <p:strVal val="#ppt_h"/>
                                          </p:val>
                                        </p:tav>
                                      </p:tavLst>
                                    </p:anim>
                                    <p:animEffect transition="in" filter="fade">
                                      <p:cBhvr>
                                        <p:cTn id="21" dur="5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4"/>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5"/>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6"/>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7"/>
          <a:stretch>
            <a:fillRect/>
          </a:stretch>
        </p:blipFill>
        <p:spPr>
          <a:xfrm>
            <a:off x="0" y="-454025"/>
            <a:ext cx="11685588" cy="9929813"/>
          </a:xfrm>
          <a:prstGeom prst="rect">
            <a:avLst/>
          </a:prstGeom>
          <a:noFill/>
          <a:ln w="9525">
            <a:noFill/>
          </a:ln>
        </p:spPr>
      </p:pic>
      <p:sp>
        <p:nvSpPr>
          <p:cNvPr id="6" name="矩形 5"/>
          <p:cNvSpPr/>
          <p:nvPr/>
        </p:nvSpPr>
        <p:spPr>
          <a:xfrm rot="21413628">
            <a:off x="1831404" y="4549851"/>
            <a:ext cx="6366771" cy="1323439"/>
          </a:xfrm>
          <a:prstGeom prst="rect">
            <a:avLst/>
          </a:prstGeom>
        </p:spPr>
        <p:txBody>
          <a:bodyPr wrap="square">
            <a:spAutoFit/>
          </a:bodyPr>
          <a:lstStyle/>
          <a:p>
            <a:r>
              <a:rPr lang="en-US" altLang="zh-CN" sz="8000"/>
              <a:t>KHỞI ĐỘNG</a:t>
            </a:r>
            <a:endParaRPr lang="zh-CN" altLang="en-US" sz="8000" dirty="0"/>
          </a:p>
        </p:txBody>
      </p:sp>
    </p:spTree>
    <p:custDataLst>
      <p:tags r:id="rId1"/>
    </p:custData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UI ĐẾN TRƯỜNG - NHẠC MẪU - ÂM NHẠC 3 - SGK KẾT NỐI TRI THỨC VỚI CUỘC SỐNG">
            <a:hlinkClick r:id="" action="ppaction://media"/>
          </p:cNvPr>
          <p:cNvPicPr>
            <a:picLocks noGrp="1" noChangeAspect="1"/>
          </p:cNvPicPr>
          <p:nvPr>
            <p:ph idx="1"/>
            <a:videoFile r:link="rId2"/>
            <p:extLst>
              <p:ext uri="{DAA4B4D4-6D71-4841-9C94-3DE7FCFB9230}">
                <p14:media xmlns:p14="http://schemas.microsoft.com/office/powerpoint/2010/main" r:embed="rId3">
                  <p14:trim end="70115.3125"/>
                </p14:media>
              </p:ext>
            </p:extLst>
          </p:nvPr>
        </p:nvPicPr>
        <p:blipFill>
          <a:blip r:embed="rId5"/>
          <a:stretch>
            <a:fillRect/>
          </a:stretch>
        </p:blipFill>
        <p:spPr>
          <a:xfrm>
            <a:off x="0" y="0"/>
            <a:ext cx="16778287" cy="9475788"/>
          </a:xfrm>
        </p:spPr>
      </p:pic>
    </p:spTree>
    <p:custDataLst>
      <p:tags r:id="rId1"/>
    </p:custDataLst>
    <p:extLst>
      <p:ext uri="{BB962C8B-B14F-4D97-AF65-F5344CB8AC3E}">
        <p14:creationId xmlns:p14="http://schemas.microsoft.com/office/powerpoint/2010/main" val="2608520316"/>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4"/>
          <a:stretch>
            <a:fillRect/>
          </a:stretch>
        </p:blipFill>
        <p:spPr>
          <a:xfrm>
            <a:off x="0" y="57374"/>
            <a:ext cx="14591267" cy="873975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0" y="4579938"/>
            <a:ext cx="16778288" cy="4895850"/>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5363">
            <a:off x="1484073" y="4734894"/>
            <a:ext cx="12749212" cy="4897438"/>
          </a:xfrm>
          <a:prstGeom prst="rect">
            <a:avLst/>
          </a:prstGeom>
          <a:noFill/>
          <a:ln w="9525">
            <a:noFill/>
          </a:ln>
        </p:spPr>
      </p:pic>
      <p:sp>
        <p:nvSpPr>
          <p:cNvPr id="9" name="TextBox 8">
            <a:extLst>
              <a:ext uri="{FF2B5EF4-FFF2-40B4-BE49-F238E27FC236}">
                <a16:creationId xmlns:a16="http://schemas.microsoft.com/office/drawing/2014/main" id="{F19035A5-AB9A-4E0B-A30C-46D1553E4C5F}"/>
              </a:ext>
            </a:extLst>
          </p:cNvPr>
          <p:cNvSpPr txBox="1"/>
          <p:nvPr/>
        </p:nvSpPr>
        <p:spPr>
          <a:xfrm>
            <a:off x="3376523" y="1161815"/>
            <a:ext cx="7838219" cy="923330"/>
          </a:xfrm>
          <a:prstGeom prst="rect">
            <a:avLst/>
          </a:prstGeom>
          <a:noFill/>
          <a:ln>
            <a:noFill/>
          </a:ln>
        </p:spPr>
        <p:txBody>
          <a:bodyPr wrap="square" rtlCol="0">
            <a:spAutoFit/>
          </a:bodyPr>
          <a:lstStyle/>
          <a:p>
            <a:pPr algn="ctr"/>
            <a:r>
              <a:rPr lang="en-US" sz="5400" b="1">
                <a:solidFill>
                  <a:srgbClr val="00B050"/>
                </a:solidFill>
                <a:latin typeface="AvantGarde" panose="00000400000000000000" pitchFamily="2" charset="0"/>
                <a:ea typeface="AvantGarde" panose="00000400000000000000" pitchFamily="2" charset="0"/>
                <a:cs typeface="AvantGarde" panose="00000400000000000000" pitchFamily="2" charset="0"/>
              </a:rPr>
              <a:t>ĐẠO ĐỨC</a:t>
            </a:r>
            <a:endParaRPr lang="en-US" sz="54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id="{73532A55-1961-4A8B-B76E-4D0E8D2F59EA}"/>
              </a:ext>
            </a:extLst>
          </p:cNvPr>
          <p:cNvSpPr txBox="1"/>
          <p:nvPr/>
        </p:nvSpPr>
        <p:spPr>
          <a:xfrm>
            <a:off x="2560015" y="2132128"/>
            <a:ext cx="10231190" cy="2585323"/>
          </a:xfrm>
          <a:prstGeom prst="rect">
            <a:avLst/>
          </a:prstGeom>
          <a:noFill/>
          <a:ln>
            <a:noFill/>
          </a:ln>
        </p:spPr>
        <p:txBody>
          <a:bodyPr wrap="square" rtlCol="0">
            <a:spAutoFit/>
          </a:bodyPr>
          <a:lstStyle/>
          <a:p>
            <a:pPr algn="ctr"/>
            <a:r>
              <a:rPr lang="en-US" sz="5400" b="1">
                <a:solidFill>
                  <a:srgbClr val="FF0000"/>
                </a:solidFill>
                <a:latin typeface="AvantGarde" panose="00000400000000000000" pitchFamily="2" charset="0"/>
                <a:ea typeface="AvantGarde" panose="00000400000000000000" pitchFamily="2" charset="0"/>
                <a:cs typeface="AvantGarde" panose="00000400000000000000" pitchFamily="2" charset="0"/>
              </a:rPr>
              <a:t>Chủ đề 3: Ham học hỏi</a:t>
            </a:r>
          </a:p>
          <a:p>
            <a:pPr algn="ctr"/>
            <a:r>
              <a:rPr lang="en-US" sz="5400" b="1">
                <a:solidFill>
                  <a:srgbClr val="FF0000"/>
                </a:solidFill>
                <a:latin typeface="AvantGarde" panose="00000400000000000000" pitchFamily="2" charset="0"/>
                <a:ea typeface="AvantGarde" panose="00000400000000000000" pitchFamily="2" charset="0"/>
                <a:cs typeface="AvantGarde" panose="00000400000000000000" pitchFamily="2" charset="0"/>
              </a:rPr>
              <a:t>Bài 4: Ham học hỏi Tiết 2</a:t>
            </a:r>
            <a:endParaRPr lang="en-US" sz="54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4"/>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5"/>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6"/>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7"/>
          <a:stretch>
            <a:fillRect/>
          </a:stretch>
        </p:blipFill>
        <p:spPr>
          <a:xfrm>
            <a:off x="0" y="-454025"/>
            <a:ext cx="11685588" cy="9929813"/>
          </a:xfrm>
          <a:prstGeom prst="rect">
            <a:avLst/>
          </a:prstGeom>
          <a:noFill/>
          <a:ln w="9525">
            <a:noFill/>
          </a:ln>
        </p:spPr>
      </p:pic>
      <p:sp>
        <p:nvSpPr>
          <p:cNvPr id="6" name="矩形 5"/>
          <p:cNvSpPr/>
          <p:nvPr/>
        </p:nvSpPr>
        <p:spPr>
          <a:xfrm rot="21413628">
            <a:off x="2245981" y="4598460"/>
            <a:ext cx="6366771" cy="1323439"/>
          </a:xfrm>
          <a:prstGeom prst="rect">
            <a:avLst/>
          </a:prstGeom>
        </p:spPr>
        <p:txBody>
          <a:bodyPr wrap="square">
            <a:spAutoFit/>
          </a:bodyPr>
          <a:lstStyle/>
          <a:p>
            <a:r>
              <a:rPr lang="en-US" altLang="zh-CN" sz="8000"/>
              <a:t>LUYỆN TẬP</a:t>
            </a:r>
            <a:endParaRPr lang="zh-CN" altLang="en-US" sz="8000" dirty="0"/>
          </a:p>
        </p:txBody>
      </p:sp>
    </p:spTree>
    <p:custDataLst>
      <p:tags r:id="rId1"/>
    </p:custDataLst>
    <p:extLst>
      <p:ext uri="{BB962C8B-B14F-4D97-AF65-F5344CB8AC3E}">
        <p14:creationId xmlns:p14="http://schemas.microsoft.com/office/powerpoint/2010/main" val="3215442078"/>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078" y="548984"/>
            <a:ext cx="15481720" cy="839688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88344" y="2186265"/>
            <a:ext cx="6811874" cy="3130699"/>
            <a:chOff x="1722506" y="1797862"/>
            <a:chExt cx="7024605" cy="3437082"/>
          </a:xfrm>
        </p:grpSpPr>
        <p:pic>
          <p:nvPicPr>
            <p:cNvPr id="28" name="Picture 27">
              <a:extLst>
                <a:ext uri="{FF2B5EF4-FFF2-40B4-BE49-F238E27FC236}">
                  <a16:creationId xmlns:a16="http://schemas.microsoft.com/office/drawing/2014/main" id="{CE73B858-3A38-4025-8804-9DEC8D9657B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80" b="54410" l="5117" r="46385"/>
                      </a14:imgEffect>
                    </a14:imgLayer>
                  </a14:imgProps>
                </a:ext>
              </a:extLst>
            </a:blip>
            <a:srcRect t="16625" r="48373" b="49931"/>
            <a:stretch/>
          </p:blipFill>
          <p:spPr>
            <a:xfrm>
              <a:off x="1722506" y="2309909"/>
              <a:ext cx="5042517" cy="2925035"/>
            </a:xfrm>
            <a:prstGeom prst="rect">
              <a:avLst/>
            </a:prstGeom>
          </p:spPr>
        </p:pic>
        <p:sp>
          <p:nvSpPr>
            <p:cNvPr id="29" name="Oval Callout 28"/>
            <p:cNvSpPr/>
            <p:nvPr/>
          </p:nvSpPr>
          <p:spPr>
            <a:xfrm>
              <a:off x="4692777" y="1797862"/>
              <a:ext cx="4054334" cy="2712764"/>
            </a:xfrm>
            <a:prstGeom prst="wedgeEllipseCallout">
              <a:avLst>
                <a:gd name="adj1" fmla="val -5317"/>
                <a:gd name="adj2" fmla="val 5133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5103496" y="2150306"/>
              <a:ext cx="3277528" cy="2263909"/>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thiếu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tin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a:t>
              </a:r>
            </a:p>
          </p:txBody>
        </p:sp>
      </p:grpSp>
      <p:grpSp>
        <p:nvGrpSpPr>
          <p:cNvPr id="31" name="Group 30"/>
          <p:cNvGrpSpPr/>
          <p:nvPr/>
        </p:nvGrpSpPr>
        <p:grpSpPr>
          <a:xfrm>
            <a:off x="8350376" y="1220932"/>
            <a:ext cx="7075263" cy="3665889"/>
            <a:chOff x="8848162" y="671354"/>
            <a:chExt cx="7296221" cy="4024647"/>
          </a:xfrm>
        </p:grpSpPr>
        <p:pic>
          <p:nvPicPr>
            <p:cNvPr id="32" name="Picture 31">
              <a:extLst>
                <a:ext uri="{FF2B5EF4-FFF2-40B4-BE49-F238E27FC236}">
                  <a16:creationId xmlns:a16="http://schemas.microsoft.com/office/drawing/2014/main" id="{CE73B858-3A38-4025-8804-9DEC8D9657B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186" b="49938" l="50612" r="94772"/>
                      </a14:imgEffect>
                    </a14:imgLayer>
                  </a14:imgProps>
                </a:ext>
              </a:extLst>
            </a:blip>
            <a:srcRect l="50310" b="50690"/>
            <a:stretch/>
          </p:blipFill>
          <p:spPr>
            <a:xfrm>
              <a:off x="8848162" y="671354"/>
              <a:ext cx="5184576" cy="4024647"/>
            </a:xfrm>
            <a:prstGeom prst="rect">
              <a:avLst/>
            </a:prstGeom>
          </p:spPr>
        </p:pic>
        <p:sp>
          <p:nvSpPr>
            <p:cNvPr id="33" name="Oval Callout 32"/>
            <p:cNvSpPr/>
            <p:nvPr/>
          </p:nvSpPr>
          <p:spPr>
            <a:xfrm>
              <a:off x="11975318" y="1825807"/>
              <a:ext cx="4169065" cy="2870194"/>
            </a:xfrm>
            <a:prstGeom prst="wedgeEllipseCallout">
              <a:avLst>
                <a:gd name="adj1" fmla="val -5317"/>
                <a:gd name="adj2" fmla="val 5133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12293602" y="2216865"/>
              <a:ext cx="3533826" cy="2263908"/>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Ham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chúng</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thêm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bộ</a:t>
              </a:r>
              <a:r>
                <a:rPr lang="en-US" sz="3200" b="1" dirty="0">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1730759" y="4928458"/>
            <a:ext cx="6468571" cy="3408794"/>
            <a:chOff x="2264925" y="5115472"/>
            <a:chExt cx="6670581" cy="3742392"/>
          </a:xfrm>
        </p:grpSpPr>
        <p:pic>
          <p:nvPicPr>
            <p:cNvPr id="36" name="Picture 35">
              <a:extLst>
                <a:ext uri="{FF2B5EF4-FFF2-40B4-BE49-F238E27FC236}">
                  <a16:creationId xmlns:a16="http://schemas.microsoft.com/office/drawing/2014/main" id="{CE73B858-3A38-4025-8804-9DEC8D9657B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57764" b="99379" l="0" r="32258"/>
                      </a14:imgEffect>
                    </a14:imgLayer>
                  </a14:imgProps>
                </a:ext>
              </a:extLst>
            </a:blip>
            <a:srcRect t="53104" r="49230"/>
            <a:stretch/>
          </p:blipFill>
          <p:spPr>
            <a:xfrm>
              <a:off x="2264925" y="5155407"/>
              <a:ext cx="4999634" cy="3702457"/>
            </a:xfrm>
            <a:prstGeom prst="rect">
              <a:avLst/>
            </a:prstGeom>
          </p:spPr>
        </p:pic>
        <p:sp>
          <p:nvSpPr>
            <p:cNvPr id="37" name="Oval Callout 36"/>
            <p:cNvSpPr/>
            <p:nvPr/>
          </p:nvSpPr>
          <p:spPr>
            <a:xfrm>
              <a:off x="4871828" y="5115472"/>
              <a:ext cx="4063678" cy="3175288"/>
            </a:xfrm>
            <a:prstGeom prst="wedgeEllipseCallout">
              <a:avLst>
                <a:gd name="adj1" fmla="val -5317"/>
                <a:gd name="adj2" fmla="val 5133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5107239" y="5435502"/>
              <a:ext cx="3193041" cy="2804543"/>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Chịu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chúng</a:t>
              </a:r>
              <a:r>
                <a:rPr lang="en-US" sz="3200" b="1" dirty="0">
                  <a:latin typeface="Times New Roman" panose="02020603050405020304" pitchFamily="18" charset="0"/>
                  <a:cs typeface="Times New Roman" panose="02020603050405020304" pitchFamily="18" charset="0"/>
                </a:rPr>
                <a:t> ta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ích</a:t>
              </a:r>
              <a:r>
                <a:rPr lang="en-US" sz="3200" b="1" dirty="0">
                  <a:latin typeface="Times New Roman" panose="02020603050405020304" pitchFamily="18" charset="0"/>
                  <a:cs typeface="Times New Roman" panose="02020603050405020304" pitchFamily="18" charset="0"/>
                </a:rPr>
                <a:t>.</a:t>
              </a:r>
            </a:p>
          </p:txBody>
        </p:sp>
      </p:grpSp>
      <p:grpSp>
        <p:nvGrpSpPr>
          <p:cNvPr id="39" name="Group 38"/>
          <p:cNvGrpSpPr/>
          <p:nvPr/>
        </p:nvGrpSpPr>
        <p:grpSpPr>
          <a:xfrm>
            <a:off x="8199330" y="4384420"/>
            <a:ext cx="7103329" cy="4064859"/>
            <a:chOff x="8880406" y="4747426"/>
            <a:chExt cx="7325163" cy="4324813"/>
          </a:xfrm>
        </p:grpSpPr>
        <p:pic>
          <p:nvPicPr>
            <p:cNvPr id="40" name="Picture 39">
              <a:extLst>
                <a:ext uri="{FF2B5EF4-FFF2-40B4-BE49-F238E27FC236}">
                  <a16:creationId xmlns:a16="http://schemas.microsoft.com/office/drawing/2014/main" id="{CE73B858-3A38-4025-8804-9DEC8D9657B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61615" b="100000" l="53949" r="86207"/>
                      </a14:imgEffect>
                    </a14:imgLayer>
                  </a14:imgProps>
                </a:ext>
              </a:extLst>
            </a:blip>
            <a:srcRect l="51627" t="50172" b="1290"/>
            <a:stretch/>
          </p:blipFill>
          <p:spPr>
            <a:xfrm>
              <a:off x="8880406" y="4747426"/>
              <a:ext cx="5135009" cy="4024941"/>
            </a:xfrm>
            <a:prstGeom prst="rect">
              <a:avLst/>
            </a:prstGeom>
          </p:spPr>
        </p:pic>
        <p:sp>
          <p:nvSpPr>
            <p:cNvPr id="41" name="Oval Callout 40"/>
            <p:cNvSpPr/>
            <p:nvPr/>
          </p:nvSpPr>
          <p:spPr>
            <a:xfrm>
              <a:off x="12050891" y="5915750"/>
              <a:ext cx="4154678" cy="3156489"/>
            </a:xfrm>
            <a:prstGeom prst="wedgeEllipseCallout">
              <a:avLst>
                <a:gd name="adj1" fmla="val -5317"/>
                <a:gd name="adj2" fmla="val 5133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12302072" y="6578412"/>
              <a:ext cx="3516906" cy="1670042"/>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Chỉ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tuổi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a:t>
              </a:r>
            </a:p>
          </p:txBody>
        </p:sp>
      </p:grpSp>
      <p:sp>
        <p:nvSpPr>
          <p:cNvPr id="43" name="TextBox 42"/>
          <p:cNvSpPr txBox="1"/>
          <p:nvPr/>
        </p:nvSpPr>
        <p:spPr>
          <a:xfrm>
            <a:off x="950280" y="1048230"/>
            <a:ext cx="15192191" cy="1323439"/>
          </a:xfrm>
          <a:prstGeom prst="rect">
            <a:avLst/>
          </a:prstGeom>
          <a:noFill/>
        </p:spPr>
        <p:txBody>
          <a:bodyPr wrap="square" rtlCol="0">
            <a:spAutoFit/>
          </a:bodyPr>
          <a:lstStyle/>
          <a:p>
            <a:pPr marL="742950" indent="-742950">
              <a:buAutoNum type="arabicPeriod"/>
            </a:pPr>
            <a:r>
              <a:rPr lang="en-US" sz="4000" b="1">
                <a:solidFill>
                  <a:srgbClr val="FF0000"/>
                </a:solidFill>
                <a:latin typeface="Times New Roman" panose="02020603050405020304" pitchFamily="18" charset="0"/>
                <a:cs typeface="Times New Roman" panose="02020603050405020304" pitchFamily="18" charset="0"/>
              </a:rPr>
              <a:t>Em tán thành hoặc không tán thành với ý kiến của bạn nào? </a:t>
            </a:r>
          </a:p>
          <a:p>
            <a:r>
              <a:rPr lang="en-US" sz="4000" b="1">
                <a:solidFill>
                  <a:srgbClr val="FF0000"/>
                </a:solidFill>
                <a:latin typeface="Times New Roman" panose="02020603050405020304" pitchFamily="18" charset="0"/>
                <a:cs typeface="Times New Roman" panose="02020603050405020304" pitchFamily="18" charset="0"/>
              </a:rPr>
              <a:t>Vì sao?</a:t>
            </a:r>
          </a:p>
        </p:txBody>
      </p:sp>
    </p:spTree>
    <p:custDataLst>
      <p:tags r:id="rId1"/>
    </p:custDataLst>
    <p:extLst>
      <p:ext uri="{BB962C8B-B14F-4D97-AF65-F5344CB8AC3E}">
        <p14:creationId xmlns:p14="http://schemas.microsoft.com/office/powerpoint/2010/main" val="3957618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49078" y="489422"/>
            <a:ext cx="15588938" cy="8456445"/>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1718375" y="2502640"/>
            <a:ext cx="6357260" cy="3027342"/>
            <a:chOff x="1722506" y="1911334"/>
            <a:chExt cx="6555794" cy="3323610"/>
          </a:xfrm>
        </p:grpSpPr>
        <p:pic>
          <p:nvPicPr>
            <p:cNvPr id="11" name="Picture 10">
              <a:extLst>
                <a:ext uri="{FF2B5EF4-FFF2-40B4-BE49-F238E27FC236}">
                  <a16:creationId xmlns:a16="http://schemas.microsoft.com/office/drawing/2014/main" id="{CE73B858-3A38-4025-8804-9DEC8D9657B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80" b="54410" l="5117" r="46385"/>
                      </a14:imgEffect>
                    </a14:imgLayer>
                  </a14:imgProps>
                </a:ext>
              </a:extLst>
            </a:blip>
            <a:srcRect t="16625" r="48373" b="49931"/>
            <a:stretch/>
          </p:blipFill>
          <p:spPr>
            <a:xfrm>
              <a:off x="1722506" y="2309909"/>
              <a:ext cx="5042517" cy="2925035"/>
            </a:xfrm>
            <a:prstGeom prst="rect">
              <a:avLst/>
            </a:prstGeom>
          </p:spPr>
        </p:pic>
        <p:sp>
          <p:nvSpPr>
            <p:cNvPr id="12" name="Oval Callout 11"/>
            <p:cNvSpPr/>
            <p:nvPr/>
          </p:nvSpPr>
          <p:spPr>
            <a:xfrm>
              <a:off x="4764742" y="1911334"/>
              <a:ext cx="3513558" cy="2299803"/>
            </a:xfrm>
            <a:prstGeom prst="wedgeEllipseCallout">
              <a:avLst>
                <a:gd name="adj1" fmla="val -5317"/>
                <a:gd name="adj2" fmla="val 5133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888763" y="2191153"/>
              <a:ext cx="3277528" cy="1520536"/>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a:t>
              </a:r>
            </a:p>
          </p:txBody>
        </p:sp>
      </p:grpSp>
      <p:grpSp>
        <p:nvGrpSpPr>
          <p:cNvPr id="24" name="Group 23"/>
          <p:cNvGrpSpPr/>
          <p:nvPr/>
        </p:nvGrpSpPr>
        <p:grpSpPr>
          <a:xfrm>
            <a:off x="8880407" y="1433950"/>
            <a:ext cx="7075263" cy="3665889"/>
            <a:chOff x="8848162" y="671354"/>
            <a:chExt cx="7296221" cy="4024647"/>
          </a:xfrm>
        </p:grpSpPr>
        <p:pic>
          <p:nvPicPr>
            <p:cNvPr id="9" name="Picture 8">
              <a:extLst>
                <a:ext uri="{FF2B5EF4-FFF2-40B4-BE49-F238E27FC236}">
                  <a16:creationId xmlns:a16="http://schemas.microsoft.com/office/drawing/2014/main" id="{CE73B858-3A38-4025-8804-9DEC8D9657BF}"/>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186" b="49938" l="50612" r="94772"/>
                      </a14:imgEffect>
                    </a14:imgLayer>
                  </a14:imgProps>
                </a:ext>
              </a:extLst>
            </a:blip>
            <a:srcRect l="50310" b="50690"/>
            <a:stretch/>
          </p:blipFill>
          <p:spPr>
            <a:xfrm>
              <a:off x="8848162" y="671354"/>
              <a:ext cx="5184576" cy="4024647"/>
            </a:xfrm>
            <a:prstGeom prst="rect">
              <a:avLst/>
            </a:prstGeom>
          </p:spPr>
        </p:pic>
        <p:sp>
          <p:nvSpPr>
            <p:cNvPr id="18" name="Oval Callout 17"/>
            <p:cNvSpPr/>
            <p:nvPr/>
          </p:nvSpPr>
          <p:spPr>
            <a:xfrm>
              <a:off x="11975318" y="1825807"/>
              <a:ext cx="4169065" cy="2302653"/>
            </a:xfrm>
            <a:prstGeom prst="wedgeEllipseCallout">
              <a:avLst>
                <a:gd name="adj1" fmla="val -5317"/>
                <a:gd name="adj2" fmla="val 5133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2293602" y="2216865"/>
              <a:ext cx="3533826" cy="1520536"/>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Ham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giúp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a:t>
              </a:r>
            </a:p>
          </p:txBody>
        </p:sp>
      </p:grpSp>
      <p:grpSp>
        <p:nvGrpSpPr>
          <p:cNvPr id="26" name="Group 25"/>
          <p:cNvGrpSpPr/>
          <p:nvPr/>
        </p:nvGrpSpPr>
        <p:grpSpPr>
          <a:xfrm>
            <a:off x="2260790" y="5141476"/>
            <a:ext cx="6151631" cy="3408794"/>
            <a:chOff x="2264925" y="5115472"/>
            <a:chExt cx="6343743" cy="3742392"/>
          </a:xfrm>
        </p:grpSpPr>
        <p:pic>
          <p:nvPicPr>
            <p:cNvPr id="8" name="Picture 7">
              <a:extLst>
                <a:ext uri="{FF2B5EF4-FFF2-40B4-BE49-F238E27FC236}">
                  <a16:creationId xmlns:a16="http://schemas.microsoft.com/office/drawing/2014/main" id="{CE73B858-3A38-4025-8804-9DEC8D9657BF}"/>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57764" b="99379" l="0" r="32258"/>
                      </a14:imgEffect>
                    </a14:imgLayer>
                  </a14:imgProps>
                </a:ext>
              </a:extLst>
            </a:blip>
            <a:srcRect t="53104" r="49230"/>
            <a:stretch/>
          </p:blipFill>
          <p:spPr>
            <a:xfrm>
              <a:off x="2264925" y="5155407"/>
              <a:ext cx="4999634" cy="3702457"/>
            </a:xfrm>
            <a:prstGeom prst="rect">
              <a:avLst/>
            </a:prstGeom>
          </p:spPr>
        </p:pic>
        <p:sp>
          <p:nvSpPr>
            <p:cNvPr id="20" name="Oval Callout 19"/>
            <p:cNvSpPr/>
            <p:nvPr/>
          </p:nvSpPr>
          <p:spPr>
            <a:xfrm>
              <a:off x="4888763" y="5115472"/>
              <a:ext cx="3719905" cy="2482853"/>
            </a:xfrm>
            <a:prstGeom prst="wedgeEllipseCallout">
              <a:avLst>
                <a:gd name="adj1" fmla="val -5317"/>
                <a:gd name="adj2" fmla="val 5133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107239" y="5435502"/>
              <a:ext cx="3193041" cy="1993591"/>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Chịu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giúp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ích</a:t>
              </a:r>
              <a:r>
                <a:rPr lang="en-US" sz="2800" b="1" dirty="0">
                  <a:latin typeface="Times New Roman" panose="02020603050405020304" pitchFamily="18" charset="0"/>
                  <a:cs typeface="Times New Roman" panose="02020603050405020304" pitchFamily="18" charset="0"/>
                </a:rPr>
                <a:t>.</a:t>
              </a:r>
            </a:p>
          </p:txBody>
        </p:sp>
      </p:grpSp>
      <p:grpSp>
        <p:nvGrpSpPr>
          <p:cNvPr id="25" name="Group 24"/>
          <p:cNvGrpSpPr/>
          <p:nvPr/>
        </p:nvGrpSpPr>
        <p:grpSpPr>
          <a:xfrm>
            <a:off x="8729361" y="4597438"/>
            <a:ext cx="7023890" cy="3783012"/>
            <a:chOff x="8880406" y="4747426"/>
            <a:chExt cx="7243243" cy="4024941"/>
          </a:xfrm>
        </p:grpSpPr>
        <p:pic>
          <p:nvPicPr>
            <p:cNvPr id="10" name="Picture 9">
              <a:extLst>
                <a:ext uri="{FF2B5EF4-FFF2-40B4-BE49-F238E27FC236}">
                  <a16:creationId xmlns:a16="http://schemas.microsoft.com/office/drawing/2014/main" id="{CE73B858-3A38-4025-8804-9DEC8D9657B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61615" b="100000" l="53949" r="86207"/>
                      </a14:imgEffect>
                    </a14:imgLayer>
                  </a14:imgProps>
                </a:ext>
              </a:extLst>
            </a:blip>
            <a:srcRect l="51627" t="50172" b="1290"/>
            <a:stretch/>
          </p:blipFill>
          <p:spPr>
            <a:xfrm>
              <a:off x="8880406" y="4747426"/>
              <a:ext cx="5135009" cy="4024941"/>
            </a:xfrm>
            <a:prstGeom prst="rect">
              <a:avLst/>
            </a:prstGeom>
          </p:spPr>
        </p:pic>
        <p:sp>
          <p:nvSpPr>
            <p:cNvPr id="22" name="Oval Callout 21"/>
            <p:cNvSpPr/>
            <p:nvPr/>
          </p:nvSpPr>
          <p:spPr>
            <a:xfrm>
              <a:off x="11968971" y="5234122"/>
              <a:ext cx="4154678" cy="2159210"/>
            </a:xfrm>
            <a:prstGeom prst="wedgeEllipseCallout">
              <a:avLst>
                <a:gd name="adj1" fmla="val -5317"/>
                <a:gd name="adj2" fmla="val 5133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2237883" y="5581828"/>
              <a:ext cx="3516906" cy="147356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a:t>
              </a:r>
            </a:p>
          </p:txBody>
        </p:sp>
      </p:grpSp>
      <p:sp>
        <p:nvSpPr>
          <p:cNvPr id="3" name="TextBox 2"/>
          <p:cNvSpPr txBox="1"/>
          <p:nvPr/>
        </p:nvSpPr>
        <p:spPr>
          <a:xfrm>
            <a:off x="1011862" y="789648"/>
            <a:ext cx="15192191" cy="1323439"/>
          </a:xfrm>
          <a:prstGeom prst="rect">
            <a:avLst/>
          </a:prstGeom>
          <a:noFill/>
        </p:spPr>
        <p:txBody>
          <a:bodyPr wrap="square" rtlCol="0">
            <a:spAutoFit/>
          </a:bodyPr>
          <a:lstStyle/>
          <a:p>
            <a:pPr algn="ctr"/>
            <a:r>
              <a:rPr lang="en-US" sz="4000" b="1">
                <a:solidFill>
                  <a:srgbClr val="00B050"/>
                </a:solidFill>
                <a:latin typeface="Times New Roman" panose="02020603050405020304" pitchFamily="18" charset="0"/>
                <a:cs typeface="Times New Roman" panose="02020603050405020304" pitchFamily="18" charset="0"/>
              </a:rPr>
              <a:t>THẢO LUẬN 2 PHÚT</a:t>
            </a:r>
          </a:p>
          <a:p>
            <a:r>
              <a:rPr lang="en-US" sz="4000" b="1">
                <a:solidFill>
                  <a:srgbClr val="FF0000"/>
                </a:solidFill>
                <a:latin typeface="Times New Roman" panose="02020603050405020304" pitchFamily="18" charset="0"/>
                <a:cs typeface="Times New Roman" panose="02020603050405020304" pitchFamily="18" charset="0"/>
              </a:rPr>
              <a:t>Em tán thành hoặc không tán thành với ý kiến của bạn nào? Vì sao?</a:t>
            </a:r>
          </a:p>
        </p:txBody>
      </p:sp>
    </p:spTree>
    <p:custDataLst>
      <p:tags r:id="rId1"/>
    </p:custDataLst>
    <p:extLst>
      <p:ext uri="{BB962C8B-B14F-4D97-AF65-F5344CB8AC3E}">
        <p14:creationId xmlns:p14="http://schemas.microsoft.com/office/powerpoint/2010/main" val="3342044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3D05C6-2906-4B3E-9639-91672FE68E88}"/>
              </a:ext>
            </a:extLst>
          </p:cNvPr>
          <p:cNvPicPr>
            <a:picLocks noChangeAspect="1"/>
          </p:cNvPicPr>
          <p:nvPr/>
        </p:nvPicPr>
        <p:blipFill>
          <a:blip r:embed="rId3"/>
          <a:stretch>
            <a:fillRect/>
          </a:stretch>
        </p:blipFill>
        <p:spPr>
          <a:xfrm>
            <a:off x="0" y="-16170"/>
            <a:ext cx="16778288" cy="9491958"/>
          </a:xfrm>
          <a:prstGeom prst="rect">
            <a:avLst/>
          </a:prstGeom>
        </p:spPr>
      </p:pic>
      <p:sp>
        <p:nvSpPr>
          <p:cNvPr id="11" name="Rectangle 10">
            <a:extLst>
              <a:ext uri="{FF2B5EF4-FFF2-40B4-BE49-F238E27FC236}">
                <a16:creationId xmlns:a16="http://schemas.microsoft.com/office/drawing/2014/main" id="{B410BC29-71FE-4F5F-8E16-EBAD74E1DB6E}"/>
              </a:ext>
            </a:extLst>
          </p:cNvPr>
          <p:cNvSpPr/>
          <p:nvPr/>
        </p:nvSpPr>
        <p:spPr>
          <a:xfrm>
            <a:off x="2052440" y="2433638"/>
            <a:ext cx="13645728" cy="3939540"/>
          </a:xfrm>
          <a:prstGeom prst="rect">
            <a:avLst/>
          </a:prstGeom>
          <a:ln w="9525"/>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vi-VN" sz="50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Ham </a:t>
            </a:r>
            <a:r>
              <a:rPr lang="vi-VN" sz="5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 hỏi sẽ giúp chúng ta hiểu thêm nhiều kiến thức mới, nhờ đó sẽ tiến bộ hơn trong học tập. Nếu chịu khó quan sát và tìm hiểu, chúng ta sẽ học hỏi được rất nhiều kiến thức bổ ích về thế giới xung quanh mình.</a:t>
            </a:r>
            <a:endParaRPr lang="en-US" sz="5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275491741"/>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8132" descr="1-52"/>
          <p:cNvPicPr>
            <a:picLocks noChangeAspect="1"/>
          </p:cNvPicPr>
          <p:nvPr/>
        </p:nvPicPr>
        <p:blipFill>
          <a:blip r:embed="rId3"/>
          <a:stretch>
            <a:fillRect/>
          </a:stretch>
        </p:blipFill>
        <p:spPr>
          <a:xfrm>
            <a:off x="-58737" y="7267708"/>
            <a:ext cx="3403599" cy="2318774"/>
          </a:xfrm>
          <a:prstGeom prst="rect">
            <a:avLst/>
          </a:prstGeom>
          <a:noFill/>
          <a:ln w="9525">
            <a:noFill/>
          </a:ln>
        </p:spPr>
      </p:pic>
      <p:pic>
        <p:nvPicPr>
          <p:cNvPr id="3" name="图片 48134" descr="1-51"/>
          <p:cNvPicPr>
            <a:picLocks noChangeAspect="1"/>
          </p:cNvPicPr>
          <p:nvPr/>
        </p:nvPicPr>
        <p:blipFill>
          <a:blip r:embed="rId4"/>
          <a:stretch>
            <a:fillRect/>
          </a:stretch>
        </p:blipFill>
        <p:spPr>
          <a:xfrm>
            <a:off x="14437816" y="7415270"/>
            <a:ext cx="2340472" cy="2060518"/>
          </a:xfrm>
          <a:prstGeom prst="rect">
            <a:avLst/>
          </a:prstGeom>
          <a:noFill/>
          <a:ln w="9525">
            <a:noFill/>
          </a:ln>
        </p:spPr>
      </p:pic>
      <p:pic>
        <p:nvPicPr>
          <p:cNvPr id="4" name="Picture 3">
            <a:extLst>
              <a:ext uri="{FF2B5EF4-FFF2-40B4-BE49-F238E27FC236}">
                <a16:creationId xmlns:a16="http://schemas.microsoft.com/office/drawing/2014/main" id="{18FB513D-3B7C-4326-8882-149B6B23078E}"/>
              </a:ext>
            </a:extLst>
          </p:cNvPr>
          <p:cNvPicPr>
            <a:picLocks noChangeAspect="1"/>
          </p:cNvPicPr>
          <p:nvPr/>
        </p:nvPicPr>
        <p:blipFill>
          <a:blip r:embed="rId5"/>
          <a:stretch>
            <a:fillRect/>
          </a:stretch>
        </p:blipFill>
        <p:spPr>
          <a:xfrm>
            <a:off x="1044328" y="1857574"/>
            <a:ext cx="14041560" cy="3744416"/>
          </a:xfrm>
          <a:prstGeom prst="rect">
            <a:avLst/>
          </a:prstGeom>
        </p:spPr>
      </p:pic>
      <p:pic>
        <p:nvPicPr>
          <p:cNvPr id="5" name="Picture 4">
            <a:extLst>
              <a:ext uri="{FF2B5EF4-FFF2-40B4-BE49-F238E27FC236}">
                <a16:creationId xmlns:a16="http://schemas.microsoft.com/office/drawing/2014/main" id="{4A0BB940-6447-4B51-B067-7CB237604743}"/>
              </a:ext>
            </a:extLst>
          </p:cNvPr>
          <p:cNvPicPr>
            <a:picLocks noChangeAspect="1"/>
          </p:cNvPicPr>
          <p:nvPr/>
        </p:nvPicPr>
        <p:blipFill>
          <a:blip r:embed="rId6"/>
          <a:stretch>
            <a:fillRect/>
          </a:stretch>
        </p:blipFill>
        <p:spPr>
          <a:xfrm>
            <a:off x="1044328" y="5601990"/>
            <a:ext cx="14041560" cy="3832580"/>
          </a:xfrm>
          <a:prstGeom prst="rect">
            <a:avLst/>
          </a:prstGeom>
        </p:spPr>
      </p:pic>
      <p:sp>
        <p:nvSpPr>
          <p:cNvPr id="6" name="Rectangle 5"/>
          <p:cNvSpPr/>
          <p:nvPr/>
        </p:nvSpPr>
        <p:spPr>
          <a:xfrm>
            <a:off x="1643062" y="739138"/>
            <a:ext cx="13298810" cy="769441"/>
          </a:xfrm>
          <a:prstGeom prst="rect">
            <a:avLst/>
          </a:prstGeom>
        </p:spPr>
        <p:txBody>
          <a:bodyPr wrap="square">
            <a:spAutoFit/>
          </a:bodyPr>
          <a:lstStyle/>
          <a:p>
            <a:pPr algn="ctr"/>
            <a:r>
              <a:rPr lang="en-US" sz="4400" b="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2. Nhận xét thái độ, hành vi của các bạn trong tranh. </a:t>
            </a:r>
            <a:endParaRPr lang="en-US" sz="4400">
              <a:solidFill>
                <a:srgbClr val="FF0066"/>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14321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8B69B1C-4FA9-412C-AD19-46390E1D204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uFFFDt{F4A10C81-457A-4584-82FC-AFC9B043A417}&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4- Ham học hỏi- T2"/>
</p:tagLst>
</file>

<file path=ppt/tags/tag10.xml><?xml version="1.0" encoding="utf-8"?>
<p:tagLst xmlns:a="http://schemas.openxmlformats.org/drawingml/2006/main" xmlns:r="http://schemas.openxmlformats.org/officeDocument/2006/relationships" xmlns:p="http://schemas.openxmlformats.org/presentationml/2006/main">
  <p:tag name="GENSWF_SLIDE_UID" val="{6C101F50-78B9-404C-BD89-B81DE38EBD46}:299"/>
</p:tagLst>
</file>

<file path=ppt/tags/tag11.xml><?xml version="1.0" encoding="utf-8"?>
<p:tagLst xmlns:a="http://schemas.openxmlformats.org/drawingml/2006/main" xmlns:r="http://schemas.openxmlformats.org/officeDocument/2006/relationships" xmlns:p="http://schemas.openxmlformats.org/presentationml/2006/main">
  <p:tag name="GENSWF_SLIDE_UID" val="{A9991C0E-4496-4622-8CC4-78EE38080457}:308"/>
</p:tagLst>
</file>

<file path=ppt/tags/tag12.xml><?xml version="1.0" encoding="utf-8"?>
<p:tagLst xmlns:a="http://schemas.openxmlformats.org/drawingml/2006/main" xmlns:r="http://schemas.openxmlformats.org/officeDocument/2006/relationships" xmlns:p="http://schemas.openxmlformats.org/presentationml/2006/main">
  <p:tag name="GENSWF_SLIDE_UID" val="{053EF7A6-C95E-40CD-9EF6-36AE454085A9}:309"/>
</p:tagLst>
</file>

<file path=ppt/tags/tag13.xml><?xml version="1.0" encoding="utf-8"?>
<p:tagLst xmlns:a="http://schemas.openxmlformats.org/drawingml/2006/main" xmlns:r="http://schemas.openxmlformats.org/officeDocument/2006/relationships" xmlns:p="http://schemas.openxmlformats.org/presentationml/2006/main">
  <p:tag name="GENSWF_SLIDE_UID" val="{5BC70FD6-639F-421D-9F5E-A5C2F177EAD8}:284"/>
</p:tagLst>
</file>

<file path=ppt/tags/tag14.xml><?xml version="1.0" encoding="utf-8"?>
<p:tagLst xmlns:a="http://schemas.openxmlformats.org/drawingml/2006/main" xmlns:r="http://schemas.openxmlformats.org/officeDocument/2006/relationships" xmlns:p="http://schemas.openxmlformats.org/presentationml/2006/main">
  <p:tag name="GENSWF_SLIDE_UID" val="{0864D9F8-4701-45CD-9FCD-4AA9892A279F}:271"/>
</p:tagLst>
</file>

<file path=ppt/tags/tag2.xml><?xml version="1.0" encoding="utf-8"?>
<p:tagLst xmlns:a="http://schemas.openxmlformats.org/drawingml/2006/main" xmlns:r="http://schemas.openxmlformats.org/officeDocument/2006/relationships" xmlns:p="http://schemas.openxmlformats.org/presentationml/2006/main">
  <p:tag name="GENSWF_SLIDE_UID" val="{931E6AF3-4C58-4B50-877E-6AA29FB13E3E}:295"/>
</p:tagLst>
</file>

<file path=ppt/tags/tag3.xml><?xml version="1.0" encoding="utf-8"?>
<p:tagLst xmlns:a="http://schemas.openxmlformats.org/drawingml/2006/main" xmlns:r="http://schemas.openxmlformats.org/officeDocument/2006/relationships" xmlns:p="http://schemas.openxmlformats.org/presentationml/2006/main">
  <p:tag name="GENSWF_SLIDE_UID" val="{5CBE1A2B-D4CD-43F8-9105-1A90F9926C6C}:280"/>
</p:tagLst>
</file>

<file path=ppt/tags/tag4.xml><?xml version="1.0" encoding="utf-8"?>
<p:tagLst xmlns:a="http://schemas.openxmlformats.org/drawingml/2006/main" xmlns:r="http://schemas.openxmlformats.org/officeDocument/2006/relationships" xmlns:p="http://schemas.openxmlformats.org/presentationml/2006/main">
  <p:tag name="GENSWF_SLIDE_UID" val="{9EDCF53F-75F6-4578-A618-5616063540B9}:306"/>
</p:tagLst>
</file>

<file path=ppt/tags/tag5.xml><?xml version="1.0" encoding="utf-8"?>
<p:tagLst xmlns:a="http://schemas.openxmlformats.org/drawingml/2006/main" xmlns:r="http://schemas.openxmlformats.org/officeDocument/2006/relationships" xmlns:p="http://schemas.openxmlformats.org/presentationml/2006/main">
  <p:tag name="GENSWF_SLIDE_UID" val="{6DB4C2AC-8F02-40BB-BDCC-C54FB3053060}:256"/>
</p:tagLst>
</file>

<file path=ppt/tags/tag6.xml><?xml version="1.0" encoding="utf-8"?>
<p:tagLst xmlns:a="http://schemas.openxmlformats.org/drawingml/2006/main" xmlns:r="http://schemas.openxmlformats.org/officeDocument/2006/relationships" xmlns:p="http://schemas.openxmlformats.org/presentationml/2006/main">
  <p:tag name="GENSWF_SLIDE_UID" val="{23896219-E5D3-4AE2-AEBE-1B16D54EF769}:285"/>
</p:tagLst>
</file>

<file path=ppt/tags/tag7.xml><?xml version="1.0" encoding="utf-8"?>
<p:tagLst xmlns:a="http://schemas.openxmlformats.org/drawingml/2006/main" xmlns:r="http://schemas.openxmlformats.org/officeDocument/2006/relationships" xmlns:p="http://schemas.openxmlformats.org/presentationml/2006/main">
  <p:tag name="GENSWF_SLIDE_UID" val="{A9C1C8F6-F3CF-4CC3-A58B-F9A32C75DECB}:297"/>
</p:tagLst>
</file>

<file path=ppt/tags/tag8.xml><?xml version="1.0" encoding="utf-8"?>
<p:tagLst xmlns:a="http://schemas.openxmlformats.org/drawingml/2006/main" xmlns:r="http://schemas.openxmlformats.org/officeDocument/2006/relationships" xmlns:p="http://schemas.openxmlformats.org/presentationml/2006/main">
  <p:tag name="GENSWF_SLIDE_UID" val="{EB52560A-8E8F-409D-842B-FC501EF80A8B}:307"/>
</p:tagLst>
</file>

<file path=ppt/tags/tag9.xml><?xml version="1.0" encoding="utf-8"?>
<p:tagLst xmlns:a="http://schemas.openxmlformats.org/drawingml/2006/main" xmlns:r="http://schemas.openxmlformats.org/officeDocument/2006/relationships" xmlns:p="http://schemas.openxmlformats.org/presentationml/2006/main">
  <p:tag name="GENSWF_SLIDE_UID" val="{7533E1C6-D390-4C3B-AA4E-E3590E219137}:286"/>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323</Words>
  <Application>Microsoft Office PowerPoint</Application>
  <PresentationFormat>Custom</PresentationFormat>
  <Paragraphs>34</Paragraphs>
  <Slides>13</Slides>
  <Notes>6</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13</vt:i4>
      </vt:variant>
    </vt:vector>
  </HeadingPairs>
  <TitlesOfParts>
    <vt:vector size="28" baseType="lpstr">
      <vt:lpstr>Arial</vt:lpstr>
      <vt:lpstr>Arial-Rounded</vt:lpstr>
      <vt:lpstr>AvantGarde</vt:lpstr>
      <vt:lpstr>Calibri</vt:lpstr>
      <vt:lpstr>Calibri Light</vt:lpstr>
      <vt:lpstr>Dosis</vt:lpstr>
      <vt:lpstr>Fira Sans Extra Condensed Medium</vt:lpstr>
      <vt:lpstr>Quicksand</vt:lpstr>
      <vt:lpstr>Roboto Condensed Light</vt:lpstr>
      <vt:lpstr>Source Sans Pro</vt:lpstr>
      <vt:lpstr>Times New Roman</vt:lpstr>
      <vt:lpstr>Titan One</vt:lpstr>
      <vt:lpstr>默认设计模板</vt:lpstr>
      <vt:lpstr>2_Office Theme</vt:lpstr>
      <vt:lpstr>Pre-K for Christian Schools: God Created Families to Love One Another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Ham học hỏi- T2</dc:title>
  <dc:creator>Administrator</dc:creator>
  <cp:lastModifiedBy>Admin</cp:lastModifiedBy>
  <cp:revision>41</cp:revision>
  <dcterms:created xsi:type="dcterms:W3CDTF">2015-09-14T06:10:05Z</dcterms:created>
  <dcterms:modified xsi:type="dcterms:W3CDTF">2024-11-25T13:42:33Z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