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Lst>
  <p:notesMasterIdLst>
    <p:notesMasterId r:id="rId18"/>
  </p:notesMasterIdLst>
  <p:sldIdLst>
    <p:sldId id="351" r:id="rId2"/>
    <p:sldId id="360" r:id="rId3"/>
    <p:sldId id="304" r:id="rId4"/>
    <p:sldId id="361" r:id="rId5"/>
    <p:sldId id="353" r:id="rId6"/>
    <p:sldId id="362" r:id="rId7"/>
    <p:sldId id="367" r:id="rId8"/>
    <p:sldId id="356" r:id="rId9"/>
    <p:sldId id="365" r:id="rId10"/>
    <p:sldId id="363" r:id="rId11"/>
    <p:sldId id="354" r:id="rId12"/>
    <p:sldId id="357" r:id="rId13"/>
    <p:sldId id="364" r:id="rId14"/>
    <p:sldId id="366" r:id="rId15"/>
    <p:sldId id="359" r:id="rId16"/>
    <p:sldId id="341"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051"/>
    <a:srgbClr val="86CFC3"/>
    <a:srgbClr val="FF0000"/>
    <a:srgbClr val="FFFFFF"/>
    <a:srgbClr val="FFDFD2"/>
    <a:srgbClr val="559AA9"/>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9" autoAdjust="0"/>
    <p:restoredTop sz="93792" autoAdjust="0"/>
  </p:normalViewPr>
  <p:slideViewPr>
    <p:cSldViewPr snapToGrid="0">
      <p:cViewPr>
        <p:scale>
          <a:sx n="63" d="100"/>
          <a:sy n="63" d="100"/>
        </p:scale>
        <p:origin x="860" y="132"/>
      </p:cViewPr>
      <p:guideLst>
        <p:guide orient="horz" pos="2160"/>
        <p:guide pos="377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24923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1" baseline="0"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33808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p:txBody>
      </p:sp>
      <p:sp>
        <p:nvSpPr>
          <p:cNvPr id="4" name="灯片编号占位符 3"/>
          <p:cNvSpPr>
            <a:spLocks noGrp="1"/>
          </p:cNvSpPr>
          <p:nvPr>
            <p:ph type="sldNum" sz="quarter" idx="10"/>
          </p:nvPr>
        </p:nvSpPr>
        <p:spPr/>
        <p:txBody>
          <a:bodyPr/>
          <a:lstStyle/>
          <a:p>
            <a:fld id="{06F262BB-8E9A-477E-9A44-39AFDCBF76E1}" type="slidenum">
              <a:rPr lang="zh-CN" altLang="en-US" smtClean="0"/>
              <a:t>12</a:t>
            </a:fld>
            <a:endParaRPr lang="zh-CN" altLang="en-US"/>
          </a:p>
        </p:txBody>
      </p:sp>
    </p:spTree>
    <p:extLst>
      <p:ext uri="{BB962C8B-B14F-4D97-AF65-F5344CB8AC3E}">
        <p14:creationId xmlns:p14="http://schemas.microsoft.com/office/powerpoint/2010/main" val="834526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p:txBody>
      </p:sp>
      <p:sp>
        <p:nvSpPr>
          <p:cNvPr id="4" name="灯片编号占位符 3"/>
          <p:cNvSpPr>
            <a:spLocks noGrp="1"/>
          </p:cNvSpPr>
          <p:nvPr>
            <p:ph type="sldNum" sz="quarter" idx="10"/>
          </p:nvPr>
        </p:nvSpPr>
        <p:spPr/>
        <p:txBody>
          <a:bodyPr/>
          <a:lstStyle/>
          <a:p>
            <a:fld id="{06F262BB-8E9A-477E-9A44-39AFDCBF76E1}" type="slidenum">
              <a:rPr lang="zh-CN" altLang="en-US" smtClean="0"/>
              <a:t>13</a:t>
            </a:fld>
            <a:endParaRPr lang="zh-CN" altLang="en-US"/>
          </a:p>
        </p:txBody>
      </p:sp>
    </p:spTree>
    <p:extLst>
      <p:ext uri="{BB962C8B-B14F-4D97-AF65-F5344CB8AC3E}">
        <p14:creationId xmlns:p14="http://schemas.microsoft.com/office/powerpoint/2010/main" val="14190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1714631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Nêu</a:t>
            </a:r>
            <a:r>
              <a:rPr lang="en-US" b="1" baseline="0"/>
              <a:t> dặn dò</a:t>
            </a:r>
            <a:endParaRPr lang="en-US" b="1"/>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197636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82877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75908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66285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98318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1" baseline="0"/>
              <a:t>Giới thiệu tựa bài</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190487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a:t>Chuyể</a:t>
            </a:r>
            <a:r>
              <a:rPr lang="en-US" altLang="zh-CN" b="1" baseline="0"/>
              <a:t>n ý: Vậy là các bạn đã nắm được quy tắc chia số có ba chữ số cho số có một chữ số. Bây giờ chúng ta hãy cùng nhau thực hành nhé!</a:t>
            </a:r>
            <a:endParaRPr lang="zh-CN" altLang="en-US" b="1"/>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234172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đề</a:t>
            </a:r>
            <a:endParaRPr lang="en-US" baseline="0" dirty="0"/>
          </a:p>
          <a:p>
            <a:pPr marL="171450" indent="-171450">
              <a:buFont typeface="Wingdings" panose="05000000000000000000" pitchFamily="2" charset="2"/>
              <a:buChar char="à"/>
            </a:pPr>
            <a:r>
              <a:rPr lang="en-US" b="1" baseline="0" dirty="0" err="1">
                <a:sym typeface="Wingdings" panose="05000000000000000000" pitchFamily="2" charset="2"/>
              </a:rPr>
              <a:t>Các</a:t>
            </a:r>
            <a:r>
              <a:rPr lang="en-US" b="1" baseline="0" dirty="0">
                <a:sym typeface="Wingdings" panose="05000000000000000000" pitchFamily="2" charset="2"/>
              </a:rPr>
              <a:t> </a:t>
            </a:r>
            <a:r>
              <a:rPr lang="en-US" b="1" baseline="0" dirty="0" err="1">
                <a:sym typeface="Wingdings" panose="05000000000000000000" pitchFamily="2" charset="2"/>
              </a:rPr>
              <a:t>bạn</a:t>
            </a:r>
            <a:r>
              <a:rPr lang="en-US" b="1" baseline="0" dirty="0">
                <a:sym typeface="Wingdings" panose="05000000000000000000" pitchFamily="2" charset="2"/>
              </a:rPr>
              <a:t> </a:t>
            </a:r>
            <a:r>
              <a:rPr lang="en-US" b="1" baseline="0" dirty="0" err="1">
                <a:sym typeface="Wingdings" panose="05000000000000000000" pitchFamily="2" charset="2"/>
              </a:rPr>
              <a:t>có</a:t>
            </a:r>
            <a:r>
              <a:rPr lang="en-US" b="1" baseline="0" dirty="0">
                <a:sym typeface="Wingdings" panose="05000000000000000000" pitchFamily="2" charset="2"/>
              </a:rPr>
              <a:t> </a:t>
            </a:r>
            <a:r>
              <a:rPr lang="en-US" b="1" baseline="0" dirty="0" err="1">
                <a:sym typeface="Wingdings" panose="05000000000000000000" pitchFamily="2" charset="2"/>
              </a:rPr>
              <a:t>thể</a:t>
            </a:r>
            <a:r>
              <a:rPr lang="en-US" b="1" baseline="0" dirty="0">
                <a:sym typeface="Wingdings" panose="05000000000000000000" pitchFamily="2" charset="2"/>
              </a:rPr>
              <a:t> </a:t>
            </a:r>
            <a:r>
              <a:rPr lang="en-US" b="1" baseline="0" dirty="0" err="1">
                <a:sym typeface="Wingdings" panose="05000000000000000000" pitchFamily="2" charset="2"/>
              </a:rPr>
              <a:t>bấm</a:t>
            </a:r>
            <a:r>
              <a:rPr lang="en-US" b="1" baseline="0" dirty="0">
                <a:sym typeface="Wingdings" panose="05000000000000000000" pitchFamily="2" charset="2"/>
              </a:rPr>
              <a:t> </a:t>
            </a:r>
            <a:r>
              <a:rPr lang="en-US" b="1" baseline="0" dirty="0" err="1">
                <a:sym typeface="Wingdings" panose="05000000000000000000" pitchFamily="2" charset="2"/>
              </a:rPr>
              <a:t>tạm</a:t>
            </a:r>
            <a:r>
              <a:rPr lang="en-US" b="1" baseline="0" dirty="0">
                <a:sym typeface="Wingdings" panose="05000000000000000000" pitchFamily="2" charset="2"/>
              </a:rPr>
              <a:t> </a:t>
            </a:r>
            <a:r>
              <a:rPr lang="en-US" b="1" baseline="0" dirty="0" err="1">
                <a:sym typeface="Wingdings" panose="05000000000000000000" pitchFamily="2" charset="2"/>
              </a:rPr>
              <a:t>dừng</a:t>
            </a:r>
            <a:r>
              <a:rPr lang="en-US" b="1" baseline="0" dirty="0">
                <a:sym typeface="Wingdings" panose="05000000000000000000" pitchFamily="2" charset="2"/>
              </a:rPr>
              <a:t> video </a:t>
            </a:r>
            <a:r>
              <a:rPr lang="en-US" b="1" baseline="0" dirty="0" err="1">
                <a:sym typeface="Wingdings" panose="05000000000000000000" pitchFamily="2" charset="2"/>
              </a:rPr>
              <a:t>để</a:t>
            </a:r>
            <a:r>
              <a:rPr lang="en-US" b="1" baseline="0" dirty="0">
                <a:sym typeface="Wingdings" panose="05000000000000000000" pitchFamily="2" charset="2"/>
              </a:rPr>
              <a:t> </a:t>
            </a:r>
            <a:r>
              <a:rPr lang="en-US" b="1" baseline="0" dirty="0" err="1">
                <a:sym typeface="Wingdings" panose="05000000000000000000" pitchFamily="2" charset="2"/>
              </a:rPr>
              <a:t>làm</a:t>
            </a:r>
            <a:r>
              <a:rPr lang="en-US" b="1" baseline="0" dirty="0">
                <a:sym typeface="Wingdings" panose="05000000000000000000" pitchFamily="2" charset="2"/>
              </a:rPr>
              <a:t> </a:t>
            </a:r>
            <a:r>
              <a:rPr lang="en-US" b="1" baseline="0" dirty="0" err="1">
                <a:sym typeface="Wingdings" panose="05000000000000000000" pitchFamily="2" charset="2"/>
              </a:rPr>
              <a:t>bài</a:t>
            </a:r>
            <a:r>
              <a:rPr lang="en-US" b="1" baseline="0" dirty="0">
                <a:sym typeface="Wingdings" panose="05000000000000000000" pitchFamily="2" charset="2"/>
              </a:rPr>
              <a:t> </a:t>
            </a:r>
            <a:r>
              <a:rPr lang="en-US" b="1" baseline="0" dirty="0" err="1">
                <a:sym typeface="Wingdings" panose="05000000000000000000" pitchFamily="2" charset="2"/>
              </a:rPr>
              <a:t>sau</a:t>
            </a:r>
            <a:r>
              <a:rPr lang="en-US" b="1" baseline="0" dirty="0">
                <a:sym typeface="Wingdings" panose="05000000000000000000" pitchFamily="2" charset="2"/>
              </a:rPr>
              <a:t> </a:t>
            </a:r>
            <a:r>
              <a:rPr lang="en-US" b="1" baseline="0" dirty="0" err="1">
                <a:sym typeface="Wingdings" panose="05000000000000000000" pitchFamily="2" charset="2"/>
              </a:rPr>
              <a:t>đó</a:t>
            </a:r>
            <a:r>
              <a:rPr lang="en-US" b="1" baseline="0" dirty="0">
                <a:sym typeface="Wingdings" panose="05000000000000000000" pitchFamily="2" charset="2"/>
              </a:rPr>
              <a:t> </a:t>
            </a:r>
            <a:r>
              <a:rPr lang="en-US" b="1" baseline="0" dirty="0" err="1">
                <a:sym typeface="Wingdings" panose="05000000000000000000" pitchFamily="2" charset="2"/>
              </a:rPr>
              <a:t>bấm</a:t>
            </a:r>
            <a:r>
              <a:rPr lang="en-US" b="1" baseline="0" dirty="0">
                <a:sym typeface="Wingdings" panose="05000000000000000000" pitchFamily="2" charset="2"/>
              </a:rPr>
              <a:t> </a:t>
            </a:r>
            <a:r>
              <a:rPr lang="en-US" b="1" baseline="0" dirty="0" err="1">
                <a:sym typeface="Wingdings" panose="05000000000000000000" pitchFamily="2" charset="2"/>
              </a:rPr>
              <a:t>tiếp</a:t>
            </a:r>
            <a:r>
              <a:rPr lang="en-US" b="1" baseline="0" dirty="0">
                <a:sym typeface="Wingdings" panose="05000000000000000000" pitchFamily="2" charset="2"/>
              </a:rPr>
              <a:t> </a:t>
            </a:r>
            <a:r>
              <a:rPr lang="en-US" b="1" baseline="0" dirty="0" err="1">
                <a:sym typeface="Wingdings" panose="05000000000000000000" pitchFamily="2" charset="2"/>
              </a:rPr>
              <a:t>tục</a:t>
            </a:r>
            <a:r>
              <a:rPr lang="en-US" b="1" baseline="0" dirty="0">
                <a:sym typeface="Wingdings" panose="05000000000000000000" pitchFamily="2" charset="2"/>
              </a:rPr>
              <a:t> </a:t>
            </a:r>
            <a:r>
              <a:rPr lang="en-US" b="1" baseline="0" dirty="0" err="1">
                <a:sym typeface="Wingdings" panose="05000000000000000000" pitchFamily="2" charset="2"/>
              </a:rPr>
              <a:t>để</a:t>
            </a:r>
            <a:r>
              <a:rPr lang="en-US" b="1" baseline="0" dirty="0">
                <a:sym typeface="Wingdings" panose="05000000000000000000" pitchFamily="2" charset="2"/>
              </a:rPr>
              <a:t> so </a:t>
            </a:r>
            <a:r>
              <a:rPr lang="en-US" b="1" baseline="0" dirty="0" err="1">
                <a:sym typeface="Wingdings" panose="05000000000000000000" pitchFamily="2" charset="2"/>
              </a:rPr>
              <a:t>sánh</a:t>
            </a:r>
            <a:r>
              <a:rPr lang="en-US" b="1" baseline="0" dirty="0">
                <a:sym typeface="Wingdings" panose="05000000000000000000" pitchFamily="2" charset="2"/>
              </a:rPr>
              <a:t> </a:t>
            </a:r>
            <a:r>
              <a:rPr lang="en-US" b="1" baseline="0" dirty="0" err="1">
                <a:sym typeface="Wingdings" panose="05000000000000000000" pitchFamily="2" charset="2"/>
              </a:rPr>
              <a:t>kết</a:t>
            </a:r>
            <a:r>
              <a:rPr lang="en-US" b="1" baseline="0" dirty="0">
                <a:sym typeface="Wingdings" panose="05000000000000000000" pitchFamily="2" charset="2"/>
              </a:rPr>
              <a:t> </a:t>
            </a:r>
            <a:r>
              <a:rPr lang="en-US" b="1" baseline="0" dirty="0" err="1">
                <a:sym typeface="Wingdings" panose="05000000000000000000" pitchFamily="2" charset="2"/>
              </a:rPr>
              <a:t>quả</a:t>
            </a:r>
            <a:endParaRPr lang="en-US" b="1" baseline="0" dirty="0">
              <a:sym typeface="Wingdings" panose="05000000000000000000" pitchFamily="2" charset="2"/>
            </a:endParaRPr>
          </a:p>
          <a:p>
            <a:pPr marL="171450" indent="-171450">
              <a:buFontTx/>
              <a:buChar char="-"/>
            </a:pPr>
            <a:r>
              <a:rPr lang="en-US" b="0" baseline="0" dirty="0" err="1">
                <a:sym typeface="Wingdings" panose="05000000000000000000" pitchFamily="2" charset="2"/>
              </a:rPr>
              <a:t>Nêu</a:t>
            </a:r>
            <a:r>
              <a:rPr lang="en-US" b="0" baseline="0" dirty="0">
                <a:sym typeface="Wingdings" panose="05000000000000000000" pitchFamily="2" charset="2"/>
              </a:rPr>
              <a:t> </a:t>
            </a:r>
            <a:r>
              <a:rPr lang="en-US" b="0" baseline="0" dirty="0" err="1">
                <a:sym typeface="Wingdings" panose="05000000000000000000" pitchFamily="2" charset="2"/>
              </a:rPr>
              <a:t>kết</a:t>
            </a:r>
            <a:r>
              <a:rPr lang="en-US" b="0" baseline="0" dirty="0">
                <a:sym typeface="Wingdings" panose="05000000000000000000" pitchFamily="2" charset="2"/>
              </a:rPr>
              <a:t> </a:t>
            </a:r>
            <a:r>
              <a:rPr lang="en-US" b="0" baseline="0" dirty="0" err="1">
                <a:sym typeface="Wingdings" panose="05000000000000000000" pitchFamily="2" charset="2"/>
              </a:rPr>
              <a:t>quả</a:t>
            </a:r>
            <a:r>
              <a:rPr lang="en-US" b="0" baseline="0" dirty="0">
                <a:sym typeface="Wingdings" panose="05000000000000000000" pitchFamily="2" charset="2"/>
              </a:rPr>
              <a:t> </a:t>
            </a:r>
            <a:r>
              <a:rPr lang="en-US" b="0" baseline="0" dirty="0" err="1">
                <a:sym typeface="Wingdings" panose="05000000000000000000" pitchFamily="2" charset="2"/>
              </a:rPr>
              <a:t>các</a:t>
            </a:r>
            <a:r>
              <a:rPr lang="en-US" b="0" baseline="0" dirty="0">
                <a:sym typeface="Wingdings" panose="05000000000000000000" pitchFamily="2" charset="2"/>
              </a:rPr>
              <a:t> </a:t>
            </a:r>
            <a:r>
              <a:rPr lang="en-US" b="0" baseline="0" dirty="0" err="1">
                <a:sym typeface="Wingdings" panose="05000000000000000000" pitchFamily="2" charset="2"/>
              </a:rPr>
              <a:t>phép</a:t>
            </a:r>
            <a:r>
              <a:rPr lang="en-US" b="0" baseline="0" dirty="0">
                <a:sym typeface="Wingdings" panose="05000000000000000000" pitchFamily="2" charset="2"/>
              </a:rPr>
              <a:t> </a:t>
            </a:r>
            <a:r>
              <a:rPr lang="en-US" b="0" baseline="0" dirty="0" err="1">
                <a:sym typeface="Wingdings" panose="05000000000000000000" pitchFamily="2" charset="2"/>
              </a:rPr>
              <a:t>tính</a:t>
            </a:r>
            <a:endParaRPr lang="en-US" b="0" baseline="0" dirty="0">
              <a:sym typeface="Wingdings" panose="05000000000000000000" pitchFamily="2" charset="2"/>
            </a:endParaRPr>
          </a:p>
          <a:p>
            <a:pPr marL="171450" indent="-171450">
              <a:buFontTx/>
              <a:buChar char="-"/>
            </a:pPr>
            <a:r>
              <a:rPr lang="en-US" b="0" baseline="0" dirty="0" err="1">
                <a:sym typeface="Wingdings" panose="05000000000000000000" pitchFamily="2" charset="2"/>
              </a:rPr>
              <a:t>Các</a:t>
            </a:r>
            <a:r>
              <a:rPr lang="en-US" b="0" baseline="0" dirty="0">
                <a:sym typeface="Wingdings" panose="05000000000000000000" pitchFamily="2" charset="2"/>
              </a:rPr>
              <a:t> </a:t>
            </a:r>
            <a:r>
              <a:rPr lang="en-US" b="0" baseline="0" dirty="0" err="1">
                <a:sym typeface="Wingdings" panose="05000000000000000000" pitchFamily="2" charset="2"/>
              </a:rPr>
              <a:t>phép</a:t>
            </a:r>
            <a:r>
              <a:rPr lang="en-US" b="0" baseline="0" dirty="0">
                <a:sym typeface="Wingdings" panose="05000000000000000000" pitchFamily="2" charset="2"/>
              </a:rPr>
              <a:t> chia </a:t>
            </a:r>
            <a:r>
              <a:rPr lang="en-US" b="0" baseline="0" dirty="0" err="1">
                <a:sym typeface="Wingdings" panose="05000000000000000000" pitchFamily="2" charset="2"/>
              </a:rPr>
              <a:t>này</a:t>
            </a:r>
            <a:r>
              <a:rPr lang="en-US" b="0" baseline="0" dirty="0">
                <a:sym typeface="Wingdings" panose="05000000000000000000" pitchFamily="2" charset="2"/>
              </a:rPr>
              <a:t> </a:t>
            </a:r>
            <a:r>
              <a:rPr lang="en-US" b="0" baseline="0" dirty="0" err="1">
                <a:sym typeface="Wingdings" panose="05000000000000000000" pitchFamily="2" charset="2"/>
              </a:rPr>
              <a:t>có</a:t>
            </a:r>
            <a:r>
              <a:rPr lang="en-US" b="0" baseline="0" dirty="0">
                <a:sym typeface="Wingdings" panose="05000000000000000000" pitchFamily="2" charset="2"/>
              </a:rPr>
              <a:t> </a:t>
            </a:r>
            <a:r>
              <a:rPr lang="en-US" b="0" baseline="0" dirty="0" err="1">
                <a:sym typeface="Wingdings" panose="05000000000000000000" pitchFamily="2" charset="2"/>
              </a:rPr>
              <a:t>khác</a:t>
            </a:r>
            <a:r>
              <a:rPr lang="en-US" b="0" baseline="0" dirty="0">
                <a:sym typeface="Wingdings" panose="05000000000000000000" pitchFamily="2" charset="2"/>
              </a:rPr>
              <a:t> </a:t>
            </a:r>
            <a:r>
              <a:rPr lang="en-US" b="0" baseline="0" dirty="0" err="1">
                <a:sym typeface="Wingdings" panose="05000000000000000000" pitchFamily="2" charset="2"/>
              </a:rPr>
              <a:t>gì</a:t>
            </a:r>
            <a:r>
              <a:rPr lang="en-US" b="0" baseline="0" dirty="0">
                <a:sym typeface="Wingdings" panose="05000000000000000000" pitchFamily="2" charset="2"/>
              </a:rPr>
              <a:t> </a:t>
            </a:r>
            <a:r>
              <a:rPr lang="en-US" b="0" baseline="0" dirty="0" err="1">
                <a:sym typeface="Wingdings" panose="05000000000000000000" pitchFamily="2" charset="2"/>
              </a:rPr>
              <a:t>với</a:t>
            </a:r>
            <a:r>
              <a:rPr lang="en-US" b="0" baseline="0" dirty="0">
                <a:sym typeface="Wingdings" panose="05000000000000000000" pitchFamily="2" charset="2"/>
              </a:rPr>
              <a:t> </a:t>
            </a:r>
            <a:r>
              <a:rPr lang="en-US" b="0" baseline="0" dirty="0" err="1">
                <a:sym typeface="Wingdings" panose="05000000000000000000" pitchFamily="2" charset="2"/>
              </a:rPr>
              <a:t>các</a:t>
            </a:r>
            <a:r>
              <a:rPr lang="en-US" b="0" baseline="0" dirty="0">
                <a:sym typeface="Wingdings" panose="05000000000000000000" pitchFamily="2" charset="2"/>
              </a:rPr>
              <a:t> </a:t>
            </a:r>
            <a:r>
              <a:rPr lang="en-US" b="0" baseline="0" dirty="0" err="1">
                <a:sym typeface="Wingdings" panose="05000000000000000000" pitchFamily="2" charset="2"/>
              </a:rPr>
              <a:t>phép</a:t>
            </a:r>
            <a:r>
              <a:rPr lang="en-US" b="0" baseline="0" dirty="0">
                <a:sym typeface="Wingdings" panose="05000000000000000000" pitchFamily="2" charset="2"/>
              </a:rPr>
              <a:t> chia ở </a:t>
            </a:r>
            <a:r>
              <a:rPr lang="en-US" b="0" baseline="0" dirty="0" err="1">
                <a:sym typeface="Wingdings" panose="05000000000000000000" pitchFamily="2" charset="2"/>
              </a:rPr>
              <a:t>câu</a:t>
            </a:r>
            <a:r>
              <a:rPr lang="en-US" b="0" baseline="0" dirty="0">
                <a:sym typeface="Wingdings" panose="05000000000000000000" pitchFamily="2" charset="2"/>
              </a:rPr>
              <a:t> a?</a:t>
            </a:r>
          </a:p>
          <a:p>
            <a:pPr marL="0" indent="0">
              <a:buFontTx/>
              <a:buNone/>
            </a:pPr>
            <a:r>
              <a:rPr lang="en-US" b="0" baseline="0" dirty="0">
                <a:sym typeface="Wingdings" panose="05000000000000000000" pitchFamily="2" charset="2"/>
              </a:rPr>
              <a:t> </a:t>
            </a:r>
            <a:r>
              <a:rPr lang="en-US" b="1" baseline="0" dirty="0" err="1">
                <a:sym typeface="Wingdings" panose="05000000000000000000" pitchFamily="2" charset="2"/>
              </a:rPr>
              <a:t>Đây</a:t>
            </a:r>
            <a:r>
              <a:rPr lang="en-US" b="1" baseline="0" dirty="0">
                <a:sym typeface="Wingdings" panose="05000000000000000000" pitchFamily="2" charset="2"/>
              </a:rPr>
              <a:t> </a:t>
            </a:r>
            <a:r>
              <a:rPr lang="en-US" b="1" baseline="0" dirty="0" err="1">
                <a:sym typeface="Wingdings" panose="05000000000000000000" pitchFamily="2" charset="2"/>
              </a:rPr>
              <a:t>là</a:t>
            </a:r>
            <a:r>
              <a:rPr lang="en-US" b="1" baseline="0" dirty="0">
                <a:sym typeface="Wingdings" panose="05000000000000000000" pitchFamily="2" charset="2"/>
              </a:rPr>
              <a:t> </a:t>
            </a:r>
            <a:r>
              <a:rPr lang="en-US" b="1" baseline="0" dirty="0" err="1">
                <a:sym typeface="Wingdings" panose="05000000000000000000" pitchFamily="2" charset="2"/>
              </a:rPr>
              <a:t>các</a:t>
            </a:r>
            <a:r>
              <a:rPr lang="en-US" b="1" baseline="0" dirty="0">
                <a:sym typeface="Wingdings" panose="05000000000000000000" pitchFamily="2" charset="2"/>
              </a:rPr>
              <a:t> </a:t>
            </a:r>
            <a:r>
              <a:rPr lang="en-US" b="1" baseline="0" dirty="0" err="1">
                <a:sym typeface="Wingdings" panose="05000000000000000000" pitchFamily="2" charset="2"/>
              </a:rPr>
              <a:t>phép</a:t>
            </a:r>
            <a:r>
              <a:rPr lang="en-US" b="1" baseline="0" dirty="0">
                <a:sym typeface="Wingdings" panose="05000000000000000000" pitchFamily="2" charset="2"/>
              </a:rPr>
              <a:t> chia </a:t>
            </a:r>
            <a:r>
              <a:rPr lang="en-US" b="1" baseline="0" dirty="0" err="1">
                <a:sym typeface="Wingdings" panose="05000000000000000000" pitchFamily="2" charset="2"/>
              </a:rPr>
              <a:t>có</a:t>
            </a:r>
            <a:r>
              <a:rPr lang="en-US" b="1" baseline="0" dirty="0">
                <a:sym typeface="Wingdings" panose="05000000000000000000" pitchFamily="2" charset="2"/>
              </a:rPr>
              <a:t> </a:t>
            </a:r>
            <a:r>
              <a:rPr lang="en-US" b="1" baseline="0" dirty="0" err="1">
                <a:sym typeface="Wingdings" panose="05000000000000000000" pitchFamily="2" charset="2"/>
              </a:rPr>
              <a:t>dư</a:t>
            </a:r>
            <a:endParaRPr lang="en-US" b="0" baseline="0"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Chuyển</a:t>
            </a:r>
            <a:r>
              <a:rPr lang="en-US" b="1" baseline="0" dirty="0"/>
              <a:t> ý: </a:t>
            </a:r>
            <a:r>
              <a:rPr lang="en-US" b="1" baseline="0" dirty="0" err="1"/>
              <a:t>Các</a:t>
            </a:r>
            <a:r>
              <a:rPr lang="en-US" b="1" baseline="0" dirty="0"/>
              <a:t> </a:t>
            </a:r>
            <a:r>
              <a:rPr lang="en-US" b="1" baseline="0" dirty="0" err="1"/>
              <a:t>bạn</a:t>
            </a:r>
            <a:r>
              <a:rPr lang="en-US" b="1" baseline="0" dirty="0"/>
              <a:t> </a:t>
            </a:r>
            <a:r>
              <a:rPr lang="en-US" b="1" baseline="0" dirty="0" err="1"/>
              <a:t>đã</a:t>
            </a:r>
            <a:r>
              <a:rPr lang="en-US" b="1" baseline="0" dirty="0"/>
              <a:t> b</a:t>
            </a:r>
            <a:r>
              <a:rPr lang="vi-VN" b="1" baseline="0" dirty="0"/>
              <a:t>iết tính chia số có ba chữ số cho số có một chữ số (chia hết và chia có dư)</a:t>
            </a:r>
            <a:r>
              <a:rPr lang="en-US" b="1" baseline="0" dirty="0"/>
              <a:t>. </a:t>
            </a:r>
            <a:r>
              <a:rPr lang="en-US" b="1" baseline="0" dirty="0" err="1"/>
              <a:t>Bây</a:t>
            </a:r>
            <a:r>
              <a:rPr lang="en-US" b="1" baseline="0" dirty="0"/>
              <a:t> </a:t>
            </a:r>
            <a:r>
              <a:rPr lang="en-US" b="1" baseline="0" dirty="0" err="1"/>
              <a:t>giờ</a:t>
            </a:r>
            <a:r>
              <a:rPr lang="en-US" b="1" baseline="0" dirty="0"/>
              <a:t>, </a:t>
            </a:r>
            <a:r>
              <a:rPr lang="en-US" b="1" baseline="0" dirty="0" err="1"/>
              <a:t>để</a:t>
            </a:r>
            <a:r>
              <a:rPr lang="en-US" b="1" baseline="0" dirty="0"/>
              <a:t> </a:t>
            </a:r>
            <a:r>
              <a:rPr lang="en-US" b="1" baseline="0" dirty="0" err="1"/>
              <a:t>xem</a:t>
            </a:r>
            <a:r>
              <a:rPr lang="en-US" b="1" baseline="0" dirty="0"/>
              <a:t> </a:t>
            </a:r>
            <a:r>
              <a:rPr lang="en-US" b="1" baseline="0" dirty="0" err="1"/>
              <a:t>các</a:t>
            </a:r>
            <a:r>
              <a:rPr lang="en-US" b="1" baseline="0" dirty="0"/>
              <a:t> </a:t>
            </a:r>
            <a:r>
              <a:rPr lang="en-US" b="1" baseline="0" dirty="0" err="1"/>
              <a:t>bạn</a:t>
            </a:r>
            <a:r>
              <a:rPr lang="en-US" b="1" baseline="0" dirty="0"/>
              <a:t> </a:t>
            </a:r>
            <a:r>
              <a:rPr lang="en-US" b="1" baseline="0" dirty="0" err="1"/>
              <a:t>có</a:t>
            </a:r>
            <a:r>
              <a:rPr lang="en-US" b="1" baseline="0" dirty="0"/>
              <a:t> </a:t>
            </a:r>
            <a:r>
              <a:rPr lang="en-US" b="1" baseline="0" dirty="0" err="1"/>
              <a:t>biết</a:t>
            </a:r>
            <a:r>
              <a:rPr lang="en-US" b="1" baseline="0" dirty="0"/>
              <a:t> </a:t>
            </a:r>
            <a:r>
              <a:rPr lang="en-US" b="1" baseline="0" dirty="0" err="1"/>
              <a:t>vận</a:t>
            </a:r>
            <a:r>
              <a:rPr lang="en-US" b="1" baseline="0" dirty="0"/>
              <a:t> </a:t>
            </a:r>
            <a:r>
              <a:rPr lang="en-US" b="1" baseline="0" dirty="0" err="1"/>
              <a:t>dụng</a:t>
            </a:r>
            <a:r>
              <a:rPr lang="en-US" b="1" baseline="0" dirty="0"/>
              <a:t> </a:t>
            </a:r>
            <a:r>
              <a:rPr lang="en-US" b="1" baseline="0" dirty="0" err="1"/>
              <a:t>được</a:t>
            </a:r>
            <a:r>
              <a:rPr lang="en-US" b="1" baseline="0" dirty="0"/>
              <a:t> </a:t>
            </a:r>
            <a:r>
              <a:rPr lang="en-US" b="1" baseline="0" dirty="0" err="1"/>
              <a:t>vào</a:t>
            </a:r>
            <a:r>
              <a:rPr lang="en-US" b="1" baseline="0" dirty="0"/>
              <a:t> </a:t>
            </a:r>
            <a:r>
              <a:rPr lang="en-US" b="1" baseline="0" dirty="0" err="1"/>
              <a:t>giải</a:t>
            </a:r>
            <a:r>
              <a:rPr lang="en-US" b="1" baseline="0" dirty="0"/>
              <a:t> </a:t>
            </a:r>
            <a:r>
              <a:rPr lang="en-US" b="1" baseline="0" dirty="0" err="1"/>
              <a:t>toán</a:t>
            </a:r>
            <a:r>
              <a:rPr lang="en-US" b="1" baseline="0" dirty="0"/>
              <a:t> </a:t>
            </a:r>
            <a:r>
              <a:rPr lang="en-US" b="1" baseline="0" dirty="0" err="1"/>
              <a:t>có</a:t>
            </a:r>
            <a:r>
              <a:rPr lang="en-US" b="1" baseline="0" dirty="0"/>
              <a:t> </a:t>
            </a:r>
            <a:r>
              <a:rPr lang="en-US" b="1" baseline="0" dirty="0" err="1"/>
              <a:t>lời</a:t>
            </a:r>
            <a:r>
              <a:rPr lang="en-US" b="1" baseline="0" dirty="0"/>
              <a:t> </a:t>
            </a:r>
            <a:r>
              <a:rPr lang="en-US" b="1" baseline="0" dirty="0" err="1"/>
              <a:t>văn</a:t>
            </a:r>
            <a:r>
              <a:rPr lang="en-US" b="1" baseline="0" dirty="0"/>
              <a:t> hay </a:t>
            </a:r>
            <a:r>
              <a:rPr lang="en-US" b="1" baseline="0" dirty="0" err="1"/>
              <a:t>không</a:t>
            </a:r>
            <a:r>
              <a:rPr lang="en-US" b="1" baseline="0" dirty="0"/>
              <a:t> </a:t>
            </a:r>
            <a:r>
              <a:rPr lang="en-US" b="1" baseline="0" dirty="0" err="1"/>
              <a:t>chúng</a:t>
            </a:r>
            <a:r>
              <a:rPr lang="en-US" b="1" baseline="0" dirty="0"/>
              <a:t> ta </a:t>
            </a:r>
            <a:r>
              <a:rPr lang="en-US" b="1" baseline="0" dirty="0" err="1"/>
              <a:t>cùng</a:t>
            </a:r>
            <a:r>
              <a:rPr lang="en-US" b="1" baseline="0" dirty="0"/>
              <a:t> </a:t>
            </a:r>
            <a:r>
              <a:rPr lang="en-US" b="1" baseline="0" dirty="0" err="1"/>
              <a:t>chuyển</a:t>
            </a:r>
            <a:r>
              <a:rPr lang="en-US" b="1" baseline="0" dirty="0"/>
              <a:t> sang </a:t>
            </a:r>
            <a:r>
              <a:rPr lang="en-US" b="1" baseline="0" dirty="0" err="1"/>
              <a:t>bài</a:t>
            </a:r>
            <a:r>
              <a:rPr lang="en-US" b="1" baseline="0" dirty="0"/>
              <a:t> </a:t>
            </a:r>
            <a:r>
              <a:rPr lang="en-US" b="1" baseline="0" dirty="0" err="1"/>
              <a:t>tập</a:t>
            </a:r>
            <a:r>
              <a:rPr lang="en-US" b="1" baseline="0" dirty="0"/>
              <a:t> 2.</a:t>
            </a:r>
            <a:endParaRPr lang="en-US" b="1" dirty="0"/>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127415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Nêu</a:t>
            </a:r>
            <a:r>
              <a:rPr lang="en-US" baseline="0"/>
              <a:t> yêu cầu đề</a:t>
            </a:r>
          </a:p>
          <a:p>
            <a:pPr marL="171450" indent="-171450">
              <a:buFont typeface="Wingdings" panose="05000000000000000000" pitchFamily="2" charset="2"/>
              <a:buChar char="à"/>
            </a:pPr>
            <a:r>
              <a:rPr lang="en-US" b="1" baseline="0">
                <a:sym typeface="Wingdings" panose="05000000000000000000" pitchFamily="2" charset="2"/>
              </a:rPr>
              <a:t>Các bạn có thể bấm tạm dừng video để làm bài sau đó bấm tiếp tục để so sánh kết quả</a:t>
            </a:r>
          </a:p>
          <a:p>
            <a:pPr marL="171450" indent="-171450">
              <a:buFontTx/>
              <a:buChar char="-"/>
            </a:pPr>
            <a:r>
              <a:rPr lang="en-US" b="0" baseline="0">
                <a:sym typeface="Wingdings" panose="05000000000000000000" pitchFamily="2" charset="2"/>
              </a:rPr>
              <a:t>Nêu kết quả các phép tính</a:t>
            </a:r>
          </a:p>
          <a:p>
            <a:pPr marL="171450" indent="-171450">
              <a:buFontTx/>
              <a:buChar char="-"/>
            </a:pPr>
            <a:r>
              <a:rPr lang="en-US" b="0" baseline="0">
                <a:sym typeface="Wingdings" panose="05000000000000000000" pitchFamily="2" charset="2"/>
              </a:rPr>
              <a:t>Các phép chia này có khác gì với các phép chia ở câu a?</a:t>
            </a:r>
          </a:p>
          <a:p>
            <a:pPr marL="0" indent="0">
              <a:buFontTx/>
              <a:buNone/>
            </a:pPr>
            <a:r>
              <a:rPr lang="en-US" b="0" baseline="0">
                <a:sym typeface="Wingdings" panose="05000000000000000000" pitchFamily="2" charset="2"/>
              </a:rPr>
              <a:t> </a:t>
            </a:r>
            <a:r>
              <a:rPr lang="en-US" b="1" baseline="0">
                <a:sym typeface="Wingdings" panose="05000000000000000000" pitchFamily="2" charset="2"/>
              </a:rPr>
              <a:t>Đây là các phép chia có dư</a:t>
            </a:r>
            <a:endParaRPr lang="en-US" b="0" baseline="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t>Chuyển</a:t>
            </a:r>
            <a:r>
              <a:rPr lang="en-US" b="1" baseline="0"/>
              <a:t> ý: Các bạn đã b</a:t>
            </a:r>
            <a:r>
              <a:rPr lang="vi-VN" b="1" baseline="0"/>
              <a:t>iết tính chia số có ba chữ số cho số có một chữ số (chia hết và chia có dư)</a:t>
            </a:r>
            <a:r>
              <a:rPr lang="en-US" b="1" baseline="0"/>
              <a:t>. Bây giờ, để xem các bạn có biết vận dụng được vào giải toán có lời văn hay không chúng ta cùng chuyển sang bài tập 2.</a:t>
            </a:r>
            <a:endParaRPr lang="en-US" b="1"/>
          </a:p>
        </p:txBody>
      </p:sp>
      <p:sp>
        <p:nvSpPr>
          <p:cNvPr id="4" name="Slide Number Placeholder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352963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471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4798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33640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749" t="552" r="2291" b="3750"/>
          <a:stretch/>
        </p:blipFill>
        <p:spPr>
          <a:xfrm flipH="1">
            <a:off x="-1" y="0"/>
            <a:ext cx="12192001" cy="6857999"/>
          </a:xfrm>
          <a:prstGeom prst="rect">
            <a:avLst/>
          </a:prstGeom>
        </p:spPr>
      </p:pic>
      <p:sp>
        <p:nvSpPr>
          <p:cNvPr id="2" name="矩形 1"/>
          <p:cNvSpPr/>
          <p:nvPr userDrawn="1"/>
        </p:nvSpPr>
        <p:spPr>
          <a:xfrm>
            <a:off x="-1" y="2391508"/>
            <a:ext cx="12192001" cy="4466491"/>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23193"/>
            <a:ext cx="12192000" cy="838200"/>
          </a:xfrm>
          <a:prstGeom prst="rect">
            <a:avLst/>
          </a:prstGeom>
        </p:spPr>
      </p:pic>
    </p:spTree>
    <p:extLst>
      <p:ext uri="{BB962C8B-B14F-4D97-AF65-F5344CB8AC3E}">
        <p14:creationId xmlns:p14="http://schemas.microsoft.com/office/powerpoint/2010/main" val="253773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646" t="808" r="1563" b="3623"/>
          <a:stretch/>
        </p:blipFill>
        <p:spPr>
          <a:xfrm>
            <a:off x="0" y="0"/>
            <a:ext cx="12192000" cy="6858000"/>
          </a:xfrm>
          <a:prstGeom prst="rect">
            <a:avLst/>
          </a:prstGeom>
        </p:spPr>
      </p:pic>
    </p:spTree>
    <p:extLst>
      <p:ext uri="{BB962C8B-B14F-4D97-AF65-F5344CB8AC3E}">
        <p14:creationId xmlns:p14="http://schemas.microsoft.com/office/powerpoint/2010/main" val="229857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646" t="808" r="1563" b="3623"/>
          <a:stretch/>
        </p:blipFill>
        <p:spPr>
          <a:xfrm>
            <a:off x="0" y="0"/>
            <a:ext cx="12192000" cy="6858000"/>
          </a:xfrm>
          <a:prstGeom prst="rect">
            <a:avLst/>
          </a:prstGeom>
        </p:spPr>
      </p:pic>
    </p:spTree>
    <p:extLst>
      <p:ext uri="{BB962C8B-B14F-4D97-AF65-F5344CB8AC3E}">
        <p14:creationId xmlns:p14="http://schemas.microsoft.com/office/powerpoint/2010/main" val="322592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1870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541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821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499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3389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586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0406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6BAB08-D03A-4FEF-8092-001CB785BBAB}" type="datetimeFigureOut">
              <a:rPr lang="zh-CN" altLang="en-US" smtClean="0"/>
              <a:t>2024/12/22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1306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2024/12/22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950080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5093FC-BF24-4FB4-B475-71E320FAB662}"/>
              </a:ext>
            </a:extLst>
          </p:cNvPr>
          <p:cNvSpPr/>
          <p:nvPr/>
        </p:nvSpPr>
        <p:spPr>
          <a:xfrm flipH="1">
            <a:off x="354012" y="342900"/>
            <a:ext cx="11482388"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Subtitle 2">
            <a:extLst>
              <a:ext uri="{FF2B5EF4-FFF2-40B4-BE49-F238E27FC236}">
                <a16:creationId xmlns:a16="http://schemas.microsoft.com/office/drawing/2014/main" id="{355D6B4D-34E6-4E68-9381-6ABEB8D1DF6A}"/>
              </a:ext>
            </a:extLst>
          </p:cNvPr>
          <p:cNvSpPr txBox="1">
            <a:spLocks/>
          </p:cNvSpPr>
          <p:nvPr/>
        </p:nvSpPr>
        <p:spPr>
          <a:xfrm>
            <a:off x="4235266" y="3237657"/>
            <a:ext cx="3723098" cy="32284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18">
            <a:extLst>
              <a:ext uri="{FF2B5EF4-FFF2-40B4-BE49-F238E27FC236}">
                <a16:creationId xmlns:a16="http://schemas.microsoft.com/office/drawing/2014/main" id="{152B2108-A141-4AC4-AD98-2FC32AFDF079}"/>
              </a:ext>
            </a:extLst>
          </p:cNvPr>
          <p:cNvSpPr>
            <a:spLocks noChangeArrowheads="1"/>
          </p:cNvSpPr>
          <p:nvPr>
            <p:custDataLst>
              <p:tags r:id="rId2"/>
            </p:custDataLst>
          </p:nvPr>
        </p:nvSpPr>
        <p:spPr bwMode="auto">
          <a:xfrm>
            <a:off x="1377213" y="1905005"/>
            <a:ext cx="9435986" cy="20313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altLang="zh-CN" sz="3600" b="1" spc="600" dirty="0" err="1">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Thứ</a:t>
            </a:r>
            <a:r>
              <a:rPr lang="en-US" altLang="zh-CN" sz="36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Ba </a:t>
            </a:r>
            <a:r>
              <a:rPr lang="en-US" altLang="zh-CN" sz="3600" b="1" spc="600" dirty="0" err="1">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ngày</a:t>
            </a:r>
            <a:r>
              <a:rPr lang="en-US" altLang="zh-CN" sz="36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17 </a:t>
            </a:r>
            <a:r>
              <a:rPr lang="en-US" altLang="zh-CN" sz="3600" b="1" spc="600" dirty="0" err="1">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tháng</a:t>
            </a:r>
            <a:r>
              <a:rPr lang="en-US" altLang="zh-CN" sz="36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12 </a:t>
            </a:r>
            <a:r>
              <a:rPr lang="en-US" altLang="zh-CN" sz="3600" b="1" spc="600" dirty="0" err="1">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năm</a:t>
            </a:r>
            <a:r>
              <a:rPr lang="en-US" altLang="zh-CN" sz="36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2024</a:t>
            </a:r>
          </a:p>
          <a:p>
            <a:pPr lvl="0" algn="ctr" fontAlgn="base">
              <a:spcBef>
                <a:spcPct val="0"/>
              </a:spcBef>
              <a:spcAft>
                <a:spcPct val="0"/>
              </a:spcAft>
            </a:pPr>
            <a:r>
              <a:rPr lang="en-US" altLang="zh-CN" sz="32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TOÁN</a:t>
            </a:r>
          </a:p>
          <a:p>
            <a:pPr lvl="0" algn="ctr" fontAlgn="base">
              <a:spcBef>
                <a:spcPct val="0"/>
              </a:spcBef>
              <a:spcAft>
                <a:spcPct val="0"/>
              </a:spcAft>
            </a:pPr>
            <a:r>
              <a:rPr lang="en-US" altLang="zh-CN" sz="32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CHIA SỐ CÓ BA CHỮ SỐ CHO SỐ CÓ MỘT CHỮ SỐ</a:t>
            </a:r>
          </a:p>
        </p:txBody>
      </p:sp>
    </p:spTree>
    <p:custDataLst>
      <p:tags r:id="rId1"/>
    </p:custDataLst>
    <p:extLst>
      <p:ext uri="{BB962C8B-B14F-4D97-AF65-F5344CB8AC3E}">
        <p14:creationId xmlns:p14="http://schemas.microsoft.com/office/powerpoint/2010/main" val="3644696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D9181E-F74F-4D1C-8E52-6C3ED120817D}"/>
              </a:ext>
            </a:extLst>
          </p:cNvPr>
          <p:cNvPicPr>
            <a:picLocks noChangeAspect="1"/>
          </p:cNvPicPr>
          <p:nvPr/>
        </p:nvPicPr>
        <p:blipFill rotWithShape="1">
          <a:blip r:embed="rId4"/>
          <a:srcRect b="16203"/>
          <a:stretch/>
        </p:blipFill>
        <p:spPr>
          <a:xfrm>
            <a:off x="0" y="-38099"/>
            <a:ext cx="12192000" cy="6896099"/>
          </a:xfrm>
          <a:prstGeom prst="rect">
            <a:avLst/>
          </a:prstGeom>
        </p:spPr>
      </p:pic>
      <p:grpSp>
        <p:nvGrpSpPr>
          <p:cNvPr id="8" name="Group 7">
            <a:extLst>
              <a:ext uri="{FF2B5EF4-FFF2-40B4-BE49-F238E27FC236}">
                <a16:creationId xmlns:a16="http://schemas.microsoft.com/office/drawing/2014/main" id="{B86BF390-4CF5-4045-B739-2C382FD085B8}"/>
              </a:ext>
            </a:extLst>
          </p:cNvPr>
          <p:cNvGrpSpPr/>
          <p:nvPr/>
        </p:nvGrpSpPr>
        <p:grpSpPr>
          <a:xfrm>
            <a:off x="1234147" y="1864484"/>
            <a:ext cx="2069303" cy="1147121"/>
            <a:chOff x="656295" y="1941129"/>
            <a:chExt cx="2069303" cy="1147121"/>
          </a:xfrm>
        </p:grpSpPr>
        <p:sp>
          <p:nvSpPr>
            <p:cNvPr id="9" name="TextBox 8">
              <a:extLst>
                <a:ext uri="{FF2B5EF4-FFF2-40B4-BE49-F238E27FC236}">
                  <a16:creationId xmlns:a16="http://schemas.microsoft.com/office/drawing/2014/main" id="{99CD212B-57B7-44C9-90A2-F8AFB1352405}"/>
                </a:ext>
              </a:extLst>
            </p:cNvPr>
            <p:cNvSpPr txBox="1"/>
            <p:nvPr/>
          </p:nvSpPr>
          <p:spPr>
            <a:xfrm>
              <a:off x="656295" y="1947585"/>
              <a:ext cx="1176759" cy="666786"/>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375</a:t>
              </a:r>
            </a:p>
          </p:txBody>
        </p:sp>
        <p:sp>
          <p:nvSpPr>
            <p:cNvPr id="10" name="TextBox 9">
              <a:extLst>
                <a:ext uri="{FF2B5EF4-FFF2-40B4-BE49-F238E27FC236}">
                  <a16:creationId xmlns:a16="http://schemas.microsoft.com/office/drawing/2014/main" id="{FCA6D06A-FC22-4076-97EA-07FBD8347099}"/>
                </a:ext>
              </a:extLst>
            </p:cNvPr>
            <p:cNvSpPr txBox="1"/>
            <p:nvPr/>
          </p:nvSpPr>
          <p:spPr>
            <a:xfrm>
              <a:off x="1569053" y="1952989"/>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5</a:t>
              </a:r>
            </a:p>
          </p:txBody>
        </p:sp>
        <p:cxnSp>
          <p:nvCxnSpPr>
            <p:cNvPr id="11" name="Straight Connector 10">
              <a:extLst>
                <a:ext uri="{FF2B5EF4-FFF2-40B4-BE49-F238E27FC236}">
                  <a16:creationId xmlns:a16="http://schemas.microsoft.com/office/drawing/2014/main" id="{4D195F7D-E653-461D-844A-D01A66F57672}"/>
                </a:ext>
              </a:extLst>
            </p:cNvPr>
            <p:cNvCxnSpPr/>
            <p:nvPr/>
          </p:nvCxnSpPr>
          <p:spPr>
            <a:xfrm flipH="1">
              <a:off x="1653137" y="1941129"/>
              <a:ext cx="1198" cy="114712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289FA9-82DA-4A69-BD28-3588FA3EB4DF}"/>
                </a:ext>
              </a:extLst>
            </p:cNvPr>
            <p:cNvCxnSpPr/>
            <p:nvPr/>
          </p:nvCxnSpPr>
          <p:spPr>
            <a:xfrm>
              <a:off x="1628318" y="2499851"/>
              <a:ext cx="10972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235A7CA-43A5-42C1-84CC-1049BF45226E}"/>
              </a:ext>
            </a:extLst>
          </p:cNvPr>
          <p:cNvGrpSpPr/>
          <p:nvPr/>
        </p:nvGrpSpPr>
        <p:grpSpPr>
          <a:xfrm>
            <a:off x="4143660" y="1857136"/>
            <a:ext cx="1663293" cy="1123377"/>
            <a:chOff x="579704" y="1932974"/>
            <a:chExt cx="1663294" cy="1123377"/>
          </a:xfrm>
        </p:grpSpPr>
        <p:sp>
          <p:nvSpPr>
            <p:cNvPr id="14" name="TextBox 13">
              <a:extLst>
                <a:ext uri="{FF2B5EF4-FFF2-40B4-BE49-F238E27FC236}">
                  <a16:creationId xmlns:a16="http://schemas.microsoft.com/office/drawing/2014/main" id="{558CEC83-A3FF-4D1D-8616-88A07A5D3FB0}"/>
                </a:ext>
              </a:extLst>
            </p:cNvPr>
            <p:cNvSpPr txBox="1"/>
            <p:nvPr/>
          </p:nvSpPr>
          <p:spPr>
            <a:xfrm>
              <a:off x="579704" y="1932974"/>
              <a:ext cx="1176759" cy="666786"/>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390</a:t>
              </a:r>
            </a:p>
          </p:txBody>
        </p:sp>
        <p:sp>
          <p:nvSpPr>
            <p:cNvPr id="15" name="TextBox 14">
              <a:extLst>
                <a:ext uri="{FF2B5EF4-FFF2-40B4-BE49-F238E27FC236}">
                  <a16:creationId xmlns:a16="http://schemas.microsoft.com/office/drawing/2014/main" id="{2244BA5B-E079-4B78-9848-E6C0C8C5C4A7}"/>
                </a:ext>
              </a:extLst>
            </p:cNvPr>
            <p:cNvSpPr txBox="1"/>
            <p:nvPr/>
          </p:nvSpPr>
          <p:spPr>
            <a:xfrm>
              <a:off x="1530952" y="1976079"/>
              <a:ext cx="66497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cxnSp>
          <p:nvCxnSpPr>
            <p:cNvPr id="16" name="Straight Connector 15">
              <a:extLst>
                <a:ext uri="{FF2B5EF4-FFF2-40B4-BE49-F238E27FC236}">
                  <a16:creationId xmlns:a16="http://schemas.microsoft.com/office/drawing/2014/main" id="{BC9046BA-F06B-4833-AC19-BEEF6EEFD779}"/>
                </a:ext>
              </a:extLst>
            </p:cNvPr>
            <p:cNvCxnSpPr/>
            <p:nvPr/>
          </p:nvCxnSpPr>
          <p:spPr>
            <a:xfrm>
              <a:off x="1601887" y="1952182"/>
              <a:ext cx="6801" cy="110416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D76447-FC10-4046-B083-489312C222DC}"/>
                </a:ext>
              </a:extLst>
            </p:cNvPr>
            <p:cNvCxnSpPr/>
            <p:nvPr/>
          </p:nvCxnSpPr>
          <p:spPr>
            <a:xfrm>
              <a:off x="1602918" y="2513706"/>
              <a:ext cx="6400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965F37A-338E-43EA-9AE8-210E9C3791E4}"/>
              </a:ext>
            </a:extLst>
          </p:cNvPr>
          <p:cNvGrpSpPr/>
          <p:nvPr/>
        </p:nvGrpSpPr>
        <p:grpSpPr>
          <a:xfrm>
            <a:off x="7030053" y="1803400"/>
            <a:ext cx="1777780" cy="1180819"/>
            <a:chOff x="582058" y="1947731"/>
            <a:chExt cx="1777780" cy="1119253"/>
          </a:xfrm>
        </p:grpSpPr>
        <p:sp>
          <p:nvSpPr>
            <p:cNvPr id="19" name="TextBox 18">
              <a:extLst>
                <a:ext uri="{FF2B5EF4-FFF2-40B4-BE49-F238E27FC236}">
                  <a16:creationId xmlns:a16="http://schemas.microsoft.com/office/drawing/2014/main" id="{82F994B5-6ED7-481C-B016-6C685719F62A}"/>
                </a:ext>
              </a:extLst>
            </p:cNvPr>
            <p:cNvSpPr txBox="1"/>
            <p:nvPr/>
          </p:nvSpPr>
          <p:spPr>
            <a:xfrm>
              <a:off x="582058" y="1947731"/>
              <a:ext cx="1176759" cy="666786"/>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906</a:t>
              </a:r>
            </a:p>
          </p:txBody>
        </p:sp>
        <p:sp>
          <p:nvSpPr>
            <p:cNvPr id="20" name="TextBox 19">
              <a:extLst>
                <a:ext uri="{FF2B5EF4-FFF2-40B4-BE49-F238E27FC236}">
                  <a16:creationId xmlns:a16="http://schemas.microsoft.com/office/drawing/2014/main" id="{23259960-9B3E-45F5-BE1C-0E106FF306A8}"/>
                </a:ext>
              </a:extLst>
            </p:cNvPr>
            <p:cNvSpPr txBox="1"/>
            <p:nvPr/>
          </p:nvSpPr>
          <p:spPr>
            <a:xfrm>
              <a:off x="1594453" y="1952988"/>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cxnSp>
          <p:nvCxnSpPr>
            <p:cNvPr id="21" name="Straight Connector 20">
              <a:extLst>
                <a:ext uri="{FF2B5EF4-FFF2-40B4-BE49-F238E27FC236}">
                  <a16:creationId xmlns:a16="http://schemas.microsoft.com/office/drawing/2014/main" id="{8E1DF805-CF01-4D28-934B-A7A88363AAE5}"/>
                </a:ext>
              </a:extLst>
            </p:cNvPr>
            <p:cNvCxnSpPr/>
            <p:nvPr/>
          </p:nvCxnSpPr>
          <p:spPr>
            <a:xfrm>
              <a:off x="1628318" y="1981039"/>
              <a:ext cx="5770" cy="108594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01DE4B-DCA9-47B6-85FE-91F6E46FE5C7}"/>
                </a:ext>
              </a:extLst>
            </p:cNvPr>
            <p:cNvCxnSpPr/>
            <p:nvPr/>
          </p:nvCxnSpPr>
          <p:spPr>
            <a:xfrm>
              <a:off x="1628318" y="2513705"/>
              <a:ext cx="73152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E0C3AADD-A99C-437B-A603-10D1FDF8725A}"/>
              </a:ext>
            </a:extLst>
          </p:cNvPr>
          <p:cNvSpPr txBox="1"/>
          <p:nvPr/>
        </p:nvSpPr>
        <p:spPr>
          <a:xfrm>
            <a:off x="1218832" y="2556670"/>
            <a:ext cx="686167"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35</a:t>
            </a:r>
          </a:p>
        </p:txBody>
      </p:sp>
      <p:cxnSp>
        <p:nvCxnSpPr>
          <p:cNvPr id="29" name="Straight Connector 28">
            <a:extLst>
              <a:ext uri="{FF2B5EF4-FFF2-40B4-BE49-F238E27FC236}">
                <a16:creationId xmlns:a16="http://schemas.microsoft.com/office/drawing/2014/main" id="{EC076B80-F4DC-4795-8855-D4B307770F8F}"/>
              </a:ext>
            </a:extLst>
          </p:cNvPr>
          <p:cNvCxnSpPr/>
          <p:nvPr/>
        </p:nvCxnSpPr>
        <p:spPr>
          <a:xfrm>
            <a:off x="1249687" y="3238934"/>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805CBD6-56DA-41F3-B420-92295905136D}"/>
              </a:ext>
            </a:extLst>
          </p:cNvPr>
          <p:cNvSpPr txBox="1"/>
          <p:nvPr/>
        </p:nvSpPr>
        <p:spPr>
          <a:xfrm>
            <a:off x="1422399" y="3098800"/>
            <a:ext cx="403867" cy="674198"/>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a:t>
            </a:r>
          </a:p>
        </p:txBody>
      </p:sp>
      <p:sp>
        <p:nvSpPr>
          <p:cNvPr id="31" name="TextBox 30">
            <a:extLst>
              <a:ext uri="{FF2B5EF4-FFF2-40B4-BE49-F238E27FC236}">
                <a16:creationId xmlns:a16="http://schemas.microsoft.com/office/drawing/2014/main" id="{E46EAFF2-DDF2-46B3-A84D-FD9F1C03D0F9}"/>
              </a:ext>
            </a:extLst>
          </p:cNvPr>
          <p:cNvSpPr txBox="1"/>
          <p:nvPr/>
        </p:nvSpPr>
        <p:spPr>
          <a:xfrm>
            <a:off x="1726404" y="3102490"/>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Times New Roman" panose="02020603050405020304" pitchFamily="18" charset="0"/>
                <a:ea typeface="Cambria" pitchFamily="18" charset="0"/>
                <a:cs typeface="Times New Roman" panose="02020603050405020304" pitchFamily="18" charset="0"/>
                <a:sym typeface="Arial"/>
              </a:rPr>
              <a:t>5</a:t>
            </a:r>
          </a:p>
        </p:txBody>
      </p:sp>
      <p:sp>
        <p:nvSpPr>
          <p:cNvPr id="32" name="TextBox 31">
            <a:extLst>
              <a:ext uri="{FF2B5EF4-FFF2-40B4-BE49-F238E27FC236}">
                <a16:creationId xmlns:a16="http://schemas.microsoft.com/office/drawing/2014/main" id="{6A739A1A-5FBC-457D-A233-3A22426D3D59}"/>
              </a:ext>
            </a:extLst>
          </p:cNvPr>
          <p:cNvSpPr txBox="1"/>
          <p:nvPr/>
        </p:nvSpPr>
        <p:spPr>
          <a:xfrm>
            <a:off x="1416421" y="3795694"/>
            <a:ext cx="66637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25</a:t>
            </a:r>
          </a:p>
        </p:txBody>
      </p:sp>
      <p:sp>
        <p:nvSpPr>
          <p:cNvPr id="33" name="TextBox 32">
            <a:extLst>
              <a:ext uri="{FF2B5EF4-FFF2-40B4-BE49-F238E27FC236}">
                <a16:creationId xmlns:a16="http://schemas.microsoft.com/office/drawing/2014/main" id="{114F77A1-ED93-456F-9C83-93A5F95E2279}"/>
              </a:ext>
            </a:extLst>
          </p:cNvPr>
          <p:cNvSpPr txBox="1"/>
          <p:nvPr/>
        </p:nvSpPr>
        <p:spPr>
          <a:xfrm>
            <a:off x="1702874" y="4403146"/>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cxnSp>
        <p:nvCxnSpPr>
          <p:cNvPr id="34" name="Straight Connector 33">
            <a:extLst>
              <a:ext uri="{FF2B5EF4-FFF2-40B4-BE49-F238E27FC236}">
                <a16:creationId xmlns:a16="http://schemas.microsoft.com/office/drawing/2014/main" id="{60E23035-F1AB-4013-BE69-0A8C72F2040F}"/>
              </a:ext>
            </a:extLst>
          </p:cNvPr>
          <p:cNvCxnSpPr/>
          <p:nvPr/>
        </p:nvCxnSpPr>
        <p:spPr>
          <a:xfrm>
            <a:off x="1353330" y="4492750"/>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E4C4BCF-8201-463E-9C52-A1A8115E5693}"/>
              </a:ext>
            </a:extLst>
          </p:cNvPr>
          <p:cNvSpPr txBox="1"/>
          <p:nvPr/>
        </p:nvSpPr>
        <p:spPr>
          <a:xfrm>
            <a:off x="2310383" y="2567353"/>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7</a:t>
            </a:r>
          </a:p>
        </p:txBody>
      </p:sp>
      <p:sp>
        <p:nvSpPr>
          <p:cNvPr id="36" name="TextBox 35">
            <a:extLst>
              <a:ext uri="{FF2B5EF4-FFF2-40B4-BE49-F238E27FC236}">
                <a16:creationId xmlns:a16="http://schemas.microsoft.com/office/drawing/2014/main" id="{4EE304D0-08C5-47DB-906B-4691E03670B8}"/>
              </a:ext>
            </a:extLst>
          </p:cNvPr>
          <p:cNvSpPr txBox="1"/>
          <p:nvPr/>
        </p:nvSpPr>
        <p:spPr>
          <a:xfrm>
            <a:off x="2613124" y="2562219"/>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5</a:t>
            </a:r>
          </a:p>
        </p:txBody>
      </p:sp>
      <p:sp>
        <p:nvSpPr>
          <p:cNvPr id="66" name="TextBox 65">
            <a:extLst>
              <a:ext uri="{FF2B5EF4-FFF2-40B4-BE49-F238E27FC236}">
                <a16:creationId xmlns:a16="http://schemas.microsoft.com/office/drawing/2014/main" id="{85FB8241-27A4-4B8C-B40C-2EE081DEFC4C}"/>
              </a:ext>
            </a:extLst>
          </p:cNvPr>
          <p:cNvSpPr txBox="1"/>
          <p:nvPr/>
        </p:nvSpPr>
        <p:spPr>
          <a:xfrm>
            <a:off x="1391710" y="387783"/>
            <a:ext cx="3446361" cy="919401"/>
          </a:xfrm>
          <a:prstGeom prst="roundRect">
            <a:avLst/>
          </a:prstGeom>
          <a:ln w="57150">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4800" b="1" u="sng" err="1">
                <a:solidFill>
                  <a:srgbClr val="FF0000"/>
                </a:solidFill>
                <a:latin typeface="Times New Roman" panose="02020603050405020304" pitchFamily="18" charset="0"/>
                <a:cs typeface="Times New Roman" panose="02020603050405020304" pitchFamily="18" charset="0"/>
              </a:rPr>
              <a:t>Bài</a:t>
            </a:r>
            <a:r>
              <a:rPr lang="en-US" sz="4800" b="1" u="sng">
                <a:solidFill>
                  <a:srgbClr val="FF0000"/>
                </a:solidFill>
                <a:latin typeface="Times New Roman" panose="02020603050405020304" pitchFamily="18" charset="0"/>
                <a:cs typeface="Times New Roman" panose="02020603050405020304" pitchFamily="18" charset="0"/>
              </a:rPr>
              <a:t> 1</a:t>
            </a:r>
            <a:r>
              <a:rPr lang="en-US" sz="4800" b="1">
                <a:solidFill>
                  <a:srgbClr val="FF0000"/>
                </a:solidFill>
                <a:latin typeface="Times New Roman" panose="02020603050405020304" pitchFamily="18" charset="0"/>
                <a:cs typeface="Times New Roman" panose="02020603050405020304" pitchFamily="18" charset="0"/>
              </a:rPr>
              <a:t>: Tính</a:t>
            </a:r>
          </a:p>
        </p:txBody>
      </p:sp>
      <p:sp>
        <p:nvSpPr>
          <p:cNvPr id="78" name="TextBox 77">
            <a:extLst>
              <a:ext uri="{FF2B5EF4-FFF2-40B4-BE49-F238E27FC236}">
                <a16:creationId xmlns:a16="http://schemas.microsoft.com/office/drawing/2014/main" id="{114F77A1-ED93-456F-9C83-93A5F95E2279}"/>
              </a:ext>
            </a:extLst>
          </p:cNvPr>
          <p:cNvSpPr txBox="1"/>
          <p:nvPr/>
        </p:nvSpPr>
        <p:spPr>
          <a:xfrm>
            <a:off x="572603" y="1864484"/>
            <a:ext cx="676619" cy="666786"/>
          </a:xfrm>
          <a:prstGeom prst="rect">
            <a:avLst/>
          </a:prstGeom>
          <a:noFill/>
        </p:spPr>
        <p:txBody>
          <a:bodyPr wrap="square" rtlCol="0">
            <a:spAutoFit/>
          </a:bodyPr>
          <a:lstStyle/>
          <a:p>
            <a:pPr algn="ctr" defTabSz="1219170">
              <a:buClr>
                <a:srgbClr val="000000"/>
              </a:buClr>
            </a:pPr>
            <a:r>
              <a:rPr lang="en-US" sz="3733" b="1" kern="0" dirty="0">
                <a:solidFill>
                  <a:srgbClr val="FF0000"/>
                </a:solidFill>
                <a:latin typeface="HP001 4 hàng" panose="020B0603050302020204" pitchFamily="34" charset="0"/>
                <a:ea typeface="Cambria" pitchFamily="18" charset="0"/>
                <a:cs typeface="Arial"/>
                <a:sym typeface="Arial"/>
              </a:rPr>
              <a:t>a)</a:t>
            </a:r>
          </a:p>
        </p:txBody>
      </p:sp>
      <p:sp>
        <p:nvSpPr>
          <p:cNvPr id="84" name="TextBox 83">
            <a:extLst>
              <a:ext uri="{FF2B5EF4-FFF2-40B4-BE49-F238E27FC236}">
                <a16:creationId xmlns:a16="http://schemas.microsoft.com/office/drawing/2014/main" id="{E0C3AADD-A99C-437B-A603-10D1FDF8725A}"/>
              </a:ext>
            </a:extLst>
          </p:cNvPr>
          <p:cNvSpPr txBox="1"/>
          <p:nvPr/>
        </p:nvSpPr>
        <p:spPr>
          <a:xfrm>
            <a:off x="4143463" y="2563926"/>
            <a:ext cx="798404" cy="666786"/>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36</a:t>
            </a:r>
          </a:p>
        </p:txBody>
      </p:sp>
      <p:cxnSp>
        <p:nvCxnSpPr>
          <p:cNvPr id="85" name="Straight Connector 84">
            <a:extLst>
              <a:ext uri="{FF2B5EF4-FFF2-40B4-BE49-F238E27FC236}">
                <a16:creationId xmlns:a16="http://schemas.microsoft.com/office/drawing/2014/main" id="{EC076B80-F4DC-4795-8855-D4B307770F8F}"/>
              </a:ext>
            </a:extLst>
          </p:cNvPr>
          <p:cNvCxnSpPr/>
          <p:nvPr/>
        </p:nvCxnSpPr>
        <p:spPr>
          <a:xfrm>
            <a:off x="4266528" y="3152271"/>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805CBD6-56DA-41F3-B420-92295905136D}"/>
              </a:ext>
            </a:extLst>
          </p:cNvPr>
          <p:cNvSpPr txBox="1"/>
          <p:nvPr/>
        </p:nvSpPr>
        <p:spPr>
          <a:xfrm>
            <a:off x="4412778" y="3062668"/>
            <a:ext cx="42702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a:t>
            </a:r>
          </a:p>
        </p:txBody>
      </p:sp>
      <p:sp>
        <p:nvSpPr>
          <p:cNvPr id="87" name="TextBox 86">
            <a:extLst>
              <a:ext uri="{FF2B5EF4-FFF2-40B4-BE49-F238E27FC236}">
                <a16:creationId xmlns:a16="http://schemas.microsoft.com/office/drawing/2014/main" id="{E46EAFF2-DDF2-46B3-A84D-FD9F1C03D0F9}"/>
              </a:ext>
            </a:extLst>
          </p:cNvPr>
          <p:cNvSpPr txBox="1"/>
          <p:nvPr/>
        </p:nvSpPr>
        <p:spPr>
          <a:xfrm>
            <a:off x="4727235" y="3097046"/>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88" name="TextBox 87">
            <a:extLst>
              <a:ext uri="{FF2B5EF4-FFF2-40B4-BE49-F238E27FC236}">
                <a16:creationId xmlns:a16="http://schemas.microsoft.com/office/drawing/2014/main" id="{6A739A1A-5FBC-457D-A233-3A22426D3D59}"/>
              </a:ext>
            </a:extLst>
          </p:cNvPr>
          <p:cNvSpPr txBox="1"/>
          <p:nvPr/>
        </p:nvSpPr>
        <p:spPr>
          <a:xfrm>
            <a:off x="4432912" y="3980750"/>
            <a:ext cx="80675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30</a:t>
            </a:r>
          </a:p>
        </p:txBody>
      </p:sp>
      <p:sp>
        <p:nvSpPr>
          <p:cNvPr id="89" name="TextBox 88">
            <a:extLst>
              <a:ext uri="{FF2B5EF4-FFF2-40B4-BE49-F238E27FC236}">
                <a16:creationId xmlns:a16="http://schemas.microsoft.com/office/drawing/2014/main" id="{114F77A1-ED93-456F-9C83-93A5F95E2279}"/>
              </a:ext>
            </a:extLst>
          </p:cNvPr>
          <p:cNvSpPr txBox="1"/>
          <p:nvPr/>
        </p:nvSpPr>
        <p:spPr>
          <a:xfrm>
            <a:off x="4741805" y="4512002"/>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cxnSp>
        <p:nvCxnSpPr>
          <p:cNvPr id="90" name="Straight Connector 89">
            <a:extLst>
              <a:ext uri="{FF2B5EF4-FFF2-40B4-BE49-F238E27FC236}">
                <a16:creationId xmlns:a16="http://schemas.microsoft.com/office/drawing/2014/main" id="{60E23035-F1AB-4013-BE69-0A8C72F2040F}"/>
              </a:ext>
            </a:extLst>
          </p:cNvPr>
          <p:cNvCxnSpPr/>
          <p:nvPr/>
        </p:nvCxnSpPr>
        <p:spPr>
          <a:xfrm>
            <a:off x="4277961" y="456350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BE4C4BCF-8201-463E-9C52-A1A8115E5693}"/>
              </a:ext>
            </a:extLst>
          </p:cNvPr>
          <p:cNvSpPr txBox="1"/>
          <p:nvPr/>
        </p:nvSpPr>
        <p:spPr>
          <a:xfrm>
            <a:off x="5235014" y="2574609"/>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sp>
        <p:nvSpPr>
          <p:cNvPr id="92" name="TextBox 91">
            <a:extLst>
              <a:ext uri="{FF2B5EF4-FFF2-40B4-BE49-F238E27FC236}">
                <a16:creationId xmlns:a16="http://schemas.microsoft.com/office/drawing/2014/main" id="{4EE304D0-08C5-47DB-906B-4691E03670B8}"/>
              </a:ext>
            </a:extLst>
          </p:cNvPr>
          <p:cNvSpPr txBox="1"/>
          <p:nvPr/>
        </p:nvSpPr>
        <p:spPr>
          <a:xfrm>
            <a:off x="5537755" y="2569475"/>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5</a:t>
            </a:r>
          </a:p>
        </p:txBody>
      </p:sp>
      <p:sp>
        <p:nvSpPr>
          <p:cNvPr id="112" name="TextBox 111">
            <a:extLst>
              <a:ext uri="{FF2B5EF4-FFF2-40B4-BE49-F238E27FC236}">
                <a16:creationId xmlns:a16="http://schemas.microsoft.com/office/drawing/2014/main" id="{E0C3AADD-A99C-437B-A603-10D1FDF8725A}"/>
              </a:ext>
            </a:extLst>
          </p:cNvPr>
          <p:cNvSpPr txBox="1"/>
          <p:nvPr/>
        </p:nvSpPr>
        <p:spPr>
          <a:xfrm>
            <a:off x="7089864" y="2557576"/>
            <a:ext cx="863684" cy="666786"/>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cxnSp>
        <p:nvCxnSpPr>
          <p:cNvPr id="113" name="Straight Connector 112">
            <a:extLst>
              <a:ext uri="{FF2B5EF4-FFF2-40B4-BE49-F238E27FC236}">
                <a16:creationId xmlns:a16="http://schemas.microsoft.com/office/drawing/2014/main" id="{EC076B80-F4DC-4795-8855-D4B307770F8F}"/>
              </a:ext>
            </a:extLst>
          </p:cNvPr>
          <p:cNvCxnSpPr/>
          <p:nvPr/>
        </p:nvCxnSpPr>
        <p:spPr>
          <a:xfrm>
            <a:off x="7238328" y="3133221"/>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805CBD6-56DA-41F3-B420-92295905136D}"/>
              </a:ext>
            </a:extLst>
          </p:cNvPr>
          <p:cNvSpPr txBox="1"/>
          <p:nvPr/>
        </p:nvSpPr>
        <p:spPr>
          <a:xfrm>
            <a:off x="7105178" y="3132518"/>
            <a:ext cx="42702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a:t>
            </a:r>
          </a:p>
        </p:txBody>
      </p:sp>
      <p:sp>
        <p:nvSpPr>
          <p:cNvPr id="115" name="TextBox 114">
            <a:extLst>
              <a:ext uri="{FF2B5EF4-FFF2-40B4-BE49-F238E27FC236}">
                <a16:creationId xmlns:a16="http://schemas.microsoft.com/office/drawing/2014/main" id="{E46EAFF2-DDF2-46B3-A84D-FD9F1C03D0F9}"/>
              </a:ext>
            </a:extLst>
          </p:cNvPr>
          <p:cNvSpPr txBox="1"/>
          <p:nvPr/>
        </p:nvSpPr>
        <p:spPr>
          <a:xfrm>
            <a:off x="7419635" y="3116096"/>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116" name="TextBox 115">
            <a:extLst>
              <a:ext uri="{FF2B5EF4-FFF2-40B4-BE49-F238E27FC236}">
                <a16:creationId xmlns:a16="http://schemas.microsoft.com/office/drawing/2014/main" id="{6A739A1A-5FBC-457D-A233-3A22426D3D59}"/>
              </a:ext>
            </a:extLst>
          </p:cNvPr>
          <p:cNvSpPr txBox="1"/>
          <p:nvPr/>
        </p:nvSpPr>
        <p:spPr>
          <a:xfrm>
            <a:off x="7064602" y="3833794"/>
            <a:ext cx="80041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30</a:t>
            </a:r>
          </a:p>
        </p:txBody>
      </p:sp>
      <p:sp>
        <p:nvSpPr>
          <p:cNvPr id="117" name="TextBox 116">
            <a:extLst>
              <a:ext uri="{FF2B5EF4-FFF2-40B4-BE49-F238E27FC236}">
                <a16:creationId xmlns:a16="http://schemas.microsoft.com/office/drawing/2014/main" id="{114F77A1-ED93-456F-9C83-93A5F95E2279}"/>
              </a:ext>
            </a:extLst>
          </p:cNvPr>
          <p:cNvSpPr txBox="1"/>
          <p:nvPr/>
        </p:nvSpPr>
        <p:spPr>
          <a:xfrm>
            <a:off x="7417142" y="43796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cxnSp>
        <p:nvCxnSpPr>
          <p:cNvPr id="118" name="Straight Connector 117">
            <a:extLst>
              <a:ext uri="{FF2B5EF4-FFF2-40B4-BE49-F238E27FC236}">
                <a16:creationId xmlns:a16="http://schemas.microsoft.com/office/drawing/2014/main" id="{60E23035-F1AB-4013-BE69-0A8C72F2040F}"/>
              </a:ext>
            </a:extLst>
          </p:cNvPr>
          <p:cNvCxnSpPr/>
          <p:nvPr/>
        </p:nvCxnSpPr>
        <p:spPr>
          <a:xfrm>
            <a:off x="7084661" y="44682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BE4C4BCF-8201-463E-9C52-A1A8115E5693}"/>
              </a:ext>
            </a:extLst>
          </p:cNvPr>
          <p:cNvSpPr txBox="1"/>
          <p:nvPr/>
        </p:nvSpPr>
        <p:spPr>
          <a:xfrm>
            <a:off x="8156014" y="2403159"/>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a:t>
            </a:r>
          </a:p>
        </p:txBody>
      </p:sp>
      <p:sp>
        <p:nvSpPr>
          <p:cNvPr id="120" name="TextBox 119">
            <a:extLst>
              <a:ext uri="{FF2B5EF4-FFF2-40B4-BE49-F238E27FC236}">
                <a16:creationId xmlns:a16="http://schemas.microsoft.com/office/drawing/2014/main" id="{4EE304D0-08C5-47DB-906B-4691E03670B8}"/>
              </a:ext>
            </a:extLst>
          </p:cNvPr>
          <p:cNvSpPr txBox="1"/>
          <p:nvPr/>
        </p:nvSpPr>
        <p:spPr>
          <a:xfrm>
            <a:off x="8433355" y="2423425"/>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5</a:t>
            </a:r>
          </a:p>
        </p:txBody>
      </p:sp>
      <p:sp>
        <p:nvSpPr>
          <p:cNvPr id="67" name="Rounded Rectangle 66"/>
          <p:cNvSpPr/>
          <p:nvPr/>
        </p:nvSpPr>
        <p:spPr>
          <a:xfrm rot="10800000" flipH="1" flipV="1">
            <a:off x="9134424" y="131031"/>
            <a:ext cx="2875281" cy="1215571"/>
          </a:xfrm>
          <a:prstGeom prst="roundRect">
            <a:avLst/>
          </a:prstGeom>
          <a:ln w="38100">
            <a:solidFill>
              <a:srgbClr val="FF7C8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a:solidFill>
                  <a:schemeClr val="accent4">
                    <a:lumMod val="75000"/>
                  </a:schemeClr>
                </a:solidFill>
              </a:rPr>
              <a:t>CÁC BẠN CÓ THỂ BẤM TẠM DỪNG VIDEO </a:t>
            </a:r>
          </a:p>
          <a:p>
            <a:pPr algn="ctr"/>
            <a:r>
              <a:rPr lang="en-US" sz="2000" b="1">
                <a:solidFill>
                  <a:schemeClr val="accent4">
                    <a:lumMod val="75000"/>
                  </a:schemeClr>
                </a:solidFill>
              </a:rPr>
              <a:t>ĐỂ LÀM BÀI NHÉ!</a:t>
            </a:r>
          </a:p>
        </p:txBody>
      </p:sp>
      <p:sp>
        <p:nvSpPr>
          <p:cNvPr id="53" name="TextBox 52">
            <a:extLst>
              <a:ext uri="{FF2B5EF4-FFF2-40B4-BE49-F238E27FC236}">
                <a16:creationId xmlns:a16="http://schemas.microsoft.com/office/drawing/2014/main" id="{114F77A1-ED93-456F-9C83-93A5F95E2279}"/>
              </a:ext>
            </a:extLst>
          </p:cNvPr>
          <p:cNvSpPr txBox="1"/>
          <p:nvPr/>
        </p:nvSpPr>
        <p:spPr>
          <a:xfrm>
            <a:off x="7709242" y="43796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sp>
        <p:nvSpPr>
          <p:cNvPr id="54" name="TextBox 53">
            <a:extLst>
              <a:ext uri="{FF2B5EF4-FFF2-40B4-BE49-F238E27FC236}">
                <a16:creationId xmlns:a16="http://schemas.microsoft.com/office/drawing/2014/main" id="{114F77A1-ED93-456F-9C83-93A5F95E2279}"/>
              </a:ext>
            </a:extLst>
          </p:cNvPr>
          <p:cNvSpPr txBox="1"/>
          <p:nvPr/>
        </p:nvSpPr>
        <p:spPr>
          <a:xfrm>
            <a:off x="8610942" y="24365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a:t>
            </a:r>
          </a:p>
        </p:txBody>
      </p:sp>
      <p:sp>
        <p:nvSpPr>
          <p:cNvPr id="55" name="TextBox 54">
            <a:extLst>
              <a:ext uri="{FF2B5EF4-FFF2-40B4-BE49-F238E27FC236}">
                <a16:creationId xmlns:a16="http://schemas.microsoft.com/office/drawing/2014/main" id="{114F77A1-ED93-456F-9C83-93A5F95E2279}"/>
              </a:ext>
            </a:extLst>
          </p:cNvPr>
          <p:cNvSpPr txBox="1"/>
          <p:nvPr/>
        </p:nvSpPr>
        <p:spPr>
          <a:xfrm>
            <a:off x="7721942" y="48368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cxnSp>
        <p:nvCxnSpPr>
          <p:cNvPr id="56" name="Straight Connector 55">
            <a:extLst>
              <a:ext uri="{FF2B5EF4-FFF2-40B4-BE49-F238E27FC236}">
                <a16:creationId xmlns:a16="http://schemas.microsoft.com/office/drawing/2014/main" id="{60E23035-F1AB-4013-BE69-0A8C72F2040F}"/>
              </a:ext>
            </a:extLst>
          </p:cNvPr>
          <p:cNvCxnSpPr/>
          <p:nvPr/>
        </p:nvCxnSpPr>
        <p:spPr>
          <a:xfrm>
            <a:off x="7465661" y="54334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14F77A1-ED93-456F-9C83-93A5F95E2279}"/>
              </a:ext>
            </a:extLst>
          </p:cNvPr>
          <p:cNvSpPr txBox="1"/>
          <p:nvPr/>
        </p:nvSpPr>
        <p:spPr>
          <a:xfrm>
            <a:off x="7760042" y="53956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grpSp>
        <p:nvGrpSpPr>
          <p:cNvPr id="58" name="Group 57">
            <a:extLst>
              <a:ext uri="{FF2B5EF4-FFF2-40B4-BE49-F238E27FC236}">
                <a16:creationId xmlns:a16="http://schemas.microsoft.com/office/drawing/2014/main" id="{3965F37A-338E-43EA-9AE8-210E9C3791E4}"/>
              </a:ext>
            </a:extLst>
          </p:cNvPr>
          <p:cNvGrpSpPr/>
          <p:nvPr/>
        </p:nvGrpSpPr>
        <p:grpSpPr>
          <a:xfrm>
            <a:off x="9468453" y="1841500"/>
            <a:ext cx="1777780" cy="1180819"/>
            <a:chOff x="582058" y="1947731"/>
            <a:chExt cx="1777780" cy="1119253"/>
          </a:xfrm>
        </p:grpSpPr>
        <p:sp>
          <p:nvSpPr>
            <p:cNvPr id="59" name="TextBox 58">
              <a:extLst>
                <a:ext uri="{FF2B5EF4-FFF2-40B4-BE49-F238E27FC236}">
                  <a16:creationId xmlns:a16="http://schemas.microsoft.com/office/drawing/2014/main" id="{82F994B5-6ED7-481C-B016-6C685719F62A}"/>
                </a:ext>
              </a:extLst>
            </p:cNvPr>
            <p:cNvSpPr txBox="1"/>
            <p:nvPr/>
          </p:nvSpPr>
          <p:spPr>
            <a:xfrm>
              <a:off x="582058" y="1947731"/>
              <a:ext cx="1176759" cy="632021"/>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578</a:t>
              </a:r>
            </a:p>
          </p:txBody>
        </p:sp>
        <p:sp>
          <p:nvSpPr>
            <p:cNvPr id="60" name="TextBox 59">
              <a:extLst>
                <a:ext uri="{FF2B5EF4-FFF2-40B4-BE49-F238E27FC236}">
                  <a16:creationId xmlns:a16="http://schemas.microsoft.com/office/drawing/2014/main" id="{23259960-9B3E-45F5-BE1C-0E106FF306A8}"/>
                </a:ext>
              </a:extLst>
            </p:cNvPr>
            <p:cNvSpPr txBox="1"/>
            <p:nvPr/>
          </p:nvSpPr>
          <p:spPr>
            <a:xfrm>
              <a:off x="1594453" y="1952988"/>
              <a:ext cx="664969" cy="632021"/>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a:t>
              </a:r>
            </a:p>
          </p:txBody>
        </p:sp>
        <p:cxnSp>
          <p:nvCxnSpPr>
            <p:cNvPr id="61" name="Straight Connector 60">
              <a:extLst>
                <a:ext uri="{FF2B5EF4-FFF2-40B4-BE49-F238E27FC236}">
                  <a16:creationId xmlns:a16="http://schemas.microsoft.com/office/drawing/2014/main" id="{8E1DF805-CF01-4D28-934B-A7A88363AAE5}"/>
                </a:ext>
              </a:extLst>
            </p:cNvPr>
            <p:cNvCxnSpPr/>
            <p:nvPr/>
          </p:nvCxnSpPr>
          <p:spPr>
            <a:xfrm>
              <a:off x="1628318" y="1981039"/>
              <a:ext cx="5770" cy="108594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B01DE4B-DCA9-47B6-85FE-91F6E46FE5C7}"/>
                </a:ext>
              </a:extLst>
            </p:cNvPr>
            <p:cNvCxnSpPr/>
            <p:nvPr/>
          </p:nvCxnSpPr>
          <p:spPr>
            <a:xfrm>
              <a:off x="1628318" y="2513705"/>
              <a:ext cx="73152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23259960-9B3E-45F5-BE1C-0E106FF306A8}"/>
              </a:ext>
            </a:extLst>
          </p:cNvPr>
          <p:cNvSpPr txBox="1"/>
          <p:nvPr/>
        </p:nvSpPr>
        <p:spPr>
          <a:xfrm>
            <a:off x="10430048" y="23550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a:t>
            </a:r>
          </a:p>
        </p:txBody>
      </p:sp>
      <p:sp>
        <p:nvSpPr>
          <p:cNvPr id="64" name="TextBox 63">
            <a:extLst>
              <a:ext uri="{FF2B5EF4-FFF2-40B4-BE49-F238E27FC236}">
                <a16:creationId xmlns:a16="http://schemas.microsoft.com/office/drawing/2014/main" id="{23259960-9B3E-45F5-BE1C-0E106FF306A8}"/>
              </a:ext>
            </a:extLst>
          </p:cNvPr>
          <p:cNvSpPr txBox="1"/>
          <p:nvPr/>
        </p:nvSpPr>
        <p:spPr>
          <a:xfrm>
            <a:off x="9388648" y="24566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a:t>
            </a:r>
          </a:p>
        </p:txBody>
      </p:sp>
      <p:cxnSp>
        <p:nvCxnSpPr>
          <p:cNvPr id="65" name="Straight Connector 64">
            <a:extLst>
              <a:ext uri="{FF2B5EF4-FFF2-40B4-BE49-F238E27FC236}">
                <a16:creationId xmlns:a16="http://schemas.microsoft.com/office/drawing/2014/main" id="{60E23035-F1AB-4013-BE69-0A8C72F2040F}"/>
              </a:ext>
            </a:extLst>
          </p:cNvPr>
          <p:cNvCxnSpPr/>
          <p:nvPr/>
        </p:nvCxnSpPr>
        <p:spPr>
          <a:xfrm>
            <a:off x="9269061" y="30966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3259960-9B3E-45F5-BE1C-0E106FF306A8}"/>
              </a:ext>
            </a:extLst>
          </p:cNvPr>
          <p:cNvSpPr txBox="1"/>
          <p:nvPr/>
        </p:nvSpPr>
        <p:spPr>
          <a:xfrm>
            <a:off x="9363248" y="30408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a:t>
            </a:r>
          </a:p>
        </p:txBody>
      </p:sp>
      <p:sp>
        <p:nvSpPr>
          <p:cNvPr id="69" name="TextBox 68">
            <a:extLst>
              <a:ext uri="{FF2B5EF4-FFF2-40B4-BE49-F238E27FC236}">
                <a16:creationId xmlns:a16="http://schemas.microsoft.com/office/drawing/2014/main" id="{23259960-9B3E-45F5-BE1C-0E106FF306A8}"/>
              </a:ext>
            </a:extLst>
          </p:cNvPr>
          <p:cNvSpPr txBox="1"/>
          <p:nvPr/>
        </p:nvSpPr>
        <p:spPr>
          <a:xfrm>
            <a:off x="9642648" y="30408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7</a:t>
            </a:r>
          </a:p>
        </p:txBody>
      </p:sp>
      <p:sp>
        <p:nvSpPr>
          <p:cNvPr id="70" name="TextBox 69">
            <a:extLst>
              <a:ext uri="{FF2B5EF4-FFF2-40B4-BE49-F238E27FC236}">
                <a16:creationId xmlns:a16="http://schemas.microsoft.com/office/drawing/2014/main" id="{23259960-9B3E-45F5-BE1C-0E106FF306A8}"/>
              </a:ext>
            </a:extLst>
          </p:cNvPr>
          <p:cNvSpPr txBox="1"/>
          <p:nvPr/>
        </p:nvSpPr>
        <p:spPr>
          <a:xfrm>
            <a:off x="10709448" y="23550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9</a:t>
            </a:r>
          </a:p>
        </p:txBody>
      </p:sp>
      <p:sp>
        <p:nvSpPr>
          <p:cNvPr id="71" name="TextBox 70">
            <a:extLst>
              <a:ext uri="{FF2B5EF4-FFF2-40B4-BE49-F238E27FC236}">
                <a16:creationId xmlns:a16="http://schemas.microsoft.com/office/drawing/2014/main" id="{23259960-9B3E-45F5-BE1C-0E106FF306A8}"/>
              </a:ext>
            </a:extLst>
          </p:cNvPr>
          <p:cNvSpPr txBox="1"/>
          <p:nvPr/>
        </p:nvSpPr>
        <p:spPr>
          <a:xfrm>
            <a:off x="9502948" y="37012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27</a:t>
            </a:r>
          </a:p>
        </p:txBody>
      </p:sp>
      <p:cxnSp>
        <p:nvCxnSpPr>
          <p:cNvPr id="72" name="Straight Connector 71">
            <a:extLst>
              <a:ext uri="{FF2B5EF4-FFF2-40B4-BE49-F238E27FC236}">
                <a16:creationId xmlns:a16="http://schemas.microsoft.com/office/drawing/2014/main" id="{60E23035-F1AB-4013-BE69-0A8C72F2040F}"/>
              </a:ext>
            </a:extLst>
          </p:cNvPr>
          <p:cNvCxnSpPr/>
          <p:nvPr/>
        </p:nvCxnSpPr>
        <p:spPr>
          <a:xfrm>
            <a:off x="9421461" y="43666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3259960-9B3E-45F5-BE1C-0E106FF306A8}"/>
              </a:ext>
            </a:extLst>
          </p:cNvPr>
          <p:cNvSpPr txBox="1"/>
          <p:nvPr/>
        </p:nvSpPr>
        <p:spPr>
          <a:xfrm>
            <a:off x="9629948" y="43362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74" name="TextBox 73">
            <a:extLst>
              <a:ext uri="{FF2B5EF4-FFF2-40B4-BE49-F238E27FC236}">
                <a16:creationId xmlns:a16="http://schemas.microsoft.com/office/drawing/2014/main" id="{23259960-9B3E-45F5-BE1C-0E106FF306A8}"/>
              </a:ext>
            </a:extLst>
          </p:cNvPr>
          <p:cNvSpPr txBox="1"/>
          <p:nvPr/>
        </p:nvSpPr>
        <p:spPr>
          <a:xfrm>
            <a:off x="9972848" y="43362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8</a:t>
            </a:r>
          </a:p>
        </p:txBody>
      </p:sp>
      <p:sp>
        <p:nvSpPr>
          <p:cNvPr id="75" name="TextBox 74">
            <a:extLst>
              <a:ext uri="{FF2B5EF4-FFF2-40B4-BE49-F238E27FC236}">
                <a16:creationId xmlns:a16="http://schemas.microsoft.com/office/drawing/2014/main" id="{23259960-9B3E-45F5-BE1C-0E106FF306A8}"/>
              </a:ext>
            </a:extLst>
          </p:cNvPr>
          <p:cNvSpPr txBox="1"/>
          <p:nvPr/>
        </p:nvSpPr>
        <p:spPr>
          <a:xfrm>
            <a:off x="11001548" y="23423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a:t>
            </a:r>
          </a:p>
        </p:txBody>
      </p:sp>
      <p:sp>
        <p:nvSpPr>
          <p:cNvPr id="76" name="TextBox 75">
            <a:extLst>
              <a:ext uri="{FF2B5EF4-FFF2-40B4-BE49-F238E27FC236}">
                <a16:creationId xmlns:a16="http://schemas.microsoft.com/office/drawing/2014/main" id="{23259960-9B3E-45F5-BE1C-0E106FF306A8}"/>
              </a:ext>
            </a:extLst>
          </p:cNvPr>
          <p:cNvSpPr txBox="1"/>
          <p:nvPr/>
        </p:nvSpPr>
        <p:spPr>
          <a:xfrm>
            <a:off x="9998248" y="49458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cxnSp>
        <p:nvCxnSpPr>
          <p:cNvPr id="77" name="Straight Connector 76">
            <a:extLst>
              <a:ext uri="{FF2B5EF4-FFF2-40B4-BE49-F238E27FC236}">
                <a16:creationId xmlns:a16="http://schemas.microsoft.com/office/drawing/2014/main" id="{60E23035-F1AB-4013-BE69-0A8C72F2040F}"/>
              </a:ext>
            </a:extLst>
          </p:cNvPr>
          <p:cNvCxnSpPr/>
          <p:nvPr/>
        </p:nvCxnSpPr>
        <p:spPr>
          <a:xfrm>
            <a:off x="9802461" y="55223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23259960-9B3E-45F5-BE1C-0E106FF306A8}"/>
              </a:ext>
            </a:extLst>
          </p:cNvPr>
          <p:cNvSpPr txBox="1"/>
          <p:nvPr/>
        </p:nvSpPr>
        <p:spPr>
          <a:xfrm>
            <a:off x="10036348" y="54919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a:t>
            </a:r>
          </a:p>
        </p:txBody>
      </p:sp>
    </p:spTree>
    <p:custDataLst>
      <p:tags r:id="rId1"/>
    </p:custDataLst>
    <p:extLst>
      <p:ext uri="{BB962C8B-B14F-4D97-AF65-F5344CB8AC3E}">
        <p14:creationId xmlns:p14="http://schemas.microsoft.com/office/powerpoint/2010/main" val="90893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3"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100" fill="hold">
                                          <p:stCondLst>
                                            <p:cond delay="0"/>
                                          </p:stCondLst>
                                        </p:cTn>
                                        <p:tgtEl>
                                          <p:spTgt spid="67"/>
                                        </p:tgtEl>
                                        <p:attrNameLst>
                                          <p:attrName>r</p:attrName>
                                        </p:attrNameLst>
                                      </p:cBhvr>
                                    </p:animRot>
                                    <p:animRot by="-240000">
                                      <p:cBhvr>
                                        <p:cTn id="11" dur="200" fill="hold">
                                          <p:stCondLst>
                                            <p:cond delay="200"/>
                                          </p:stCondLst>
                                        </p:cTn>
                                        <p:tgtEl>
                                          <p:spTgt spid="67"/>
                                        </p:tgtEl>
                                        <p:attrNameLst>
                                          <p:attrName>r</p:attrName>
                                        </p:attrNameLst>
                                      </p:cBhvr>
                                    </p:animRot>
                                    <p:animRot by="240000">
                                      <p:cBhvr>
                                        <p:cTn id="12" dur="200" fill="hold">
                                          <p:stCondLst>
                                            <p:cond delay="400"/>
                                          </p:stCondLst>
                                        </p:cTn>
                                        <p:tgtEl>
                                          <p:spTgt spid="67"/>
                                        </p:tgtEl>
                                        <p:attrNameLst>
                                          <p:attrName>r</p:attrName>
                                        </p:attrNameLst>
                                      </p:cBhvr>
                                    </p:animRot>
                                    <p:animRot by="-240000">
                                      <p:cBhvr>
                                        <p:cTn id="13" dur="200" fill="hold">
                                          <p:stCondLst>
                                            <p:cond delay="600"/>
                                          </p:stCondLst>
                                        </p:cTn>
                                        <p:tgtEl>
                                          <p:spTgt spid="67"/>
                                        </p:tgtEl>
                                        <p:attrNameLst>
                                          <p:attrName>r</p:attrName>
                                        </p:attrNameLst>
                                      </p:cBhvr>
                                    </p:animRot>
                                    <p:animRot by="120000">
                                      <p:cBhvr>
                                        <p:cTn id="14" dur="200" fill="hold">
                                          <p:stCondLst>
                                            <p:cond delay="800"/>
                                          </p:stCondLst>
                                        </p:cTn>
                                        <p:tgtEl>
                                          <p:spTgt spid="67"/>
                                        </p:tgtEl>
                                        <p:attrNameLst>
                                          <p:attrName>r</p:attrName>
                                        </p:attrNameLst>
                                      </p:cBhvr>
                                    </p:animRot>
                                  </p:childTnLst>
                                </p:cTn>
                              </p:par>
                            </p:childTnLst>
                          </p:cTn>
                        </p:par>
                        <p:par>
                          <p:cTn id="15" fill="hold">
                            <p:stCondLst>
                              <p:cond delay="1500"/>
                            </p:stCondLst>
                            <p:childTnLst>
                              <p:par>
                                <p:cTn id="16" presetID="32" presetClass="emph" presetSubtype="0" fill="hold" grpId="1" nodeType="afterEffect">
                                  <p:stCondLst>
                                    <p:cond delay="0"/>
                                  </p:stCondLst>
                                  <p:childTnLst>
                                    <p:animRot by="120000">
                                      <p:cBhvr>
                                        <p:cTn id="17" dur="100" fill="hold">
                                          <p:stCondLst>
                                            <p:cond delay="0"/>
                                          </p:stCondLst>
                                        </p:cTn>
                                        <p:tgtEl>
                                          <p:spTgt spid="67"/>
                                        </p:tgtEl>
                                        <p:attrNameLst>
                                          <p:attrName>r</p:attrName>
                                        </p:attrNameLst>
                                      </p:cBhvr>
                                    </p:animRot>
                                    <p:animRot by="-240000">
                                      <p:cBhvr>
                                        <p:cTn id="18" dur="200" fill="hold">
                                          <p:stCondLst>
                                            <p:cond delay="200"/>
                                          </p:stCondLst>
                                        </p:cTn>
                                        <p:tgtEl>
                                          <p:spTgt spid="67"/>
                                        </p:tgtEl>
                                        <p:attrNameLst>
                                          <p:attrName>r</p:attrName>
                                        </p:attrNameLst>
                                      </p:cBhvr>
                                    </p:animRot>
                                    <p:animRot by="240000">
                                      <p:cBhvr>
                                        <p:cTn id="19" dur="200" fill="hold">
                                          <p:stCondLst>
                                            <p:cond delay="400"/>
                                          </p:stCondLst>
                                        </p:cTn>
                                        <p:tgtEl>
                                          <p:spTgt spid="67"/>
                                        </p:tgtEl>
                                        <p:attrNameLst>
                                          <p:attrName>r</p:attrName>
                                        </p:attrNameLst>
                                      </p:cBhvr>
                                    </p:animRot>
                                    <p:animRot by="-240000">
                                      <p:cBhvr>
                                        <p:cTn id="20" dur="200" fill="hold">
                                          <p:stCondLst>
                                            <p:cond delay="600"/>
                                          </p:stCondLst>
                                        </p:cTn>
                                        <p:tgtEl>
                                          <p:spTgt spid="67"/>
                                        </p:tgtEl>
                                        <p:attrNameLst>
                                          <p:attrName>r</p:attrName>
                                        </p:attrNameLst>
                                      </p:cBhvr>
                                    </p:animRot>
                                    <p:animRot by="120000">
                                      <p:cBhvr>
                                        <p:cTn id="21" dur="200" fill="hold">
                                          <p:stCondLst>
                                            <p:cond delay="800"/>
                                          </p:stCondLst>
                                        </p:cTn>
                                        <p:tgtEl>
                                          <p:spTgt spid="67"/>
                                        </p:tgtEl>
                                        <p:attrNameLst>
                                          <p:attrName>r</p:attrName>
                                        </p:attrNameLst>
                                      </p:cBhvr>
                                    </p:animRot>
                                  </p:childTnLst>
                                </p:cTn>
                              </p:par>
                            </p:childTnLst>
                          </p:cTn>
                        </p:par>
                        <p:par>
                          <p:cTn id="22" fill="hold">
                            <p:stCondLst>
                              <p:cond delay="2500"/>
                            </p:stCondLst>
                            <p:childTnLst>
                              <p:par>
                                <p:cTn id="23" presetID="32" presetClass="emph" presetSubtype="0" fill="hold" grpId="2" nodeType="afterEffect">
                                  <p:stCondLst>
                                    <p:cond delay="0"/>
                                  </p:stCondLst>
                                  <p:childTnLst>
                                    <p:animRot by="120000">
                                      <p:cBhvr>
                                        <p:cTn id="24" dur="100" fill="hold">
                                          <p:stCondLst>
                                            <p:cond delay="0"/>
                                          </p:stCondLst>
                                        </p:cTn>
                                        <p:tgtEl>
                                          <p:spTgt spid="67"/>
                                        </p:tgtEl>
                                        <p:attrNameLst>
                                          <p:attrName>r</p:attrName>
                                        </p:attrNameLst>
                                      </p:cBhvr>
                                    </p:animRot>
                                    <p:animRot by="-240000">
                                      <p:cBhvr>
                                        <p:cTn id="25" dur="200" fill="hold">
                                          <p:stCondLst>
                                            <p:cond delay="200"/>
                                          </p:stCondLst>
                                        </p:cTn>
                                        <p:tgtEl>
                                          <p:spTgt spid="67"/>
                                        </p:tgtEl>
                                        <p:attrNameLst>
                                          <p:attrName>r</p:attrName>
                                        </p:attrNameLst>
                                      </p:cBhvr>
                                    </p:animRot>
                                    <p:animRot by="240000">
                                      <p:cBhvr>
                                        <p:cTn id="26" dur="200" fill="hold">
                                          <p:stCondLst>
                                            <p:cond delay="400"/>
                                          </p:stCondLst>
                                        </p:cTn>
                                        <p:tgtEl>
                                          <p:spTgt spid="67"/>
                                        </p:tgtEl>
                                        <p:attrNameLst>
                                          <p:attrName>r</p:attrName>
                                        </p:attrNameLst>
                                      </p:cBhvr>
                                    </p:animRot>
                                    <p:animRot by="-240000">
                                      <p:cBhvr>
                                        <p:cTn id="27" dur="200" fill="hold">
                                          <p:stCondLst>
                                            <p:cond delay="600"/>
                                          </p:stCondLst>
                                        </p:cTn>
                                        <p:tgtEl>
                                          <p:spTgt spid="67"/>
                                        </p:tgtEl>
                                        <p:attrNameLst>
                                          <p:attrName>r</p:attrName>
                                        </p:attrNameLst>
                                      </p:cBhvr>
                                    </p:animRot>
                                    <p:animRot by="120000">
                                      <p:cBhvr>
                                        <p:cTn id="28" dur="200" fill="hold">
                                          <p:stCondLst>
                                            <p:cond delay="800"/>
                                          </p:stCondLst>
                                        </p:cTn>
                                        <p:tgtEl>
                                          <p:spTgt spid="6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fill="hold"/>
                                        <p:tgtEl>
                                          <p:spTgt spid="58"/>
                                        </p:tgtEl>
                                        <p:attrNameLst>
                                          <p:attrName>ppt_x</p:attrName>
                                        </p:attrNameLst>
                                      </p:cBhvr>
                                      <p:tavLst>
                                        <p:tav tm="0">
                                          <p:val>
                                            <p:strVal val="#ppt_x"/>
                                          </p:val>
                                        </p:tav>
                                        <p:tav tm="100000">
                                          <p:val>
                                            <p:strVal val="#ppt_x"/>
                                          </p:val>
                                        </p:tav>
                                      </p:tavLst>
                                    </p:anim>
                                    <p:anim calcmode="lin" valueType="num">
                                      <p:cBhvr additive="base">
                                        <p:cTn id="3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4" nodeType="clickEffect">
                                  <p:stCondLst>
                                    <p:cond delay="0"/>
                                  </p:stCondLst>
                                  <p:childTnLst>
                                    <p:animEffect transition="out" filter="fade">
                                      <p:cBhvr>
                                        <p:cTn id="38" dur="500"/>
                                        <p:tgtEl>
                                          <p:spTgt spid="67"/>
                                        </p:tgtEl>
                                      </p:cBhvr>
                                    </p:animEffect>
                                    <p:set>
                                      <p:cBhvr>
                                        <p:cTn id="39" dur="1" fill="hold">
                                          <p:stCondLst>
                                            <p:cond delay="499"/>
                                          </p:stCondLst>
                                        </p:cTn>
                                        <p:tgtEl>
                                          <p:spTgt spid="6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down)">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par>
                          <p:cTn id="78" fill="hold">
                            <p:stCondLst>
                              <p:cond delay="500"/>
                            </p:stCondLst>
                            <p:childTnLst>
                              <p:par>
                                <p:cTn id="79" presetID="16" presetClass="entr" presetSubtype="21"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barn(inVertical)">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down)">
                                      <p:cBhvr>
                                        <p:cTn id="86" dur="500"/>
                                        <p:tgtEl>
                                          <p:spTgt spid="91"/>
                                        </p:tgtEl>
                                      </p:cBhvr>
                                    </p:animEffect>
                                  </p:childTnLst>
                                </p:cTn>
                              </p:par>
                            </p:childTnLst>
                          </p:cTn>
                        </p:par>
                        <p:par>
                          <p:cTn id="87" fill="hold">
                            <p:stCondLst>
                              <p:cond delay="500"/>
                            </p:stCondLst>
                            <p:childTnLst>
                              <p:par>
                                <p:cTn id="88" presetID="22" presetClass="entr" presetSubtype="4" fill="hold" grpId="0" nodeType="after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down)">
                                      <p:cBhvr>
                                        <p:cTn id="90" dur="500"/>
                                        <p:tgtEl>
                                          <p:spTgt spid="84"/>
                                        </p:tgtEl>
                                      </p:cBhvr>
                                    </p:animEffect>
                                  </p:childTnLst>
                                </p:cTn>
                              </p:par>
                            </p:childTnLst>
                          </p:cTn>
                        </p:par>
                        <p:par>
                          <p:cTn id="91" fill="hold">
                            <p:stCondLst>
                              <p:cond delay="1000"/>
                            </p:stCondLst>
                            <p:childTnLst>
                              <p:par>
                                <p:cTn id="92" presetID="16" presetClass="entr" presetSubtype="21" fill="hold" nodeType="after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barn(inVertical)">
                                      <p:cBhvr>
                                        <p:cTn id="94" dur="500"/>
                                        <p:tgtEl>
                                          <p:spTgt spid="85"/>
                                        </p:tgtEl>
                                      </p:cBhvr>
                                    </p:animEffect>
                                  </p:childTnLst>
                                </p:cTn>
                              </p:par>
                            </p:childTnLst>
                          </p:cTn>
                        </p:par>
                        <p:par>
                          <p:cTn id="95" fill="hold">
                            <p:stCondLst>
                              <p:cond delay="1500"/>
                            </p:stCondLst>
                            <p:childTnLst>
                              <p:par>
                                <p:cTn id="96" presetID="16" presetClass="entr" presetSubtype="21" fill="hold" grpId="0" nodeType="after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barn(inVertical)">
                                      <p:cBhvr>
                                        <p:cTn id="98" dur="500"/>
                                        <p:tgtEl>
                                          <p:spTgt spid="86"/>
                                        </p:tgtEl>
                                      </p:cBhvr>
                                    </p:animEffect>
                                  </p:childTnLst>
                                </p:cTn>
                              </p:par>
                            </p:childTnLst>
                          </p:cTn>
                        </p:par>
                        <p:par>
                          <p:cTn id="99" fill="hold">
                            <p:stCondLst>
                              <p:cond delay="2000"/>
                            </p:stCondLst>
                            <p:childTnLst>
                              <p:par>
                                <p:cTn id="100" presetID="22" presetClass="entr" presetSubtype="4" fill="hold" grpId="0" nodeType="after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wipe(down)">
                                      <p:cBhvr>
                                        <p:cTn id="102" dur="500"/>
                                        <p:tgtEl>
                                          <p:spTgt spid="87"/>
                                        </p:tgtEl>
                                      </p:cBhvr>
                                    </p:animEffect>
                                  </p:childTnLst>
                                </p:cTn>
                              </p:par>
                            </p:childTnLst>
                          </p:cTn>
                        </p:par>
                        <p:par>
                          <p:cTn id="103" fill="hold">
                            <p:stCondLst>
                              <p:cond delay="2500"/>
                            </p:stCondLst>
                            <p:childTnLst>
                              <p:par>
                                <p:cTn id="104" presetID="22" presetClass="entr" presetSubtype="4" fill="hold" grpId="0" nodeType="afterEffect">
                                  <p:stCondLst>
                                    <p:cond delay="0"/>
                                  </p:stCondLst>
                                  <p:childTnLst>
                                    <p:set>
                                      <p:cBhvr>
                                        <p:cTn id="105" dur="1" fill="hold">
                                          <p:stCondLst>
                                            <p:cond delay="0"/>
                                          </p:stCondLst>
                                        </p:cTn>
                                        <p:tgtEl>
                                          <p:spTgt spid="92"/>
                                        </p:tgtEl>
                                        <p:attrNameLst>
                                          <p:attrName>style.visibility</p:attrName>
                                        </p:attrNameLst>
                                      </p:cBhvr>
                                      <p:to>
                                        <p:strVal val="visible"/>
                                      </p:to>
                                    </p:set>
                                    <p:animEffect transition="in" filter="wipe(down)">
                                      <p:cBhvr>
                                        <p:cTn id="106" dur="500"/>
                                        <p:tgtEl>
                                          <p:spTgt spid="92"/>
                                        </p:tgtEl>
                                      </p:cBhvr>
                                    </p:animEffect>
                                  </p:childTnLst>
                                </p:cTn>
                              </p:par>
                            </p:childTnLst>
                          </p:cTn>
                        </p:par>
                        <p:par>
                          <p:cTn id="107" fill="hold">
                            <p:stCondLst>
                              <p:cond delay="3000"/>
                            </p:stCondLst>
                            <p:childTnLst>
                              <p:par>
                                <p:cTn id="108" presetID="16" presetClass="entr" presetSubtype="21" fill="hold" grpId="0" nodeType="afterEffect">
                                  <p:stCondLst>
                                    <p:cond delay="0"/>
                                  </p:stCondLst>
                                  <p:childTnLst>
                                    <p:set>
                                      <p:cBhvr>
                                        <p:cTn id="109" dur="1" fill="hold">
                                          <p:stCondLst>
                                            <p:cond delay="0"/>
                                          </p:stCondLst>
                                        </p:cTn>
                                        <p:tgtEl>
                                          <p:spTgt spid="88"/>
                                        </p:tgtEl>
                                        <p:attrNameLst>
                                          <p:attrName>style.visibility</p:attrName>
                                        </p:attrNameLst>
                                      </p:cBhvr>
                                      <p:to>
                                        <p:strVal val="visible"/>
                                      </p:to>
                                    </p:set>
                                    <p:animEffect transition="in" filter="barn(inVertical)">
                                      <p:cBhvr>
                                        <p:cTn id="110" dur="500"/>
                                        <p:tgtEl>
                                          <p:spTgt spid="88"/>
                                        </p:tgtEl>
                                      </p:cBhvr>
                                    </p:animEffect>
                                  </p:childTnLst>
                                </p:cTn>
                              </p:par>
                            </p:childTnLst>
                          </p:cTn>
                        </p:par>
                        <p:par>
                          <p:cTn id="111" fill="hold">
                            <p:stCondLst>
                              <p:cond delay="3500"/>
                            </p:stCondLst>
                            <p:childTnLst>
                              <p:par>
                                <p:cTn id="112" presetID="16" presetClass="entr" presetSubtype="21" fill="hold" nodeType="after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barn(inVertical)">
                                      <p:cBhvr>
                                        <p:cTn id="114" dur="500"/>
                                        <p:tgtEl>
                                          <p:spTgt spid="90"/>
                                        </p:tgtEl>
                                      </p:cBhvr>
                                    </p:animEffect>
                                  </p:childTnLst>
                                </p:cTn>
                              </p:par>
                            </p:childTnLst>
                          </p:cTn>
                        </p:par>
                        <p:par>
                          <p:cTn id="115" fill="hold">
                            <p:stCondLst>
                              <p:cond delay="4000"/>
                            </p:stCondLst>
                            <p:childTnLst>
                              <p:par>
                                <p:cTn id="116" presetID="16" presetClass="entr" presetSubtype="21" fill="hold" grpId="0" nodeType="after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barn(inVertical)">
                                      <p:cBhvr>
                                        <p:cTn id="118" dur="500"/>
                                        <p:tgtEl>
                                          <p:spTgt spid="8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119"/>
                                        </p:tgtEl>
                                        <p:attrNameLst>
                                          <p:attrName>style.visibility</p:attrName>
                                        </p:attrNameLst>
                                      </p:cBhvr>
                                      <p:to>
                                        <p:strVal val="visible"/>
                                      </p:to>
                                    </p:set>
                                    <p:animEffect transition="in" filter="wipe(down)">
                                      <p:cBhvr>
                                        <p:cTn id="123" dur="500"/>
                                        <p:tgtEl>
                                          <p:spTgt spid="119"/>
                                        </p:tgtEl>
                                      </p:cBhvr>
                                    </p:animEffect>
                                  </p:childTnLst>
                                </p:cTn>
                              </p:par>
                            </p:childTnLst>
                          </p:cTn>
                        </p:par>
                        <p:par>
                          <p:cTn id="124" fill="hold">
                            <p:stCondLst>
                              <p:cond delay="500"/>
                            </p:stCondLst>
                            <p:childTnLst>
                              <p:par>
                                <p:cTn id="125" presetID="22" presetClass="entr" presetSubtype="4" fill="hold" grpId="0" nodeType="afterEffect">
                                  <p:stCondLst>
                                    <p:cond delay="0"/>
                                  </p:stCondLst>
                                  <p:childTnLst>
                                    <p:set>
                                      <p:cBhvr>
                                        <p:cTn id="126" dur="1" fill="hold">
                                          <p:stCondLst>
                                            <p:cond delay="0"/>
                                          </p:stCondLst>
                                        </p:cTn>
                                        <p:tgtEl>
                                          <p:spTgt spid="112"/>
                                        </p:tgtEl>
                                        <p:attrNameLst>
                                          <p:attrName>style.visibility</p:attrName>
                                        </p:attrNameLst>
                                      </p:cBhvr>
                                      <p:to>
                                        <p:strVal val="visible"/>
                                      </p:to>
                                    </p:set>
                                    <p:animEffect transition="in" filter="wipe(down)">
                                      <p:cBhvr>
                                        <p:cTn id="127" dur="500"/>
                                        <p:tgtEl>
                                          <p:spTgt spid="112"/>
                                        </p:tgtEl>
                                      </p:cBhvr>
                                    </p:animEffect>
                                  </p:childTnLst>
                                </p:cTn>
                              </p:par>
                            </p:childTnLst>
                          </p:cTn>
                        </p:par>
                        <p:par>
                          <p:cTn id="128" fill="hold">
                            <p:stCondLst>
                              <p:cond delay="1000"/>
                            </p:stCondLst>
                            <p:childTnLst>
                              <p:par>
                                <p:cTn id="129" presetID="16" presetClass="entr" presetSubtype="21" fill="hold" nodeType="afterEffect">
                                  <p:stCondLst>
                                    <p:cond delay="0"/>
                                  </p:stCondLst>
                                  <p:childTnLst>
                                    <p:set>
                                      <p:cBhvr>
                                        <p:cTn id="130" dur="1" fill="hold">
                                          <p:stCondLst>
                                            <p:cond delay="0"/>
                                          </p:stCondLst>
                                        </p:cTn>
                                        <p:tgtEl>
                                          <p:spTgt spid="113"/>
                                        </p:tgtEl>
                                        <p:attrNameLst>
                                          <p:attrName>style.visibility</p:attrName>
                                        </p:attrNameLst>
                                      </p:cBhvr>
                                      <p:to>
                                        <p:strVal val="visible"/>
                                      </p:to>
                                    </p:set>
                                    <p:animEffect transition="in" filter="barn(inVertical)">
                                      <p:cBhvr>
                                        <p:cTn id="131" dur="500"/>
                                        <p:tgtEl>
                                          <p:spTgt spid="113"/>
                                        </p:tgtEl>
                                      </p:cBhvr>
                                    </p:animEffect>
                                  </p:childTnLst>
                                </p:cTn>
                              </p:par>
                            </p:childTnLst>
                          </p:cTn>
                        </p:par>
                        <p:par>
                          <p:cTn id="132" fill="hold">
                            <p:stCondLst>
                              <p:cond delay="1500"/>
                            </p:stCondLst>
                            <p:childTnLst>
                              <p:par>
                                <p:cTn id="133" presetID="16" presetClass="entr" presetSubtype="21" fill="hold" grpId="0" nodeType="afterEffect">
                                  <p:stCondLst>
                                    <p:cond delay="0"/>
                                  </p:stCondLst>
                                  <p:childTnLst>
                                    <p:set>
                                      <p:cBhvr>
                                        <p:cTn id="134" dur="1" fill="hold">
                                          <p:stCondLst>
                                            <p:cond delay="0"/>
                                          </p:stCondLst>
                                        </p:cTn>
                                        <p:tgtEl>
                                          <p:spTgt spid="114"/>
                                        </p:tgtEl>
                                        <p:attrNameLst>
                                          <p:attrName>style.visibility</p:attrName>
                                        </p:attrNameLst>
                                      </p:cBhvr>
                                      <p:to>
                                        <p:strVal val="visible"/>
                                      </p:to>
                                    </p:set>
                                    <p:animEffect transition="in" filter="barn(inVertical)">
                                      <p:cBhvr>
                                        <p:cTn id="135" dur="500"/>
                                        <p:tgtEl>
                                          <p:spTgt spid="114"/>
                                        </p:tgtEl>
                                      </p:cBhvr>
                                    </p:animEffect>
                                  </p:childTnLst>
                                </p:cTn>
                              </p:par>
                            </p:childTnLst>
                          </p:cTn>
                        </p:par>
                        <p:par>
                          <p:cTn id="136" fill="hold">
                            <p:stCondLst>
                              <p:cond delay="2000"/>
                            </p:stCondLst>
                            <p:childTnLst>
                              <p:par>
                                <p:cTn id="137" presetID="22" presetClass="entr" presetSubtype="4" fill="hold" grpId="0" nodeType="afterEffect">
                                  <p:stCondLst>
                                    <p:cond delay="0"/>
                                  </p:stCondLst>
                                  <p:childTnLst>
                                    <p:set>
                                      <p:cBhvr>
                                        <p:cTn id="138" dur="1" fill="hold">
                                          <p:stCondLst>
                                            <p:cond delay="0"/>
                                          </p:stCondLst>
                                        </p:cTn>
                                        <p:tgtEl>
                                          <p:spTgt spid="115"/>
                                        </p:tgtEl>
                                        <p:attrNameLst>
                                          <p:attrName>style.visibility</p:attrName>
                                        </p:attrNameLst>
                                      </p:cBhvr>
                                      <p:to>
                                        <p:strVal val="visible"/>
                                      </p:to>
                                    </p:set>
                                    <p:animEffect transition="in" filter="wipe(down)">
                                      <p:cBhvr>
                                        <p:cTn id="139" dur="500"/>
                                        <p:tgtEl>
                                          <p:spTgt spid="115"/>
                                        </p:tgtEl>
                                      </p:cBhvr>
                                    </p:animEffect>
                                  </p:childTnLst>
                                </p:cTn>
                              </p:par>
                            </p:childTnLst>
                          </p:cTn>
                        </p:par>
                        <p:par>
                          <p:cTn id="140" fill="hold">
                            <p:stCondLst>
                              <p:cond delay="2500"/>
                            </p:stCondLst>
                            <p:childTnLst>
                              <p:par>
                                <p:cTn id="141" presetID="22" presetClass="entr" presetSubtype="4" fill="hold" grpId="0" nodeType="afterEffect">
                                  <p:stCondLst>
                                    <p:cond delay="0"/>
                                  </p:stCondLst>
                                  <p:childTnLst>
                                    <p:set>
                                      <p:cBhvr>
                                        <p:cTn id="142" dur="1" fill="hold">
                                          <p:stCondLst>
                                            <p:cond delay="0"/>
                                          </p:stCondLst>
                                        </p:cTn>
                                        <p:tgtEl>
                                          <p:spTgt spid="120"/>
                                        </p:tgtEl>
                                        <p:attrNameLst>
                                          <p:attrName>style.visibility</p:attrName>
                                        </p:attrNameLst>
                                      </p:cBhvr>
                                      <p:to>
                                        <p:strVal val="visible"/>
                                      </p:to>
                                    </p:set>
                                    <p:animEffect transition="in" filter="wipe(down)">
                                      <p:cBhvr>
                                        <p:cTn id="143" dur="500"/>
                                        <p:tgtEl>
                                          <p:spTgt spid="120"/>
                                        </p:tgtEl>
                                      </p:cBhvr>
                                    </p:animEffect>
                                  </p:childTnLst>
                                </p:cTn>
                              </p:par>
                            </p:childTnLst>
                          </p:cTn>
                        </p:par>
                        <p:par>
                          <p:cTn id="144" fill="hold">
                            <p:stCondLst>
                              <p:cond delay="3000"/>
                            </p:stCondLst>
                            <p:childTnLst>
                              <p:par>
                                <p:cTn id="145" presetID="16" presetClass="entr" presetSubtype="21" fill="hold" grpId="0" nodeType="afterEffect">
                                  <p:stCondLst>
                                    <p:cond delay="0"/>
                                  </p:stCondLst>
                                  <p:childTnLst>
                                    <p:set>
                                      <p:cBhvr>
                                        <p:cTn id="146" dur="1" fill="hold">
                                          <p:stCondLst>
                                            <p:cond delay="0"/>
                                          </p:stCondLst>
                                        </p:cTn>
                                        <p:tgtEl>
                                          <p:spTgt spid="116"/>
                                        </p:tgtEl>
                                        <p:attrNameLst>
                                          <p:attrName>style.visibility</p:attrName>
                                        </p:attrNameLst>
                                      </p:cBhvr>
                                      <p:to>
                                        <p:strVal val="visible"/>
                                      </p:to>
                                    </p:set>
                                    <p:animEffect transition="in" filter="barn(inVertical)">
                                      <p:cBhvr>
                                        <p:cTn id="147" dur="500"/>
                                        <p:tgtEl>
                                          <p:spTgt spid="116"/>
                                        </p:tgtEl>
                                      </p:cBhvr>
                                    </p:animEffect>
                                  </p:childTnLst>
                                </p:cTn>
                              </p:par>
                            </p:childTnLst>
                          </p:cTn>
                        </p:par>
                        <p:par>
                          <p:cTn id="148" fill="hold">
                            <p:stCondLst>
                              <p:cond delay="3500"/>
                            </p:stCondLst>
                            <p:childTnLst>
                              <p:par>
                                <p:cTn id="149" presetID="16" presetClass="entr" presetSubtype="21" fill="hold" nodeType="afterEffect">
                                  <p:stCondLst>
                                    <p:cond delay="0"/>
                                  </p:stCondLst>
                                  <p:childTnLst>
                                    <p:set>
                                      <p:cBhvr>
                                        <p:cTn id="150" dur="1" fill="hold">
                                          <p:stCondLst>
                                            <p:cond delay="0"/>
                                          </p:stCondLst>
                                        </p:cTn>
                                        <p:tgtEl>
                                          <p:spTgt spid="118"/>
                                        </p:tgtEl>
                                        <p:attrNameLst>
                                          <p:attrName>style.visibility</p:attrName>
                                        </p:attrNameLst>
                                      </p:cBhvr>
                                      <p:to>
                                        <p:strVal val="visible"/>
                                      </p:to>
                                    </p:set>
                                    <p:animEffect transition="in" filter="barn(inVertical)">
                                      <p:cBhvr>
                                        <p:cTn id="151" dur="500"/>
                                        <p:tgtEl>
                                          <p:spTgt spid="118"/>
                                        </p:tgtEl>
                                      </p:cBhvr>
                                    </p:animEffect>
                                  </p:childTnLst>
                                </p:cTn>
                              </p:par>
                            </p:childTnLst>
                          </p:cTn>
                        </p:par>
                        <p:par>
                          <p:cTn id="152" fill="hold">
                            <p:stCondLst>
                              <p:cond delay="4000"/>
                            </p:stCondLst>
                            <p:childTnLst>
                              <p:par>
                                <p:cTn id="153" presetID="16" presetClass="entr" presetSubtype="21" fill="hold" grpId="0" nodeType="afterEffect">
                                  <p:stCondLst>
                                    <p:cond delay="0"/>
                                  </p:stCondLst>
                                  <p:childTnLst>
                                    <p:set>
                                      <p:cBhvr>
                                        <p:cTn id="154" dur="1" fill="hold">
                                          <p:stCondLst>
                                            <p:cond delay="0"/>
                                          </p:stCondLst>
                                        </p:cTn>
                                        <p:tgtEl>
                                          <p:spTgt spid="117"/>
                                        </p:tgtEl>
                                        <p:attrNameLst>
                                          <p:attrName>style.visibility</p:attrName>
                                        </p:attrNameLst>
                                      </p:cBhvr>
                                      <p:to>
                                        <p:strVal val="visible"/>
                                      </p:to>
                                    </p:set>
                                    <p:animEffect transition="in" filter="barn(inVertical)">
                                      <p:cBhvr>
                                        <p:cTn id="155" dur="500"/>
                                        <p:tgtEl>
                                          <p:spTgt spid="117"/>
                                        </p:tgtEl>
                                      </p:cBhvr>
                                    </p:animEffect>
                                  </p:childTnLst>
                                </p:cTn>
                              </p:par>
                            </p:childTnLst>
                          </p:cTn>
                        </p:par>
                        <p:par>
                          <p:cTn id="156" fill="hold">
                            <p:stCondLst>
                              <p:cond delay="4500"/>
                            </p:stCondLst>
                            <p:childTnLst>
                              <p:par>
                                <p:cTn id="157" presetID="16" presetClass="entr" presetSubtype="21" fill="hold" grpId="0" nodeType="after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barn(inVertical)">
                                      <p:cBhvr>
                                        <p:cTn id="159" dur="500"/>
                                        <p:tgtEl>
                                          <p:spTgt spid="53"/>
                                        </p:tgtEl>
                                      </p:cBhvr>
                                    </p:animEffect>
                                  </p:childTnLst>
                                </p:cTn>
                              </p:par>
                            </p:childTnLst>
                          </p:cTn>
                        </p:par>
                        <p:par>
                          <p:cTn id="160" fill="hold">
                            <p:stCondLst>
                              <p:cond delay="5000"/>
                            </p:stCondLst>
                            <p:childTnLst>
                              <p:par>
                                <p:cTn id="161" presetID="16" presetClass="entr" presetSubtype="21" fill="hold" grpId="0" nodeType="after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barn(inVertical)">
                                      <p:cBhvr>
                                        <p:cTn id="163" dur="500"/>
                                        <p:tgtEl>
                                          <p:spTgt spid="54"/>
                                        </p:tgtEl>
                                      </p:cBhvr>
                                    </p:animEffect>
                                  </p:childTnLst>
                                </p:cTn>
                              </p:par>
                            </p:childTnLst>
                          </p:cTn>
                        </p:par>
                        <p:par>
                          <p:cTn id="164" fill="hold">
                            <p:stCondLst>
                              <p:cond delay="5500"/>
                            </p:stCondLst>
                            <p:childTnLst>
                              <p:par>
                                <p:cTn id="165" presetID="16" presetClass="entr" presetSubtype="21"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barn(inVertical)">
                                      <p:cBhvr>
                                        <p:cTn id="167" dur="500"/>
                                        <p:tgtEl>
                                          <p:spTgt spid="55"/>
                                        </p:tgtEl>
                                      </p:cBhvr>
                                    </p:animEffect>
                                  </p:childTnLst>
                                </p:cTn>
                              </p:par>
                            </p:childTnLst>
                          </p:cTn>
                        </p:par>
                        <p:par>
                          <p:cTn id="168" fill="hold">
                            <p:stCondLst>
                              <p:cond delay="6000"/>
                            </p:stCondLst>
                            <p:childTnLst>
                              <p:par>
                                <p:cTn id="169" presetID="16" presetClass="entr" presetSubtype="21" fill="hold" nodeType="after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barn(inVertical)">
                                      <p:cBhvr>
                                        <p:cTn id="171" dur="500"/>
                                        <p:tgtEl>
                                          <p:spTgt spid="56"/>
                                        </p:tgtEl>
                                      </p:cBhvr>
                                    </p:animEffect>
                                  </p:childTnLst>
                                </p:cTn>
                              </p:par>
                            </p:childTnLst>
                          </p:cTn>
                        </p:par>
                        <p:par>
                          <p:cTn id="172" fill="hold">
                            <p:stCondLst>
                              <p:cond delay="6500"/>
                            </p:stCondLst>
                            <p:childTnLst>
                              <p:par>
                                <p:cTn id="173" presetID="16" presetClass="entr" presetSubtype="21" fill="hold" grpId="0" nodeType="afterEffect">
                                  <p:stCondLst>
                                    <p:cond delay="0"/>
                                  </p:stCondLst>
                                  <p:childTnLst>
                                    <p:set>
                                      <p:cBhvr>
                                        <p:cTn id="174" dur="1" fill="hold">
                                          <p:stCondLst>
                                            <p:cond delay="0"/>
                                          </p:stCondLst>
                                        </p:cTn>
                                        <p:tgtEl>
                                          <p:spTgt spid="57"/>
                                        </p:tgtEl>
                                        <p:attrNameLst>
                                          <p:attrName>style.visibility</p:attrName>
                                        </p:attrNameLst>
                                      </p:cBhvr>
                                      <p:to>
                                        <p:strVal val="visible"/>
                                      </p:to>
                                    </p:set>
                                    <p:animEffect transition="in" filter="barn(inVertical)">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63"/>
                                        </p:tgtEl>
                                        <p:attrNameLst>
                                          <p:attrName>style.visibility</p:attrName>
                                        </p:attrNameLst>
                                      </p:cBhvr>
                                      <p:to>
                                        <p:strVal val="visible"/>
                                      </p:to>
                                    </p:set>
                                    <p:anim calcmode="lin" valueType="num">
                                      <p:cBhvr additive="base">
                                        <p:cTn id="180" dur="500" fill="hold"/>
                                        <p:tgtEl>
                                          <p:spTgt spid="63"/>
                                        </p:tgtEl>
                                        <p:attrNameLst>
                                          <p:attrName>ppt_x</p:attrName>
                                        </p:attrNameLst>
                                      </p:cBhvr>
                                      <p:tavLst>
                                        <p:tav tm="0">
                                          <p:val>
                                            <p:strVal val="#ppt_x"/>
                                          </p:val>
                                        </p:tav>
                                        <p:tav tm="100000">
                                          <p:val>
                                            <p:strVal val="#ppt_x"/>
                                          </p:val>
                                        </p:tav>
                                      </p:tavLst>
                                    </p:anim>
                                    <p:anim calcmode="lin" valueType="num">
                                      <p:cBhvr additive="base">
                                        <p:cTn id="18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500" fill="hold"/>
                                        <p:tgtEl>
                                          <p:spTgt spid="64"/>
                                        </p:tgtEl>
                                        <p:attrNameLst>
                                          <p:attrName>ppt_x</p:attrName>
                                        </p:attrNameLst>
                                      </p:cBhvr>
                                      <p:tavLst>
                                        <p:tav tm="0">
                                          <p:val>
                                            <p:strVal val="#ppt_x"/>
                                          </p:val>
                                        </p:tav>
                                        <p:tav tm="100000">
                                          <p:val>
                                            <p:strVal val="#ppt_x"/>
                                          </p:val>
                                        </p:tav>
                                      </p:tavLst>
                                    </p:anim>
                                    <p:anim calcmode="lin" valueType="num">
                                      <p:cBhvr additive="base">
                                        <p:cTn id="18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nodeType="clickEffect">
                                  <p:stCondLst>
                                    <p:cond delay="0"/>
                                  </p:stCondLst>
                                  <p:childTnLst>
                                    <p:set>
                                      <p:cBhvr>
                                        <p:cTn id="191" dur="1" fill="hold">
                                          <p:stCondLst>
                                            <p:cond delay="0"/>
                                          </p:stCondLst>
                                        </p:cTn>
                                        <p:tgtEl>
                                          <p:spTgt spid="65"/>
                                        </p:tgtEl>
                                        <p:attrNameLst>
                                          <p:attrName>style.visibility</p:attrName>
                                        </p:attrNameLst>
                                      </p:cBhvr>
                                      <p:to>
                                        <p:strVal val="visible"/>
                                      </p:to>
                                    </p:set>
                                    <p:anim calcmode="lin" valueType="num">
                                      <p:cBhvr additive="base">
                                        <p:cTn id="192" dur="500" fill="hold"/>
                                        <p:tgtEl>
                                          <p:spTgt spid="65"/>
                                        </p:tgtEl>
                                        <p:attrNameLst>
                                          <p:attrName>ppt_x</p:attrName>
                                        </p:attrNameLst>
                                      </p:cBhvr>
                                      <p:tavLst>
                                        <p:tav tm="0">
                                          <p:val>
                                            <p:strVal val="#ppt_x"/>
                                          </p:val>
                                        </p:tav>
                                        <p:tav tm="100000">
                                          <p:val>
                                            <p:strVal val="#ppt_x"/>
                                          </p:val>
                                        </p:tav>
                                      </p:tavLst>
                                    </p:anim>
                                    <p:anim calcmode="lin" valueType="num">
                                      <p:cBhvr additive="base">
                                        <p:cTn id="19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68"/>
                                        </p:tgtEl>
                                        <p:attrNameLst>
                                          <p:attrName>style.visibility</p:attrName>
                                        </p:attrNameLst>
                                      </p:cBhvr>
                                      <p:to>
                                        <p:strVal val="visible"/>
                                      </p:to>
                                    </p:set>
                                    <p:anim calcmode="lin" valueType="num">
                                      <p:cBhvr additive="base">
                                        <p:cTn id="198" dur="500" fill="hold"/>
                                        <p:tgtEl>
                                          <p:spTgt spid="68"/>
                                        </p:tgtEl>
                                        <p:attrNameLst>
                                          <p:attrName>ppt_x</p:attrName>
                                        </p:attrNameLst>
                                      </p:cBhvr>
                                      <p:tavLst>
                                        <p:tav tm="0">
                                          <p:val>
                                            <p:strVal val="#ppt_x"/>
                                          </p:val>
                                        </p:tav>
                                        <p:tav tm="100000">
                                          <p:val>
                                            <p:strVal val="#ppt_x"/>
                                          </p:val>
                                        </p:tav>
                                      </p:tavLst>
                                    </p:anim>
                                    <p:anim calcmode="lin" valueType="num">
                                      <p:cBhvr additive="base">
                                        <p:cTn id="19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69"/>
                                        </p:tgtEl>
                                        <p:attrNameLst>
                                          <p:attrName>style.visibility</p:attrName>
                                        </p:attrNameLst>
                                      </p:cBhvr>
                                      <p:to>
                                        <p:strVal val="visible"/>
                                      </p:to>
                                    </p:set>
                                    <p:anim calcmode="lin" valueType="num">
                                      <p:cBhvr additive="base">
                                        <p:cTn id="204" dur="500" fill="hold"/>
                                        <p:tgtEl>
                                          <p:spTgt spid="69"/>
                                        </p:tgtEl>
                                        <p:attrNameLst>
                                          <p:attrName>ppt_x</p:attrName>
                                        </p:attrNameLst>
                                      </p:cBhvr>
                                      <p:tavLst>
                                        <p:tav tm="0">
                                          <p:val>
                                            <p:strVal val="#ppt_x"/>
                                          </p:val>
                                        </p:tav>
                                        <p:tav tm="100000">
                                          <p:val>
                                            <p:strVal val="#ppt_x"/>
                                          </p:val>
                                        </p:tav>
                                      </p:tavLst>
                                    </p:anim>
                                    <p:anim calcmode="lin" valueType="num">
                                      <p:cBhvr additive="base">
                                        <p:cTn id="20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500" fill="hold"/>
                                        <p:tgtEl>
                                          <p:spTgt spid="70"/>
                                        </p:tgtEl>
                                        <p:attrNameLst>
                                          <p:attrName>ppt_x</p:attrName>
                                        </p:attrNameLst>
                                      </p:cBhvr>
                                      <p:tavLst>
                                        <p:tav tm="0">
                                          <p:val>
                                            <p:strVal val="#ppt_x"/>
                                          </p:val>
                                        </p:tav>
                                        <p:tav tm="100000">
                                          <p:val>
                                            <p:strVal val="#ppt_x"/>
                                          </p:val>
                                        </p:tav>
                                      </p:tavLst>
                                    </p:anim>
                                    <p:anim calcmode="lin" valueType="num">
                                      <p:cBhvr additive="base">
                                        <p:cTn id="211"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42" presetClass="entr" presetSubtype="0" fill="hold" grpId="0" nodeType="clickEffect">
                                  <p:stCondLst>
                                    <p:cond delay="0"/>
                                  </p:stCondLst>
                                  <p:childTnLst>
                                    <p:set>
                                      <p:cBhvr>
                                        <p:cTn id="215" dur="1" fill="hold">
                                          <p:stCondLst>
                                            <p:cond delay="0"/>
                                          </p:stCondLst>
                                        </p:cTn>
                                        <p:tgtEl>
                                          <p:spTgt spid="71"/>
                                        </p:tgtEl>
                                        <p:attrNameLst>
                                          <p:attrName>style.visibility</p:attrName>
                                        </p:attrNameLst>
                                      </p:cBhvr>
                                      <p:to>
                                        <p:strVal val="visible"/>
                                      </p:to>
                                    </p:set>
                                    <p:animEffect transition="in" filter="fade">
                                      <p:cBhvr>
                                        <p:cTn id="216" dur="1000"/>
                                        <p:tgtEl>
                                          <p:spTgt spid="71"/>
                                        </p:tgtEl>
                                      </p:cBhvr>
                                    </p:animEffect>
                                    <p:anim calcmode="lin" valueType="num">
                                      <p:cBhvr>
                                        <p:cTn id="217" dur="1000" fill="hold"/>
                                        <p:tgtEl>
                                          <p:spTgt spid="71"/>
                                        </p:tgtEl>
                                        <p:attrNameLst>
                                          <p:attrName>ppt_x</p:attrName>
                                        </p:attrNameLst>
                                      </p:cBhvr>
                                      <p:tavLst>
                                        <p:tav tm="0">
                                          <p:val>
                                            <p:strVal val="#ppt_x"/>
                                          </p:val>
                                        </p:tav>
                                        <p:tav tm="100000">
                                          <p:val>
                                            <p:strVal val="#ppt_x"/>
                                          </p:val>
                                        </p:tav>
                                      </p:tavLst>
                                    </p:anim>
                                    <p:anim calcmode="lin" valueType="num">
                                      <p:cBhvr>
                                        <p:cTn id="21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42" presetClass="entr" presetSubtype="0" fill="hold" nodeType="clickEffect">
                                  <p:stCondLst>
                                    <p:cond delay="0"/>
                                  </p:stCondLst>
                                  <p:childTnLst>
                                    <p:set>
                                      <p:cBhvr>
                                        <p:cTn id="222" dur="1" fill="hold">
                                          <p:stCondLst>
                                            <p:cond delay="0"/>
                                          </p:stCondLst>
                                        </p:cTn>
                                        <p:tgtEl>
                                          <p:spTgt spid="72"/>
                                        </p:tgtEl>
                                        <p:attrNameLst>
                                          <p:attrName>style.visibility</p:attrName>
                                        </p:attrNameLst>
                                      </p:cBhvr>
                                      <p:to>
                                        <p:strVal val="visible"/>
                                      </p:to>
                                    </p:set>
                                    <p:animEffect transition="in" filter="fade">
                                      <p:cBhvr>
                                        <p:cTn id="223" dur="1000"/>
                                        <p:tgtEl>
                                          <p:spTgt spid="72"/>
                                        </p:tgtEl>
                                      </p:cBhvr>
                                    </p:animEffect>
                                    <p:anim calcmode="lin" valueType="num">
                                      <p:cBhvr>
                                        <p:cTn id="224" dur="1000" fill="hold"/>
                                        <p:tgtEl>
                                          <p:spTgt spid="72"/>
                                        </p:tgtEl>
                                        <p:attrNameLst>
                                          <p:attrName>ppt_x</p:attrName>
                                        </p:attrNameLst>
                                      </p:cBhvr>
                                      <p:tavLst>
                                        <p:tav tm="0">
                                          <p:val>
                                            <p:strVal val="#ppt_x"/>
                                          </p:val>
                                        </p:tav>
                                        <p:tav tm="100000">
                                          <p:val>
                                            <p:strVal val="#ppt_x"/>
                                          </p:val>
                                        </p:tav>
                                      </p:tavLst>
                                    </p:anim>
                                    <p:anim calcmode="lin" valueType="num">
                                      <p:cBhvr>
                                        <p:cTn id="225"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2" presetClass="entr" presetSubtype="4" fill="hold" grpId="0" nodeType="clickEffect">
                                  <p:stCondLst>
                                    <p:cond delay="0"/>
                                  </p:stCondLst>
                                  <p:childTnLst>
                                    <p:set>
                                      <p:cBhvr>
                                        <p:cTn id="229" dur="1" fill="hold">
                                          <p:stCondLst>
                                            <p:cond delay="0"/>
                                          </p:stCondLst>
                                        </p:cTn>
                                        <p:tgtEl>
                                          <p:spTgt spid="73"/>
                                        </p:tgtEl>
                                        <p:attrNameLst>
                                          <p:attrName>style.visibility</p:attrName>
                                        </p:attrNameLst>
                                      </p:cBhvr>
                                      <p:to>
                                        <p:strVal val="visible"/>
                                      </p:to>
                                    </p:set>
                                    <p:anim calcmode="lin" valueType="num">
                                      <p:cBhvr additive="base">
                                        <p:cTn id="230" dur="500" fill="hold"/>
                                        <p:tgtEl>
                                          <p:spTgt spid="73"/>
                                        </p:tgtEl>
                                        <p:attrNameLst>
                                          <p:attrName>ppt_x</p:attrName>
                                        </p:attrNameLst>
                                      </p:cBhvr>
                                      <p:tavLst>
                                        <p:tav tm="0">
                                          <p:val>
                                            <p:strVal val="#ppt_x"/>
                                          </p:val>
                                        </p:tav>
                                        <p:tav tm="100000">
                                          <p:val>
                                            <p:strVal val="#ppt_x"/>
                                          </p:val>
                                        </p:tav>
                                      </p:tavLst>
                                    </p:anim>
                                    <p:anim calcmode="lin" valueType="num">
                                      <p:cBhvr additive="base">
                                        <p:cTn id="23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 presetClass="entr" presetSubtype="4" fill="hold" grpId="0" nodeType="clickEffect">
                                  <p:stCondLst>
                                    <p:cond delay="0"/>
                                  </p:stCondLst>
                                  <p:childTnLst>
                                    <p:set>
                                      <p:cBhvr>
                                        <p:cTn id="235" dur="1" fill="hold">
                                          <p:stCondLst>
                                            <p:cond delay="0"/>
                                          </p:stCondLst>
                                        </p:cTn>
                                        <p:tgtEl>
                                          <p:spTgt spid="74"/>
                                        </p:tgtEl>
                                        <p:attrNameLst>
                                          <p:attrName>style.visibility</p:attrName>
                                        </p:attrNameLst>
                                      </p:cBhvr>
                                      <p:to>
                                        <p:strVal val="visible"/>
                                      </p:to>
                                    </p:set>
                                    <p:anim calcmode="lin" valueType="num">
                                      <p:cBhvr additive="base">
                                        <p:cTn id="236" dur="500" fill="hold"/>
                                        <p:tgtEl>
                                          <p:spTgt spid="74"/>
                                        </p:tgtEl>
                                        <p:attrNameLst>
                                          <p:attrName>ppt_x</p:attrName>
                                        </p:attrNameLst>
                                      </p:cBhvr>
                                      <p:tavLst>
                                        <p:tav tm="0">
                                          <p:val>
                                            <p:strVal val="#ppt_x"/>
                                          </p:val>
                                        </p:tav>
                                        <p:tav tm="100000">
                                          <p:val>
                                            <p:strVal val="#ppt_x"/>
                                          </p:val>
                                        </p:tav>
                                      </p:tavLst>
                                    </p:anim>
                                    <p:anim calcmode="lin" valueType="num">
                                      <p:cBhvr additive="base">
                                        <p:cTn id="237"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75"/>
                                        </p:tgtEl>
                                        <p:attrNameLst>
                                          <p:attrName>style.visibility</p:attrName>
                                        </p:attrNameLst>
                                      </p:cBhvr>
                                      <p:to>
                                        <p:strVal val="visible"/>
                                      </p:to>
                                    </p:set>
                                    <p:anim calcmode="lin" valueType="num">
                                      <p:cBhvr additive="base">
                                        <p:cTn id="242" dur="500" fill="hold"/>
                                        <p:tgtEl>
                                          <p:spTgt spid="75"/>
                                        </p:tgtEl>
                                        <p:attrNameLst>
                                          <p:attrName>ppt_x</p:attrName>
                                        </p:attrNameLst>
                                      </p:cBhvr>
                                      <p:tavLst>
                                        <p:tav tm="0">
                                          <p:val>
                                            <p:strVal val="#ppt_x"/>
                                          </p:val>
                                        </p:tav>
                                        <p:tav tm="100000">
                                          <p:val>
                                            <p:strVal val="#ppt_x"/>
                                          </p:val>
                                        </p:tav>
                                      </p:tavLst>
                                    </p:anim>
                                    <p:anim calcmode="lin" valueType="num">
                                      <p:cBhvr additive="base">
                                        <p:cTn id="24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42" presetClass="entr" presetSubtype="0" fill="hold" grpId="0" nodeType="clickEffect">
                                  <p:stCondLst>
                                    <p:cond delay="0"/>
                                  </p:stCondLst>
                                  <p:childTnLst>
                                    <p:set>
                                      <p:cBhvr>
                                        <p:cTn id="247" dur="1" fill="hold">
                                          <p:stCondLst>
                                            <p:cond delay="0"/>
                                          </p:stCondLst>
                                        </p:cTn>
                                        <p:tgtEl>
                                          <p:spTgt spid="76"/>
                                        </p:tgtEl>
                                        <p:attrNameLst>
                                          <p:attrName>style.visibility</p:attrName>
                                        </p:attrNameLst>
                                      </p:cBhvr>
                                      <p:to>
                                        <p:strVal val="visible"/>
                                      </p:to>
                                    </p:set>
                                    <p:animEffect transition="in" filter="fade">
                                      <p:cBhvr>
                                        <p:cTn id="248" dur="1000"/>
                                        <p:tgtEl>
                                          <p:spTgt spid="76"/>
                                        </p:tgtEl>
                                      </p:cBhvr>
                                    </p:animEffect>
                                    <p:anim calcmode="lin" valueType="num">
                                      <p:cBhvr>
                                        <p:cTn id="249" dur="1000" fill="hold"/>
                                        <p:tgtEl>
                                          <p:spTgt spid="76"/>
                                        </p:tgtEl>
                                        <p:attrNameLst>
                                          <p:attrName>ppt_x</p:attrName>
                                        </p:attrNameLst>
                                      </p:cBhvr>
                                      <p:tavLst>
                                        <p:tav tm="0">
                                          <p:val>
                                            <p:strVal val="#ppt_x"/>
                                          </p:val>
                                        </p:tav>
                                        <p:tav tm="100000">
                                          <p:val>
                                            <p:strVal val="#ppt_x"/>
                                          </p:val>
                                        </p:tav>
                                      </p:tavLst>
                                    </p:anim>
                                    <p:anim calcmode="lin" valueType="num">
                                      <p:cBhvr>
                                        <p:cTn id="25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42" presetClass="entr" presetSubtype="0" fill="hold" nodeType="clickEffect">
                                  <p:stCondLst>
                                    <p:cond delay="0"/>
                                  </p:stCondLst>
                                  <p:childTnLst>
                                    <p:set>
                                      <p:cBhvr>
                                        <p:cTn id="254" dur="1" fill="hold">
                                          <p:stCondLst>
                                            <p:cond delay="0"/>
                                          </p:stCondLst>
                                        </p:cTn>
                                        <p:tgtEl>
                                          <p:spTgt spid="77"/>
                                        </p:tgtEl>
                                        <p:attrNameLst>
                                          <p:attrName>style.visibility</p:attrName>
                                        </p:attrNameLst>
                                      </p:cBhvr>
                                      <p:to>
                                        <p:strVal val="visible"/>
                                      </p:to>
                                    </p:set>
                                    <p:animEffect transition="in" filter="fade">
                                      <p:cBhvr>
                                        <p:cTn id="255" dur="1000"/>
                                        <p:tgtEl>
                                          <p:spTgt spid="77"/>
                                        </p:tgtEl>
                                      </p:cBhvr>
                                    </p:animEffect>
                                    <p:anim calcmode="lin" valueType="num">
                                      <p:cBhvr>
                                        <p:cTn id="256" dur="1000" fill="hold"/>
                                        <p:tgtEl>
                                          <p:spTgt spid="77"/>
                                        </p:tgtEl>
                                        <p:attrNameLst>
                                          <p:attrName>ppt_x</p:attrName>
                                        </p:attrNameLst>
                                      </p:cBhvr>
                                      <p:tavLst>
                                        <p:tav tm="0">
                                          <p:val>
                                            <p:strVal val="#ppt_x"/>
                                          </p:val>
                                        </p:tav>
                                        <p:tav tm="100000">
                                          <p:val>
                                            <p:strVal val="#ppt_x"/>
                                          </p:val>
                                        </p:tav>
                                      </p:tavLst>
                                    </p:anim>
                                    <p:anim calcmode="lin" valueType="num">
                                      <p:cBhvr>
                                        <p:cTn id="25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2" presetClass="entr" presetSubtype="4" fill="hold" grpId="0" nodeType="clickEffect">
                                  <p:stCondLst>
                                    <p:cond delay="0"/>
                                  </p:stCondLst>
                                  <p:childTnLst>
                                    <p:set>
                                      <p:cBhvr>
                                        <p:cTn id="261" dur="1" fill="hold">
                                          <p:stCondLst>
                                            <p:cond delay="0"/>
                                          </p:stCondLst>
                                        </p:cTn>
                                        <p:tgtEl>
                                          <p:spTgt spid="93"/>
                                        </p:tgtEl>
                                        <p:attrNameLst>
                                          <p:attrName>style.visibility</p:attrName>
                                        </p:attrNameLst>
                                      </p:cBhvr>
                                      <p:to>
                                        <p:strVal val="visible"/>
                                      </p:to>
                                    </p:set>
                                    <p:anim calcmode="lin" valueType="num">
                                      <p:cBhvr additive="base">
                                        <p:cTn id="262" dur="500" fill="hold"/>
                                        <p:tgtEl>
                                          <p:spTgt spid="93"/>
                                        </p:tgtEl>
                                        <p:attrNameLst>
                                          <p:attrName>ppt_x</p:attrName>
                                        </p:attrNameLst>
                                      </p:cBhvr>
                                      <p:tavLst>
                                        <p:tav tm="0">
                                          <p:val>
                                            <p:strVal val="#ppt_x"/>
                                          </p:val>
                                        </p:tav>
                                        <p:tav tm="100000">
                                          <p:val>
                                            <p:strVal val="#ppt_x"/>
                                          </p:val>
                                        </p:tav>
                                      </p:tavLst>
                                    </p:anim>
                                    <p:anim calcmode="lin" valueType="num">
                                      <p:cBhvr additive="base">
                                        <p:cTn id="26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5" grpId="0"/>
      <p:bldP spid="36" grpId="0"/>
      <p:bldP spid="84" grpId="0"/>
      <p:bldP spid="86" grpId="0"/>
      <p:bldP spid="87" grpId="0"/>
      <p:bldP spid="88" grpId="0"/>
      <p:bldP spid="89" grpId="0"/>
      <p:bldP spid="91" grpId="0"/>
      <p:bldP spid="92" grpId="0"/>
      <p:bldP spid="112" grpId="0"/>
      <p:bldP spid="114" grpId="0"/>
      <p:bldP spid="115" grpId="0"/>
      <p:bldP spid="116" grpId="0"/>
      <p:bldP spid="117" grpId="0"/>
      <p:bldP spid="119" grpId="0"/>
      <p:bldP spid="120" grpId="0"/>
      <p:bldP spid="67" grpId="0" animBg="1"/>
      <p:bldP spid="67" grpId="1" animBg="1"/>
      <p:bldP spid="67" grpId="2" animBg="1"/>
      <p:bldP spid="67" grpId="3" animBg="1"/>
      <p:bldP spid="67" grpId="4" animBg="1"/>
      <p:bldP spid="53" grpId="0"/>
      <p:bldP spid="54" grpId="0"/>
      <p:bldP spid="55" grpId="0"/>
      <p:bldP spid="57" grpId="0"/>
      <p:bldP spid="63" grpId="0"/>
      <p:bldP spid="64" grpId="0"/>
      <p:bldP spid="68" grpId="0"/>
      <p:bldP spid="69" grpId="0"/>
      <p:bldP spid="70" grpId="0"/>
      <p:bldP spid="71" grpId="0"/>
      <p:bldP spid="73" grpId="0"/>
      <p:bldP spid="74" grpId="0"/>
      <p:bldP spid="75" grpId="0"/>
      <p:bldP spid="76"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D9181E-F74F-4D1C-8E52-6C3ED120817D}"/>
              </a:ext>
            </a:extLst>
          </p:cNvPr>
          <p:cNvPicPr>
            <a:picLocks noChangeAspect="1"/>
          </p:cNvPicPr>
          <p:nvPr/>
        </p:nvPicPr>
        <p:blipFill rotWithShape="1">
          <a:blip r:embed="rId4"/>
          <a:srcRect b="16203"/>
          <a:stretch/>
        </p:blipFill>
        <p:spPr>
          <a:xfrm>
            <a:off x="0" y="-38099"/>
            <a:ext cx="12192000" cy="6896099"/>
          </a:xfrm>
          <a:prstGeom prst="rect">
            <a:avLst/>
          </a:prstGeom>
        </p:spPr>
      </p:pic>
      <p:grpSp>
        <p:nvGrpSpPr>
          <p:cNvPr id="8" name="Group 7">
            <a:extLst>
              <a:ext uri="{FF2B5EF4-FFF2-40B4-BE49-F238E27FC236}">
                <a16:creationId xmlns:a16="http://schemas.microsoft.com/office/drawing/2014/main" id="{B86BF390-4CF5-4045-B739-2C382FD085B8}"/>
              </a:ext>
            </a:extLst>
          </p:cNvPr>
          <p:cNvGrpSpPr/>
          <p:nvPr/>
        </p:nvGrpSpPr>
        <p:grpSpPr>
          <a:xfrm>
            <a:off x="1234147" y="1775994"/>
            <a:ext cx="2069303" cy="1147121"/>
            <a:chOff x="656295" y="1941129"/>
            <a:chExt cx="2069303" cy="1147121"/>
          </a:xfrm>
        </p:grpSpPr>
        <p:sp>
          <p:nvSpPr>
            <p:cNvPr id="9" name="TextBox 8">
              <a:extLst>
                <a:ext uri="{FF2B5EF4-FFF2-40B4-BE49-F238E27FC236}">
                  <a16:creationId xmlns:a16="http://schemas.microsoft.com/office/drawing/2014/main" id="{99CD212B-57B7-44C9-90A2-F8AFB1352405}"/>
                </a:ext>
              </a:extLst>
            </p:cNvPr>
            <p:cNvSpPr txBox="1"/>
            <p:nvPr/>
          </p:nvSpPr>
          <p:spPr>
            <a:xfrm>
              <a:off x="656295" y="1947585"/>
              <a:ext cx="1176759" cy="666786"/>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260</a:t>
              </a:r>
            </a:p>
          </p:txBody>
        </p:sp>
        <p:sp>
          <p:nvSpPr>
            <p:cNvPr id="10" name="TextBox 9">
              <a:extLst>
                <a:ext uri="{FF2B5EF4-FFF2-40B4-BE49-F238E27FC236}">
                  <a16:creationId xmlns:a16="http://schemas.microsoft.com/office/drawing/2014/main" id="{FCA6D06A-FC22-4076-97EA-07FBD8347099}"/>
                </a:ext>
              </a:extLst>
            </p:cNvPr>
            <p:cNvSpPr txBox="1"/>
            <p:nvPr/>
          </p:nvSpPr>
          <p:spPr>
            <a:xfrm>
              <a:off x="1569053" y="1952989"/>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a:t>
              </a:r>
            </a:p>
          </p:txBody>
        </p:sp>
        <p:cxnSp>
          <p:nvCxnSpPr>
            <p:cNvPr id="11" name="Straight Connector 10">
              <a:extLst>
                <a:ext uri="{FF2B5EF4-FFF2-40B4-BE49-F238E27FC236}">
                  <a16:creationId xmlns:a16="http://schemas.microsoft.com/office/drawing/2014/main" id="{4D195F7D-E653-461D-844A-D01A66F57672}"/>
                </a:ext>
              </a:extLst>
            </p:cNvPr>
            <p:cNvCxnSpPr/>
            <p:nvPr/>
          </p:nvCxnSpPr>
          <p:spPr>
            <a:xfrm flipH="1">
              <a:off x="1653137" y="1941129"/>
              <a:ext cx="1198" cy="114712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289FA9-82DA-4A69-BD28-3588FA3EB4DF}"/>
                </a:ext>
              </a:extLst>
            </p:cNvPr>
            <p:cNvCxnSpPr/>
            <p:nvPr/>
          </p:nvCxnSpPr>
          <p:spPr>
            <a:xfrm>
              <a:off x="1628318" y="2499851"/>
              <a:ext cx="10972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235A7CA-43A5-42C1-84CC-1049BF45226E}"/>
              </a:ext>
            </a:extLst>
          </p:cNvPr>
          <p:cNvGrpSpPr/>
          <p:nvPr/>
        </p:nvGrpSpPr>
        <p:grpSpPr>
          <a:xfrm>
            <a:off x="4143660" y="1857136"/>
            <a:ext cx="1663293" cy="1123377"/>
            <a:chOff x="579704" y="1932974"/>
            <a:chExt cx="1663294" cy="1123377"/>
          </a:xfrm>
        </p:grpSpPr>
        <p:sp>
          <p:nvSpPr>
            <p:cNvPr id="14" name="TextBox 13">
              <a:extLst>
                <a:ext uri="{FF2B5EF4-FFF2-40B4-BE49-F238E27FC236}">
                  <a16:creationId xmlns:a16="http://schemas.microsoft.com/office/drawing/2014/main" id="{558CEC83-A3FF-4D1D-8616-88A07A5D3FB0}"/>
                </a:ext>
              </a:extLst>
            </p:cNvPr>
            <p:cNvSpPr txBox="1"/>
            <p:nvPr/>
          </p:nvSpPr>
          <p:spPr>
            <a:xfrm>
              <a:off x="579704" y="1932974"/>
              <a:ext cx="1176759" cy="666786"/>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350</a:t>
              </a:r>
            </a:p>
          </p:txBody>
        </p:sp>
        <p:sp>
          <p:nvSpPr>
            <p:cNvPr id="15" name="TextBox 14">
              <a:extLst>
                <a:ext uri="{FF2B5EF4-FFF2-40B4-BE49-F238E27FC236}">
                  <a16:creationId xmlns:a16="http://schemas.microsoft.com/office/drawing/2014/main" id="{2244BA5B-E079-4B78-9848-E6C0C8C5C4A7}"/>
                </a:ext>
              </a:extLst>
            </p:cNvPr>
            <p:cNvSpPr txBox="1"/>
            <p:nvPr/>
          </p:nvSpPr>
          <p:spPr>
            <a:xfrm>
              <a:off x="1530952" y="1976079"/>
              <a:ext cx="66497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7</a:t>
              </a:r>
            </a:p>
          </p:txBody>
        </p:sp>
        <p:cxnSp>
          <p:nvCxnSpPr>
            <p:cNvPr id="16" name="Straight Connector 15">
              <a:extLst>
                <a:ext uri="{FF2B5EF4-FFF2-40B4-BE49-F238E27FC236}">
                  <a16:creationId xmlns:a16="http://schemas.microsoft.com/office/drawing/2014/main" id="{BC9046BA-F06B-4833-AC19-BEEF6EEFD779}"/>
                </a:ext>
              </a:extLst>
            </p:cNvPr>
            <p:cNvCxnSpPr/>
            <p:nvPr/>
          </p:nvCxnSpPr>
          <p:spPr>
            <a:xfrm>
              <a:off x="1601887" y="1952182"/>
              <a:ext cx="6801" cy="110416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D76447-FC10-4046-B083-489312C222DC}"/>
                </a:ext>
              </a:extLst>
            </p:cNvPr>
            <p:cNvCxnSpPr/>
            <p:nvPr/>
          </p:nvCxnSpPr>
          <p:spPr>
            <a:xfrm>
              <a:off x="1602918" y="2513706"/>
              <a:ext cx="6400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965F37A-338E-43EA-9AE8-210E9C3791E4}"/>
              </a:ext>
            </a:extLst>
          </p:cNvPr>
          <p:cNvGrpSpPr/>
          <p:nvPr/>
        </p:nvGrpSpPr>
        <p:grpSpPr>
          <a:xfrm>
            <a:off x="7030053" y="1803400"/>
            <a:ext cx="1777780" cy="1180819"/>
            <a:chOff x="582058" y="1947731"/>
            <a:chExt cx="1777780" cy="1119253"/>
          </a:xfrm>
        </p:grpSpPr>
        <p:sp>
          <p:nvSpPr>
            <p:cNvPr id="19" name="TextBox 18">
              <a:extLst>
                <a:ext uri="{FF2B5EF4-FFF2-40B4-BE49-F238E27FC236}">
                  <a16:creationId xmlns:a16="http://schemas.microsoft.com/office/drawing/2014/main" id="{82F994B5-6ED7-481C-B016-6C685719F62A}"/>
                </a:ext>
              </a:extLst>
            </p:cNvPr>
            <p:cNvSpPr txBox="1"/>
            <p:nvPr/>
          </p:nvSpPr>
          <p:spPr>
            <a:xfrm>
              <a:off x="582058" y="1947731"/>
              <a:ext cx="1176759" cy="632021"/>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361</a:t>
              </a:r>
            </a:p>
          </p:txBody>
        </p:sp>
        <p:sp>
          <p:nvSpPr>
            <p:cNvPr id="20" name="TextBox 19">
              <a:extLst>
                <a:ext uri="{FF2B5EF4-FFF2-40B4-BE49-F238E27FC236}">
                  <a16:creationId xmlns:a16="http://schemas.microsoft.com/office/drawing/2014/main" id="{23259960-9B3E-45F5-BE1C-0E106FF306A8}"/>
                </a:ext>
              </a:extLst>
            </p:cNvPr>
            <p:cNvSpPr txBox="1"/>
            <p:nvPr/>
          </p:nvSpPr>
          <p:spPr>
            <a:xfrm>
              <a:off x="1594453" y="1952988"/>
              <a:ext cx="664969" cy="632021"/>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a:t>
              </a:r>
            </a:p>
          </p:txBody>
        </p:sp>
        <p:cxnSp>
          <p:nvCxnSpPr>
            <p:cNvPr id="21" name="Straight Connector 20">
              <a:extLst>
                <a:ext uri="{FF2B5EF4-FFF2-40B4-BE49-F238E27FC236}">
                  <a16:creationId xmlns:a16="http://schemas.microsoft.com/office/drawing/2014/main" id="{8E1DF805-CF01-4D28-934B-A7A88363AAE5}"/>
                </a:ext>
              </a:extLst>
            </p:cNvPr>
            <p:cNvCxnSpPr/>
            <p:nvPr/>
          </p:nvCxnSpPr>
          <p:spPr>
            <a:xfrm>
              <a:off x="1628318" y="1981039"/>
              <a:ext cx="5770" cy="108594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01DE4B-DCA9-47B6-85FE-91F6E46FE5C7}"/>
                </a:ext>
              </a:extLst>
            </p:cNvPr>
            <p:cNvCxnSpPr/>
            <p:nvPr/>
          </p:nvCxnSpPr>
          <p:spPr>
            <a:xfrm>
              <a:off x="1628318" y="2513705"/>
              <a:ext cx="73152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E0C3AADD-A99C-437B-A603-10D1FDF8725A}"/>
              </a:ext>
            </a:extLst>
          </p:cNvPr>
          <p:cNvSpPr txBox="1"/>
          <p:nvPr/>
        </p:nvSpPr>
        <p:spPr>
          <a:xfrm>
            <a:off x="1084884" y="2556670"/>
            <a:ext cx="727128"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a:t>
            </a:r>
          </a:p>
        </p:txBody>
      </p:sp>
      <p:cxnSp>
        <p:nvCxnSpPr>
          <p:cNvPr id="29" name="Straight Connector 28">
            <a:extLst>
              <a:ext uri="{FF2B5EF4-FFF2-40B4-BE49-F238E27FC236}">
                <a16:creationId xmlns:a16="http://schemas.microsoft.com/office/drawing/2014/main" id="{EC076B80-F4DC-4795-8855-D4B307770F8F}"/>
              </a:ext>
            </a:extLst>
          </p:cNvPr>
          <p:cNvCxnSpPr/>
          <p:nvPr/>
        </p:nvCxnSpPr>
        <p:spPr>
          <a:xfrm>
            <a:off x="1249687" y="3238934"/>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805CBD6-56DA-41F3-B420-92295905136D}"/>
              </a:ext>
            </a:extLst>
          </p:cNvPr>
          <p:cNvSpPr txBox="1"/>
          <p:nvPr/>
        </p:nvSpPr>
        <p:spPr>
          <a:xfrm>
            <a:off x="1042083" y="3098800"/>
            <a:ext cx="784183"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31" name="TextBox 30">
            <a:extLst>
              <a:ext uri="{FF2B5EF4-FFF2-40B4-BE49-F238E27FC236}">
                <a16:creationId xmlns:a16="http://schemas.microsoft.com/office/drawing/2014/main" id="{E46EAFF2-DDF2-46B3-A84D-FD9F1C03D0F9}"/>
              </a:ext>
            </a:extLst>
          </p:cNvPr>
          <p:cNvSpPr txBox="1"/>
          <p:nvPr/>
        </p:nvSpPr>
        <p:spPr>
          <a:xfrm>
            <a:off x="1525458" y="3133221"/>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Times New Roman" panose="02020603050405020304" pitchFamily="18" charset="0"/>
                <a:ea typeface="Cambria" pitchFamily="18" charset="0"/>
                <a:cs typeface="Times New Roman" panose="02020603050405020304" pitchFamily="18" charset="0"/>
                <a:sym typeface="Arial"/>
              </a:rPr>
              <a:t>6</a:t>
            </a:r>
          </a:p>
        </p:txBody>
      </p:sp>
      <p:sp>
        <p:nvSpPr>
          <p:cNvPr id="32" name="TextBox 31">
            <a:extLst>
              <a:ext uri="{FF2B5EF4-FFF2-40B4-BE49-F238E27FC236}">
                <a16:creationId xmlns:a16="http://schemas.microsoft.com/office/drawing/2014/main" id="{6A739A1A-5FBC-457D-A233-3A22426D3D59}"/>
              </a:ext>
            </a:extLst>
          </p:cNvPr>
          <p:cNvSpPr txBox="1"/>
          <p:nvPr/>
        </p:nvSpPr>
        <p:spPr>
          <a:xfrm>
            <a:off x="1416421" y="3795694"/>
            <a:ext cx="66637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sp>
        <p:nvSpPr>
          <p:cNvPr id="33" name="TextBox 32">
            <a:extLst>
              <a:ext uri="{FF2B5EF4-FFF2-40B4-BE49-F238E27FC236}">
                <a16:creationId xmlns:a16="http://schemas.microsoft.com/office/drawing/2014/main" id="{114F77A1-ED93-456F-9C83-93A5F95E2279}"/>
              </a:ext>
            </a:extLst>
          </p:cNvPr>
          <p:cNvSpPr txBox="1"/>
          <p:nvPr/>
        </p:nvSpPr>
        <p:spPr>
          <a:xfrm>
            <a:off x="1503337" y="4381598"/>
            <a:ext cx="441458" cy="686347"/>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cxnSp>
        <p:nvCxnSpPr>
          <p:cNvPr id="34" name="Straight Connector 33">
            <a:extLst>
              <a:ext uri="{FF2B5EF4-FFF2-40B4-BE49-F238E27FC236}">
                <a16:creationId xmlns:a16="http://schemas.microsoft.com/office/drawing/2014/main" id="{60E23035-F1AB-4013-BE69-0A8C72F2040F}"/>
              </a:ext>
            </a:extLst>
          </p:cNvPr>
          <p:cNvCxnSpPr/>
          <p:nvPr/>
        </p:nvCxnSpPr>
        <p:spPr>
          <a:xfrm>
            <a:off x="1353330" y="4492750"/>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E4C4BCF-8201-463E-9C52-A1A8115E5693}"/>
              </a:ext>
            </a:extLst>
          </p:cNvPr>
          <p:cNvSpPr txBox="1"/>
          <p:nvPr/>
        </p:nvSpPr>
        <p:spPr>
          <a:xfrm>
            <a:off x="2310383" y="2567353"/>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a:t>
            </a:r>
          </a:p>
        </p:txBody>
      </p:sp>
      <p:sp>
        <p:nvSpPr>
          <p:cNvPr id="36" name="TextBox 35">
            <a:extLst>
              <a:ext uri="{FF2B5EF4-FFF2-40B4-BE49-F238E27FC236}">
                <a16:creationId xmlns:a16="http://schemas.microsoft.com/office/drawing/2014/main" id="{4EE304D0-08C5-47DB-906B-4691E03670B8}"/>
              </a:ext>
            </a:extLst>
          </p:cNvPr>
          <p:cNvSpPr txBox="1"/>
          <p:nvPr/>
        </p:nvSpPr>
        <p:spPr>
          <a:xfrm>
            <a:off x="2608618" y="2562219"/>
            <a:ext cx="462133" cy="661234"/>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a:t>
            </a:r>
          </a:p>
        </p:txBody>
      </p:sp>
      <p:sp>
        <p:nvSpPr>
          <p:cNvPr id="66" name="TextBox 65">
            <a:extLst>
              <a:ext uri="{FF2B5EF4-FFF2-40B4-BE49-F238E27FC236}">
                <a16:creationId xmlns:a16="http://schemas.microsoft.com/office/drawing/2014/main" id="{85FB8241-27A4-4B8C-B40C-2EE081DEFC4C}"/>
              </a:ext>
            </a:extLst>
          </p:cNvPr>
          <p:cNvSpPr txBox="1"/>
          <p:nvPr/>
        </p:nvSpPr>
        <p:spPr>
          <a:xfrm>
            <a:off x="1391710" y="387783"/>
            <a:ext cx="3446361" cy="919401"/>
          </a:xfrm>
          <a:prstGeom prst="roundRect">
            <a:avLst/>
          </a:prstGeom>
          <a:ln w="57150">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4800" b="1" u="sng" err="1">
                <a:solidFill>
                  <a:srgbClr val="FF0000"/>
                </a:solidFill>
                <a:latin typeface="Times New Roman" panose="02020603050405020304" pitchFamily="18" charset="0"/>
                <a:cs typeface="Times New Roman" panose="02020603050405020304" pitchFamily="18" charset="0"/>
              </a:rPr>
              <a:t>Bài</a:t>
            </a:r>
            <a:r>
              <a:rPr lang="en-US" sz="4800" b="1" u="sng">
                <a:solidFill>
                  <a:srgbClr val="FF0000"/>
                </a:solidFill>
                <a:latin typeface="Times New Roman" panose="02020603050405020304" pitchFamily="18" charset="0"/>
                <a:cs typeface="Times New Roman" panose="02020603050405020304" pitchFamily="18" charset="0"/>
              </a:rPr>
              <a:t> 1</a:t>
            </a:r>
            <a:r>
              <a:rPr lang="en-US" sz="4800" b="1">
                <a:solidFill>
                  <a:srgbClr val="FF0000"/>
                </a:solidFill>
                <a:latin typeface="Times New Roman" panose="02020603050405020304" pitchFamily="18" charset="0"/>
                <a:cs typeface="Times New Roman" panose="02020603050405020304" pitchFamily="18" charset="0"/>
              </a:rPr>
              <a:t>: Tính</a:t>
            </a:r>
          </a:p>
        </p:txBody>
      </p:sp>
      <p:sp>
        <p:nvSpPr>
          <p:cNvPr id="78" name="TextBox 77">
            <a:extLst>
              <a:ext uri="{FF2B5EF4-FFF2-40B4-BE49-F238E27FC236}">
                <a16:creationId xmlns:a16="http://schemas.microsoft.com/office/drawing/2014/main" id="{114F77A1-ED93-456F-9C83-93A5F95E2279}"/>
              </a:ext>
            </a:extLst>
          </p:cNvPr>
          <p:cNvSpPr txBox="1"/>
          <p:nvPr/>
        </p:nvSpPr>
        <p:spPr>
          <a:xfrm>
            <a:off x="572603" y="1864484"/>
            <a:ext cx="676619" cy="666786"/>
          </a:xfrm>
          <a:prstGeom prst="rect">
            <a:avLst/>
          </a:prstGeom>
          <a:noFill/>
        </p:spPr>
        <p:txBody>
          <a:bodyPr wrap="square" rtlCol="0">
            <a:spAutoFit/>
          </a:bodyPr>
          <a:lstStyle/>
          <a:p>
            <a:pPr algn="ctr" defTabSz="1219170">
              <a:buClr>
                <a:srgbClr val="000000"/>
              </a:buClr>
            </a:pPr>
            <a:r>
              <a:rPr lang="en-US" sz="3733" b="1" kern="0">
                <a:solidFill>
                  <a:srgbClr val="FF0000"/>
                </a:solidFill>
                <a:latin typeface="HP001 4 hàng" panose="020B0603050302020204" pitchFamily="34" charset="0"/>
                <a:ea typeface="Cambria" pitchFamily="18" charset="0"/>
                <a:cs typeface="Arial"/>
                <a:sym typeface="Arial"/>
              </a:rPr>
              <a:t>b)</a:t>
            </a:r>
            <a:endParaRPr lang="en-US" sz="3733" b="1" kern="0" dirty="0">
              <a:solidFill>
                <a:srgbClr val="FF0000"/>
              </a:solidFill>
              <a:latin typeface="HP001 4 hàng" panose="020B0603050302020204" pitchFamily="34" charset="0"/>
              <a:ea typeface="Cambria" pitchFamily="18" charset="0"/>
              <a:cs typeface="Arial"/>
              <a:sym typeface="Arial"/>
            </a:endParaRPr>
          </a:p>
        </p:txBody>
      </p:sp>
      <p:sp>
        <p:nvSpPr>
          <p:cNvPr id="84" name="TextBox 83">
            <a:extLst>
              <a:ext uri="{FF2B5EF4-FFF2-40B4-BE49-F238E27FC236}">
                <a16:creationId xmlns:a16="http://schemas.microsoft.com/office/drawing/2014/main" id="{E0C3AADD-A99C-437B-A603-10D1FDF8725A}"/>
              </a:ext>
            </a:extLst>
          </p:cNvPr>
          <p:cNvSpPr txBox="1"/>
          <p:nvPr/>
        </p:nvSpPr>
        <p:spPr>
          <a:xfrm>
            <a:off x="4143463" y="2563926"/>
            <a:ext cx="798404" cy="666786"/>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35</a:t>
            </a:r>
          </a:p>
        </p:txBody>
      </p:sp>
      <p:cxnSp>
        <p:nvCxnSpPr>
          <p:cNvPr id="85" name="Straight Connector 84">
            <a:extLst>
              <a:ext uri="{FF2B5EF4-FFF2-40B4-BE49-F238E27FC236}">
                <a16:creationId xmlns:a16="http://schemas.microsoft.com/office/drawing/2014/main" id="{EC076B80-F4DC-4795-8855-D4B307770F8F}"/>
              </a:ext>
            </a:extLst>
          </p:cNvPr>
          <p:cNvCxnSpPr/>
          <p:nvPr/>
        </p:nvCxnSpPr>
        <p:spPr>
          <a:xfrm>
            <a:off x="4266528" y="3152271"/>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805CBD6-56DA-41F3-B420-92295905136D}"/>
              </a:ext>
            </a:extLst>
          </p:cNvPr>
          <p:cNvSpPr txBox="1"/>
          <p:nvPr/>
        </p:nvSpPr>
        <p:spPr>
          <a:xfrm>
            <a:off x="4412778" y="3062668"/>
            <a:ext cx="42702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87" name="TextBox 86">
            <a:extLst>
              <a:ext uri="{FF2B5EF4-FFF2-40B4-BE49-F238E27FC236}">
                <a16:creationId xmlns:a16="http://schemas.microsoft.com/office/drawing/2014/main" id="{E46EAFF2-DDF2-46B3-A84D-FD9F1C03D0F9}"/>
              </a:ext>
            </a:extLst>
          </p:cNvPr>
          <p:cNvSpPr txBox="1"/>
          <p:nvPr/>
        </p:nvSpPr>
        <p:spPr>
          <a:xfrm>
            <a:off x="4727235" y="3066566"/>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88" name="TextBox 87">
            <a:extLst>
              <a:ext uri="{FF2B5EF4-FFF2-40B4-BE49-F238E27FC236}">
                <a16:creationId xmlns:a16="http://schemas.microsoft.com/office/drawing/2014/main" id="{6A739A1A-5FBC-457D-A233-3A22426D3D59}"/>
              </a:ext>
            </a:extLst>
          </p:cNvPr>
          <p:cNvSpPr txBox="1"/>
          <p:nvPr/>
        </p:nvSpPr>
        <p:spPr>
          <a:xfrm>
            <a:off x="4524352" y="3675950"/>
            <a:ext cx="80675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89" name="TextBox 88">
            <a:extLst>
              <a:ext uri="{FF2B5EF4-FFF2-40B4-BE49-F238E27FC236}">
                <a16:creationId xmlns:a16="http://schemas.microsoft.com/office/drawing/2014/main" id="{114F77A1-ED93-456F-9C83-93A5F95E2279}"/>
              </a:ext>
            </a:extLst>
          </p:cNvPr>
          <p:cNvSpPr txBox="1"/>
          <p:nvPr/>
        </p:nvSpPr>
        <p:spPr>
          <a:xfrm>
            <a:off x="4741805" y="4283402"/>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cxnSp>
        <p:nvCxnSpPr>
          <p:cNvPr id="90" name="Straight Connector 89">
            <a:extLst>
              <a:ext uri="{FF2B5EF4-FFF2-40B4-BE49-F238E27FC236}">
                <a16:creationId xmlns:a16="http://schemas.microsoft.com/office/drawing/2014/main" id="{60E23035-F1AB-4013-BE69-0A8C72F2040F}"/>
              </a:ext>
            </a:extLst>
          </p:cNvPr>
          <p:cNvCxnSpPr/>
          <p:nvPr/>
        </p:nvCxnSpPr>
        <p:spPr>
          <a:xfrm>
            <a:off x="4491321" y="438062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BE4C4BCF-8201-463E-9C52-A1A8115E5693}"/>
              </a:ext>
            </a:extLst>
          </p:cNvPr>
          <p:cNvSpPr txBox="1"/>
          <p:nvPr/>
        </p:nvSpPr>
        <p:spPr>
          <a:xfrm>
            <a:off x="5235014" y="2574609"/>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5</a:t>
            </a:r>
          </a:p>
        </p:txBody>
      </p:sp>
      <p:sp>
        <p:nvSpPr>
          <p:cNvPr id="92" name="TextBox 91">
            <a:extLst>
              <a:ext uri="{FF2B5EF4-FFF2-40B4-BE49-F238E27FC236}">
                <a16:creationId xmlns:a16="http://schemas.microsoft.com/office/drawing/2014/main" id="{4EE304D0-08C5-47DB-906B-4691E03670B8}"/>
              </a:ext>
            </a:extLst>
          </p:cNvPr>
          <p:cNvSpPr txBox="1"/>
          <p:nvPr/>
        </p:nvSpPr>
        <p:spPr>
          <a:xfrm>
            <a:off x="5537755" y="2569475"/>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112" name="TextBox 111">
            <a:extLst>
              <a:ext uri="{FF2B5EF4-FFF2-40B4-BE49-F238E27FC236}">
                <a16:creationId xmlns:a16="http://schemas.microsoft.com/office/drawing/2014/main" id="{E0C3AADD-A99C-437B-A603-10D1FDF8725A}"/>
              </a:ext>
            </a:extLst>
          </p:cNvPr>
          <p:cNvSpPr txBox="1"/>
          <p:nvPr/>
        </p:nvSpPr>
        <p:spPr>
          <a:xfrm>
            <a:off x="7089864" y="2557576"/>
            <a:ext cx="863684" cy="666786"/>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3</a:t>
            </a:r>
          </a:p>
        </p:txBody>
      </p:sp>
      <p:cxnSp>
        <p:nvCxnSpPr>
          <p:cNvPr id="113" name="Straight Connector 112">
            <a:extLst>
              <a:ext uri="{FF2B5EF4-FFF2-40B4-BE49-F238E27FC236}">
                <a16:creationId xmlns:a16="http://schemas.microsoft.com/office/drawing/2014/main" id="{EC076B80-F4DC-4795-8855-D4B307770F8F}"/>
              </a:ext>
            </a:extLst>
          </p:cNvPr>
          <p:cNvCxnSpPr/>
          <p:nvPr/>
        </p:nvCxnSpPr>
        <p:spPr>
          <a:xfrm>
            <a:off x="7238328" y="3133221"/>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805CBD6-56DA-41F3-B420-92295905136D}"/>
              </a:ext>
            </a:extLst>
          </p:cNvPr>
          <p:cNvSpPr txBox="1"/>
          <p:nvPr/>
        </p:nvSpPr>
        <p:spPr>
          <a:xfrm>
            <a:off x="7059458" y="3086798"/>
            <a:ext cx="42702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115" name="TextBox 114">
            <a:extLst>
              <a:ext uri="{FF2B5EF4-FFF2-40B4-BE49-F238E27FC236}">
                <a16:creationId xmlns:a16="http://schemas.microsoft.com/office/drawing/2014/main" id="{E46EAFF2-DDF2-46B3-A84D-FD9F1C03D0F9}"/>
              </a:ext>
            </a:extLst>
          </p:cNvPr>
          <p:cNvSpPr txBox="1"/>
          <p:nvPr/>
        </p:nvSpPr>
        <p:spPr>
          <a:xfrm>
            <a:off x="7328195" y="3085616"/>
            <a:ext cx="394352" cy="666786"/>
          </a:xfrm>
          <a:prstGeom prst="rect">
            <a:avLst/>
          </a:prstGeom>
          <a:noFill/>
        </p:spPr>
        <p:txBody>
          <a:bodyPr wrap="square" rtlCol="0">
            <a:spAutoFit/>
          </a:bodyPr>
          <a:lstStyle/>
          <a:p>
            <a:pPr algn="ctr" defTabSz="1219170">
              <a:buClr>
                <a:srgbClr val="000000"/>
              </a:buClr>
            </a:pPr>
            <a:r>
              <a:rPr lang="en-US" sz="3733" b="1" kern="0" dirty="0">
                <a:solidFill>
                  <a:srgbClr val="595959">
                    <a:lumMod val="50000"/>
                  </a:srgbClr>
                </a:solidFill>
                <a:latin typeface="Times New Roman" panose="02020603050405020304" pitchFamily="18" charset="0"/>
                <a:ea typeface="Cambria" pitchFamily="18" charset="0"/>
                <a:cs typeface="Times New Roman" panose="02020603050405020304" pitchFamily="18" charset="0"/>
                <a:sym typeface="Arial"/>
              </a:rPr>
              <a:t>6</a:t>
            </a:r>
          </a:p>
        </p:txBody>
      </p:sp>
      <p:sp>
        <p:nvSpPr>
          <p:cNvPr id="116" name="TextBox 115">
            <a:extLst>
              <a:ext uri="{FF2B5EF4-FFF2-40B4-BE49-F238E27FC236}">
                <a16:creationId xmlns:a16="http://schemas.microsoft.com/office/drawing/2014/main" id="{6A739A1A-5FBC-457D-A233-3A22426D3D59}"/>
              </a:ext>
            </a:extLst>
          </p:cNvPr>
          <p:cNvSpPr txBox="1"/>
          <p:nvPr/>
        </p:nvSpPr>
        <p:spPr>
          <a:xfrm>
            <a:off x="7064602" y="3833794"/>
            <a:ext cx="800410"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sp>
        <p:nvSpPr>
          <p:cNvPr id="117" name="TextBox 116">
            <a:extLst>
              <a:ext uri="{FF2B5EF4-FFF2-40B4-BE49-F238E27FC236}">
                <a16:creationId xmlns:a16="http://schemas.microsoft.com/office/drawing/2014/main" id="{114F77A1-ED93-456F-9C83-93A5F95E2279}"/>
              </a:ext>
            </a:extLst>
          </p:cNvPr>
          <p:cNvSpPr txBox="1"/>
          <p:nvPr/>
        </p:nvSpPr>
        <p:spPr>
          <a:xfrm>
            <a:off x="7417142" y="43796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cxnSp>
        <p:nvCxnSpPr>
          <p:cNvPr id="118" name="Straight Connector 117">
            <a:extLst>
              <a:ext uri="{FF2B5EF4-FFF2-40B4-BE49-F238E27FC236}">
                <a16:creationId xmlns:a16="http://schemas.microsoft.com/office/drawing/2014/main" id="{60E23035-F1AB-4013-BE69-0A8C72F2040F}"/>
              </a:ext>
            </a:extLst>
          </p:cNvPr>
          <p:cNvCxnSpPr/>
          <p:nvPr/>
        </p:nvCxnSpPr>
        <p:spPr>
          <a:xfrm>
            <a:off x="7084661" y="44682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BE4C4BCF-8201-463E-9C52-A1A8115E5693}"/>
              </a:ext>
            </a:extLst>
          </p:cNvPr>
          <p:cNvSpPr txBox="1"/>
          <p:nvPr/>
        </p:nvSpPr>
        <p:spPr>
          <a:xfrm>
            <a:off x="8156014" y="2403159"/>
            <a:ext cx="299272"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a:t>
            </a:r>
          </a:p>
        </p:txBody>
      </p:sp>
      <p:sp>
        <p:nvSpPr>
          <p:cNvPr id="120" name="TextBox 119">
            <a:extLst>
              <a:ext uri="{FF2B5EF4-FFF2-40B4-BE49-F238E27FC236}">
                <a16:creationId xmlns:a16="http://schemas.microsoft.com/office/drawing/2014/main" id="{4EE304D0-08C5-47DB-906B-4691E03670B8}"/>
              </a:ext>
            </a:extLst>
          </p:cNvPr>
          <p:cNvSpPr txBox="1"/>
          <p:nvPr/>
        </p:nvSpPr>
        <p:spPr>
          <a:xfrm>
            <a:off x="8433355" y="2423425"/>
            <a:ext cx="26203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a:t>
            </a:r>
          </a:p>
        </p:txBody>
      </p:sp>
      <p:sp>
        <p:nvSpPr>
          <p:cNvPr id="67" name="Rounded Rectangle 66"/>
          <p:cNvSpPr/>
          <p:nvPr/>
        </p:nvSpPr>
        <p:spPr>
          <a:xfrm rot="10800000" flipH="1" flipV="1">
            <a:off x="9134424" y="131031"/>
            <a:ext cx="2875281" cy="1215571"/>
          </a:xfrm>
          <a:prstGeom prst="roundRect">
            <a:avLst/>
          </a:prstGeom>
          <a:ln w="38100">
            <a:solidFill>
              <a:srgbClr val="FF7C8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a:solidFill>
                  <a:schemeClr val="accent4">
                    <a:lumMod val="75000"/>
                  </a:schemeClr>
                </a:solidFill>
              </a:rPr>
              <a:t>CÁC BẠN CÓ THỂ BẤM TẠM DỪNG VIDEO </a:t>
            </a:r>
          </a:p>
          <a:p>
            <a:pPr algn="ctr"/>
            <a:r>
              <a:rPr lang="en-US" sz="2000" b="1">
                <a:solidFill>
                  <a:schemeClr val="accent4">
                    <a:lumMod val="75000"/>
                  </a:schemeClr>
                </a:solidFill>
              </a:rPr>
              <a:t>ĐỂ LÀM BÀI NHÉ!</a:t>
            </a:r>
          </a:p>
        </p:txBody>
      </p:sp>
      <p:sp>
        <p:nvSpPr>
          <p:cNvPr id="53" name="TextBox 52">
            <a:extLst>
              <a:ext uri="{FF2B5EF4-FFF2-40B4-BE49-F238E27FC236}">
                <a16:creationId xmlns:a16="http://schemas.microsoft.com/office/drawing/2014/main" id="{114F77A1-ED93-456F-9C83-93A5F95E2279}"/>
              </a:ext>
            </a:extLst>
          </p:cNvPr>
          <p:cNvSpPr txBox="1"/>
          <p:nvPr/>
        </p:nvSpPr>
        <p:spPr>
          <a:xfrm>
            <a:off x="7709242" y="43796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a:t>
            </a:r>
          </a:p>
        </p:txBody>
      </p:sp>
      <p:sp>
        <p:nvSpPr>
          <p:cNvPr id="54" name="TextBox 53">
            <a:extLst>
              <a:ext uri="{FF2B5EF4-FFF2-40B4-BE49-F238E27FC236}">
                <a16:creationId xmlns:a16="http://schemas.microsoft.com/office/drawing/2014/main" id="{114F77A1-ED93-456F-9C83-93A5F95E2279}"/>
              </a:ext>
            </a:extLst>
          </p:cNvPr>
          <p:cNvSpPr txBox="1"/>
          <p:nvPr/>
        </p:nvSpPr>
        <p:spPr>
          <a:xfrm>
            <a:off x="8610942" y="24365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55" name="TextBox 54">
            <a:extLst>
              <a:ext uri="{FF2B5EF4-FFF2-40B4-BE49-F238E27FC236}">
                <a16:creationId xmlns:a16="http://schemas.microsoft.com/office/drawing/2014/main" id="{114F77A1-ED93-456F-9C83-93A5F95E2279}"/>
              </a:ext>
            </a:extLst>
          </p:cNvPr>
          <p:cNvSpPr txBox="1"/>
          <p:nvPr/>
        </p:nvSpPr>
        <p:spPr>
          <a:xfrm>
            <a:off x="7721942" y="48368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cxnSp>
        <p:nvCxnSpPr>
          <p:cNvPr id="56" name="Straight Connector 55">
            <a:extLst>
              <a:ext uri="{FF2B5EF4-FFF2-40B4-BE49-F238E27FC236}">
                <a16:creationId xmlns:a16="http://schemas.microsoft.com/office/drawing/2014/main" id="{60E23035-F1AB-4013-BE69-0A8C72F2040F}"/>
              </a:ext>
            </a:extLst>
          </p:cNvPr>
          <p:cNvCxnSpPr/>
          <p:nvPr/>
        </p:nvCxnSpPr>
        <p:spPr>
          <a:xfrm>
            <a:off x="7465661" y="54334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14F77A1-ED93-456F-9C83-93A5F95E2279}"/>
              </a:ext>
            </a:extLst>
          </p:cNvPr>
          <p:cNvSpPr txBox="1"/>
          <p:nvPr/>
        </p:nvSpPr>
        <p:spPr>
          <a:xfrm>
            <a:off x="7760042" y="5395614"/>
            <a:ext cx="390611"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a:t>
            </a:r>
          </a:p>
        </p:txBody>
      </p:sp>
      <p:grpSp>
        <p:nvGrpSpPr>
          <p:cNvPr id="58" name="Group 57">
            <a:extLst>
              <a:ext uri="{FF2B5EF4-FFF2-40B4-BE49-F238E27FC236}">
                <a16:creationId xmlns:a16="http://schemas.microsoft.com/office/drawing/2014/main" id="{3965F37A-338E-43EA-9AE8-210E9C3791E4}"/>
              </a:ext>
            </a:extLst>
          </p:cNvPr>
          <p:cNvGrpSpPr/>
          <p:nvPr/>
        </p:nvGrpSpPr>
        <p:grpSpPr>
          <a:xfrm>
            <a:off x="9468453" y="1841500"/>
            <a:ext cx="1777780" cy="1180819"/>
            <a:chOff x="582058" y="1947731"/>
            <a:chExt cx="1777780" cy="1119253"/>
          </a:xfrm>
        </p:grpSpPr>
        <p:sp>
          <p:nvSpPr>
            <p:cNvPr id="59" name="TextBox 58">
              <a:extLst>
                <a:ext uri="{FF2B5EF4-FFF2-40B4-BE49-F238E27FC236}">
                  <a16:creationId xmlns:a16="http://schemas.microsoft.com/office/drawing/2014/main" id="{82F994B5-6ED7-481C-B016-6C685719F62A}"/>
                </a:ext>
              </a:extLst>
            </p:cNvPr>
            <p:cNvSpPr txBox="1"/>
            <p:nvPr/>
          </p:nvSpPr>
          <p:spPr>
            <a:xfrm>
              <a:off x="582058" y="1947731"/>
              <a:ext cx="1176759" cy="632021"/>
            </a:xfrm>
            <a:prstGeom prst="rect">
              <a:avLst/>
            </a:prstGeom>
            <a:noFill/>
          </p:spPr>
          <p:txBody>
            <a:bodyPr wrap="square" rtlCol="0">
              <a:spAutoFit/>
            </a:bodyPr>
            <a:lstStyle/>
            <a:p>
              <a:pP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725</a:t>
              </a:r>
            </a:p>
          </p:txBody>
        </p:sp>
        <p:sp>
          <p:nvSpPr>
            <p:cNvPr id="60" name="TextBox 59">
              <a:extLst>
                <a:ext uri="{FF2B5EF4-FFF2-40B4-BE49-F238E27FC236}">
                  <a16:creationId xmlns:a16="http://schemas.microsoft.com/office/drawing/2014/main" id="{23259960-9B3E-45F5-BE1C-0E106FF306A8}"/>
                </a:ext>
              </a:extLst>
            </p:cNvPr>
            <p:cNvSpPr txBox="1"/>
            <p:nvPr/>
          </p:nvSpPr>
          <p:spPr>
            <a:xfrm>
              <a:off x="1594453" y="1952988"/>
              <a:ext cx="664969" cy="632021"/>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cxnSp>
          <p:nvCxnSpPr>
            <p:cNvPr id="61" name="Straight Connector 60">
              <a:extLst>
                <a:ext uri="{FF2B5EF4-FFF2-40B4-BE49-F238E27FC236}">
                  <a16:creationId xmlns:a16="http://schemas.microsoft.com/office/drawing/2014/main" id="{8E1DF805-CF01-4D28-934B-A7A88363AAE5}"/>
                </a:ext>
              </a:extLst>
            </p:cNvPr>
            <p:cNvCxnSpPr/>
            <p:nvPr/>
          </p:nvCxnSpPr>
          <p:spPr>
            <a:xfrm>
              <a:off x="1628318" y="1981039"/>
              <a:ext cx="5770" cy="108594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B01DE4B-DCA9-47B6-85FE-91F6E46FE5C7}"/>
                </a:ext>
              </a:extLst>
            </p:cNvPr>
            <p:cNvCxnSpPr/>
            <p:nvPr/>
          </p:nvCxnSpPr>
          <p:spPr>
            <a:xfrm>
              <a:off x="1628318" y="2513705"/>
              <a:ext cx="73152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23259960-9B3E-45F5-BE1C-0E106FF306A8}"/>
              </a:ext>
            </a:extLst>
          </p:cNvPr>
          <p:cNvSpPr txBox="1"/>
          <p:nvPr/>
        </p:nvSpPr>
        <p:spPr>
          <a:xfrm>
            <a:off x="10430048" y="23550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a:t>
            </a:r>
          </a:p>
        </p:txBody>
      </p:sp>
      <p:sp>
        <p:nvSpPr>
          <p:cNvPr id="64" name="TextBox 63">
            <a:extLst>
              <a:ext uri="{FF2B5EF4-FFF2-40B4-BE49-F238E27FC236}">
                <a16:creationId xmlns:a16="http://schemas.microsoft.com/office/drawing/2014/main" id="{23259960-9B3E-45F5-BE1C-0E106FF306A8}"/>
              </a:ext>
            </a:extLst>
          </p:cNvPr>
          <p:cNvSpPr txBox="1"/>
          <p:nvPr/>
        </p:nvSpPr>
        <p:spPr>
          <a:xfrm>
            <a:off x="9388648" y="24566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6</a:t>
            </a:r>
          </a:p>
        </p:txBody>
      </p:sp>
      <p:cxnSp>
        <p:nvCxnSpPr>
          <p:cNvPr id="65" name="Straight Connector 64">
            <a:extLst>
              <a:ext uri="{FF2B5EF4-FFF2-40B4-BE49-F238E27FC236}">
                <a16:creationId xmlns:a16="http://schemas.microsoft.com/office/drawing/2014/main" id="{60E23035-F1AB-4013-BE69-0A8C72F2040F}"/>
              </a:ext>
            </a:extLst>
          </p:cNvPr>
          <p:cNvCxnSpPr/>
          <p:nvPr/>
        </p:nvCxnSpPr>
        <p:spPr>
          <a:xfrm>
            <a:off x="9269061" y="30966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3259960-9B3E-45F5-BE1C-0E106FF306A8}"/>
              </a:ext>
            </a:extLst>
          </p:cNvPr>
          <p:cNvSpPr txBox="1"/>
          <p:nvPr/>
        </p:nvSpPr>
        <p:spPr>
          <a:xfrm>
            <a:off x="9363248" y="30408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a:t>
            </a:r>
          </a:p>
        </p:txBody>
      </p:sp>
      <p:sp>
        <p:nvSpPr>
          <p:cNvPr id="69" name="TextBox 68">
            <a:extLst>
              <a:ext uri="{FF2B5EF4-FFF2-40B4-BE49-F238E27FC236}">
                <a16:creationId xmlns:a16="http://schemas.microsoft.com/office/drawing/2014/main" id="{23259960-9B3E-45F5-BE1C-0E106FF306A8}"/>
              </a:ext>
            </a:extLst>
          </p:cNvPr>
          <p:cNvSpPr txBox="1"/>
          <p:nvPr/>
        </p:nvSpPr>
        <p:spPr>
          <a:xfrm>
            <a:off x="9642648" y="30408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a:t>
            </a:r>
          </a:p>
        </p:txBody>
      </p:sp>
      <p:sp>
        <p:nvSpPr>
          <p:cNvPr id="70" name="TextBox 69">
            <a:extLst>
              <a:ext uri="{FF2B5EF4-FFF2-40B4-BE49-F238E27FC236}">
                <a16:creationId xmlns:a16="http://schemas.microsoft.com/office/drawing/2014/main" id="{23259960-9B3E-45F5-BE1C-0E106FF306A8}"/>
              </a:ext>
            </a:extLst>
          </p:cNvPr>
          <p:cNvSpPr txBox="1"/>
          <p:nvPr/>
        </p:nvSpPr>
        <p:spPr>
          <a:xfrm>
            <a:off x="10709448" y="23550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2</a:t>
            </a:r>
          </a:p>
        </p:txBody>
      </p:sp>
      <p:sp>
        <p:nvSpPr>
          <p:cNvPr id="71" name="TextBox 70">
            <a:extLst>
              <a:ext uri="{FF2B5EF4-FFF2-40B4-BE49-F238E27FC236}">
                <a16:creationId xmlns:a16="http://schemas.microsoft.com/office/drawing/2014/main" id="{23259960-9B3E-45F5-BE1C-0E106FF306A8}"/>
              </a:ext>
            </a:extLst>
          </p:cNvPr>
          <p:cNvSpPr txBox="1"/>
          <p:nvPr/>
        </p:nvSpPr>
        <p:spPr>
          <a:xfrm>
            <a:off x="9502948" y="37012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12</a:t>
            </a:r>
          </a:p>
        </p:txBody>
      </p:sp>
      <p:cxnSp>
        <p:nvCxnSpPr>
          <p:cNvPr id="72" name="Straight Connector 71">
            <a:extLst>
              <a:ext uri="{FF2B5EF4-FFF2-40B4-BE49-F238E27FC236}">
                <a16:creationId xmlns:a16="http://schemas.microsoft.com/office/drawing/2014/main" id="{60E23035-F1AB-4013-BE69-0A8C72F2040F}"/>
              </a:ext>
            </a:extLst>
          </p:cNvPr>
          <p:cNvCxnSpPr/>
          <p:nvPr/>
        </p:nvCxnSpPr>
        <p:spPr>
          <a:xfrm>
            <a:off x="9421461" y="43666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3259960-9B3E-45F5-BE1C-0E106FF306A8}"/>
              </a:ext>
            </a:extLst>
          </p:cNvPr>
          <p:cNvSpPr txBox="1"/>
          <p:nvPr/>
        </p:nvSpPr>
        <p:spPr>
          <a:xfrm>
            <a:off x="9629948" y="43362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74" name="TextBox 73">
            <a:extLst>
              <a:ext uri="{FF2B5EF4-FFF2-40B4-BE49-F238E27FC236}">
                <a16:creationId xmlns:a16="http://schemas.microsoft.com/office/drawing/2014/main" id="{23259960-9B3E-45F5-BE1C-0E106FF306A8}"/>
              </a:ext>
            </a:extLst>
          </p:cNvPr>
          <p:cNvSpPr txBox="1"/>
          <p:nvPr/>
        </p:nvSpPr>
        <p:spPr>
          <a:xfrm>
            <a:off x="9972848" y="43362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5</a:t>
            </a:r>
          </a:p>
        </p:txBody>
      </p:sp>
      <p:sp>
        <p:nvSpPr>
          <p:cNvPr id="75" name="TextBox 74">
            <a:extLst>
              <a:ext uri="{FF2B5EF4-FFF2-40B4-BE49-F238E27FC236}">
                <a16:creationId xmlns:a16="http://schemas.microsoft.com/office/drawing/2014/main" id="{23259960-9B3E-45F5-BE1C-0E106FF306A8}"/>
              </a:ext>
            </a:extLst>
          </p:cNvPr>
          <p:cNvSpPr txBox="1"/>
          <p:nvPr/>
        </p:nvSpPr>
        <p:spPr>
          <a:xfrm>
            <a:off x="11001548" y="23423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
        <p:nvSpPr>
          <p:cNvPr id="76" name="TextBox 75">
            <a:extLst>
              <a:ext uri="{FF2B5EF4-FFF2-40B4-BE49-F238E27FC236}">
                <a16:creationId xmlns:a16="http://schemas.microsoft.com/office/drawing/2014/main" id="{23259960-9B3E-45F5-BE1C-0E106FF306A8}"/>
              </a:ext>
            </a:extLst>
          </p:cNvPr>
          <p:cNvSpPr txBox="1"/>
          <p:nvPr/>
        </p:nvSpPr>
        <p:spPr>
          <a:xfrm>
            <a:off x="9998248" y="49458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cxnSp>
        <p:nvCxnSpPr>
          <p:cNvPr id="77" name="Straight Connector 76">
            <a:extLst>
              <a:ext uri="{FF2B5EF4-FFF2-40B4-BE49-F238E27FC236}">
                <a16:creationId xmlns:a16="http://schemas.microsoft.com/office/drawing/2014/main" id="{60E23035-F1AB-4013-BE69-0A8C72F2040F}"/>
              </a:ext>
            </a:extLst>
          </p:cNvPr>
          <p:cNvCxnSpPr/>
          <p:nvPr/>
        </p:nvCxnSpPr>
        <p:spPr>
          <a:xfrm>
            <a:off x="9802461" y="5522356"/>
            <a:ext cx="82296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23259960-9B3E-45F5-BE1C-0E106FF306A8}"/>
              </a:ext>
            </a:extLst>
          </p:cNvPr>
          <p:cNvSpPr txBox="1"/>
          <p:nvPr/>
        </p:nvSpPr>
        <p:spPr>
          <a:xfrm>
            <a:off x="10036348" y="5491946"/>
            <a:ext cx="664969" cy="666786"/>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5</a:t>
            </a:r>
          </a:p>
        </p:txBody>
      </p:sp>
      <p:sp>
        <p:nvSpPr>
          <p:cNvPr id="79" name="TextBox 78">
            <a:extLst>
              <a:ext uri="{FF2B5EF4-FFF2-40B4-BE49-F238E27FC236}">
                <a16:creationId xmlns:a16="http://schemas.microsoft.com/office/drawing/2014/main" id="{C8250F4F-1E7F-46B7-9359-D82AF123E5A8}"/>
              </a:ext>
            </a:extLst>
          </p:cNvPr>
          <p:cNvSpPr txBox="1"/>
          <p:nvPr/>
        </p:nvSpPr>
        <p:spPr>
          <a:xfrm>
            <a:off x="2929180" y="2565797"/>
            <a:ext cx="421668" cy="686347"/>
          </a:xfrm>
          <a:prstGeom prst="rect">
            <a:avLst/>
          </a:prstGeom>
          <a:noFill/>
        </p:spPr>
        <p:txBody>
          <a:bodyPr wrap="square" rtlCol="0">
            <a:spAutoFit/>
          </a:bodyPr>
          <a:lstStyle/>
          <a:p>
            <a:pPr algn="ctr" defTabSz="1219170">
              <a:buClr>
                <a:srgbClr val="000000"/>
              </a:buClr>
            </a:pPr>
            <a:r>
              <a:rPr lang="en-US" sz="3733"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0</a:t>
            </a:r>
          </a:p>
        </p:txBody>
      </p:sp>
    </p:spTree>
    <p:custDataLst>
      <p:tags r:id="rId1"/>
    </p:custDataLst>
    <p:extLst>
      <p:ext uri="{BB962C8B-B14F-4D97-AF65-F5344CB8AC3E}">
        <p14:creationId xmlns:p14="http://schemas.microsoft.com/office/powerpoint/2010/main" val="1145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3"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100" fill="hold">
                                          <p:stCondLst>
                                            <p:cond delay="0"/>
                                          </p:stCondLst>
                                        </p:cTn>
                                        <p:tgtEl>
                                          <p:spTgt spid="67"/>
                                        </p:tgtEl>
                                        <p:attrNameLst>
                                          <p:attrName>r</p:attrName>
                                        </p:attrNameLst>
                                      </p:cBhvr>
                                    </p:animRot>
                                    <p:animRot by="-240000">
                                      <p:cBhvr>
                                        <p:cTn id="11" dur="200" fill="hold">
                                          <p:stCondLst>
                                            <p:cond delay="200"/>
                                          </p:stCondLst>
                                        </p:cTn>
                                        <p:tgtEl>
                                          <p:spTgt spid="67"/>
                                        </p:tgtEl>
                                        <p:attrNameLst>
                                          <p:attrName>r</p:attrName>
                                        </p:attrNameLst>
                                      </p:cBhvr>
                                    </p:animRot>
                                    <p:animRot by="240000">
                                      <p:cBhvr>
                                        <p:cTn id="12" dur="200" fill="hold">
                                          <p:stCondLst>
                                            <p:cond delay="400"/>
                                          </p:stCondLst>
                                        </p:cTn>
                                        <p:tgtEl>
                                          <p:spTgt spid="67"/>
                                        </p:tgtEl>
                                        <p:attrNameLst>
                                          <p:attrName>r</p:attrName>
                                        </p:attrNameLst>
                                      </p:cBhvr>
                                    </p:animRot>
                                    <p:animRot by="-240000">
                                      <p:cBhvr>
                                        <p:cTn id="13" dur="200" fill="hold">
                                          <p:stCondLst>
                                            <p:cond delay="600"/>
                                          </p:stCondLst>
                                        </p:cTn>
                                        <p:tgtEl>
                                          <p:spTgt spid="67"/>
                                        </p:tgtEl>
                                        <p:attrNameLst>
                                          <p:attrName>r</p:attrName>
                                        </p:attrNameLst>
                                      </p:cBhvr>
                                    </p:animRot>
                                    <p:animRot by="120000">
                                      <p:cBhvr>
                                        <p:cTn id="14" dur="200" fill="hold">
                                          <p:stCondLst>
                                            <p:cond delay="800"/>
                                          </p:stCondLst>
                                        </p:cTn>
                                        <p:tgtEl>
                                          <p:spTgt spid="67"/>
                                        </p:tgtEl>
                                        <p:attrNameLst>
                                          <p:attrName>r</p:attrName>
                                        </p:attrNameLst>
                                      </p:cBhvr>
                                    </p:animRot>
                                  </p:childTnLst>
                                </p:cTn>
                              </p:par>
                            </p:childTnLst>
                          </p:cTn>
                        </p:par>
                        <p:par>
                          <p:cTn id="15" fill="hold">
                            <p:stCondLst>
                              <p:cond delay="1500"/>
                            </p:stCondLst>
                            <p:childTnLst>
                              <p:par>
                                <p:cTn id="16" presetID="32" presetClass="emph" presetSubtype="0" fill="hold" grpId="1" nodeType="afterEffect">
                                  <p:stCondLst>
                                    <p:cond delay="0"/>
                                  </p:stCondLst>
                                  <p:childTnLst>
                                    <p:animRot by="120000">
                                      <p:cBhvr>
                                        <p:cTn id="17" dur="100" fill="hold">
                                          <p:stCondLst>
                                            <p:cond delay="0"/>
                                          </p:stCondLst>
                                        </p:cTn>
                                        <p:tgtEl>
                                          <p:spTgt spid="67"/>
                                        </p:tgtEl>
                                        <p:attrNameLst>
                                          <p:attrName>r</p:attrName>
                                        </p:attrNameLst>
                                      </p:cBhvr>
                                    </p:animRot>
                                    <p:animRot by="-240000">
                                      <p:cBhvr>
                                        <p:cTn id="18" dur="200" fill="hold">
                                          <p:stCondLst>
                                            <p:cond delay="200"/>
                                          </p:stCondLst>
                                        </p:cTn>
                                        <p:tgtEl>
                                          <p:spTgt spid="67"/>
                                        </p:tgtEl>
                                        <p:attrNameLst>
                                          <p:attrName>r</p:attrName>
                                        </p:attrNameLst>
                                      </p:cBhvr>
                                    </p:animRot>
                                    <p:animRot by="240000">
                                      <p:cBhvr>
                                        <p:cTn id="19" dur="200" fill="hold">
                                          <p:stCondLst>
                                            <p:cond delay="400"/>
                                          </p:stCondLst>
                                        </p:cTn>
                                        <p:tgtEl>
                                          <p:spTgt spid="67"/>
                                        </p:tgtEl>
                                        <p:attrNameLst>
                                          <p:attrName>r</p:attrName>
                                        </p:attrNameLst>
                                      </p:cBhvr>
                                    </p:animRot>
                                    <p:animRot by="-240000">
                                      <p:cBhvr>
                                        <p:cTn id="20" dur="200" fill="hold">
                                          <p:stCondLst>
                                            <p:cond delay="600"/>
                                          </p:stCondLst>
                                        </p:cTn>
                                        <p:tgtEl>
                                          <p:spTgt spid="67"/>
                                        </p:tgtEl>
                                        <p:attrNameLst>
                                          <p:attrName>r</p:attrName>
                                        </p:attrNameLst>
                                      </p:cBhvr>
                                    </p:animRot>
                                    <p:animRot by="120000">
                                      <p:cBhvr>
                                        <p:cTn id="21" dur="200" fill="hold">
                                          <p:stCondLst>
                                            <p:cond delay="800"/>
                                          </p:stCondLst>
                                        </p:cTn>
                                        <p:tgtEl>
                                          <p:spTgt spid="67"/>
                                        </p:tgtEl>
                                        <p:attrNameLst>
                                          <p:attrName>r</p:attrName>
                                        </p:attrNameLst>
                                      </p:cBhvr>
                                    </p:animRot>
                                  </p:childTnLst>
                                </p:cTn>
                              </p:par>
                            </p:childTnLst>
                          </p:cTn>
                        </p:par>
                        <p:par>
                          <p:cTn id="22" fill="hold">
                            <p:stCondLst>
                              <p:cond delay="2500"/>
                            </p:stCondLst>
                            <p:childTnLst>
                              <p:par>
                                <p:cTn id="23" presetID="32" presetClass="emph" presetSubtype="0" fill="hold" grpId="2" nodeType="afterEffect">
                                  <p:stCondLst>
                                    <p:cond delay="0"/>
                                  </p:stCondLst>
                                  <p:childTnLst>
                                    <p:animRot by="120000">
                                      <p:cBhvr>
                                        <p:cTn id="24" dur="100" fill="hold">
                                          <p:stCondLst>
                                            <p:cond delay="0"/>
                                          </p:stCondLst>
                                        </p:cTn>
                                        <p:tgtEl>
                                          <p:spTgt spid="67"/>
                                        </p:tgtEl>
                                        <p:attrNameLst>
                                          <p:attrName>r</p:attrName>
                                        </p:attrNameLst>
                                      </p:cBhvr>
                                    </p:animRot>
                                    <p:animRot by="-240000">
                                      <p:cBhvr>
                                        <p:cTn id="25" dur="200" fill="hold">
                                          <p:stCondLst>
                                            <p:cond delay="200"/>
                                          </p:stCondLst>
                                        </p:cTn>
                                        <p:tgtEl>
                                          <p:spTgt spid="67"/>
                                        </p:tgtEl>
                                        <p:attrNameLst>
                                          <p:attrName>r</p:attrName>
                                        </p:attrNameLst>
                                      </p:cBhvr>
                                    </p:animRot>
                                    <p:animRot by="240000">
                                      <p:cBhvr>
                                        <p:cTn id="26" dur="200" fill="hold">
                                          <p:stCondLst>
                                            <p:cond delay="400"/>
                                          </p:stCondLst>
                                        </p:cTn>
                                        <p:tgtEl>
                                          <p:spTgt spid="67"/>
                                        </p:tgtEl>
                                        <p:attrNameLst>
                                          <p:attrName>r</p:attrName>
                                        </p:attrNameLst>
                                      </p:cBhvr>
                                    </p:animRot>
                                    <p:animRot by="-240000">
                                      <p:cBhvr>
                                        <p:cTn id="27" dur="200" fill="hold">
                                          <p:stCondLst>
                                            <p:cond delay="600"/>
                                          </p:stCondLst>
                                        </p:cTn>
                                        <p:tgtEl>
                                          <p:spTgt spid="67"/>
                                        </p:tgtEl>
                                        <p:attrNameLst>
                                          <p:attrName>r</p:attrName>
                                        </p:attrNameLst>
                                      </p:cBhvr>
                                    </p:animRot>
                                    <p:animRot by="120000">
                                      <p:cBhvr>
                                        <p:cTn id="28" dur="200" fill="hold">
                                          <p:stCondLst>
                                            <p:cond delay="800"/>
                                          </p:stCondLst>
                                        </p:cTn>
                                        <p:tgtEl>
                                          <p:spTgt spid="6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fill="hold"/>
                                        <p:tgtEl>
                                          <p:spTgt spid="58"/>
                                        </p:tgtEl>
                                        <p:attrNameLst>
                                          <p:attrName>ppt_x</p:attrName>
                                        </p:attrNameLst>
                                      </p:cBhvr>
                                      <p:tavLst>
                                        <p:tav tm="0">
                                          <p:val>
                                            <p:strVal val="#ppt_x"/>
                                          </p:val>
                                        </p:tav>
                                        <p:tav tm="100000">
                                          <p:val>
                                            <p:strVal val="#ppt_x"/>
                                          </p:val>
                                        </p:tav>
                                      </p:tavLst>
                                    </p:anim>
                                    <p:anim calcmode="lin" valueType="num">
                                      <p:cBhvr additive="base">
                                        <p:cTn id="3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4" nodeType="clickEffect">
                                  <p:stCondLst>
                                    <p:cond delay="0"/>
                                  </p:stCondLst>
                                  <p:childTnLst>
                                    <p:animEffect transition="out" filter="fade">
                                      <p:cBhvr>
                                        <p:cTn id="38" dur="500"/>
                                        <p:tgtEl>
                                          <p:spTgt spid="67"/>
                                        </p:tgtEl>
                                      </p:cBhvr>
                                    </p:animEffect>
                                    <p:set>
                                      <p:cBhvr>
                                        <p:cTn id="39" dur="1" fill="hold">
                                          <p:stCondLst>
                                            <p:cond delay="499"/>
                                          </p:stCondLst>
                                        </p:cTn>
                                        <p:tgtEl>
                                          <p:spTgt spid="6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down)">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par>
                          <p:cTn id="78" fill="hold">
                            <p:stCondLst>
                              <p:cond delay="500"/>
                            </p:stCondLst>
                            <p:childTnLst>
                              <p:par>
                                <p:cTn id="79" presetID="16" presetClass="entr" presetSubtype="21"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barn(inVertical)">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500" fill="hold"/>
                                        <p:tgtEl>
                                          <p:spTgt spid="79"/>
                                        </p:tgtEl>
                                        <p:attrNameLst>
                                          <p:attrName>ppt_x</p:attrName>
                                        </p:attrNameLst>
                                      </p:cBhvr>
                                      <p:tavLst>
                                        <p:tav tm="0">
                                          <p:val>
                                            <p:strVal val="#ppt_x"/>
                                          </p:val>
                                        </p:tav>
                                        <p:tav tm="100000">
                                          <p:val>
                                            <p:strVal val="#ppt_x"/>
                                          </p:val>
                                        </p:tav>
                                      </p:tavLst>
                                    </p:anim>
                                    <p:anim calcmode="lin" valueType="num">
                                      <p:cBhvr additive="base">
                                        <p:cTn id="8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wipe(down)">
                                      <p:cBhvr>
                                        <p:cTn id="92" dur="500"/>
                                        <p:tgtEl>
                                          <p:spTgt spid="91"/>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wipe(down)">
                                      <p:cBhvr>
                                        <p:cTn id="96" dur="500"/>
                                        <p:tgtEl>
                                          <p:spTgt spid="84"/>
                                        </p:tgtEl>
                                      </p:cBhvr>
                                    </p:animEffect>
                                  </p:childTnLst>
                                </p:cTn>
                              </p:par>
                            </p:childTnLst>
                          </p:cTn>
                        </p:par>
                        <p:par>
                          <p:cTn id="97" fill="hold">
                            <p:stCondLst>
                              <p:cond delay="1000"/>
                            </p:stCondLst>
                            <p:childTnLst>
                              <p:par>
                                <p:cTn id="98" presetID="16" presetClass="entr" presetSubtype="21" fill="hold" nodeType="after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barn(inVertical)">
                                      <p:cBhvr>
                                        <p:cTn id="100" dur="500"/>
                                        <p:tgtEl>
                                          <p:spTgt spid="85"/>
                                        </p:tgtEl>
                                      </p:cBhvr>
                                    </p:animEffect>
                                  </p:childTnLst>
                                </p:cTn>
                              </p:par>
                            </p:childTnLst>
                          </p:cTn>
                        </p:par>
                        <p:par>
                          <p:cTn id="101" fill="hold">
                            <p:stCondLst>
                              <p:cond delay="1500"/>
                            </p:stCondLst>
                            <p:childTnLst>
                              <p:par>
                                <p:cTn id="102" presetID="16" presetClass="entr" presetSubtype="21"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barn(inVertical)">
                                      <p:cBhvr>
                                        <p:cTn id="104" dur="500"/>
                                        <p:tgtEl>
                                          <p:spTgt spid="86"/>
                                        </p:tgtEl>
                                      </p:cBhvr>
                                    </p:animEffect>
                                  </p:childTnLst>
                                </p:cTn>
                              </p:par>
                            </p:childTnLst>
                          </p:cTn>
                        </p:par>
                        <p:par>
                          <p:cTn id="105" fill="hold">
                            <p:stCondLst>
                              <p:cond delay="2000"/>
                            </p:stCondLst>
                            <p:childTnLst>
                              <p:par>
                                <p:cTn id="106" presetID="22" presetClass="entr" presetSubtype="4" fill="hold" grpId="0" nodeType="after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wipe(down)">
                                      <p:cBhvr>
                                        <p:cTn id="108" dur="500"/>
                                        <p:tgtEl>
                                          <p:spTgt spid="87"/>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wipe(down)">
                                      <p:cBhvr>
                                        <p:cTn id="112" dur="500"/>
                                        <p:tgtEl>
                                          <p:spTgt spid="92"/>
                                        </p:tgtEl>
                                      </p:cBhvr>
                                    </p:animEffect>
                                  </p:childTnLst>
                                </p:cTn>
                              </p:par>
                            </p:childTnLst>
                          </p:cTn>
                        </p:par>
                        <p:par>
                          <p:cTn id="113" fill="hold">
                            <p:stCondLst>
                              <p:cond delay="3000"/>
                            </p:stCondLst>
                            <p:childTnLst>
                              <p:par>
                                <p:cTn id="114" presetID="16" presetClass="entr" presetSubtype="21"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barn(inVertical)">
                                      <p:cBhvr>
                                        <p:cTn id="116" dur="500"/>
                                        <p:tgtEl>
                                          <p:spTgt spid="88"/>
                                        </p:tgtEl>
                                      </p:cBhvr>
                                    </p:animEffect>
                                  </p:childTnLst>
                                </p:cTn>
                              </p:par>
                            </p:childTnLst>
                          </p:cTn>
                        </p:par>
                        <p:par>
                          <p:cTn id="117" fill="hold">
                            <p:stCondLst>
                              <p:cond delay="3500"/>
                            </p:stCondLst>
                            <p:childTnLst>
                              <p:par>
                                <p:cTn id="118" presetID="16" presetClass="entr" presetSubtype="21" fill="hold" nodeType="after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barn(inVertical)">
                                      <p:cBhvr>
                                        <p:cTn id="120" dur="500"/>
                                        <p:tgtEl>
                                          <p:spTgt spid="90"/>
                                        </p:tgtEl>
                                      </p:cBhvr>
                                    </p:animEffect>
                                  </p:childTnLst>
                                </p:cTn>
                              </p:par>
                            </p:childTnLst>
                          </p:cTn>
                        </p:par>
                        <p:par>
                          <p:cTn id="121" fill="hold">
                            <p:stCondLst>
                              <p:cond delay="4000"/>
                            </p:stCondLst>
                            <p:childTnLst>
                              <p:par>
                                <p:cTn id="122" presetID="16" presetClass="entr" presetSubtype="21" fill="hold" grpId="0" nodeType="after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barn(inVertical)">
                                      <p:cBhvr>
                                        <p:cTn id="124" dur="500"/>
                                        <p:tgtEl>
                                          <p:spTgt spid="8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19"/>
                                        </p:tgtEl>
                                        <p:attrNameLst>
                                          <p:attrName>style.visibility</p:attrName>
                                        </p:attrNameLst>
                                      </p:cBhvr>
                                      <p:to>
                                        <p:strVal val="visible"/>
                                      </p:to>
                                    </p:set>
                                    <p:animEffect transition="in" filter="wipe(down)">
                                      <p:cBhvr>
                                        <p:cTn id="129" dur="500"/>
                                        <p:tgtEl>
                                          <p:spTgt spid="119"/>
                                        </p:tgtEl>
                                      </p:cBhvr>
                                    </p:animEffect>
                                  </p:childTnLst>
                                </p:cTn>
                              </p:par>
                            </p:childTnLst>
                          </p:cTn>
                        </p:par>
                        <p:par>
                          <p:cTn id="130" fill="hold">
                            <p:stCondLst>
                              <p:cond delay="500"/>
                            </p:stCondLst>
                            <p:childTnLst>
                              <p:par>
                                <p:cTn id="131" presetID="22" presetClass="entr" presetSubtype="4" fill="hold" grpId="0" nodeType="afterEffect">
                                  <p:stCondLst>
                                    <p:cond delay="0"/>
                                  </p:stCondLst>
                                  <p:childTnLst>
                                    <p:set>
                                      <p:cBhvr>
                                        <p:cTn id="132" dur="1" fill="hold">
                                          <p:stCondLst>
                                            <p:cond delay="0"/>
                                          </p:stCondLst>
                                        </p:cTn>
                                        <p:tgtEl>
                                          <p:spTgt spid="112"/>
                                        </p:tgtEl>
                                        <p:attrNameLst>
                                          <p:attrName>style.visibility</p:attrName>
                                        </p:attrNameLst>
                                      </p:cBhvr>
                                      <p:to>
                                        <p:strVal val="visible"/>
                                      </p:to>
                                    </p:set>
                                    <p:animEffect transition="in" filter="wipe(down)">
                                      <p:cBhvr>
                                        <p:cTn id="133" dur="500"/>
                                        <p:tgtEl>
                                          <p:spTgt spid="112"/>
                                        </p:tgtEl>
                                      </p:cBhvr>
                                    </p:animEffect>
                                  </p:childTnLst>
                                </p:cTn>
                              </p:par>
                            </p:childTnLst>
                          </p:cTn>
                        </p:par>
                        <p:par>
                          <p:cTn id="134" fill="hold">
                            <p:stCondLst>
                              <p:cond delay="1000"/>
                            </p:stCondLst>
                            <p:childTnLst>
                              <p:par>
                                <p:cTn id="135" presetID="16" presetClass="entr" presetSubtype="21" fill="hold" nodeType="afterEffect">
                                  <p:stCondLst>
                                    <p:cond delay="0"/>
                                  </p:stCondLst>
                                  <p:childTnLst>
                                    <p:set>
                                      <p:cBhvr>
                                        <p:cTn id="136" dur="1" fill="hold">
                                          <p:stCondLst>
                                            <p:cond delay="0"/>
                                          </p:stCondLst>
                                        </p:cTn>
                                        <p:tgtEl>
                                          <p:spTgt spid="113"/>
                                        </p:tgtEl>
                                        <p:attrNameLst>
                                          <p:attrName>style.visibility</p:attrName>
                                        </p:attrNameLst>
                                      </p:cBhvr>
                                      <p:to>
                                        <p:strVal val="visible"/>
                                      </p:to>
                                    </p:set>
                                    <p:animEffect transition="in" filter="barn(inVertical)">
                                      <p:cBhvr>
                                        <p:cTn id="137" dur="500"/>
                                        <p:tgtEl>
                                          <p:spTgt spid="113"/>
                                        </p:tgtEl>
                                      </p:cBhvr>
                                    </p:animEffect>
                                  </p:childTnLst>
                                </p:cTn>
                              </p:par>
                            </p:childTnLst>
                          </p:cTn>
                        </p:par>
                        <p:par>
                          <p:cTn id="138" fill="hold">
                            <p:stCondLst>
                              <p:cond delay="1500"/>
                            </p:stCondLst>
                            <p:childTnLst>
                              <p:par>
                                <p:cTn id="139" presetID="16" presetClass="entr" presetSubtype="21" fill="hold" grpId="0" nodeType="afterEffect">
                                  <p:stCondLst>
                                    <p:cond delay="0"/>
                                  </p:stCondLst>
                                  <p:childTnLst>
                                    <p:set>
                                      <p:cBhvr>
                                        <p:cTn id="140" dur="1" fill="hold">
                                          <p:stCondLst>
                                            <p:cond delay="0"/>
                                          </p:stCondLst>
                                        </p:cTn>
                                        <p:tgtEl>
                                          <p:spTgt spid="114"/>
                                        </p:tgtEl>
                                        <p:attrNameLst>
                                          <p:attrName>style.visibility</p:attrName>
                                        </p:attrNameLst>
                                      </p:cBhvr>
                                      <p:to>
                                        <p:strVal val="visible"/>
                                      </p:to>
                                    </p:set>
                                    <p:animEffect transition="in" filter="barn(inVertical)">
                                      <p:cBhvr>
                                        <p:cTn id="141" dur="500"/>
                                        <p:tgtEl>
                                          <p:spTgt spid="114"/>
                                        </p:tgtEl>
                                      </p:cBhvr>
                                    </p:animEffect>
                                  </p:childTnLst>
                                </p:cTn>
                              </p:par>
                            </p:childTnLst>
                          </p:cTn>
                        </p:par>
                        <p:par>
                          <p:cTn id="142" fill="hold">
                            <p:stCondLst>
                              <p:cond delay="2000"/>
                            </p:stCondLst>
                            <p:childTnLst>
                              <p:par>
                                <p:cTn id="143" presetID="22" presetClass="entr" presetSubtype="4" fill="hold" grpId="0" nodeType="afterEffect">
                                  <p:stCondLst>
                                    <p:cond delay="0"/>
                                  </p:stCondLst>
                                  <p:childTnLst>
                                    <p:set>
                                      <p:cBhvr>
                                        <p:cTn id="144" dur="1" fill="hold">
                                          <p:stCondLst>
                                            <p:cond delay="0"/>
                                          </p:stCondLst>
                                        </p:cTn>
                                        <p:tgtEl>
                                          <p:spTgt spid="115"/>
                                        </p:tgtEl>
                                        <p:attrNameLst>
                                          <p:attrName>style.visibility</p:attrName>
                                        </p:attrNameLst>
                                      </p:cBhvr>
                                      <p:to>
                                        <p:strVal val="visible"/>
                                      </p:to>
                                    </p:set>
                                    <p:animEffect transition="in" filter="wipe(down)">
                                      <p:cBhvr>
                                        <p:cTn id="145" dur="500"/>
                                        <p:tgtEl>
                                          <p:spTgt spid="115"/>
                                        </p:tgtEl>
                                      </p:cBhvr>
                                    </p:animEffect>
                                  </p:childTnLst>
                                </p:cTn>
                              </p:par>
                            </p:childTnLst>
                          </p:cTn>
                        </p:par>
                        <p:par>
                          <p:cTn id="146" fill="hold">
                            <p:stCondLst>
                              <p:cond delay="2500"/>
                            </p:stCondLst>
                            <p:childTnLst>
                              <p:par>
                                <p:cTn id="147" presetID="22" presetClass="entr" presetSubtype="4" fill="hold" grpId="0" nodeType="afterEffect">
                                  <p:stCondLst>
                                    <p:cond delay="0"/>
                                  </p:stCondLst>
                                  <p:childTnLst>
                                    <p:set>
                                      <p:cBhvr>
                                        <p:cTn id="148" dur="1" fill="hold">
                                          <p:stCondLst>
                                            <p:cond delay="0"/>
                                          </p:stCondLst>
                                        </p:cTn>
                                        <p:tgtEl>
                                          <p:spTgt spid="120"/>
                                        </p:tgtEl>
                                        <p:attrNameLst>
                                          <p:attrName>style.visibility</p:attrName>
                                        </p:attrNameLst>
                                      </p:cBhvr>
                                      <p:to>
                                        <p:strVal val="visible"/>
                                      </p:to>
                                    </p:set>
                                    <p:animEffect transition="in" filter="wipe(down)">
                                      <p:cBhvr>
                                        <p:cTn id="149" dur="500"/>
                                        <p:tgtEl>
                                          <p:spTgt spid="120"/>
                                        </p:tgtEl>
                                      </p:cBhvr>
                                    </p:animEffect>
                                  </p:childTnLst>
                                </p:cTn>
                              </p:par>
                            </p:childTnLst>
                          </p:cTn>
                        </p:par>
                        <p:par>
                          <p:cTn id="150" fill="hold">
                            <p:stCondLst>
                              <p:cond delay="3000"/>
                            </p:stCondLst>
                            <p:childTnLst>
                              <p:par>
                                <p:cTn id="151" presetID="16" presetClass="entr" presetSubtype="21" fill="hold" grpId="0" nodeType="after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barn(inVertical)">
                                      <p:cBhvr>
                                        <p:cTn id="153" dur="500"/>
                                        <p:tgtEl>
                                          <p:spTgt spid="116"/>
                                        </p:tgtEl>
                                      </p:cBhvr>
                                    </p:animEffect>
                                  </p:childTnLst>
                                </p:cTn>
                              </p:par>
                            </p:childTnLst>
                          </p:cTn>
                        </p:par>
                        <p:par>
                          <p:cTn id="154" fill="hold">
                            <p:stCondLst>
                              <p:cond delay="3500"/>
                            </p:stCondLst>
                            <p:childTnLst>
                              <p:par>
                                <p:cTn id="155" presetID="16" presetClass="entr" presetSubtype="21" fill="hold" nodeType="afterEffect">
                                  <p:stCondLst>
                                    <p:cond delay="0"/>
                                  </p:stCondLst>
                                  <p:childTnLst>
                                    <p:set>
                                      <p:cBhvr>
                                        <p:cTn id="156" dur="1" fill="hold">
                                          <p:stCondLst>
                                            <p:cond delay="0"/>
                                          </p:stCondLst>
                                        </p:cTn>
                                        <p:tgtEl>
                                          <p:spTgt spid="118"/>
                                        </p:tgtEl>
                                        <p:attrNameLst>
                                          <p:attrName>style.visibility</p:attrName>
                                        </p:attrNameLst>
                                      </p:cBhvr>
                                      <p:to>
                                        <p:strVal val="visible"/>
                                      </p:to>
                                    </p:set>
                                    <p:animEffect transition="in" filter="barn(inVertical)">
                                      <p:cBhvr>
                                        <p:cTn id="157" dur="500"/>
                                        <p:tgtEl>
                                          <p:spTgt spid="118"/>
                                        </p:tgtEl>
                                      </p:cBhvr>
                                    </p:animEffect>
                                  </p:childTnLst>
                                </p:cTn>
                              </p:par>
                            </p:childTnLst>
                          </p:cTn>
                        </p:par>
                        <p:par>
                          <p:cTn id="158" fill="hold">
                            <p:stCondLst>
                              <p:cond delay="4000"/>
                            </p:stCondLst>
                            <p:childTnLst>
                              <p:par>
                                <p:cTn id="159" presetID="16" presetClass="entr" presetSubtype="21" fill="hold" grpId="0" nodeType="afterEffect">
                                  <p:stCondLst>
                                    <p:cond delay="0"/>
                                  </p:stCondLst>
                                  <p:childTnLst>
                                    <p:set>
                                      <p:cBhvr>
                                        <p:cTn id="160" dur="1" fill="hold">
                                          <p:stCondLst>
                                            <p:cond delay="0"/>
                                          </p:stCondLst>
                                        </p:cTn>
                                        <p:tgtEl>
                                          <p:spTgt spid="117"/>
                                        </p:tgtEl>
                                        <p:attrNameLst>
                                          <p:attrName>style.visibility</p:attrName>
                                        </p:attrNameLst>
                                      </p:cBhvr>
                                      <p:to>
                                        <p:strVal val="visible"/>
                                      </p:to>
                                    </p:set>
                                    <p:animEffect transition="in" filter="barn(inVertical)">
                                      <p:cBhvr>
                                        <p:cTn id="161" dur="500"/>
                                        <p:tgtEl>
                                          <p:spTgt spid="117"/>
                                        </p:tgtEl>
                                      </p:cBhvr>
                                    </p:animEffect>
                                  </p:childTnLst>
                                </p:cTn>
                              </p:par>
                            </p:childTnLst>
                          </p:cTn>
                        </p:par>
                        <p:par>
                          <p:cTn id="162" fill="hold">
                            <p:stCondLst>
                              <p:cond delay="4500"/>
                            </p:stCondLst>
                            <p:childTnLst>
                              <p:par>
                                <p:cTn id="163" presetID="16" presetClass="entr" presetSubtype="21" fill="hold" grpId="0" nodeType="after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barn(inVertical)">
                                      <p:cBhvr>
                                        <p:cTn id="165" dur="500"/>
                                        <p:tgtEl>
                                          <p:spTgt spid="53"/>
                                        </p:tgtEl>
                                      </p:cBhvr>
                                    </p:animEffect>
                                  </p:childTnLst>
                                </p:cTn>
                              </p:par>
                            </p:childTnLst>
                          </p:cTn>
                        </p:par>
                        <p:par>
                          <p:cTn id="166" fill="hold">
                            <p:stCondLst>
                              <p:cond delay="5000"/>
                            </p:stCondLst>
                            <p:childTnLst>
                              <p:par>
                                <p:cTn id="167" presetID="16" presetClass="entr" presetSubtype="21"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barn(inVertical)">
                                      <p:cBhvr>
                                        <p:cTn id="169" dur="500"/>
                                        <p:tgtEl>
                                          <p:spTgt spid="54"/>
                                        </p:tgtEl>
                                      </p:cBhvr>
                                    </p:animEffect>
                                  </p:childTnLst>
                                </p:cTn>
                              </p:par>
                            </p:childTnLst>
                          </p:cTn>
                        </p:par>
                        <p:par>
                          <p:cTn id="170" fill="hold">
                            <p:stCondLst>
                              <p:cond delay="5500"/>
                            </p:stCondLst>
                            <p:childTnLst>
                              <p:par>
                                <p:cTn id="171" presetID="16" presetClass="entr" presetSubtype="21" fill="hold" grpId="0" nodeType="afterEffect">
                                  <p:stCondLst>
                                    <p:cond delay="0"/>
                                  </p:stCondLst>
                                  <p:childTnLst>
                                    <p:set>
                                      <p:cBhvr>
                                        <p:cTn id="172" dur="1" fill="hold">
                                          <p:stCondLst>
                                            <p:cond delay="0"/>
                                          </p:stCondLst>
                                        </p:cTn>
                                        <p:tgtEl>
                                          <p:spTgt spid="55"/>
                                        </p:tgtEl>
                                        <p:attrNameLst>
                                          <p:attrName>style.visibility</p:attrName>
                                        </p:attrNameLst>
                                      </p:cBhvr>
                                      <p:to>
                                        <p:strVal val="visible"/>
                                      </p:to>
                                    </p:set>
                                    <p:animEffect transition="in" filter="barn(inVertical)">
                                      <p:cBhvr>
                                        <p:cTn id="173" dur="500"/>
                                        <p:tgtEl>
                                          <p:spTgt spid="55"/>
                                        </p:tgtEl>
                                      </p:cBhvr>
                                    </p:animEffect>
                                  </p:childTnLst>
                                </p:cTn>
                              </p:par>
                            </p:childTnLst>
                          </p:cTn>
                        </p:par>
                        <p:par>
                          <p:cTn id="174" fill="hold">
                            <p:stCondLst>
                              <p:cond delay="6000"/>
                            </p:stCondLst>
                            <p:childTnLst>
                              <p:par>
                                <p:cTn id="175" presetID="16" presetClass="entr" presetSubtype="21"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Effect transition="in" filter="barn(inVertical)">
                                      <p:cBhvr>
                                        <p:cTn id="177" dur="500"/>
                                        <p:tgtEl>
                                          <p:spTgt spid="56"/>
                                        </p:tgtEl>
                                      </p:cBhvr>
                                    </p:animEffect>
                                  </p:childTnLst>
                                </p:cTn>
                              </p:par>
                            </p:childTnLst>
                          </p:cTn>
                        </p:par>
                        <p:par>
                          <p:cTn id="178" fill="hold">
                            <p:stCondLst>
                              <p:cond delay="6500"/>
                            </p:stCondLst>
                            <p:childTnLst>
                              <p:par>
                                <p:cTn id="179" presetID="16" presetClass="entr" presetSubtype="21" fill="hold" grpId="0" nodeType="afterEffect">
                                  <p:stCondLst>
                                    <p:cond delay="0"/>
                                  </p:stCondLst>
                                  <p:childTnLst>
                                    <p:set>
                                      <p:cBhvr>
                                        <p:cTn id="180" dur="1" fill="hold">
                                          <p:stCondLst>
                                            <p:cond delay="0"/>
                                          </p:stCondLst>
                                        </p:cTn>
                                        <p:tgtEl>
                                          <p:spTgt spid="57"/>
                                        </p:tgtEl>
                                        <p:attrNameLst>
                                          <p:attrName>style.visibility</p:attrName>
                                        </p:attrNameLst>
                                      </p:cBhvr>
                                      <p:to>
                                        <p:strVal val="visible"/>
                                      </p:to>
                                    </p:set>
                                    <p:animEffect transition="in" filter="barn(inVertical)">
                                      <p:cBhvr>
                                        <p:cTn id="181" dur="500"/>
                                        <p:tgtEl>
                                          <p:spTgt spid="57"/>
                                        </p:tgtEl>
                                      </p:cBhvr>
                                    </p:animEffect>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63"/>
                                        </p:tgtEl>
                                        <p:attrNameLst>
                                          <p:attrName>style.visibility</p:attrName>
                                        </p:attrNameLst>
                                      </p:cBhvr>
                                      <p:to>
                                        <p:strVal val="visible"/>
                                      </p:to>
                                    </p:set>
                                    <p:anim calcmode="lin" valueType="num">
                                      <p:cBhvr additive="base">
                                        <p:cTn id="186" dur="500" fill="hold"/>
                                        <p:tgtEl>
                                          <p:spTgt spid="63"/>
                                        </p:tgtEl>
                                        <p:attrNameLst>
                                          <p:attrName>ppt_x</p:attrName>
                                        </p:attrNameLst>
                                      </p:cBhvr>
                                      <p:tavLst>
                                        <p:tav tm="0">
                                          <p:val>
                                            <p:strVal val="#ppt_x"/>
                                          </p:val>
                                        </p:tav>
                                        <p:tav tm="100000">
                                          <p:val>
                                            <p:strVal val="#ppt_x"/>
                                          </p:val>
                                        </p:tav>
                                      </p:tavLst>
                                    </p:anim>
                                    <p:anim calcmode="lin" valueType="num">
                                      <p:cBhvr additive="base">
                                        <p:cTn id="18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64"/>
                                        </p:tgtEl>
                                        <p:attrNameLst>
                                          <p:attrName>style.visibility</p:attrName>
                                        </p:attrNameLst>
                                      </p:cBhvr>
                                      <p:to>
                                        <p:strVal val="visible"/>
                                      </p:to>
                                    </p:set>
                                    <p:anim calcmode="lin" valueType="num">
                                      <p:cBhvr additive="base">
                                        <p:cTn id="192" dur="500" fill="hold"/>
                                        <p:tgtEl>
                                          <p:spTgt spid="64"/>
                                        </p:tgtEl>
                                        <p:attrNameLst>
                                          <p:attrName>ppt_x</p:attrName>
                                        </p:attrNameLst>
                                      </p:cBhvr>
                                      <p:tavLst>
                                        <p:tav tm="0">
                                          <p:val>
                                            <p:strVal val="#ppt_x"/>
                                          </p:val>
                                        </p:tav>
                                        <p:tav tm="100000">
                                          <p:val>
                                            <p:strVal val="#ppt_x"/>
                                          </p:val>
                                        </p:tav>
                                      </p:tavLst>
                                    </p:anim>
                                    <p:anim calcmode="lin" valueType="num">
                                      <p:cBhvr additive="base">
                                        <p:cTn id="19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nodeType="clickEffect">
                                  <p:stCondLst>
                                    <p:cond delay="0"/>
                                  </p:stCondLst>
                                  <p:childTnLst>
                                    <p:set>
                                      <p:cBhvr>
                                        <p:cTn id="197" dur="1" fill="hold">
                                          <p:stCondLst>
                                            <p:cond delay="0"/>
                                          </p:stCondLst>
                                        </p:cTn>
                                        <p:tgtEl>
                                          <p:spTgt spid="65"/>
                                        </p:tgtEl>
                                        <p:attrNameLst>
                                          <p:attrName>style.visibility</p:attrName>
                                        </p:attrNameLst>
                                      </p:cBhvr>
                                      <p:to>
                                        <p:strVal val="visible"/>
                                      </p:to>
                                    </p:set>
                                    <p:anim calcmode="lin" valueType="num">
                                      <p:cBhvr additive="base">
                                        <p:cTn id="198" dur="500" fill="hold"/>
                                        <p:tgtEl>
                                          <p:spTgt spid="65"/>
                                        </p:tgtEl>
                                        <p:attrNameLst>
                                          <p:attrName>ppt_x</p:attrName>
                                        </p:attrNameLst>
                                      </p:cBhvr>
                                      <p:tavLst>
                                        <p:tav tm="0">
                                          <p:val>
                                            <p:strVal val="#ppt_x"/>
                                          </p:val>
                                        </p:tav>
                                        <p:tav tm="100000">
                                          <p:val>
                                            <p:strVal val="#ppt_x"/>
                                          </p:val>
                                        </p:tav>
                                      </p:tavLst>
                                    </p:anim>
                                    <p:anim calcmode="lin" valueType="num">
                                      <p:cBhvr additive="base">
                                        <p:cTn id="199"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68"/>
                                        </p:tgtEl>
                                        <p:attrNameLst>
                                          <p:attrName>style.visibility</p:attrName>
                                        </p:attrNameLst>
                                      </p:cBhvr>
                                      <p:to>
                                        <p:strVal val="visible"/>
                                      </p:to>
                                    </p:set>
                                    <p:anim calcmode="lin" valueType="num">
                                      <p:cBhvr additive="base">
                                        <p:cTn id="204" dur="500" fill="hold"/>
                                        <p:tgtEl>
                                          <p:spTgt spid="68"/>
                                        </p:tgtEl>
                                        <p:attrNameLst>
                                          <p:attrName>ppt_x</p:attrName>
                                        </p:attrNameLst>
                                      </p:cBhvr>
                                      <p:tavLst>
                                        <p:tav tm="0">
                                          <p:val>
                                            <p:strVal val="#ppt_x"/>
                                          </p:val>
                                        </p:tav>
                                        <p:tav tm="100000">
                                          <p:val>
                                            <p:strVal val="#ppt_x"/>
                                          </p:val>
                                        </p:tav>
                                      </p:tavLst>
                                    </p:anim>
                                    <p:anim calcmode="lin" valueType="num">
                                      <p:cBhvr additive="base">
                                        <p:cTn id="205"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69"/>
                                        </p:tgtEl>
                                        <p:attrNameLst>
                                          <p:attrName>style.visibility</p:attrName>
                                        </p:attrNameLst>
                                      </p:cBhvr>
                                      <p:to>
                                        <p:strVal val="visible"/>
                                      </p:to>
                                    </p:set>
                                    <p:anim calcmode="lin" valueType="num">
                                      <p:cBhvr additive="base">
                                        <p:cTn id="210" dur="500" fill="hold"/>
                                        <p:tgtEl>
                                          <p:spTgt spid="69"/>
                                        </p:tgtEl>
                                        <p:attrNameLst>
                                          <p:attrName>ppt_x</p:attrName>
                                        </p:attrNameLst>
                                      </p:cBhvr>
                                      <p:tavLst>
                                        <p:tav tm="0">
                                          <p:val>
                                            <p:strVal val="#ppt_x"/>
                                          </p:val>
                                        </p:tav>
                                        <p:tav tm="100000">
                                          <p:val>
                                            <p:strVal val="#ppt_x"/>
                                          </p:val>
                                        </p:tav>
                                      </p:tavLst>
                                    </p:anim>
                                    <p:anim calcmode="lin" valueType="num">
                                      <p:cBhvr additive="base">
                                        <p:cTn id="211"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70"/>
                                        </p:tgtEl>
                                        <p:attrNameLst>
                                          <p:attrName>style.visibility</p:attrName>
                                        </p:attrNameLst>
                                      </p:cBhvr>
                                      <p:to>
                                        <p:strVal val="visible"/>
                                      </p:to>
                                    </p:set>
                                    <p:anim calcmode="lin" valueType="num">
                                      <p:cBhvr additive="base">
                                        <p:cTn id="216" dur="500" fill="hold"/>
                                        <p:tgtEl>
                                          <p:spTgt spid="70"/>
                                        </p:tgtEl>
                                        <p:attrNameLst>
                                          <p:attrName>ppt_x</p:attrName>
                                        </p:attrNameLst>
                                      </p:cBhvr>
                                      <p:tavLst>
                                        <p:tav tm="0">
                                          <p:val>
                                            <p:strVal val="#ppt_x"/>
                                          </p:val>
                                        </p:tav>
                                        <p:tav tm="100000">
                                          <p:val>
                                            <p:strVal val="#ppt_x"/>
                                          </p:val>
                                        </p:tav>
                                      </p:tavLst>
                                    </p:anim>
                                    <p:anim calcmode="lin" valueType="num">
                                      <p:cBhvr additive="base">
                                        <p:cTn id="217"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42" presetClass="entr" presetSubtype="0" fill="hold" grpId="0" nodeType="clickEffect">
                                  <p:stCondLst>
                                    <p:cond delay="0"/>
                                  </p:stCondLst>
                                  <p:childTnLst>
                                    <p:set>
                                      <p:cBhvr>
                                        <p:cTn id="221" dur="1" fill="hold">
                                          <p:stCondLst>
                                            <p:cond delay="0"/>
                                          </p:stCondLst>
                                        </p:cTn>
                                        <p:tgtEl>
                                          <p:spTgt spid="71"/>
                                        </p:tgtEl>
                                        <p:attrNameLst>
                                          <p:attrName>style.visibility</p:attrName>
                                        </p:attrNameLst>
                                      </p:cBhvr>
                                      <p:to>
                                        <p:strVal val="visible"/>
                                      </p:to>
                                    </p:set>
                                    <p:animEffect transition="in" filter="fade">
                                      <p:cBhvr>
                                        <p:cTn id="222" dur="1000"/>
                                        <p:tgtEl>
                                          <p:spTgt spid="71"/>
                                        </p:tgtEl>
                                      </p:cBhvr>
                                    </p:animEffect>
                                    <p:anim calcmode="lin" valueType="num">
                                      <p:cBhvr>
                                        <p:cTn id="223" dur="1000" fill="hold"/>
                                        <p:tgtEl>
                                          <p:spTgt spid="71"/>
                                        </p:tgtEl>
                                        <p:attrNameLst>
                                          <p:attrName>ppt_x</p:attrName>
                                        </p:attrNameLst>
                                      </p:cBhvr>
                                      <p:tavLst>
                                        <p:tav tm="0">
                                          <p:val>
                                            <p:strVal val="#ppt_x"/>
                                          </p:val>
                                        </p:tav>
                                        <p:tav tm="100000">
                                          <p:val>
                                            <p:strVal val="#ppt_x"/>
                                          </p:val>
                                        </p:tav>
                                      </p:tavLst>
                                    </p:anim>
                                    <p:anim calcmode="lin" valueType="num">
                                      <p:cBhvr>
                                        <p:cTn id="2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42" presetClass="entr" presetSubtype="0" fill="hold" nodeType="clickEffect">
                                  <p:stCondLst>
                                    <p:cond delay="0"/>
                                  </p:stCondLst>
                                  <p:childTnLst>
                                    <p:set>
                                      <p:cBhvr>
                                        <p:cTn id="228" dur="1" fill="hold">
                                          <p:stCondLst>
                                            <p:cond delay="0"/>
                                          </p:stCondLst>
                                        </p:cTn>
                                        <p:tgtEl>
                                          <p:spTgt spid="72"/>
                                        </p:tgtEl>
                                        <p:attrNameLst>
                                          <p:attrName>style.visibility</p:attrName>
                                        </p:attrNameLst>
                                      </p:cBhvr>
                                      <p:to>
                                        <p:strVal val="visible"/>
                                      </p:to>
                                    </p:set>
                                    <p:animEffect transition="in" filter="fade">
                                      <p:cBhvr>
                                        <p:cTn id="229" dur="1000"/>
                                        <p:tgtEl>
                                          <p:spTgt spid="72"/>
                                        </p:tgtEl>
                                      </p:cBhvr>
                                    </p:animEffect>
                                    <p:anim calcmode="lin" valueType="num">
                                      <p:cBhvr>
                                        <p:cTn id="230" dur="1000" fill="hold"/>
                                        <p:tgtEl>
                                          <p:spTgt spid="72"/>
                                        </p:tgtEl>
                                        <p:attrNameLst>
                                          <p:attrName>ppt_x</p:attrName>
                                        </p:attrNameLst>
                                      </p:cBhvr>
                                      <p:tavLst>
                                        <p:tav tm="0">
                                          <p:val>
                                            <p:strVal val="#ppt_x"/>
                                          </p:val>
                                        </p:tav>
                                        <p:tav tm="100000">
                                          <p:val>
                                            <p:strVal val="#ppt_x"/>
                                          </p:val>
                                        </p:tav>
                                      </p:tavLst>
                                    </p:anim>
                                    <p:anim calcmode="lin" valueType="num">
                                      <p:cBhvr>
                                        <p:cTn id="23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 presetClass="entr" presetSubtype="4" fill="hold" grpId="0" nodeType="clickEffect">
                                  <p:stCondLst>
                                    <p:cond delay="0"/>
                                  </p:stCondLst>
                                  <p:childTnLst>
                                    <p:set>
                                      <p:cBhvr>
                                        <p:cTn id="235" dur="1" fill="hold">
                                          <p:stCondLst>
                                            <p:cond delay="0"/>
                                          </p:stCondLst>
                                        </p:cTn>
                                        <p:tgtEl>
                                          <p:spTgt spid="73"/>
                                        </p:tgtEl>
                                        <p:attrNameLst>
                                          <p:attrName>style.visibility</p:attrName>
                                        </p:attrNameLst>
                                      </p:cBhvr>
                                      <p:to>
                                        <p:strVal val="visible"/>
                                      </p:to>
                                    </p:set>
                                    <p:anim calcmode="lin" valueType="num">
                                      <p:cBhvr additive="base">
                                        <p:cTn id="236" dur="500" fill="hold"/>
                                        <p:tgtEl>
                                          <p:spTgt spid="73"/>
                                        </p:tgtEl>
                                        <p:attrNameLst>
                                          <p:attrName>ppt_x</p:attrName>
                                        </p:attrNameLst>
                                      </p:cBhvr>
                                      <p:tavLst>
                                        <p:tav tm="0">
                                          <p:val>
                                            <p:strVal val="#ppt_x"/>
                                          </p:val>
                                        </p:tav>
                                        <p:tav tm="100000">
                                          <p:val>
                                            <p:strVal val="#ppt_x"/>
                                          </p:val>
                                        </p:tav>
                                      </p:tavLst>
                                    </p:anim>
                                    <p:anim calcmode="lin" valueType="num">
                                      <p:cBhvr additive="base">
                                        <p:cTn id="237"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74"/>
                                        </p:tgtEl>
                                        <p:attrNameLst>
                                          <p:attrName>style.visibility</p:attrName>
                                        </p:attrNameLst>
                                      </p:cBhvr>
                                      <p:to>
                                        <p:strVal val="visible"/>
                                      </p:to>
                                    </p:set>
                                    <p:anim calcmode="lin" valueType="num">
                                      <p:cBhvr additive="base">
                                        <p:cTn id="242" dur="500" fill="hold"/>
                                        <p:tgtEl>
                                          <p:spTgt spid="74"/>
                                        </p:tgtEl>
                                        <p:attrNameLst>
                                          <p:attrName>ppt_x</p:attrName>
                                        </p:attrNameLst>
                                      </p:cBhvr>
                                      <p:tavLst>
                                        <p:tav tm="0">
                                          <p:val>
                                            <p:strVal val="#ppt_x"/>
                                          </p:val>
                                        </p:tav>
                                        <p:tav tm="100000">
                                          <p:val>
                                            <p:strVal val="#ppt_x"/>
                                          </p:val>
                                        </p:tav>
                                      </p:tavLst>
                                    </p:anim>
                                    <p:anim calcmode="lin" valueType="num">
                                      <p:cBhvr additive="base">
                                        <p:cTn id="24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ntr" presetSubtype="4" fill="hold" grpId="0" nodeType="clickEffect">
                                  <p:stCondLst>
                                    <p:cond delay="0"/>
                                  </p:stCondLst>
                                  <p:childTnLst>
                                    <p:set>
                                      <p:cBhvr>
                                        <p:cTn id="247" dur="1" fill="hold">
                                          <p:stCondLst>
                                            <p:cond delay="0"/>
                                          </p:stCondLst>
                                        </p:cTn>
                                        <p:tgtEl>
                                          <p:spTgt spid="75"/>
                                        </p:tgtEl>
                                        <p:attrNameLst>
                                          <p:attrName>style.visibility</p:attrName>
                                        </p:attrNameLst>
                                      </p:cBhvr>
                                      <p:to>
                                        <p:strVal val="visible"/>
                                      </p:to>
                                    </p:set>
                                    <p:anim calcmode="lin" valueType="num">
                                      <p:cBhvr additive="base">
                                        <p:cTn id="248" dur="500" fill="hold"/>
                                        <p:tgtEl>
                                          <p:spTgt spid="75"/>
                                        </p:tgtEl>
                                        <p:attrNameLst>
                                          <p:attrName>ppt_x</p:attrName>
                                        </p:attrNameLst>
                                      </p:cBhvr>
                                      <p:tavLst>
                                        <p:tav tm="0">
                                          <p:val>
                                            <p:strVal val="#ppt_x"/>
                                          </p:val>
                                        </p:tav>
                                        <p:tav tm="100000">
                                          <p:val>
                                            <p:strVal val="#ppt_x"/>
                                          </p:val>
                                        </p:tav>
                                      </p:tavLst>
                                    </p:anim>
                                    <p:anim calcmode="lin" valueType="num">
                                      <p:cBhvr additive="base">
                                        <p:cTn id="249"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42" presetClass="entr" presetSubtype="0" fill="hold" grpId="0" nodeType="click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77"/>
                                        </p:tgtEl>
                                        <p:attrNameLst>
                                          <p:attrName>style.visibility</p:attrName>
                                        </p:attrNameLst>
                                      </p:cBhvr>
                                      <p:to>
                                        <p:strVal val="visible"/>
                                      </p:to>
                                    </p:set>
                                    <p:animEffect transition="in" filter="fade">
                                      <p:cBhvr>
                                        <p:cTn id="261" dur="1000"/>
                                        <p:tgtEl>
                                          <p:spTgt spid="77"/>
                                        </p:tgtEl>
                                      </p:cBhvr>
                                    </p:animEffect>
                                    <p:anim calcmode="lin" valueType="num">
                                      <p:cBhvr>
                                        <p:cTn id="262" dur="1000" fill="hold"/>
                                        <p:tgtEl>
                                          <p:spTgt spid="77"/>
                                        </p:tgtEl>
                                        <p:attrNameLst>
                                          <p:attrName>ppt_x</p:attrName>
                                        </p:attrNameLst>
                                      </p:cBhvr>
                                      <p:tavLst>
                                        <p:tav tm="0">
                                          <p:val>
                                            <p:strVal val="#ppt_x"/>
                                          </p:val>
                                        </p:tav>
                                        <p:tav tm="100000">
                                          <p:val>
                                            <p:strVal val="#ppt_x"/>
                                          </p:val>
                                        </p:tav>
                                      </p:tavLst>
                                    </p:anim>
                                    <p:anim calcmode="lin" valueType="num">
                                      <p:cBhvr>
                                        <p:cTn id="26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2" presetClass="entr" presetSubtype="4" fill="hold" grpId="0" nodeType="clickEffect">
                                  <p:stCondLst>
                                    <p:cond delay="0"/>
                                  </p:stCondLst>
                                  <p:childTnLst>
                                    <p:set>
                                      <p:cBhvr>
                                        <p:cTn id="267" dur="1" fill="hold">
                                          <p:stCondLst>
                                            <p:cond delay="0"/>
                                          </p:stCondLst>
                                        </p:cTn>
                                        <p:tgtEl>
                                          <p:spTgt spid="93"/>
                                        </p:tgtEl>
                                        <p:attrNameLst>
                                          <p:attrName>style.visibility</p:attrName>
                                        </p:attrNameLst>
                                      </p:cBhvr>
                                      <p:to>
                                        <p:strVal val="visible"/>
                                      </p:to>
                                    </p:set>
                                    <p:anim calcmode="lin" valueType="num">
                                      <p:cBhvr additive="base">
                                        <p:cTn id="268" dur="500" fill="hold"/>
                                        <p:tgtEl>
                                          <p:spTgt spid="93"/>
                                        </p:tgtEl>
                                        <p:attrNameLst>
                                          <p:attrName>ppt_x</p:attrName>
                                        </p:attrNameLst>
                                      </p:cBhvr>
                                      <p:tavLst>
                                        <p:tav tm="0">
                                          <p:val>
                                            <p:strVal val="#ppt_x"/>
                                          </p:val>
                                        </p:tav>
                                        <p:tav tm="100000">
                                          <p:val>
                                            <p:strVal val="#ppt_x"/>
                                          </p:val>
                                        </p:tav>
                                      </p:tavLst>
                                    </p:anim>
                                    <p:anim calcmode="lin" valueType="num">
                                      <p:cBhvr additive="base">
                                        <p:cTn id="269"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5" grpId="0"/>
      <p:bldP spid="36" grpId="0"/>
      <p:bldP spid="84" grpId="0"/>
      <p:bldP spid="86" grpId="0"/>
      <p:bldP spid="87" grpId="0"/>
      <p:bldP spid="88" grpId="0"/>
      <p:bldP spid="89" grpId="0"/>
      <p:bldP spid="91" grpId="0"/>
      <p:bldP spid="92" grpId="0"/>
      <p:bldP spid="112" grpId="0"/>
      <p:bldP spid="114" grpId="0"/>
      <p:bldP spid="115" grpId="0"/>
      <p:bldP spid="116" grpId="0"/>
      <p:bldP spid="117" grpId="0"/>
      <p:bldP spid="119" grpId="0"/>
      <p:bldP spid="120" grpId="0"/>
      <p:bldP spid="67" grpId="0" animBg="1"/>
      <p:bldP spid="67" grpId="1" animBg="1"/>
      <p:bldP spid="67" grpId="2" animBg="1"/>
      <p:bldP spid="67" grpId="3" animBg="1"/>
      <p:bldP spid="67" grpId="4" animBg="1"/>
      <p:bldP spid="53" grpId="0"/>
      <p:bldP spid="54" grpId="0"/>
      <p:bldP spid="55" grpId="0"/>
      <p:bldP spid="57" grpId="0"/>
      <p:bldP spid="63" grpId="0"/>
      <p:bldP spid="64" grpId="0"/>
      <p:bldP spid="68" grpId="0"/>
      <p:bldP spid="69" grpId="0"/>
      <p:bldP spid="70" grpId="0"/>
      <p:bldP spid="71" grpId="0"/>
      <p:bldP spid="73" grpId="0"/>
      <p:bldP spid="74" grpId="0"/>
      <p:bldP spid="75" grpId="0"/>
      <p:bldP spid="76" grpId="0"/>
      <p:bldP spid="93"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449179" y="348149"/>
            <a:ext cx="11197389" cy="5919537"/>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p:cNvSpPr>
            <a:spLocks noChangeArrowheads="1"/>
          </p:cNvSpPr>
          <p:nvPr/>
        </p:nvSpPr>
        <p:spPr bwMode="auto">
          <a:xfrm>
            <a:off x="735882" y="286547"/>
            <a:ext cx="1085616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FontTx/>
              <a:buNone/>
            </a:pPr>
            <a:r>
              <a:rPr lang="vi-VN" altLang="en-US" sz="4400" b="1" i="0" dirty="0">
                <a:solidFill>
                  <a:srgbClr val="FF0000"/>
                </a:solidFill>
                <a:latin typeface="Times New Roman" panose="02020603050405020304" pitchFamily="18" charset="0"/>
              </a:rPr>
              <a:t> </a:t>
            </a:r>
            <a:r>
              <a:rPr lang="en-US" altLang="en-US" dirty="0">
                <a:solidFill>
                  <a:srgbClr val="FF0000"/>
                </a:solidFill>
                <a:latin typeface="Times New Roman" panose="02020603050405020304" pitchFamily="18" charset="0"/>
              </a:rPr>
              <a:t>2. </a:t>
            </a:r>
            <a:r>
              <a:rPr lang="en-US" altLang="en-US" b="1" dirty="0" err="1">
                <a:latin typeface="Times New Roman" panose="02020603050405020304" pitchFamily="18" charset="0"/>
              </a:rPr>
              <a:t>Giải</a:t>
            </a:r>
            <a:r>
              <a:rPr lang="en-US" altLang="en-US" b="1" dirty="0">
                <a:latin typeface="Times New Roman" panose="02020603050405020304" pitchFamily="18" charset="0"/>
              </a:rPr>
              <a:t> </a:t>
            </a:r>
            <a:r>
              <a:rPr lang="en-US" altLang="en-US" b="1" dirty="0" err="1">
                <a:latin typeface="Times New Roman" panose="02020603050405020304" pitchFamily="18" charset="0"/>
              </a:rPr>
              <a:t>các</a:t>
            </a:r>
            <a:r>
              <a:rPr lang="en-US" altLang="en-US" b="1" dirty="0">
                <a:latin typeface="Times New Roman" panose="02020603050405020304" pitchFamily="18" charset="0"/>
              </a:rPr>
              <a:t> </a:t>
            </a:r>
            <a:r>
              <a:rPr lang="en-US" altLang="en-US" b="1" dirty="0" err="1">
                <a:latin typeface="Times New Roman" panose="02020603050405020304" pitchFamily="18" charset="0"/>
              </a:rPr>
              <a:t>bài</a:t>
            </a:r>
            <a:r>
              <a:rPr lang="en-US" altLang="en-US" b="1" dirty="0">
                <a:latin typeface="Times New Roman" panose="02020603050405020304" pitchFamily="18" charset="0"/>
              </a:rPr>
              <a:t> </a:t>
            </a:r>
            <a:r>
              <a:rPr lang="en-US" altLang="en-US" b="1" dirty="0" err="1">
                <a:latin typeface="Times New Roman" panose="02020603050405020304" pitchFamily="18" charset="0"/>
              </a:rPr>
              <a:t>toán</a:t>
            </a:r>
            <a:r>
              <a:rPr lang="en-US" altLang="en-US" b="1" dirty="0">
                <a:latin typeface="Times New Roman" panose="02020603050405020304" pitchFamily="18" charset="0"/>
              </a:rPr>
              <a:t>:</a:t>
            </a:r>
          </a:p>
          <a:p>
            <a:pPr marL="0" indent="0" eaLnBrk="1" hangingPunct="1">
              <a:spcBef>
                <a:spcPct val="0"/>
              </a:spcBef>
              <a:buFontTx/>
              <a:buNone/>
            </a:pPr>
            <a:r>
              <a:rPr lang="en-US" altLang="en-US" i="0" dirty="0">
                <a:solidFill>
                  <a:srgbClr val="0070C0"/>
                </a:solidFill>
                <a:latin typeface="Times New Roman" panose="02020603050405020304" pitchFamily="18" charset="0"/>
              </a:rPr>
              <a:t>a) </a:t>
            </a:r>
            <a:r>
              <a:rPr lang="en-US" altLang="en-US" i="0" dirty="0" err="1">
                <a:solidFill>
                  <a:srgbClr val="0070C0"/>
                </a:solidFill>
                <a:latin typeface="Times New Roman" panose="02020603050405020304" pitchFamily="18" charset="0"/>
              </a:rPr>
              <a:t>Có</a:t>
            </a:r>
            <a:r>
              <a:rPr lang="en-US" altLang="en-US" i="0" dirty="0">
                <a:solidFill>
                  <a:srgbClr val="0070C0"/>
                </a:solidFill>
                <a:latin typeface="Times New Roman" panose="02020603050405020304" pitchFamily="18" charset="0"/>
              </a:rPr>
              <a:t> 135 </a:t>
            </a:r>
            <a:r>
              <a:rPr lang="en-US" altLang="en-US" i="0" dirty="0" err="1">
                <a:solidFill>
                  <a:srgbClr val="0070C0"/>
                </a:solidFill>
                <a:latin typeface="Times New Roman" panose="02020603050405020304" pitchFamily="18" charset="0"/>
              </a:rPr>
              <a:t>học</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sinh</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đi</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tham</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quan</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bằng</a:t>
            </a:r>
            <a:r>
              <a:rPr lang="en-US" altLang="en-US" i="0" dirty="0">
                <a:solidFill>
                  <a:srgbClr val="0070C0"/>
                </a:solidFill>
                <a:latin typeface="Times New Roman" panose="02020603050405020304" pitchFamily="18" charset="0"/>
              </a:rPr>
              <a:t> 3 </a:t>
            </a:r>
            <a:r>
              <a:rPr lang="en-US" altLang="en-US" i="0" dirty="0" err="1">
                <a:solidFill>
                  <a:srgbClr val="0070C0"/>
                </a:solidFill>
                <a:latin typeface="Times New Roman" panose="02020603050405020304" pitchFamily="18" charset="0"/>
              </a:rPr>
              <a:t>xe</a:t>
            </a:r>
            <a:r>
              <a:rPr lang="en-US" altLang="en-US" i="0" dirty="0">
                <a:solidFill>
                  <a:srgbClr val="0070C0"/>
                </a:solidFill>
                <a:latin typeface="Times New Roman" panose="02020603050405020304" pitchFamily="18" charset="0"/>
              </a:rPr>
              <a:t> ô </a:t>
            </a:r>
            <a:r>
              <a:rPr lang="en-US" altLang="en-US" i="0" dirty="0" err="1">
                <a:solidFill>
                  <a:srgbClr val="0070C0"/>
                </a:solidFill>
                <a:latin typeface="Times New Roman" panose="02020603050405020304" pitchFamily="18" charset="0"/>
              </a:rPr>
              <a:t>tô</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Biết</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rằng</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số</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học</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sinh</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mỗi</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xe</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là</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như</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nhau</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hỏi</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mỗi</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xe</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có</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bao</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nhiêu</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học</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sinh</a:t>
            </a:r>
            <a:r>
              <a:rPr lang="en-US" altLang="en-US" i="0" dirty="0">
                <a:solidFill>
                  <a:srgbClr val="0070C0"/>
                </a:solidFill>
                <a:latin typeface="Times New Roman" panose="02020603050405020304" pitchFamily="18" charset="0"/>
              </a:rPr>
              <a:t> ?  </a:t>
            </a:r>
          </a:p>
        </p:txBody>
      </p:sp>
      <p:sp>
        <p:nvSpPr>
          <p:cNvPr id="10" name="Text Box 15"/>
          <p:cNvSpPr txBox="1">
            <a:spLocks noChangeArrowheads="1"/>
          </p:cNvSpPr>
          <p:nvPr/>
        </p:nvSpPr>
        <p:spPr bwMode="auto">
          <a:xfrm>
            <a:off x="1450723" y="1908951"/>
            <a:ext cx="2798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a:solidFill>
                  <a:schemeClr val="accent5">
                    <a:lumMod val="75000"/>
                  </a:schemeClr>
                </a:solidFill>
                <a:latin typeface="Times New Roman" panose="02020603050405020304" pitchFamily="18" charset="0"/>
                <a:cs typeface="Times New Roman" panose="02020603050405020304" pitchFamily="18" charset="0"/>
              </a:rPr>
              <a:t>Tóm tắt</a:t>
            </a:r>
            <a:r>
              <a:rPr lang="en-US" altLang="en-US" sz="4000" b="1">
                <a:solidFill>
                  <a:schemeClr val="accent5">
                    <a:lumMod val="75000"/>
                  </a:schemeClr>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flipV="1">
            <a:off x="1854200" y="1473200"/>
            <a:ext cx="4127500" cy="48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49168" y="1503466"/>
            <a:ext cx="1561432" cy="78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511082" y="1981200"/>
            <a:ext cx="4636218" cy="238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 Box 15"/>
          <p:cNvSpPr txBox="1">
            <a:spLocks noChangeArrowheads="1"/>
          </p:cNvSpPr>
          <p:nvPr/>
        </p:nvSpPr>
        <p:spPr bwMode="auto">
          <a:xfrm>
            <a:off x="528838" y="2603025"/>
            <a:ext cx="4652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latin typeface="Times New Roman" panose="02020603050405020304" pitchFamily="18" charset="0"/>
                <a:cs typeface="Times New Roman" panose="02020603050405020304" pitchFamily="18" charset="0"/>
              </a:rPr>
              <a:t>3 </a:t>
            </a:r>
            <a:r>
              <a:rPr lang="en-US" altLang="en-US" sz="4000" b="1" dirty="0" err="1">
                <a:latin typeface="Times New Roman" panose="02020603050405020304" pitchFamily="18" charset="0"/>
                <a:cs typeface="Times New Roman" panose="02020603050405020304" pitchFamily="18" charset="0"/>
              </a:rPr>
              <a:t>xe</a:t>
            </a:r>
            <a:r>
              <a:rPr lang="en-US" altLang="en-US" sz="4000" b="1" dirty="0">
                <a:latin typeface="Times New Roman" panose="02020603050405020304" pitchFamily="18" charset="0"/>
                <a:cs typeface="Times New Roman" panose="02020603050405020304" pitchFamily="18" charset="0"/>
              </a:rPr>
              <a:t>: 135 </a:t>
            </a:r>
            <a:r>
              <a:rPr lang="en-US" altLang="en-US" sz="4000" b="1" dirty="0" err="1">
                <a:latin typeface="Times New Roman" panose="02020603050405020304" pitchFamily="18" charset="0"/>
                <a:cs typeface="Times New Roman" panose="02020603050405020304" pitchFamily="18" charset="0"/>
              </a:rPr>
              <a:t>học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sinh</a:t>
            </a:r>
            <a:endParaRPr lang="en-US" altLang="en-US" sz="4000" b="1" dirty="0">
              <a:latin typeface="Times New Roman" panose="02020603050405020304" pitchFamily="18" charset="0"/>
              <a:cs typeface="Times New Roman" panose="02020603050405020304" pitchFamily="18" charset="0"/>
            </a:endParaRPr>
          </a:p>
        </p:txBody>
      </p:sp>
      <p:sp>
        <p:nvSpPr>
          <p:cNvPr id="27" name="Text Box 15"/>
          <p:cNvSpPr txBox="1">
            <a:spLocks noChangeArrowheads="1"/>
          </p:cNvSpPr>
          <p:nvPr/>
        </p:nvSpPr>
        <p:spPr bwMode="auto">
          <a:xfrm>
            <a:off x="463083" y="3327297"/>
            <a:ext cx="52623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latin typeface="Times New Roman" panose="02020603050405020304" pitchFamily="18" charset="0"/>
                <a:cs typeface="Times New Roman" panose="02020603050405020304" pitchFamily="18" charset="0"/>
              </a:rPr>
              <a:t>1 </a:t>
            </a:r>
            <a:r>
              <a:rPr lang="en-US" altLang="en-US" sz="4000" b="1" dirty="0" err="1">
                <a:latin typeface="Times New Roman" panose="02020603050405020304" pitchFamily="18" charset="0"/>
                <a:cs typeface="Times New Roman" panose="02020603050405020304" pitchFamily="18" charset="0"/>
              </a:rPr>
              <a:t>xe</a:t>
            </a:r>
            <a:r>
              <a:rPr lang="en-US" altLang="en-US" sz="4000" b="1" dirty="0">
                <a:latin typeface="Times New Roman" panose="02020603050405020304" pitchFamily="18" charset="0"/>
                <a:cs typeface="Times New Roman" panose="02020603050405020304" pitchFamily="18" charset="0"/>
              </a:rPr>
              <a:t>: … </a:t>
            </a:r>
            <a:r>
              <a:rPr lang="en-US" altLang="en-US" sz="4000" b="1" dirty="0" err="1">
                <a:latin typeface="Times New Roman" panose="02020603050405020304" pitchFamily="18" charset="0"/>
                <a:cs typeface="Times New Roman" panose="02020603050405020304" pitchFamily="18" charset="0"/>
              </a:rPr>
              <a:t>học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sinh</a:t>
            </a:r>
            <a:r>
              <a:rPr lang="en-US" altLang="en-US" sz="4000" b="1" dirty="0">
                <a:latin typeface="Times New Roman" panose="02020603050405020304" pitchFamily="18" charset="0"/>
                <a:cs typeface="Times New Roman" panose="02020603050405020304" pitchFamily="18" charset="0"/>
              </a:rPr>
              <a:t> ?</a:t>
            </a:r>
          </a:p>
        </p:txBody>
      </p:sp>
      <p:cxnSp>
        <p:nvCxnSpPr>
          <p:cNvPr id="6" name="Straight Connector 5"/>
          <p:cNvCxnSpPr/>
          <p:nvPr/>
        </p:nvCxnSpPr>
        <p:spPr>
          <a:xfrm>
            <a:off x="5725385" y="2616837"/>
            <a:ext cx="0" cy="324008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Box 15"/>
          <p:cNvSpPr txBox="1">
            <a:spLocks noChangeArrowheads="1"/>
          </p:cNvSpPr>
          <p:nvPr/>
        </p:nvSpPr>
        <p:spPr bwMode="auto">
          <a:xfrm>
            <a:off x="7480041" y="1908951"/>
            <a:ext cx="2798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a:solidFill>
                  <a:schemeClr val="accent5">
                    <a:lumMod val="75000"/>
                  </a:schemeClr>
                </a:solidFill>
                <a:latin typeface="Times New Roman" panose="02020603050405020304" pitchFamily="18" charset="0"/>
                <a:cs typeface="Times New Roman" panose="02020603050405020304" pitchFamily="18" charset="0"/>
              </a:rPr>
              <a:t>Bài giải</a:t>
            </a:r>
            <a:endParaRPr lang="en-US" altLang="en-US" sz="4000" b="1">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7" name="Text Box 15"/>
          <p:cNvSpPr txBox="1">
            <a:spLocks noChangeArrowheads="1"/>
          </p:cNvSpPr>
          <p:nvPr/>
        </p:nvSpPr>
        <p:spPr bwMode="auto">
          <a:xfrm>
            <a:off x="6112275" y="2651313"/>
            <a:ext cx="56139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latin typeface="Times New Roman" panose="02020603050405020304" pitchFamily="18" charset="0"/>
                <a:cs typeface="Times New Roman" panose="02020603050405020304" pitchFamily="18" charset="0"/>
              </a:rPr>
              <a:t>Số</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học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sinh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mỗi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a:t>
            </a:r>
            <a:endParaRPr lang="en-US" altLang="en-US" sz="4000" b="1" dirty="0">
              <a:latin typeface="Times New Roman" panose="02020603050405020304" pitchFamily="18" charset="0"/>
              <a:cs typeface="Times New Roman" panose="02020603050405020304" pitchFamily="18" charset="0"/>
            </a:endParaRPr>
          </a:p>
        </p:txBody>
      </p:sp>
      <p:sp>
        <p:nvSpPr>
          <p:cNvPr id="38" name="Text Box 15"/>
          <p:cNvSpPr txBox="1">
            <a:spLocks noChangeArrowheads="1"/>
          </p:cNvSpPr>
          <p:nvPr/>
        </p:nvSpPr>
        <p:spPr bwMode="auto">
          <a:xfrm>
            <a:off x="5981700" y="3300634"/>
            <a:ext cx="566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latin typeface="Times New Roman" panose="02020603050405020304" pitchFamily="18" charset="0"/>
                <a:cs typeface="Times New Roman" panose="02020603050405020304" pitchFamily="18" charset="0"/>
              </a:rPr>
              <a:t>135 : 3 = 45 (</a:t>
            </a:r>
            <a:r>
              <a:rPr lang="en-US" altLang="en-US" sz="4000" b="1" dirty="0" err="1">
                <a:latin typeface="Times New Roman" panose="02020603050405020304" pitchFamily="18" charset="0"/>
                <a:cs typeface="Times New Roman" panose="02020603050405020304" pitchFamily="18" charset="0"/>
              </a:rPr>
              <a:t>học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sinh</a:t>
            </a:r>
            <a:r>
              <a:rPr lang="en-US" altLang="en-US" sz="4000" b="1" dirty="0">
                <a:latin typeface="Times New Roman" panose="02020603050405020304" pitchFamily="18" charset="0"/>
                <a:cs typeface="Times New Roman" panose="02020603050405020304" pitchFamily="18" charset="0"/>
              </a:rPr>
              <a:t>)</a:t>
            </a:r>
          </a:p>
        </p:txBody>
      </p:sp>
      <p:sp>
        <p:nvSpPr>
          <p:cNvPr id="39" name="Text Box 15"/>
          <p:cNvSpPr txBox="1">
            <a:spLocks noChangeArrowheads="1"/>
          </p:cNvSpPr>
          <p:nvPr/>
        </p:nvSpPr>
        <p:spPr bwMode="auto">
          <a:xfrm>
            <a:off x="6773962" y="3913654"/>
            <a:ext cx="5062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dirty="0" err="1">
                <a:latin typeface="Times New Roman" panose="02020603050405020304" pitchFamily="18" charset="0"/>
                <a:cs typeface="Times New Roman" panose="02020603050405020304" pitchFamily="18" charset="0"/>
              </a:rPr>
              <a:t>Đáp</a:t>
            </a:r>
            <a:r>
              <a:rPr lang="en-US" altLang="en-US" sz="4000" b="1" u="sng" dirty="0">
                <a:latin typeface="Times New Roman" panose="02020603050405020304" pitchFamily="18" charset="0"/>
                <a:cs typeface="Times New Roman" panose="02020603050405020304" pitchFamily="18" charset="0"/>
              </a:rPr>
              <a:t> </a:t>
            </a:r>
            <a:r>
              <a:rPr lang="en-US" altLang="en-US" sz="4000" b="1" u="sng" dirty="0" err="1">
                <a:latin typeface="Times New Roman" panose="02020603050405020304" pitchFamily="18" charset="0"/>
                <a:cs typeface="Times New Roman" panose="02020603050405020304" pitchFamily="18" charset="0"/>
              </a:rPr>
              <a:t>số</a:t>
            </a:r>
            <a:r>
              <a:rPr lang="en-US" altLang="en-US" sz="4000" b="1" dirty="0">
                <a:latin typeface="Times New Roman" panose="02020603050405020304" pitchFamily="18" charset="0"/>
                <a:cs typeface="Times New Roman" panose="02020603050405020304" pitchFamily="18" charset="0"/>
              </a:rPr>
              <a:t>: 45 (</a:t>
            </a:r>
            <a:r>
              <a:rPr lang="en-US" altLang="en-US" sz="4000" b="1" dirty="0" err="1">
                <a:latin typeface="Times New Roman" panose="02020603050405020304" pitchFamily="18" charset="0"/>
                <a:cs typeface="Times New Roman" panose="02020603050405020304" pitchFamily="18" charset="0"/>
              </a:rPr>
              <a:t>học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sinh</a:t>
            </a:r>
            <a:r>
              <a:rPr lang="en-US" altLang="en-US" sz="4000" b="1" dirty="0">
                <a:latin typeface="Times New Roman" panose="02020603050405020304" pitchFamily="18" charset="0"/>
                <a:cs typeface="Times New Roman" panose="02020603050405020304" pitchFamily="18" charset="0"/>
              </a:rPr>
              <a:t>)</a:t>
            </a:r>
          </a:p>
        </p:txBody>
      </p:sp>
      <p:sp>
        <p:nvSpPr>
          <p:cNvPr id="43" name="Rounded Rectangle 42"/>
          <p:cNvSpPr/>
          <p:nvPr/>
        </p:nvSpPr>
        <p:spPr>
          <a:xfrm rot="10800000" flipH="1" flipV="1">
            <a:off x="1801528" y="5510882"/>
            <a:ext cx="2875281" cy="1215571"/>
          </a:xfrm>
          <a:prstGeom prst="roundRect">
            <a:avLst/>
          </a:prstGeom>
          <a:ln w="38100">
            <a:solidFill>
              <a:srgbClr val="FF7C8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a:solidFill>
                  <a:schemeClr val="accent4">
                    <a:lumMod val="75000"/>
                  </a:schemeClr>
                </a:solidFill>
              </a:rPr>
              <a:t>CÁC BẠN CÓ THỂ BẤM TẠM DỪNG VIDEO </a:t>
            </a:r>
          </a:p>
          <a:p>
            <a:pPr algn="ctr"/>
            <a:r>
              <a:rPr lang="en-US" sz="2000" b="1">
                <a:solidFill>
                  <a:schemeClr val="accent4">
                    <a:lumMod val="75000"/>
                  </a:schemeClr>
                </a:solidFill>
              </a:rPr>
              <a:t>ĐỂ LÀM BÀI NHÉ!</a:t>
            </a:r>
          </a:p>
        </p:txBody>
      </p:sp>
      <p:pic>
        <p:nvPicPr>
          <p:cNvPr id="44"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655" y="5227445"/>
            <a:ext cx="1676955" cy="1499008"/>
          </a:xfrm>
          <a:prstGeom prst="rect">
            <a:avLst/>
          </a:prstGeom>
        </p:spPr>
      </p:pic>
    </p:spTree>
    <p:custDataLst>
      <p:tags r:id="rId1"/>
    </p:custDataLst>
    <p:extLst>
      <p:ext uri="{BB962C8B-B14F-4D97-AF65-F5344CB8AC3E}">
        <p14:creationId xmlns:p14="http://schemas.microsoft.com/office/powerpoint/2010/main" val="337481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inVertical)">
                                      <p:cBhvr>
                                        <p:cTn id="36" dur="500"/>
                                        <p:tgtEl>
                                          <p:spTgt spid="36"/>
                                        </p:tgtEl>
                                      </p:cBhvr>
                                    </p:animEffect>
                                  </p:childTnLst>
                                </p:cTn>
                              </p:par>
                            </p:childTnLst>
                          </p:cTn>
                        </p:par>
                        <p:par>
                          <p:cTn id="37" fill="hold">
                            <p:stCondLst>
                              <p:cond delay="500"/>
                            </p:stCondLst>
                            <p:childTnLst>
                              <p:par>
                                <p:cTn id="38" presetID="32" presetClass="emph" presetSubtype="0" fill="hold" grpId="0" nodeType="afterEffect">
                                  <p:stCondLst>
                                    <p:cond delay="0"/>
                                  </p:stCondLst>
                                  <p:childTnLst>
                                    <p:animRot by="120000">
                                      <p:cBhvr>
                                        <p:cTn id="39" dur="100" fill="hold">
                                          <p:stCondLst>
                                            <p:cond delay="0"/>
                                          </p:stCondLst>
                                        </p:cTn>
                                        <p:tgtEl>
                                          <p:spTgt spid="43"/>
                                        </p:tgtEl>
                                        <p:attrNameLst>
                                          <p:attrName>r</p:attrName>
                                        </p:attrNameLst>
                                      </p:cBhvr>
                                    </p:animRot>
                                    <p:animRot by="-240000">
                                      <p:cBhvr>
                                        <p:cTn id="40" dur="200" fill="hold">
                                          <p:stCondLst>
                                            <p:cond delay="200"/>
                                          </p:stCondLst>
                                        </p:cTn>
                                        <p:tgtEl>
                                          <p:spTgt spid="43"/>
                                        </p:tgtEl>
                                        <p:attrNameLst>
                                          <p:attrName>r</p:attrName>
                                        </p:attrNameLst>
                                      </p:cBhvr>
                                    </p:animRot>
                                    <p:animRot by="240000">
                                      <p:cBhvr>
                                        <p:cTn id="41" dur="200" fill="hold">
                                          <p:stCondLst>
                                            <p:cond delay="400"/>
                                          </p:stCondLst>
                                        </p:cTn>
                                        <p:tgtEl>
                                          <p:spTgt spid="43"/>
                                        </p:tgtEl>
                                        <p:attrNameLst>
                                          <p:attrName>r</p:attrName>
                                        </p:attrNameLst>
                                      </p:cBhvr>
                                    </p:animRot>
                                    <p:animRot by="-240000">
                                      <p:cBhvr>
                                        <p:cTn id="42" dur="200" fill="hold">
                                          <p:stCondLst>
                                            <p:cond delay="600"/>
                                          </p:stCondLst>
                                        </p:cTn>
                                        <p:tgtEl>
                                          <p:spTgt spid="43"/>
                                        </p:tgtEl>
                                        <p:attrNameLst>
                                          <p:attrName>r</p:attrName>
                                        </p:attrNameLst>
                                      </p:cBhvr>
                                    </p:animRot>
                                    <p:animRot by="120000">
                                      <p:cBhvr>
                                        <p:cTn id="43" dur="200" fill="hold">
                                          <p:stCondLst>
                                            <p:cond delay="800"/>
                                          </p:stCondLst>
                                        </p:cTn>
                                        <p:tgtEl>
                                          <p:spTgt spid="43"/>
                                        </p:tgtEl>
                                        <p:attrNameLst>
                                          <p:attrName>r</p:attrName>
                                        </p:attrNameLst>
                                      </p:cBhvr>
                                    </p:animRot>
                                  </p:childTnLst>
                                </p:cTn>
                              </p:par>
                            </p:childTnLst>
                          </p:cTn>
                        </p:par>
                        <p:par>
                          <p:cTn id="44" fill="hold">
                            <p:stCondLst>
                              <p:cond delay="1500"/>
                            </p:stCondLst>
                            <p:childTnLst>
                              <p:par>
                                <p:cTn id="45" presetID="32" presetClass="emph" presetSubtype="0" fill="hold" grpId="1" nodeType="afterEffect">
                                  <p:stCondLst>
                                    <p:cond delay="0"/>
                                  </p:stCondLst>
                                  <p:childTnLst>
                                    <p:animRot by="120000">
                                      <p:cBhvr>
                                        <p:cTn id="46" dur="100" fill="hold">
                                          <p:stCondLst>
                                            <p:cond delay="0"/>
                                          </p:stCondLst>
                                        </p:cTn>
                                        <p:tgtEl>
                                          <p:spTgt spid="43"/>
                                        </p:tgtEl>
                                        <p:attrNameLst>
                                          <p:attrName>r</p:attrName>
                                        </p:attrNameLst>
                                      </p:cBhvr>
                                    </p:animRot>
                                    <p:animRot by="-240000">
                                      <p:cBhvr>
                                        <p:cTn id="47" dur="200" fill="hold">
                                          <p:stCondLst>
                                            <p:cond delay="200"/>
                                          </p:stCondLst>
                                        </p:cTn>
                                        <p:tgtEl>
                                          <p:spTgt spid="43"/>
                                        </p:tgtEl>
                                        <p:attrNameLst>
                                          <p:attrName>r</p:attrName>
                                        </p:attrNameLst>
                                      </p:cBhvr>
                                    </p:animRot>
                                    <p:animRot by="240000">
                                      <p:cBhvr>
                                        <p:cTn id="48" dur="200" fill="hold">
                                          <p:stCondLst>
                                            <p:cond delay="400"/>
                                          </p:stCondLst>
                                        </p:cTn>
                                        <p:tgtEl>
                                          <p:spTgt spid="43"/>
                                        </p:tgtEl>
                                        <p:attrNameLst>
                                          <p:attrName>r</p:attrName>
                                        </p:attrNameLst>
                                      </p:cBhvr>
                                    </p:animRot>
                                    <p:animRot by="-240000">
                                      <p:cBhvr>
                                        <p:cTn id="49" dur="200" fill="hold">
                                          <p:stCondLst>
                                            <p:cond delay="600"/>
                                          </p:stCondLst>
                                        </p:cTn>
                                        <p:tgtEl>
                                          <p:spTgt spid="43"/>
                                        </p:tgtEl>
                                        <p:attrNameLst>
                                          <p:attrName>r</p:attrName>
                                        </p:attrNameLst>
                                      </p:cBhvr>
                                    </p:animRot>
                                    <p:animRot by="120000">
                                      <p:cBhvr>
                                        <p:cTn id="50" dur="200" fill="hold">
                                          <p:stCondLst>
                                            <p:cond delay="800"/>
                                          </p:stCondLst>
                                        </p:cTn>
                                        <p:tgtEl>
                                          <p:spTgt spid="43"/>
                                        </p:tgtEl>
                                        <p:attrNameLst>
                                          <p:attrName>r</p:attrName>
                                        </p:attrNameLst>
                                      </p:cBhvr>
                                    </p:animRot>
                                  </p:childTnLst>
                                </p:cTn>
                              </p:par>
                            </p:childTnLst>
                          </p:cTn>
                        </p:par>
                        <p:par>
                          <p:cTn id="51" fill="hold">
                            <p:stCondLst>
                              <p:cond delay="2500"/>
                            </p:stCondLst>
                            <p:childTnLst>
                              <p:par>
                                <p:cTn id="52" presetID="32" presetClass="emph" presetSubtype="0" fill="hold" grpId="2" nodeType="afterEffect">
                                  <p:stCondLst>
                                    <p:cond delay="0"/>
                                  </p:stCondLst>
                                  <p:childTnLst>
                                    <p:animRot by="120000">
                                      <p:cBhvr>
                                        <p:cTn id="53" dur="100" fill="hold">
                                          <p:stCondLst>
                                            <p:cond delay="0"/>
                                          </p:stCondLst>
                                        </p:cTn>
                                        <p:tgtEl>
                                          <p:spTgt spid="43"/>
                                        </p:tgtEl>
                                        <p:attrNameLst>
                                          <p:attrName>r</p:attrName>
                                        </p:attrNameLst>
                                      </p:cBhvr>
                                    </p:animRot>
                                    <p:animRot by="-240000">
                                      <p:cBhvr>
                                        <p:cTn id="54" dur="200" fill="hold">
                                          <p:stCondLst>
                                            <p:cond delay="200"/>
                                          </p:stCondLst>
                                        </p:cTn>
                                        <p:tgtEl>
                                          <p:spTgt spid="43"/>
                                        </p:tgtEl>
                                        <p:attrNameLst>
                                          <p:attrName>r</p:attrName>
                                        </p:attrNameLst>
                                      </p:cBhvr>
                                    </p:animRot>
                                    <p:animRot by="240000">
                                      <p:cBhvr>
                                        <p:cTn id="55" dur="200" fill="hold">
                                          <p:stCondLst>
                                            <p:cond delay="400"/>
                                          </p:stCondLst>
                                        </p:cTn>
                                        <p:tgtEl>
                                          <p:spTgt spid="43"/>
                                        </p:tgtEl>
                                        <p:attrNameLst>
                                          <p:attrName>r</p:attrName>
                                        </p:attrNameLst>
                                      </p:cBhvr>
                                    </p:animRot>
                                    <p:animRot by="-240000">
                                      <p:cBhvr>
                                        <p:cTn id="56" dur="200" fill="hold">
                                          <p:stCondLst>
                                            <p:cond delay="600"/>
                                          </p:stCondLst>
                                        </p:cTn>
                                        <p:tgtEl>
                                          <p:spTgt spid="43"/>
                                        </p:tgtEl>
                                        <p:attrNameLst>
                                          <p:attrName>r</p:attrName>
                                        </p:attrNameLst>
                                      </p:cBhvr>
                                    </p:animRot>
                                    <p:animRot by="120000">
                                      <p:cBhvr>
                                        <p:cTn id="57" dur="200" fill="hold">
                                          <p:stCondLst>
                                            <p:cond delay="800"/>
                                          </p:stCondLst>
                                        </p:cTn>
                                        <p:tgtEl>
                                          <p:spTgt spid="43"/>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4" nodeType="clickEffect">
                                  <p:stCondLst>
                                    <p:cond delay="0"/>
                                  </p:stCondLst>
                                  <p:childTnLst>
                                    <p:animEffect transition="out" filter="fade">
                                      <p:cBhvr>
                                        <p:cTn id="61" dur="500"/>
                                        <p:tgtEl>
                                          <p:spTgt spid="43"/>
                                        </p:tgtEl>
                                      </p:cBhvr>
                                    </p:animEffect>
                                    <p:set>
                                      <p:cBhvr>
                                        <p:cTn id="62" dur="1" fill="hold">
                                          <p:stCondLst>
                                            <p:cond delay="499"/>
                                          </p:stCondLst>
                                        </p:cTn>
                                        <p:tgtEl>
                                          <p:spTgt spid="4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arn(inVertical)">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arn(inVertical)">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3"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36" grpId="0"/>
      <p:bldP spid="37" grpId="0"/>
      <p:bldP spid="38" grpId="0"/>
      <p:bldP spid="39" grpId="0"/>
      <p:bldP spid="43" grpId="0" animBg="1"/>
      <p:bldP spid="43" grpId="1" animBg="1"/>
      <p:bldP spid="43" grpId="2" animBg="1"/>
      <p:bldP spid="43" grpId="3" animBg="1"/>
      <p:bldP spid="43" grpId="4"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362552" y="213395"/>
            <a:ext cx="11197389" cy="5919537"/>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p:cNvSpPr>
            <a:spLocks noChangeArrowheads="1"/>
          </p:cNvSpPr>
          <p:nvPr/>
        </p:nvSpPr>
        <p:spPr bwMode="auto">
          <a:xfrm>
            <a:off x="735882" y="286547"/>
            <a:ext cx="1085616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FontTx/>
              <a:buNone/>
            </a:pPr>
            <a:r>
              <a:rPr lang="vi-VN" altLang="en-US" sz="4400" b="1" i="0" dirty="0">
                <a:solidFill>
                  <a:srgbClr val="FF0000"/>
                </a:solidFill>
                <a:latin typeface="Times New Roman" panose="02020603050405020304" pitchFamily="18" charset="0"/>
              </a:rPr>
              <a:t> </a:t>
            </a:r>
            <a:r>
              <a:rPr lang="en-US" altLang="en-US" dirty="0">
                <a:solidFill>
                  <a:srgbClr val="FF0000"/>
                </a:solidFill>
                <a:latin typeface="Times New Roman" panose="02020603050405020304" pitchFamily="18" charset="0"/>
              </a:rPr>
              <a:t>2. </a:t>
            </a:r>
            <a:r>
              <a:rPr lang="en-US" altLang="en-US" b="1" dirty="0" err="1">
                <a:latin typeface="Times New Roman" panose="02020603050405020304" pitchFamily="18" charset="0"/>
              </a:rPr>
              <a:t>Giải</a:t>
            </a:r>
            <a:r>
              <a:rPr lang="en-US" altLang="en-US" b="1" dirty="0">
                <a:latin typeface="Times New Roman" panose="02020603050405020304" pitchFamily="18" charset="0"/>
              </a:rPr>
              <a:t> </a:t>
            </a:r>
            <a:r>
              <a:rPr lang="en-US" altLang="en-US" b="1" dirty="0" err="1">
                <a:latin typeface="Times New Roman" panose="02020603050405020304" pitchFamily="18" charset="0"/>
              </a:rPr>
              <a:t>các</a:t>
            </a:r>
            <a:r>
              <a:rPr lang="en-US" altLang="en-US" b="1" dirty="0">
                <a:latin typeface="Times New Roman" panose="02020603050405020304" pitchFamily="18" charset="0"/>
              </a:rPr>
              <a:t> </a:t>
            </a:r>
            <a:r>
              <a:rPr lang="en-US" altLang="en-US" b="1" dirty="0" err="1">
                <a:latin typeface="Times New Roman" panose="02020603050405020304" pitchFamily="18" charset="0"/>
              </a:rPr>
              <a:t>bài</a:t>
            </a:r>
            <a:r>
              <a:rPr lang="en-US" altLang="en-US" b="1" dirty="0">
                <a:latin typeface="Times New Roman" panose="02020603050405020304" pitchFamily="18" charset="0"/>
              </a:rPr>
              <a:t> </a:t>
            </a:r>
            <a:r>
              <a:rPr lang="en-US" altLang="en-US" b="1" dirty="0" err="1">
                <a:latin typeface="Times New Roman" panose="02020603050405020304" pitchFamily="18" charset="0"/>
              </a:rPr>
              <a:t>toán</a:t>
            </a:r>
            <a:r>
              <a:rPr lang="en-US" altLang="en-US" b="1" dirty="0">
                <a:latin typeface="Times New Roman" panose="02020603050405020304" pitchFamily="18" charset="0"/>
              </a:rPr>
              <a:t>:</a:t>
            </a:r>
          </a:p>
          <a:p>
            <a:pPr marL="0" indent="0" eaLnBrk="1" hangingPunct="1">
              <a:spcBef>
                <a:spcPct val="0"/>
              </a:spcBef>
              <a:buFontTx/>
              <a:buNone/>
            </a:pPr>
            <a:r>
              <a:rPr lang="en-US" altLang="en-US" i="0" dirty="0">
                <a:solidFill>
                  <a:srgbClr val="0070C0"/>
                </a:solidFill>
                <a:latin typeface="Times New Roman" panose="02020603050405020304" pitchFamily="18" charset="0"/>
              </a:rPr>
              <a:t>b) </a:t>
            </a:r>
            <a:r>
              <a:rPr lang="en-US" altLang="en-US" i="0" dirty="0" err="1">
                <a:solidFill>
                  <a:srgbClr val="0070C0"/>
                </a:solidFill>
                <a:latin typeface="Times New Roman" panose="02020603050405020304" pitchFamily="18" charset="0"/>
              </a:rPr>
              <a:t>Một</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năm</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có</a:t>
            </a:r>
            <a:r>
              <a:rPr lang="en-US" altLang="en-US" i="0" dirty="0">
                <a:solidFill>
                  <a:srgbClr val="0070C0"/>
                </a:solidFill>
                <a:latin typeface="Times New Roman" panose="02020603050405020304" pitchFamily="18" charset="0"/>
              </a:rPr>
              <a:t> 365 </a:t>
            </a:r>
            <a:r>
              <a:rPr lang="en-US" altLang="en-US" i="0" dirty="0" err="1">
                <a:solidFill>
                  <a:srgbClr val="0070C0"/>
                </a:solidFill>
                <a:latin typeface="Times New Roman" panose="02020603050405020304" pitchFamily="18" charset="0"/>
              </a:rPr>
              <a:t>ngày</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mỗi</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tuần</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lễ</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có</a:t>
            </a:r>
            <a:r>
              <a:rPr lang="en-US" altLang="en-US" i="0" dirty="0">
                <a:solidFill>
                  <a:srgbClr val="0070C0"/>
                </a:solidFill>
                <a:latin typeface="Times New Roman" panose="02020603050405020304" pitchFamily="18" charset="0"/>
              </a:rPr>
              <a:t> 7 </a:t>
            </a:r>
            <a:r>
              <a:rPr lang="en-US" altLang="en-US" i="0" dirty="0" err="1">
                <a:solidFill>
                  <a:srgbClr val="0070C0"/>
                </a:solidFill>
                <a:latin typeface="Times New Roman" panose="02020603050405020304" pitchFamily="18" charset="0"/>
              </a:rPr>
              <a:t>ngày</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Hỏi</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năm</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đó</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gồm</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có</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bao</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nhiêu</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tuần</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lễ</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và</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mấy</a:t>
            </a:r>
            <a:r>
              <a:rPr lang="en-US" altLang="en-US" i="0" dirty="0">
                <a:solidFill>
                  <a:srgbClr val="0070C0"/>
                </a:solidFill>
                <a:latin typeface="Times New Roman" panose="02020603050405020304" pitchFamily="18" charset="0"/>
              </a:rPr>
              <a:t> </a:t>
            </a:r>
            <a:r>
              <a:rPr lang="en-US" altLang="en-US" i="0" dirty="0" err="1">
                <a:solidFill>
                  <a:srgbClr val="0070C0"/>
                </a:solidFill>
                <a:latin typeface="Times New Roman" panose="02020603050405020304" pitchFamily="18" charset="0"/>
              </a:rPr>
              <a:t>ngày</a:t>
            </a:r>
            <a:r>
              <a:rPr lang="en-US" altLang="en-US" i="0" dirty="0">
                <a:solidFill>
                  <a:srgbClr val="0070C0"/>
                </a:solidFill>
                <a:latin typeface="Times New Roman" panose="02020603050405020304" pitchFamily="18" charset="0"/>
              </a:rPr>
              <a:t> ? </a:t>
            </a:r>
          </a:p>
        </p:txBody>
      </p:sp>
      <p:cxnSp>
        <p:nvCxnSpPr>
          <p:cNvPr id="3" name="Straight Connector 2"/>
          <p:cNvCxnSpPr/>
          <p:nvPr/>
        </p:nvCxnSpPr>
        <p:spPr>
          <a:xfrm flipV="1">
            <a:off x="1333500" y="1511300"/>
            <a:ext cx="3365500" cy="175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144168" y="1511300"/>
            <a:ext cx="3136232" cy="48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384582" y="1484396"/>
            <a:ext cx="2121618" cy="142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 Box 15"/>
          <p:cNvSpPr txBox="1">
            <a:spLocks noChangeArrowheads="1"/>
          </p:cNvSpPr>
          <p:nvPr/>
        </p:nvSpPr>
        <p:spPr bwMode="auto">
          <a:xfrm>
            <a:off x="4874001" y="2015631"/>
            <a:ext cx="2798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dirty="0" err="1">
                <a:solidFill>
                  <a:schemeClr val="accent5">
                    <a:lumMod val="75000"/>
                  </a:schemeClr>
                </a:solidFill>
                <a:latin typeface="Times New Roman" panose="02020603050405020304" pitchFamily="18" charset="0"/>
                <a:cs typeface="Times New Roman" panose="02020603050405020304" pitchFamily="18" charset="0"/>
              </a:rPr>
              <a:t>Bài</a:t>
            </a:r>
            <a:r>
              <a:rPr lang="en-US" altLang="en-US" sz="4000" b="1" u="sng"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4000" b="1" u="sng" dirty="0" err="1">
                <a:solidFill>
                  <a:schemeClr val="accent5">
                    <a:lumMod val="75000"/>
                  </a:schemeClr>
                </a:solidFill>
                <a:latin typeface="Times New Roman" panose="02020603050405020304" pitchFamily="18" charset="0"/>
                <a:cs typeface="Times New Roman" panose="02020603050405020304" pitchFamily="18" charset="0"/>
              </a:rPr>
              <a:t>giải</a:t>
            </a:r>
            <a:endParaRPr lang="en-US" altLang="en-US" sz="4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8" name="Text Box 15"/>
          <p:cNvSpPr txBox="1">
            <a:spLocks noChangeArrowheads="1"/>
          </p:cNvSpPr>
          <p:nvPr/>
        </p:nvSpPr>
        <p:spPr bwMode="auto">
          <a:xfrm>
            <a:off x="3484745" y="2624460"/>
            <a:ext cx="70837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000" dirty="0" err="1"/>
              <a:t>Số</a:t>
            </a:r>
            <a:r>
              <a:rPr lang="en-US" sz="4000" dirty="0"/>
              <a:t> </a:t>
            </a:r>
            <a:r>
              <a:rPr lang="en-US" sz="4000" dirty="0" err="1"/>
              <a:t>tuần</a:t>
            </a:r>
            <a:r>
              <a:rPr lang="en-US" sz="4000" dirty="0"/>
              <a:t> </a:t>
            </a:r>
            <a:r>
              <a:rPr lang="en-US" sz="4000" dirty="0" err="1"/>
              <a:t>lễ</a:t>
            </a:r>
            <a:r>
              <a:rPr lang="en-US" sz="4000" dirty="0"/>
              <a:t> </a:t>
            </a:r>
            <a:r>
              <a:rPr lang="en-US" sz="4000" dirty="0" err="1"/>
              <a:t>trong</a:t>
            </a:r>
            <a:r>
              <a:rPr lang="en-US" sz="4000" dirty="0"/>
              <a:t> </a:t>
            </a:r>
            <a:r>
              <a:rPr lang="en-US" sz="4000" dirty="0" err="1"/>
              <a:t>năm</a:t>
            </a:r>
            <a:r>
              <a:rPr lang="en-US" sz="4000" dirty="0"/>
              <a:t> </a:t>
            </a:r>
            <a:r>
              <a:rPr lang="en-US" sz="4000" dirty="0" err="1"/>
              <a:t>đó</a:t>
            </a:r>
            <a:r>
              <a:rPr lang="en-US" sz="4000" dirty="0"/>
              <a:t> </a:t>
            </a:r>
            <a:r>
              <a:rPr lang="en-US" sz="4000" dirty="0" err="1"/>
              <a:t>là</a:t>
            </a:r>
            <a:r>
              <a:rPr lang="en-US" sz="4000" dirty="0"/>
              <a:t>:</a:t>
            </a:r>
            <a:endParaRPr lang="en-US" altLang="en-US" sz="4000" b="1" dirty="0">
              <a:latin typeface="Times New Roman" panose="02020603050405020304" pitchFamily="18" charset="0"/>
              <a:cs typeface="Times New Roman" panose="02020603050405020304" pitchFamily="18" charset="0"/>
            </a:endParaRPr>
          </a:p>
        </p:txBody>
      </p:sp>
      <p:sp>
        <p:nvSpPr>
          <p:cNvPr id="39" name="Text Box 15"/>
          <p:cNvSpPr txBox="1">
            <a:spLocks noChangeArrowheads="1"/>
          </p:cNvSpPr>
          <p:nvPr/>
        </p:nvSpPr>
        <p:spPr bwMode="auto">
          <a:xfrm>
            <a:off x="3032760" y="3578374"/>
            <a:ext cx="102412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000" dirty="0"/>
              <a:t>365 : 7 = 52 (</a:t>
            </a:r>
            <a:r>
              <a:rPr lang="en-US" sz="4000" dirty="0" err="1"/>
              <a:t>tuần</a:t>
            </a:r>
            <a:r>
              <a:rPr lang="en-US" sz="4000" dirty="0"/>
              <a:t>) 1 </a:t>
            </a:r>
            <a:r>
              <a:rPr lang="en-US" sz="4000" dirty="0" err="1"/>
              <a:t>ngày</a:t>
            </a:r>
            <a:endParaRPr lang="en-US" altLang="en-US" sz="4000" b="1" dirty="0">
              <a:latin typeface="Times New Roman" panose="02020603050405020304" pitchFamily="18" charset="0"/>
              <a:cs typeface="Times New Roman" panose="02020603050405020304" pitchFamily="18" charset="0"/>
            </a:endParaRPr>
          </a:p>
        </p:txBody>
      </p:sp>
      <p:sp>
        <p:nvSpPr>
          <p:cNvPr id="43" name="Rounded Rectangle 42"/>
          <p:cNvSpPr/>
          <p:nvPr/>
        </p:nvSpPr>
        <p:spPr>
          <a:xfrm rot="10800000" flipH="1" flipV="1">
            <a:off x="1801528" y="5510882"/>
            <a:ext cx="2875281" cy="1215571"/>
          </a:xfrm>
          <a:prstGeom prst="roundRect">
            <a:avLst/>
          </a:prstGeom>
          <a:ln w="38100">
            <a:solidFill>
              <a:srgbClr val="FF7C8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a:solidFill>
                  <a:schemeClr val="accent4">
                    <a:lumMod val="75000"/>
                  </a:schemeClr>
                </a:solidFill>
              </a:rPr>
              <a:t>CÁC BẠN CÓ THỂ BẤM TẠM DỪNG VIDEO </a:t>
            </a:r>
          </a:p>
          <a:p>
            <a:pPr algn="ctr"/>
            <a:r>
              <a:rPr lang="en-US" sz="2000" b="1">
                <a:solidFill>
                  <a:schemeClr val="accent4">
                    <a:lumMod val="75000"/>
                  </a:schemeClr>
                </a:solidFill>
              </a:rPr>
              <a:t>ĐỂ LÀM BÀI NHÉ!</a:t>
            </a:r>
          </a:p>
        </p:txBody>
      </p:sp>
      <p:pic>
        <p:nvPicPr>
          <p:cNvPr id="44"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655" y="5227445"/>
            <a:ext cx="1676955" cy="1499008"/>
          </a:xfrm>
          <a:prstGeom prst="rect">
            <a:avLst/>
          </a:prstGeom>
        </p:spPr>
      </p:pic>
      <p:cxnSp>
        <p:nvCxnSpPr>
          <p:cNvPr id="21" name="Straight Connector 20"/>
          <p:cNvCxnSpPr/>
          <p:nvPr/>
        </p:nvCxnSpPr>
        <p:spPr>
          <a:xfrm>
            <a:off x="3034582" y="1992396"/>
            <a:ext cx="3152858" cy="40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 Box 15"/>
          <p:cNvSpPr txBox="1">
            <a:spLocks noChangeArrowheads="1"/>
          </p:cNvSpPr>
          <p:nvPr/>
        </p:nvSpPr>
        <p:spPr bwMode="auto">
          <a:xfrm>
            <a:off x="3176337" y="4409355"/>
            <a:ext cx="102412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latin typeface="Times New Roman" panose="02020603050405020304" pitchFamily="18" charset="0"/>
                <a:cs typeface="Times New Roman" panose="02020603050405020304" pitchFamily="18" charset="0"/>
              </a:rPr>
              <a:t>Đáp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số</a:t>
            </a:r>
            <a:r>
              <a:rPr lang="en-US" altLang="en-US" sz="4000" b="1" dirty="0">
                <a:latin typeface="Times New Roman" panose="02020603050405020304" pitchFamily="18" charset="0"/>
                <a:cs typeface="Times New Roman" panose="02020603050405020304" pitchFamily="18" charset="0"/>
              </a:rPr>
              <a:t>:  52 </a:t>
            </a:r>
            <a:r>
              <a:rPr lang="en-US" altLang="en-US" sz="4000" b="1" dirty="0" err="1">
                <a:latin typeface="Times New Roman" panose="02020603050405020304" pitchFamily="18" charset="0"/>
                <a:cs typeface="Times New Roman" panose="02020603050405020304" pitchFamily="18" charset="0"/>
              </a:rPr>
              <a:t>tuần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lễ</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a:t>
            </a:r>
            <a:r>
              <a:rPr lang="en-US" altLang="en-US" sz="4000" b="1" dirty="0">
                <a:latin typeface="Times New Roman" panose="02020603050405020304" pitchFamily="18" charset="0"/>
                <a:cs typeface="Times New Roman" panose="02020603050405020304" pitchFamily="18" charset="0"/>
              </a:rPr>
              <a:t> 1 </a:t>
            </a:r>
            <a:r>
              <a:rPr lang="en-US" altLang="en-US" sz="4000" b="1" dirty="0" err="1">
                <a:latin typeface="Times New Roman" panose="02020603050405020304" pitchFamily="18" charset="0"/>
                <a:cs typeface="Times New Roman" panose="02020603050405020304" pitchFamily="18" charset="0"/>
              </a:rPr>
              <a:t>ngày</a:t>
            </a:r>
            <a:endParaRPr lang="en-US" altLang="en-US" sz="40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5874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par>
                          <p:cTn id="34" fill="hold">
                            <p:stCondLst>
                              <p:cond delay="500"/>
                            </p:stCondLst>
                            <p:childTnLst>
                              <p:par>
                                <p:cTn id="35" presetID="32" presetClass="emph" presetSubtype="0" fill="hold" grpId="0" nodeType="afterEffect">
                                  <p:stCondLst>
                                    <p:cond delay="0"/>
                                  </p:stCondLst>
                                  <p:childTnLst>
                                    <p:animRot by="120000">
                                      <p:cBhvr>
                                        <p:cTn id="36" dur="100" fill="hold">
                                          <p:stCondLst>
                                            <p:cond delay="0"/>
                                          </p:stCondLst>
                                        </p:cTn>
                                        <p:tgtEl>
                                          <p:spTgt spid="43"/>
                                        </p:tgtEl>
                                        <p:attrNameLst>
                                          <p:attrName>r</p:attrName>
                                        </p:attrNameLst>
                                      </p:cBhvr>
                                    </p:animRot>
                                    <p:animRot by="-240000">
                                      <p:cBhvr>
                                        <p:cTn id="37" dur="200" fill="hold">
                                          <p:stCondLst>
                                            <p:cond delay="200"/>
                                          </p:stCondLst>
                                        </p:cTn>
                                        <p:tgtEl>
                                          <p:spTgt spid="43"/>
                                        </p:tgtEl>
                                        <p:attrNameLst>
                                          <p:attrName>r</p:attrName>
                                        </p:attrNameLst>
                                      </p:cBhvr>
                                    </p:animRot>
                                    <p:animRot by="240000">
                                      <p:cBhvr>
                                        <p:cTn id="38" dur="200" fill="hold">
                                          <p:stCondLst>
                                            <p:cond delay="400"/>
                                          </p:stCondLst>
                                        </p:cTn>
                                        <p:tgtEl>
                                          <p:spTgt spid="43"/>
                                        </p:tgtEl>
                                        <p:attrNameLst>
                                          <p:attrName>r</p:attrName>
                                        </p:attrNameLst>
                                      </p:cBhvr>
                                    </p:animRot>
                                    <p:animRot by="-240000">
                                      <p:cBhvr>
                                        <p:cTn id="39" dur="200" fill="hold">
                                          <p:stCondLst>
                                            <p:cond delay="600"/>
                                          </p:stCondLst>
                                        </p:cTn>
                                        <p:tgtEl>
                                          <p:spTgt spid="43"/>
                                        </p:tgtEl>
                                        <p:attrNameLst>
                                          <p:attrName>r</p:attrName>
                                        </p:attrNameLst>
                                      </p:cBhvr>
                                    </p:animRot>
                                    <p:animRot by="120000">
                                      <p:cBhvr>
                                        <p:cTn id="40" dur="200" fill="hold">
                                          <p:stCondLst>
                                            <p:cond delay="800"/>
                                          </p:stCondLst>
                                        </p:cTn>
                                        <p:tgtEl>
                                          <p:spTgt spid="43"/>
                                        </p:tgtEl>
                                        <p:attrNameLst>
                                          <p:attrName>r</p:attrName>
                                        </p:attrNameLst>
                                      </p:cBhvr>
                                    </p:animRot>
                                  </p:childTnLst>
                                </p:cTn>
                              </p:par>
                            </p:childTnLst>
                          </p:cTn>
                        </p:par>
                        <p:par>
                          <p:cTn id="41" fill="hold">
                            <p:stCondLst>
                              <p:cond delay="1500"/>
                            </p:stCondLst>
                            <p:childTnLst>
                              <p:par>
                                <p:cTn id="42" presetID="32" presetClass="emph" presetSubtype="0" fill="hold" grpId="1" nodeType="afterEffect">
                                  <p:stCondLst>
                                    <p:cond delay="0"/>
                                  </p:stCondLst>
                                  <p:childTnLst>
                                    <p:animRot by="120000">
                                      <p:cBhvr>
                                        <p:cTn id="43" dur="100" fill="hold">
                                          <p:stCondLst>
                                            <p:cond delay="0"/>
                                          </p:stCondLst>
                                        </p:cTn>
                                        <p:tgtEl>
                                          <p:spTgt spid="43"/>
                                        </p:tgtEl>
                                        <p:attrNameLst>
                                          <p:attrName>r</p:attrName>
                                        </p:attrNameLst>
                                      </p:cBhvr>
                                    </p:animRot>
                                    <p:animRot by="-240000">
                                      <p:cBhvr>
                                        <p:cTn id="44" dur="200" fill="hold">
                                          <p:stCondLst>
                                            <p:cond delay="200"/>
                                          </p:stCondLst>
                                        </p:cTn>
                                        <p:tgtEl>
                                          <p:spTgt spid="43"/>
                                        </p:tgtEl>
                                        <p:attrNameLst>
                                          <p:attrName>r</p:attrName>
                                        </p:attrNameLst>
                                      </p:cBhvr>
                                    </p:animRot>
                                    <p:animRot by="240000">
                                      <p:cBhvr>
                                        <p:cTn id="45" dur="200" fill="hold">
                                          <p:stCondLst>
                                            <p:cond delay="400"/>
                                          </p:stCondLst>
                                        </p:cTn>
                                        <p:tgtEl>
                                          <p:spTgt spid="43"/>
                                        </p:tgtEl>
                                        <p:attrNameLst>
                                          <p:attrName>r</p:attrName>
                                        </p:attrNameLst>
                                      </p:cBhvr>
                                    </p:animRot>
                                    <p:animRot by="-240000">
                                      <p:cBhvr>
                                        <p:cTn id="46" dur="200" fill="hold">
                                          <p:stCondLst>
                                            <p:cond delay="600"/>
                                          </p:stCondLst>
                                        </p:cTn>
                                        <p:tgtEl>
                                          <p:spTgt spid="43"/>
                                        </p:tgtEl>
                                        <p:attrNameLst>
                                          <p:attrName>r</p:attrName>
                                        </p:attrNameLst>
                                      </p:cBhvr>
                                    </p:animRot>
                                    <p:animRot by="120000">
                                      <p:cBhvr>
                                        <p:cTn id="47" dur="200" fill="hold">
                                          <p:stCondLst>
                                            <p:cond delay="800"/>
                                          </p:stCondLst>
                                        </p:cTn>
                                        <p:tgtEl>
                                          <p:spTgt spid="43"/>
                                        </p:tgtEl>
                                        <p:attrNameLst>
                                          <p:attrName>r</p:attrName>
                                        </p:attrNameLst>
                                      </p:cBhvr>
                                    </p:animRot>
                                  </p:childTnLst>
                                </p:cTn>
                              </p:par>
                            </p:childTnLst>
                          </p:cTn>
                        </p:par>
                        <p:par>
                          <p:cTn id="48" fill="hold">
                            <p:stCondLst>
                              <p:cond delay="2500"/>
                            </p:stCondLst>
                            <p:childTnLst>
                              <p:par>
                                <p:cTn id="49" presetID="32" presetClass="emph" presetSubtype="0" fill="hold" grpId="2" nodeType="afterEffect">
                                  <p:stCondLst>
                                    <p:cond delay="0"/>
                                  </p:stCondLst>
                                  <p:childTnLst>
                                    <p:animRot by="120000">
                                      <p:cBhvr>
                                        <p:cTn id="50" dur="100" fill="hold">
                                          <p:stCondLst>
                                            <p:cond delay="0"/>
                                          </p:stCondLst>
                                        </p:cTn>
                                        <p:tgtEl>
                                          <p:spTgt spid="43"/>
                                        </p:tgtEl>
                                        <p:attrNameLst>
                                          <p:attrName>r</p:attrName>
                                        </p:attrNameLst>
                                      </p:cBhvr>
                                    </p:animRot>
                                    <p:animRot by="-240000">
                                      <p:cBhvr>
                                        <p:cTn id="51" dur="200" fill="hold">
                                          <p:stCondLst>
                                            <p:cond delay="200"/>
                                          </p:stCondLst>
                                        </p:cTn>
                                        <p:tgtEl>
                                          <p:spTgt spid="43"/>
                                        </p:tgtEl>
                                        <p:attrNameLst>
                                          <p:attrName>r</p:attrName>
                                        </p:attrNameLst>
                                      </p:cBhvr>
                                    </p:animRot>
                                    <p:animRot by="240000">
                                      <p:cBhvr>
                                        <p:cTn id="52" dur="200" fill="hold">
                                          <p:stCondLst>
                                            <p:cond delay="400"/>
                                          </p:stCondLst>
                                        </p:cTn>
                                        <p:tgtEl>
                                          <p:spTgt spid="43"/>
                                        </p:tgtEl>
                                        <p:attrNameLst>
                                          <p:attrName>r</p:attrName>
                                        </p:attrNameLst>
                                      </p:cBhvr>
                                    </p:animRot>
                                    <p:animRot by="-240000">
                                      <p:cBhvr>
                                        <p:cTn id="53" dur="200" fill="hold">
                                          <p:stCondLst>
                                            <p:cond delay="600"/>
                                          </p:stCondLst>
                                        </p:cTn>
                                        <p:tgtEl>
                                          <p:spTgt spid="43"/>
                                        </p:tgtEl>
                                        <p:attrNameLst>
                                          <p:attrName>r</p:attrName>
                                        </p:attrNameLst>
                                      </p:cBhvr>
                                    </p:animRot>
                                    <p:animRot by="120000">
                                      <p:cBhvr>
                                        <p:cTn id="54" dur="200" fill="hold">
                                          <p:stCondLst>
                                            <p:cond delay="800"/>
                                          </p:stCondLst>
                                        </p:cTn>
                                        <p:tgtEl>
                                          <p:spTgt spid="43"/>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4" nodeType="clickEffect">
                                  <p:stCondLst>
                                    <p:cond delay="0"/>
                                  </p:stCondLst>
                                  <p:childTnLst>
                                    <p:animEffect transition="out" filter="fade">
                                      <p:cBhvr>
                                        <p:cTn id="58" dur="500"/>
                                        <p:tgtEl>
                                          <p:spTgt spid="43"/>
                                        </p:tgtEl>
                                      </p:cBhvr>
                                    </p:animEffect>
                                    <p:set>
                                      <p:cBhvr>
                                        <p:cTn id="59" dur="1" fill="hold">
                                          <p:stCondLst>
                                            <p:cond delay="499"/>
                                          </p:stCondLst>
                                        </p:cTn>
                                        <p:tgtEl>
                                          <p:spTgt spid="4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arn(inVertical)">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3"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arn(inVertical)">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8" grpId="0"/>
      <p:bldP spid="39" grpId="0"/>
      <p:bldP spid="43" grpId="0" animBg="1"/>
      <p:bldP spid="43" grpId="1" animBg="1"/>
      <p:bldP spid="43" grpId="2" animBg="1"/>
      <p:bldP spid="43" grpId="3" animBg="1"/>
      <p:bldP spid="43" grpId="4"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4005" y="-104237"/>
            <a:ext cx="11197389" cy="5919537"/>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Câu 3 (Trang 88 Toán VNEN 3 tập 1 )</a:t>
            </a:r>
            <a:endParaRPr lang="en-US"/>
          </a:p>
          <a:p>
            <a:r>
              <a:rPr lang="en-US"/>
              <a:t>Điền Đ hoặc S vào ô trống:</a:t>
            </a:r>
          </a:p>
        </p:txBody>
      </p:sp>
      <p:pic>
        <p:nvPicPr>
          <p:cNvPr id="2050" name="Picture 2" descr="Giải Toán 3 VNEN Bài 39: Chia số có ba chữ số cho số có một chữ số | Hay nhất Giải bài tập Toán 3 V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35" y="1349377"/>
            <a:ext cx="11174931" cy="36365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776699" y="134872"/>
            <a:ext cx="66709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i="0" dirty="0">
                <a:solidFill>
                  <a:srgbClr val="FF0000"/>
                </a:solidFill>
                <a:latin typeface="Times New Roman" panose="02020603050405020304" pitchFamily="18" charset="0"/>
                <a:cs typeface="Times New Roman" panose="02020603050405020304" pitchFamily="18" charset="0"/>
              </a:rPr>
              <a:t>3</a:t>
            </a:r>
            <a:r>
              <a:rPr lang="en-US" altLang="en-US" sz="4400" b="1" dirty="0">
                <a:solidFill>
                  <a:srgbClr val="FF0000"/>
                </a:solidFill>
                <a:latin typeface="Times New Roman" panose="02020603050405020304" pitchFamily="18" charset="0"/>
                <a:cs typeface="Times New Roman" panose="02020603050405020304" pitchFamily="18" charset="0"/>
              </a:rPr>
              <a:t>.</a:t>
            </a:r>
            <a:endParaRPr lang="en-US" altLang="en-US" sz="4400" b="1" i="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53414" y="0"/>
            <a:ext cx="693019" cy="12897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1424539" y="0"/>
            <a:ext cx="73152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Đ S</a:t>
            </a:r>
            <a:endParaRPr lang="en-US" altLang="en-US" sz="3600" b="1" i="0" dirty="0">
              <a:solidFill>
                <a:srgbClr val="FF0000"/>
              </a:solidFill>
              <a:latin typeface="Times New Roman" panose="02020603050405020304" pitchFamily="18" charset="0"/>
              <a:cs typeface="Times New Roman" panose="02020603050405020304" pitchFamily="18" charset="0"/>
            </a:endParaRPr>
          </a:p>
        </p:txBody>
      </p:sp>
      <p:sp>
        <p:nvSpPr>
          <p:cNvPr id="8" name="Rectangle 8"/>
          <p:cNvSpPr>
            <a:spLocks noChangeArrowheads="1"/>
          </p:cNvSpPr>
          <p:nvPr/>
        </p:nvSpPr>
        <p:spPr bwMode="auto">
          <a:xfrm>
            <a:off x="4685900" y="4096624"/>
            <a:ext cx="7315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Đ</a:t>
            </a:r>
            <a:endParaRPr lang="en-US" altLang="en-US" sz="3600" b="1" i="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0700085" y="3969892"/>
            <a:ext cx="7315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S</a:t>
            </a:r>
            <a:endParaRPr lang="en-US" altLang="en-US" sz="3600" b="1" i="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783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a:stretch>
        </a:blipFill>
        <a:effectLst/>
      </p:bgPr>
    </p:bg>
    <p:spTree>
      <p:nvGrpSpPr>
        <p:cNvPr id="1" name=""/>
        <p:cNvGrpSpPr/>
        <p:nvPr/>
      </p:nvGrpSpPr>
      <p:grpSpPr>
        <a:xfrm>
          <a:off x="0" y="0"/>
          <a:ext cx="0" cy="0"/>
          <a:chOff x="0" y="0"/>
          <a:chExt cx="0" cy="0"/>
        </a:xfrm>
      </p:grpSpPr>
      <p:sp>
        <p:nvSpPr>
          <p:cNvPr id="18" name="Rounded Rectangle 17"/>
          <p:cNvSpPr/>
          <p:nvPr/>
        </p:nvSpPr>
        <p:spPr>
          <a:xfrm>
            <a:off x="-38655" y="285751"/>
            <a:ext cx="12230655" cy="6305550"/>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8"/>
          <p:cNvSpPr>
            <a:spLocks noChangeArrowheads="1"/>
          </p:cNvSpPr>
          <p:nvPr/>
        </p:nvSpPr>
        <p:spPr bwMode="auto">
          <a:xfrm>
            <a:off x="795950" y="514061"/>
            <a:ext cx="40359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i="0" dirty="0">
                <a:solidFill>
                  <a:srgbClr val="FF0000"/>
                </a:solidFill>
                <a:latin typeface="Times New Roman" panose="02020603050405020304" pitchFamily="18" charset="0"/>
                <a:cs typeface="Times New Roman" panose="02020603050405020304" pitchFamily="18" charset="0"/>
              </a:rPr>
              <a:t> 4. </a:t>
            </a:r>
            <a:r>
              <a:rPr lang="en-US" altLang="en-US" sz="3600" b="1" i="0" dirty="0" err="1">
                <a:solidFill>
                  <a:srgbClr val="FF0000"/>
                </a:solidFill>
                <a:latin typeface="Times New Roman" panose="02020603050405020304" pitchFamily="18" charset="0"/>
                <a:cs typeface="Times New Roman" panose="02020603050405020304" pitchFamily="18" charset="0"/>
              </a:rPr>
              <a:t>Viết</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theo</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mẫu</a:t>
            </a:r>
            <a:r>
              <a:rPr lang="en-US" altLang="en-US" sz="3600" b="1" i="0" dirty="0">
                <a:solidFill>
                  <a:srgbClr val="FF0000"/>
                </a:solidFill>
                <a:latin typeface="Times New Roman" panose="02020603050405020304" pitchFamily="18" charset="0"/>
                <a:cs typeface="Times New Roman" panose="02020603050405020304" pitchFamily="18" charset="0"/>
              </a:rPr>
              <a:t>)</a:t>
            </a:r>
          </a:p>
        </p:txBody>
      </p:sp>
      <p:pic>
        <p:nvPicPr>
          <p:cNvPr id="21"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7140" t="-4254" r="-5390" b="48203"/>
          <a:stretch/>
        </p:blipFill>
        <p:spPr>
          <a:xfrm rot="185909">
            <a:off x="9717271" y="-341009"/>
            <a:ext cx="3150925" cy="1717313"/>
          </a:xfrm>
          <a:prstGeom prst="rect">
            <a:avLst/>
          </a:prstGeom>
        </p:spPr>
      </p:pic>
      <p:pic>
        <p:nvPicPr>
          <p:cNvPr id="22"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655" y="5227445"/>
            <a:ext cx="1676955" cy="14990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1478928"/>
              </p:ext>
            </p:extLst>
          </p:nvPr>
        </p:nvGraphicFramePr>
        <p:xfrm>
          <a:off x="38098" y="1388701"/>
          <a:ext cx="12039602" cy="3610143"/>
        </p:xfrm>
        <a:graphic>
          <a:graphicData uri="http://schemas.openxmlformats.org/drawingml/2006/table">
            <a:tbl>
              <a:tblPr firstRow="1" bandRow="1">
                <a:tableStyleId>{93296810-A885-4BE3-A3E7-6D5BEEA58F35}</a:tableStyleId>
              </a:tblPr>
              <a:tblGrid>
                <a:gridCol w="2114552">
                  <a:extLst>
                    <a:ext uri="{9D8B030D-6E8A-4147-A177-3AD203B41FA5}">
                      <a16:colId xmlns:a16="http://schemas.microsoft.com/office/drawing/2014/main" val="3017166790"/>
                    </a:ext>
                  </a:extLst>
                </a:gridCol>
                <a:gridCol w="2038350">
                  <a:extLst>
                    <a:ext uri="{9D8B030D-6E8A-4147-A177-3AD203B41FA5}">
                      <a16:colId xmlns:a16="http://schemas.microsoft.com/office/drawing/2014/main" val="2900465913"/>
                    </a:ext>
                  </a:extLst>
                </a:gridCol>
                <a:gridCol w="2324100">
                  <a:extLst>
                    <a:ext uri="{9D8B030D-6E8A-4147-A177-3AD203B41FA5}">
                      <a16:colId xmlns:a16="http://schemas.microsoft.com/office/drawing/2014/main" val="3404634759"/>
                    </a:ext>
                  </a:extLst>
                </a:gridCol>
                <a:gridCol w="2667000">
                  <a:extLst>
                    <a:ext uri="{9D8B030D-6E8A-4147-A177-3AD203B41FA5}">
                      <a16:colId xmlns:a16="http://schemas.microsoft.com/office/drawing/2014/main" val="2497120681"/>
                    </a:ext>
                  </a:extLst>
                </a:gridCol>
                <a:gridCol w="2895600">
                  <a:extLst>
                    <a:ext uri="{9D8B030D-6E8A-4147-A177-3AD203B41FA5}">
                      <a16:colId xmlns:a16="http://schemas.microsoft.com/office/drawing/2014/main" val="250705167"/>
                    </a:ext>
                  </a:extLst>
                </a:gridCol>
              </a:tblGrid>
              <a:tr h="1203381">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đã</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cho</a:t>
                      </a: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672kg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280giờ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588m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308 </a:t>
                      </a:r>
                      <a:r>
                        <a:rPr lang="en-US" sz="3200" b="1" dirty="0" err="1">
                          <a:solidFill>
                            <a:schemeClr val="tx1"/>
                          </a:solidFill>
                          <a:latin typeface="Times New Roman" panose="02020603050405020304" pitchFamily="18" charset="0"/>
                          <a:cs typeface="Times New Roman" panose="02020603050405020304" pitchFamily="18" charset="0"/>
                        </a:rPr>
                        <a:t>ngày</a:t>
                      </a: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03965610"/>
                  </a:ext>
                </a:extLst>
              </a:tr>
              <a:tr h="1203381">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Giảm</a:t>
                      </a:r>
                      <a:r>
                        <a:rPr lang="en-US" sz="3200" b="1" baseline="0" dirty="0">
                          <a:solidFill>
                            <a:schemeClr val="tx1"/>
                          </a:solidFill>
                          <a:latin typeface="Times New Roman" panose="02020603050405020304" pitchFamily="18" charset="0"/>
                          <a:cs typeface="Times New Roman" panose="02020603050405020304" pitchFamily="18" charset="0"/>
                        </a:rPr>
                        <a:t> 4 </a:t>
                      </a:r>
                      <a:r>
                        <a:rPr lang="en-US" sz="3200" b="1" baseline="0" dirty="0" err="1">
                          <a:solidFill>
                            <a:schemeClr val="tx1"/>
                          </a:solidFill>
                          <a:latin typeface="Times New Roman" panose="02020603050405020304" pitchFamily="18" charset="0"/>
                          <a:cs typeface="Times New Roman" panose="02020603050405020304" pitchFamily="18" charset="0"/>
                        </a:rPr>
                        <a:t>lần</a:t>
                      </a: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37396332"/>
                  </a:ext>
                </a:extLst>
              </a:tr>
              <a:tr h="1203381">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Giảm</a:t>
                      </a:r>
                      <a:r>
                        <a:rPr lang="en-US" sz="3200" b="1" baseline="0" dirty="0">
                          <a:solidFill>
                            <a:schemeClr val="tx1"/>
                          </a:solidFill>
                          <a:latin typeface="Times New Roman" panose="02020603050405020304" pitchFamily="18" charset="0"/>
                          <a:cs typeface="Times New Roman" panose="02020603050405020304" pitchFamily="18" charset="0"/>
                        </a:rPr>
                        <a:t> 7 </a:t>
                      </a:r>
                      <a:r>
                        <a:rPr lang="en-US" sz="3200" b="1" baseline="0" dirty="0" err="1">
                          <a:solidFill>
                            <a:schemeClr val="tx1"/>
                          </a:solidFill>
                          <a:latin typeface="Times New Roman" panose="02020603050405020304" pitchFamily="18" charset="0"/>
                          <a:cs typeface="Times New Roman" panose="02020603050405020304" pitchFamily="18" charset="0"/>
                        </a:rPr>
                        <a:t>lần</a:t>
                      </a: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187060"/>
                  </a:ext>
                </a:extLst>
              </a:tr>
            </a:tbl>
          </a:graphicData>
        </a:graphic>
      </p:graphicFrame>
      <p:sp>
        <p:nvSpPr>
          <p:cNvPr id="3" name="TextBox 2"/>
          <p:cNvSpPr txBox="1"/>
          <p:nvPr/>
        </p:nvSpPr>
        <p:spPr>
          <a:xfrm>
            <a:off x="2107933" y="2991815"/>
            <a:ext cx="2256632"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168kg</a:t>
            </a:r>
          </a:p>
        </p:txBody>
      </p:sp>
      <p:sp>
        <p:nvSpPr>
          <p:cNvPr id="23" name="TextBox 22"/>
          <p:cNvSpPr txBox="1"/>
          <p:nvPr/>
        </p:nvSpPr>
        <p:spPr>
          <a:xfrm>
            <a:off x="2115462" y="4228761"/>
            <a:ext cx="2133600"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96kg</a:t>
            </a:r>
          </a:p>
        </p:txBody>
      </p:sp>
      <p:sp>
        <p:nvSpPr>
          <p:cNvPr id="24" name="TextBox 23"/>
          <p:cNvSpPr txBox="1"/>
          <p:nvPr/>
        </p:nvSpPr>
        <p:spPr>
          <a:xfrm>
            <a:off x="4182386" y="3001953"/>
            <a:ext cx="2362200" cy="646331"/>
          </a:xfrm>
          <a:prstGeom prst="rect">
            <a:avLst/>
          </a:prstGeom>
          <a:noFill/>
        </p:spPr>
        <p:txBody>
          <a:bodyPr wrap="square" rtlCol="0">
            <a:spAutoFit/>
          </a:bodyPr>
          <a:lstStyle/>
          <a:p>
            <a:pPr algn="ctr"/>
            <a:r>
              <a:rPr lang="en-US" sz="3600" b="1" dirty="0">
                <a:solidFill>
                  <a:schemeClr val="accent1">
                    <a:lumMod val="75000"/>
                  </a:schemeClr>
                </a:solidFill>
                <a:latin typeface="Times New Roman" panose="02020603050405020304" pitchFamily="18" charset="0"/>
                <a:cs typeface="Times New Roman" panose="02020603050405020304" pitchFamily="18" charset="0"/>
              </a:rPr>
              <a:t>70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giờ</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095750" y="4245749"/>
            <a:ext cx="2525036" cy="646331"/>
          </a:xfrm>
          <a:prstGeom prst="rect">
            <a:avLst/>
          </a:prstGeom>
          <a:noFill/>
        </p:spPr>
        <p:txBody>
          <a:bodyPr wrap="square" rtlCol="0">
            <a:spAutoFit/>
          </a:bodyPr>
          <a:lstStyle/>
          <a:p>
            <a:pPr algn="ctr"/>
            <a:r>
              <a:rPr lang="en-US" sz="3600" b="1" dirty="0">
                <a:solidFill>
                  <a:schemeClr val="accent1">
                    <a:lumMod val="75000"/>
                  </a:schemeClr>
                </a:solidFill>
                <a:latin typeface="Times New Roman" panose="02020603050405020304" pitchFamily="18" charset="0"/>
                <a:cs typeface="Times New Roman" panose="02020603050405020304" pitchFamily="18" charset="0"/>
              </a:rPr>
              <a:t>40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giờ</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501863" y="3001953"/>
            <a:ext cx="2694387"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147m</a:t>
            </a:r>
          </a:p>
        </p:txBody>
      </p:sp>
      <p:sp>
        <p:nvSpPr>
          <p:cNvPr id="27" name="TextBox 26"/>
          <p:cNvSpPr txBox="1"/>
          <p:nvPr/>
        </p:nvSpPr>
        <p:spPr>
          <a:xfrm>
            <a:off x="6406476" y="4247813"/>
            <a:ext cx="2857499"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84m</a:t>
            </a:r>
          </a:p>
        </p:txBody>
      </p:sp>
      <p:sp>
        <p:nvSpPr>
          <p:cNvPr id="28" name="TextBox 27"/>
          <p:cNvSpPr txBox="1"/>
          <p:nvPr/>
        </p:nvSpPr>
        <p:spPr>
          <a:xfrm>
            <a:off x="9099282" y="3012076"/>
            <a:ext cx="3055171" cy="646331"/>
          </a:xfrm>
          <a:prstGeom prst="rect">
            <a:avLst/>
          </a:prstGeom>
          <a:noFill/>
        </p:spPr>
        <p:txBody>
          <a:bodyPr wrap="square" rtlCol="0">
            <a:spAutoFit/>
          </a:bodyPr>
          <a:lstStyle/>
          <a:p>
            <a:pPr algn="ctr"/>
            <a:r>
              <a:rPr lang="en-US" sz="3600" b="1" dirty="0">
                <a:solidFill>
                  <a:schemeClr val="accent1">
                    <a:lumMod val="75000"/>
                  </a:schemeClr>
                </a:solidFill>
                <a:latin typeface="Times New Roman" panose="02020603050405020304" pitchFamily="18" charset="0"/>
                <a:cs typeface="Times New Roman" panose="02020603050405020304" pitchFamily="18" charset="0"/>
              </a:rPr>
              <a:t>77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ngày</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9117779" y="4228760"/>
            <a:ext cx="3055171" cy="646331"/>
          </a:xfrm>
          <a:prstGeom prst="rect">
            <a:avLst/>
          </a:prstGeom>
          <a:noFill/>
        </p:spPr>
        <p:txBody>
          <a:bodyPr wrap="square" rtlCol="0">
            <a:spAutoFit/>
          </a:bodyPr>
          <a:lstStyle/>
          <a:p>
            <a:pPr algn="ctr"/>
            <a:r>
              <a:rPr lang="en-US" sz="3600" b="1" dirty="0">
                <a:solidFill>
                  <a:schemeClr val="accent1">
                    <a:lumMod val="75000"/>
                  </a:schemeClr>
                </a:solidFill>
                <a:latin typeface="Times New Roman" panose="02020603050405020304" pitchFamily="18" charset="0"/>
                <a:cs typeface="Times New Roman" panose="02020603050405020304" pitchFamily="18" charset="0"/>
              </a:rPr>
              <a:t>44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ngày</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rot="10800000" flipH="1" flipV="1">
            <a:off x="1744621" y="5489545"/>
            <a:ext cx="2875281" cy="1215571"/>
          </a:xfrm>
          <a:prstGeom prst="roundRect">
            <a:avLst/>
          </a:prstGeom>
          <a:ln w="38100">
            <a:solidFill>
              <a:srgbClr val="FF7C8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a:solidFill>
                  <a:schemeClr val="accent4">
                    <a:lumMod val="75000"/>
                  </a:schemeClr>
                </a:solidFill>
              </a:rPr>
              <a:t>CÁC BẠN CÓ THỂ BẤM TẠM DỪNG VIDEO </a:t>
            </a:r>
          </a:p>
          <a:p>
            <a:pPr algn="ctr"/>
            <a:r>
              <a:rPr lang="en-US" sz="2000" b="1">
                <a:solidFill>
                  <a:schemeClr val="accent4">
                    <a:lumMod val="75000"/>
                  </a:schemeClr>
                </a:solidFill>
              </a:rPr>
              <a:t>ĐỂ LÀM BÀI NHÉ!</a:t>
            </a:r>
          </a:p>
        </p:txBody>
      </p:sp>
    </p:spTree>
    <p:custDataLst>
      <p:tags r:id="rId1"/>
    </p:custDataLst>
    <p:extLst>
      <p:ext uri="{BB962C8B-B14F-4D97-AF65-F5344CB8AC3E}">
        <p14:creationId xmlns:p14="http://schemas.microsoft.com/office/powerpoint/2010/main" val="40010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3"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500"/>
                            </p:stCondLst>
                            <p:childTnLst>
                              <p:par>
                                <p:cTn id="29" presetID="32" presetClass="emph" presetSubtype="0" fill="hold" grpId="0" nodeType="afterEffect">
                                  <p:stCondLst>
                                    <p:cond delay="0"/>
                                  </p:stCondLst>
                                  <p:childTnLst>
                                    <p:animRot by="120000">
                                      <p:cBhvr>
                                        <p:cTn id="30" dur="100" fill="hold">
                                          <p:stCondLst>
                                            <p:cond delay="0"/>
                                          </p:stCondLst>
                                        </p:cTn>
                                        <p:tgtEl>
                                          <p:spTgt spid="30"/>
                                        </p:tgtEl>
                                        <p:attrNameLst>
                                          <p:attrName>r</p:attrName>
                                        </p:attrNameLst>
                                      </p:cBhvr>
                                    </p:animRot>
                                    <p:animRot by="-240000">
                                      <p:cBhvr>
                                        <p:cTn id="31" dur="200" fill="hold">
                                          <p:stCondLst>
                                            <p:cond delay="200"/>
                                          </p:stCondLst>
                                        </p:cTn>
                                        <p:tgtEl>
                                          <p:spTgt spid="30"/>
                                        </p:tgtEl>
                                        <p:attrNameLst>
                                          <p:attrName>r</p:attrName>
                                        </p:attrNameLst>
                                      </p:cBhvr>
                                    </p:animRot>
                                    <p:animRot by="240000">
                                      <p:cBhvr>
                                        <p:cTn id="32" dur="200" fill="hold">
                                          <p:stCondLst>
                                            <p:cond delay="400"/>
                                          </p:stCondLst>
                                        </p:cTn>
                                        <p:tgtEl>
                                          <p:spTgt spid="30"/>
                                        </p:tgtEl>
                                        <p:attrNameLst>
                                          <p:attrName>r</p:attrName>
                                        </p:attrNameLst>
                                      </p:cBhvr>
                                    </p:animRot>
                                    <p:animRot by="-240000">
                                      <p:cBhvr>
                                        <p:cTn id="33" dur="200" fill="hold">
                                          <p:stCondLst>
                                            <p:cond delay="600"/>
                                          </p:stCondLst>
                                        </p:cTn>
                                        <p:tgtEl>
                                          <p:spTgt spid="30"/>
                                        </p:tgtEl>
                                        <p:attrNameLst>
                                          <p:attrName>r</p:attrName>
                                        </p:attrNameLst>
                                      </p:cBhvr>
                                    </p:animRot>
                                    <p:animRot by="120000">
                                      <p:cBhvr>
                                        <p:cTn id="34" dur="200" fill="hold">
                                          <p:stCondLst>
                                            <p:cond delay="800"/>
                                          </p:stCondLst>
                                        </p:cTn>
                                        <p:tgtEl>
                                          <p:spTgt spid="30"/>
                                        </p:tgtEl>
                                        <p:attrNameLst>
                                          <p:attrName>r</p:attrName>
                                        </p:attrNameLst>
                                      </p:cBhvr>
                                    </p:animRot>
                                  </p:childTnLst>
                                </p:cTn>
                              </p:par>
                            </p:childTnLst>
                          </p:cTn>
                        </p:par>
                        <p:par>
                          <p:cTn id="35" fill="hold">
                            <p:stCondLst>
                              <p:cond delay="1500"/>
                            </p:stCondLst>
                            <p:childTnLst>
                              <p:par>
                                <p:cTn id="36" presetID="32" presetClass="emph" presetSubtype="0" fill="hold" grpId="1" nodeType="afterEffect">
                                  <p:stCondLst>
                                    <p:cond delay="0"/>
                                  </p:stCondLst>
                                  <p:childTnLst>
                                    <p:animRot by="120000">
                                      <p:cBhvr>
                                        <p:cTn id="37" dur="100" fill="hold">
                                          <p:stCondLst>
                                            <p:cond delay="0"/>
                                          </p:stCondLst>
                                        </p:cTn>
                                        <p:tgtEl>
                                          <p:spTgt spid="30"/>
                                        </p:tgtEl>
                                        <p:attrNameLst>
                                          <p:attrName>r</p:attrName>
                                        </p:attrNameLst>
                                      </p:cBhvr>
                                    </p:animRot>
                                    <p:animRot by="-240000">
                                      <p:cBhvr>
                                        <p:cTn id="38" dur="200" fill="hold">
                                          <p:stCondLst>
                                            <p:cond delay="200"/>
                                          </p:stCondLst>
                                        </p:cTn>
                                        <p:tgtEl>
                                          <p:spTgt spid="30"/>
                                        </p:tgtEl>
                                        <p:attrNameLst>
                                          <p:attrName>r</p:attrName>
                                        </p:attrNameLst>
                                      </p:cBhvr>
                                    </p:animRot>
                                    <p:animRot by="240000">
                                      <p:cBhvr>
                                        <p:cTn id="39" dur="200" fill="hold">
                                          <p:stCondLst>
                                            <p:cond delay="400"/>
                                          </p:stCondLst>
                                        </p:cTn>
                                        <p:tgtEl>
                                          <p:spTgt spid="30"/>
                                        </p:tgtEl>
                                        <p:attrNameLst>
                                          <p:attrName>r</p:attrName>
                                        </p:attrNameLst>
                                      </p:cBhvr>
                                    </p:animRot>
                                    <p:animRot by="-240000">
                                      <p:cBhvr>
                                        <p:cTn id="40" dur="200" fill="hold">
                                          <p:stCondLst>
                                            <p:cond delay="600"/>
                                          </p:stCondLst>
                                        </p:cTn>
                                        <p:tgtEl>
                                          <p:spTgt spid="30"/>
                                        </p:tgtEl>
                                        <p:attrNameLst>
                                          <p:attrName>r</p:attrName>
                                        </p:attrNameLst>
                                      </p:cBhvr>
                                    </p:animRot>
                                    <p:animRot by="120000">
                                      <p:cBhvr>
                                        <p:cTn id="41" dur="200" fill="hold">
                                          <p:stCondLst>
                                            <p:cond delay="800"/>
                                          </p:stCondLst>
                                        </p:cTn>
                                        <p:tgtEl>
                                          <p:spTgt spid="30"/>
                                        </p:tgtEl>
                                        <p:attrNameLst>
                                          <p:attrName>r</p:attrName>
                                        </p:attrNameLst>
                                      </p:cBhvr>
                                    </p:animRot>
                                  </p:childTnLst>
                                </p:cTn>
                              </p:par>
                            </p:childTnLst>
                          </p:cTn>
                        </p:par>
                        <p:par>
                          <p:cTn id="42" fill="hold">
                            <p:stCondLst>
                              <p:cond delay="2500"/>
                            </p:stCondLst>
                            <p:childTnLst>
                              <p:par>
                                <p:cTn id="43" presetID="32" presetClass="emph" presetSubtype="0" fill="hold" grpId="2" nodeType="afterEffect">
                                  <p:stCondLst>
                                    <p:cond delay="0"/>
                                  </p:stCondLst>
                                  <p:childTnLst>
                                    <p:animRot by="120000">
                                      <p:cBhvr>
                                        <p:cTn id="44" dur="100" fill="hold">
                                          <p:stCondLst>
                                            <p:cond delay="0"/>
                                          </p:stCondLst>
                                        </p:cTn>
                                        <p:tgtEl>
                                          <p:spTgt spid="30"/>
                                        </p:tgtEl>
                                        <p:attrNameLst>
                                          <p:attrName>r</p:attrName>
                                        </p:attrNameLst>
                                      </p:cBhvr>
                                    </p:animRot>
                                    <p:animRot by="-240000">
                                      <p:cBhvr>
                                        <p:cTn id="45" dur="200" fill="hold">
                                          <p:stCondLst>
                                            <p:cond delay="200"/>
                                          </p:stCondLst>
                                        </p:cTn>
                                        <p:tgtEl>
                                          <p:spTgt spid="30"/>
                                        </p:tgtEl>
                                        <p:attrNameLst>
                                          <p:attrName>r</p:attrName>
                                        </p:attrNameLst>
                                      </p:cBhvr>
                                    </p:animRot>
                                    <p:animRot by="240000">
                                      <p:cBhvr>
                                        <p:cTn id="46" dur="200" fill="hold">
                                          <p:stCondLst>
                                            <p:cond delay="400"/>
                                          </p:stCondLst>
                                        </p:cTn>
                                        <p:tgtEl>
                                          <p:spTgt spid="30"/>
                                        </p:tgtEl>
                                        <p:attrNameLst>
                                          <p:attrName>r</p:attrName>
                                        </p:attrNameLst>
                                      </p:cBhvr>
                                    </p:animRot>
                                    <p:animRot by="-240000">
                                      <p:cBhvr>
                                        <p:cTn id="47" dur="200" fill="hold">
                                          <p:stCondLst>
                                            <p:cond delay="600"/>
                                          </p:stCondLst>
                                        </p:cTn>
                                        <p:tgtEl>
                                          <p:spTgt spid="30"/>
                                        </p:tgtEl>
                                        <p:attrNameLst>
                                          <p:attrName>r</p:attrName>
                                        </p:attrNameLst>
                                      </p:cBhvr>
                                    </p:animRot>
                                    <p:animRot by="120000">
                                      <p:cBhvr>
                                        <p:cTn id="48" dur="200" fill="hold">
                                          <p:stCondLst>
                                            <p:cond delay="800"/>
                                          </p:stCondLst>
                                        </p:cTn>
                                        <p:tgtEl>
                                          <p:spTgt spid="30"/>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4" nodeType="clickEffect">
                                  <p:stCondLst>
                                    <p:cond delay="0"/>
                                  </p:stCondLst>
                                  <p:childTnLst>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25" grpId="0"/>
      <p:bldP spid="26" grpId="0"/>
      <p:bldP spid="27" grpId="0"/>
      <p:bldP spid="28" grpId="0"/>
      <p:bldP spid="29" grpId="0"/>
      <p:bldP spid="30" grpId="0" animBg="1"/>
      <p:bldP spid="30" grpId="1" animBg="1"/>
      <p:bldP spid="30" grpId="2" animBg="1"/>
      <p:bldP spid="30" grpId="3" animBg="1"/>
      <p:bldP spid="30" grpId="4"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146;p2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386038" y="464386"/>
            <a:ext cx="8691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5357"/>
                </a:solidFill>
                <a:latin typeface="Times New Roman" panose="02020603050405020304" pitchFamily="18" charset="0"/>
                <a:cs typeface="Times New Roman" panose="02020603050405020304" pitchFamily="18" charset="0"/>
              </a:rPr>
              <a:t>C. HOẠT ĐỘNG ỨNG DỤNG</a:t>
            </a:r>
          </a:p>
        </p:txBody>
      </p:sp>
      <p:sp>
        <p:nvSpPr>
          <p:cNvPr id="9" name="Rounded Rectangle 8"/>
          <p:cNvSpPr/>
          <p:nvPr/>
        </p:nvSpPr>
        <p:spPr>
          <a:xfrm>
            <a:off x="904775" y="2319338"/>
            <a:ext cx="10568539" cy="1328023"/>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bạn</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làm</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tự</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làm</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1 ở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ứng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vào</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toán</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7082351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5">
            <a:extLst>
              <a:ext uri="{FF2B5EF4-FFF2-40B4-BE49-F238E27FC236}">
                <a16:creationId xmlns:a16="http://schemas.microsoft.com/office/drawing/2014/main" id="{7F6BE3D3-5A37-42F0-BC6D-9FF884E4AB72}"/>
              </a:ext>
            </a:extLst>
          </p:cNvPr>
          <p:cNvSpPr txBox="1"/>
          <p:nvPr/>
        </p:nvSpPr>
        <p:spPr>
          <a:xfrm>
            <a:off x="3267031" y="0"/>
            <a:ext cx="5613716" cy="823752"/>
          </a:xfrm>
          <a:prstGeom prst="rect">
            <a:avLst/>
          </a:prstGeom>
          <a:noFill/>
        </p:spPr>
        <p:txBody>
          <a:bodyPr wrap="none" rtlCol="0">
            <a:spAutoFit/>
          </a:bodyPr>
          <a:lstStyle/>
          <a:p>
            <a:pPr algn="ctr">
              <a:lnSpc>
                <a:spcPct val="150000"/>
              </a:lnSpc>
            </a:pPr>
            <a:r>
              <a:rPr lang="en-US" altLang="zh-CN" sz="36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A. HOẠT ĐỘNG CƠ BẢN </a:t>
            </a:r>
          </a:p>
        </p:txBody>
      </p:sp>
      <p:sp>
        <p:nvSpPr>
          <p:cNvPr id="3" name="文本框 25">
            <a:extLst>
              <a:ext uri="{FF2B5EF4-FFF2-40B4-BE49-F238E27FC236}">
                <a16:creationId xmlns:a16="http://schemas.microsoft.com/office/drawing/2014/main" id="{7F6BE3D3-5A37-42F0-BC6D-9FF884E4AB72}"/>
              </a:ext>
            </a:extLst>
          </p:cNvPr>
          <p:cNvSpPr txBox="1"/>
          <p:nvPr/>
        </p:nvSpPr>
        <p:spPr>
          <a:xfrm>
            <a:off x="0" y="732501"/>
            <a:ext cx="5042341" cy="742511"/>
          </a:xfrm>
          <a:prstGeom prst="rect">
            <a:avLst/>
          </a:prstGeom>
          <a:noFill/>
        </p:spPr>
        <p:txBody>
          <a:bodyPr wrap="none" rtlCol="0">
            <a:spAutoFit/>
          </a:bodyPr>
          <a:lstStyle/>
          <a:p>
            <a:pPr algn="ctr">
              <a:lnSpc>
                <a:spcPct val="150000"/>
              </a:lnSpc>
            </a:pP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1. </a:t>
            </a:r>
            <a:r>
              <a:rPr lang="en-US" altLang="zh-CN" sz="3200" b="1" dirty="0" err="1">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Chơi</a:t>
            </a: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 </a:t>
            </a:r>
            <a:r>
              <a:rPr lang="en-US" altLang="zh-CN" sz="3200" b="1" dirty="0" err="1">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trò</a:t>
            </a: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 </a:t>
            </a:r>
            <a:r>
              <a:rPr lang="en-US" altLang="zh-CN" sz="3200" b="1" dirty="0" err="1">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chơi</a:t>
            </a: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 “ </a:t>
            </a:r>
            <a:r>
              <a:rPr lang="en-US" altLang="zh-CN" sz="3200" b="1" dirty="0" err="1">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Tìm</a:t>
            </a: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 </a:t>
            </a:r>
            <a:r>
              <a:rPr lang="en-US" altLang="zh-CN" sz="3200" b="1" dirty="0" err="1">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nhà</a:t>
            </a: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a:t>
            </a:r>
          </a:p>
        </p:txBody>
      </p:sp>
      <p:sp>
        <p:nvSpPr>
          <p:cNvPr id="4" name="Rectangle 3"/>
          <p:cNvSpPr/>
          <p:nvPr/>
        </p:nvSpPr>
        <p:spPr>
          <a:xfrm>
            <a:off x="4470400" y="3619500"/>
            <a:ext cx="3365500" cy="1765300"/>
          </a:xfrm>
          <a:prstGeom prst="rect">
            <a:avLst/>
          </a:prstGeom>
          <a:solidFill>
            <a:srgbClr val="DF80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4470400" y="2374900"/>
            <a:ext cx="3340100" cy="1231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495862" y="3463406"/>
            <a:ext cx="2912362" cy="1843081"/>
            <a:chOff x="939862" y="1431406"/>
            <a:chExt cx="2912362" cy="1843081"/>
          </a:xfrm>
        </p:grpSpPr>
        <p:grpSp>
          <p:nvGrpSpPr>
            <p:cNvPr id="7" name="Group 32"/>
            <p:cNvGrpSpPr>
              <a:grpSpLocks/>
            </p:cNvGrpSpPr>
            <p:nvPr/>
          </p:nvGrpSpPr>
          <p:grpSpPr bwMode="auto">
            <a:xfrm>
              <a:off x="939862" y="1431406"/>
              <a:ext cx="2603067" cy="989967"/>
              <a:chOff x="53024" y="2514102"/>
              <a:chExt cx="1822859" cy="989967"/>
            </a:xfrm>
          </p:grpSpPr>
          <p:sp>
            <p:nvSpPr>
              <p:cNvPr id="11" name="TextBox 43"/>
              <p:cNvSpPr txBox="1">
                <a:spLocks noChangeArrowheads="1"/>
              </p:cNvSpPr>
              <p:nvPr/>
            </p:nvSpPr>
            <p:spPr bwMode="auto">
              <a:xfrm>
                <a:off x="1155287" y="251410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3</a:t>
                </a:r>
              </a:p>
            </p:txBody>
          </p:sp>
          <p:sp>
            <p:nvSpPr>
              <p:cNvPr id="12" name="TextBox 49"/>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  41</a:t>
                </a:r>
                <a:endParaRPr lang="en-US" altLang="en-US" sz="5400" b="1" dirty="0">
                  <a:solidFill>
                    <a:schemeClr val="accent6"/>
                  </a:solidFill>
                  <a:latin typeface="Arial" panose="020B0604020202020204" pitchFamily="34" charset="0"/>
                </a:endParaRPr>
              </a:p>
            </p:txBody>
          </p:sp>
          <p:cxnSp>
            <p:nvCxnSpPr>
              <p:cNvPr id="13" name="Straight Connector 12"/>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2364748" y="1660504"/>
              <a:ext cx="1487476" cy="1613983"/>
              <a:chOff x="2364748" y="1660504"/>
              <a:chExt cx="1487476" cy="1613983"/>
            </a:xfrm>
          </p:grpSpPr>
          <p:cxnSp>
            <p:nvCxnSpPr>
              <p:cNvPr id="9" name="Straight Connector 8"/>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389184" y="2280406"/>
                <a:ext cx="1463040" cy="9477"/>
              </a:xfrm>
              <a:prstGeom prst="line">
                <a:avLst/>
              </a:prstGeom>
              <a:ln w="57150"/>
            </p:spPr>
            <p:style>
              <a:lnRef idx="3">
                <a:schemeClr val="dk1"/>
              </a:lnRef>
              <a:fillRef idx="0">
                <a:schemeClr val="dk1"/>
              </a:fillRef>
              <a:effectRef idx="2">
                <a:schemeClr val="dk1"/>
              </a:effectRef>
              <a:fontRef idx="minor">
                <a:schemeClr val="tx1"/>
              </a:fontRef>
            </p:style>
          </p:cxnSp>
        </p:grpSp>
      </p:grpSp>
      <p:sp>
        <p:nvSpPr>
          <p:cNvPr id="14" name="文本框 25">
            <a:extLst>
              <a:ext uri="{FF2B5EF4-FFF2-40B4-BE49-F238E27FC236}">
                <a16:creationId xmlns:a16="http://schemas.microsoft.com/office/drawing/2014/main" id="{7F6BE3D3-5A37-42F0-BC6D-9FF884E4AB72}"/>
              </a:ext>
            </a:extLst>
          </p:cNvPr>
          <p:cNvSpPr txBox="1"/>
          <p:nvPr/>
        </p:nvSpPr>
        <p:spPr>
          <a:xfrm>
            <a:off x="3091556" y="1878530"/>
            <a:ext cx="1991251" cy="830997"/>
          </a:xfrm>
          <a:prstGeom prst="rect">
            <a:avLst/>
          </a:prstGeom>
          <a:solidFill>
            <a:schemeClr val="accent6">
              <a:lumMod val="60000"/>
              <a:lumOff val="40000"/>
            </a:schemeClr>
          </a:solidFill>
        </p:spPr>
        <p:txBody>
          <a:bodyPr wrap="none" rtlCol="0">
            <a:spAutoFit/>
          </a:bodyPr>
          <a:lstStyle/>
          <a:p>
            <a:pPr algn="ctr">
              <a:lnSpc>
                <a:spcPct val="150000"/>
              </a:lnSpc>
            </a:pP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41 : 3 = 13</a:t>
            </a:r>
          </a:p>
        </p:txBody>
      </p:sp>
      <p:sp>
        <p:nvSpPr>
          <p:cNvPr id="15" name="文本框 25">
            <a:extLst>
              <a:ext uri="{FF2B5EF4-FFF2-40B4-BE49-F238E27FC236}">
                <a16:creationId xmlns:a16="http://schemas.microsoft.com/office/drawing/2014/main" id="{7F6BE3D3-5A37-42F0-BC6D-9FF884E4AB72}"/>
              </a:ext>
            </a:extLst>
          </p:cNvPr>
          <p:cNvSpPr txBox="1"/>
          <p:nvPr/>
        </p:nvSpPr>
        <p:spPr>
          <a:xfrm>
            <a:off x="8408946" y="2688301"/>
            <a:ext cx="3402054" cy="742511"/>
          </a:xfrm>
          <a:prstGeom prst="rect">
            <a:avLst/>
          </a:prstGeom>
          <a:solidFill>
            <a:schemeClr val="accent6">
              <a:lumMod val="60000"/>
              <a:lumOff val="40000"/>
            </a:schemeClr>
          </a:solidFill>
        </p:spPr>
        <p:txBody>
          <a:bodyPr wrap="square" rtlCol="0">
            <a:spAutoFit/>
          </a:bodyPr>
          <a:lstStyle/>
          <a:p>
            <a:pPr algn="ctr">
              <a:lnSpc>
                <a:spcPct val="150000"/>
              </a:lnSpc>
            </a:pP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41 : 3 = 13 ( </a:t>
            </a:r>
            <a:r>
              <a:rPr lang="en-US" altLang="zh-CN" sz="3200" b="1" dirty="0" err="1">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dư</a:t>
            </a: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 2)</a:t>
            </a:r>
          </a:p>
        </p:txBody>
      </p:sp>
      <p:sp>
        <p:nvSpPr>
          <p:cNvPr id="16" name="文本框 25">
            <a:extLst>
              <a:ext uri="{FF2B5EF4-FFF2-40B4-BE49-F238E27FC236}">
                <a16:creationId xmlns:a16="http://schemas.microsoft.com/office/drawing/2014/main" id="{7F6BE3D3-5A37-42F0-BC6D-9FF884E4AB72}"/>
              </a:ext>
            </a:extLst>
          </p:cNvPr>
          <p:cNvSpPr txBox="1"/>
          <p:nvPr/>
        </p:nvSpPr>
        <p:spPr>
          <a:xfrm>
            <a:off x="8663938" y="4542501"/>
            <a:ext cx="3528062" cy="830997"/>
          </a:xfrm>
          <a:prstGeom prst="rect">
            <a:avLst/>
          </a:prstGeom>
          <a:solidFill>
            <a:schemeClr val="accent6">
              <a:lumMod val="60000"/>
              <a:lumOff val="40000"/>
            </a:schemeClr>
          </a:solidFill>
        </p:spPr>
        <p:txBody>
          <a:bodyPr wrap="square" rtlCol="0">
            <a:spAutoFit/>
          </a:bodyPr>
          <a:lstStyle/>
          <a:p>
            <a:pPr algn="ctr">
              <a:lnSpc>
                <a:spcPct val="150000"/>
              </a:lnSpc>
            </a:pP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41 : 3 = 2 ( </a:t>
            </a:r>
            <a:r>
              <a:rPr lang="en-US" altLang="zh-CN" sz="3200" b="1" dirty="0" err="1">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dư</a:t>
            </a:r>
            <a:r>
              <a:rPr lang="en-US"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 13)</a:t>
            </a:r>
          </a:p>
        </p:txBody>
      </p:sp>
      <p:cxnSp>
        <p:nvCxnSpPr>
          <p:cNvPr id="18" name="Straight Connector 17"/>
          <p:cNvCxnSpPr/>
          <p:nvPr/>
        </p:nvCxnSpPr>
        <p:spPr>
          <a:xfrm flipV="1">
            <a:off x="7848600" y="3263900"/>
            <a:ext cx="647700" cy="10541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nvGrpSpPr>
          <p:cNvPr id="19" name="Group 18">
            <a:extLst>
              <a:ext uri="{FF2B5EF4-FFF2-40B4-BE49-F238E27FC236}">
                <a16:creationId xmlns:a16="http://schemas.microsoft.com/office/drawing/2014/main" id="{A2479336-D7F9-4363-BBC1-770DA102B35A}"/>
              </a:ext>
            </a:extLst>
          </p:cNvPr>
          <p:cNvGrpSpPr/>
          <p:nvPr/>
        </p:nvGrpSpPr>
        <p:grpSpPr>
          <a:xfrm>
            <a:off x="-37654" y="1711440"/>
            <a:ext cx="2912362" cy="1843081"/>
            <a:chOff x="939862" y="1431406"/>
            <a:chExt cx="2912362" cy="1843081"/>
          </a:xfrm>
        </p:grpSpPr>
        <p:grpSp>
          <p:nvGrpSpPr>
            <p:cNvPr id="20" name="Group 32">
              <a:extLst>
                <a:ext uri="{FF2B5EF4-FFF2-40B4-BE49-F238E27FC236}">
                  <a16:creationId xmlns:a16="http://schemas.microsoft.com/office/drawing/2014/main" id="{4B266405-BF3D-4937-BCFF-9B3CE52C71FB}"/>
                </a:ext>
              </a:extLst>
            </p:cNvPr>
            <p:cNvGrpSpPr>
              <a:grpSpLocks/>
            </p:cNvGrpSpPr>
            <p:nvPr/>
          </p:nvGrpSpPr>
          <p:grpSpPr bwMode="auto">
            <a:xfrm>
              <a:off x="939862" y="1431406"/>
              <a:ext cx="2603067" cy="989967"/>
              <a:chOff x="53024" y="2514102"/>
              <a:chExt cx="1822859" cy="989967"/>
            </a:xfrm>
          </p:grpSpPr>
          <p:sp>
            <p:nvSpPr>
              <p:cNvPr id="24" name="TextBox 43">
                <a:extLst>
                  <a:ext uri="{FF2B5EF4-FFF2-40B4-BE49-F238E27FC236}">
                    <a16:creationId xmlns:a16="http://schemas.microsoft.com/office/drawing/2014/main" id="{104D05F9-6B08-4F80-B60A-5717BE15B760}"/>
                  </a:ext>
                </a:extLst>
              </p:cNvPr>
              <p:cNvSpPr txBox="1">
                <a:spLocks noChangeArrowheads="1"/>
              </p:cNvSpPr>
              <p:nvPr/>
            </p:nvSpPr>
            <p:spPr bwMode="auto">
              <a:xfrm>
                <a:off x="1155287" y="2514102"/>
                <a:ext cx="3287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3</a:t>
                </a:r>
              </a:p>
            </p:txBody>
          </p:sp>
          <p:sp>
            <p:nvSpPr>
              <p:cNvPr id="25" name="TextBox 49">
                <a:extLst>
                  <a:ext uri="{FF2B5EF4-FFF2-40B4-BE49-F238E27FC236}">
                    <a16:creationId xmlns:a16="http://schemas.microsoft.com/office/drawing/2014/main" id="{45523910-8A16-430B-9C25-2D5D74296336}"/>
                  </a:ext>
                </a:extLst>
              </p:cNvPr>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41</a:t>
                </a:r>
                <a:endParaRPr lang="en-US" altLang="en-US" sz="5400" b="1" dirty="0">
                  <a:solidFill>
                    <a:schemeClr val="accent6"/>
                  </a:solidFill>
                  <a:latin typeface="Arial" panose="020B0604020202020204" pitchFamily="34" charset="0"/>
                </a:endParaRPr>
              </a:p>
            </p:txBody>
          </p:sp>
          <p:cxnSp>
            <p:nvCxnSpPr>
              <p:cNvPr id="26" name="Straight Connector 25">
                <a:extLst>
                  <a:ext uri="{FF2B5EF4-FFF2-40B4-BE49-F238E27FC236}">
                    <a16:creationId xmlns:a16="http://schemas.microsoft.com/office/drawing/2014/main" id="{6D6A3464-2EAA-4847-A6FE-D08E3165379B}"/>
                  </a:ext>
                </a:extLst>
              </p:cNvPr>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63AACD2-F8A9-4D84-8582-8045223C7348}"/>
                </a:ext>
              </a:extLst>
            </p:cNvPr>
            <p:cNvGrpSpPr/>
            <p:nvPr/>
          </p:nvGrpSpPr>
          <p:grpSpPr>
            <a:xfrm>
              <a:off x="2364748" y="1660504"/>
              <a:ext cx="1487476" cy="1613983"/>
              <a:chOff x="2364748" y="1660504"/>
              <a:chExt cx="1487476" cy="1613983"/>
            </a:xfrm>
          </p:grpSpPr>
          <p:cxnSp>
            <p:nvCxnSpPr>
              <p:cNvPr id="22" name="Straight Connector 21">
                <a:extLst>
                  <a:ext uri="{FF2B5EF4-FFF2-40B4-BE49-F238E27FC236}">
                    <a16:creationId xmlns:a16="http://schemas.microsoft.com/office/drawing/2014/main" id="{C54F0FA6-CA82-477B-950A-0A55E5FE6056}"/>
                  </a:ext>
                </a:extLst>
              </p:cNvPr>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EA593BE5-66BF-4120-82B7-385834CDF00F}"/>
                  </a:ext>
                </a:extLst>
              </p:cNvPr>
              <p:cNvCxnSpPr/>
              <p:nvPr/>
            </p:nvCxnSpPr>
            <p:spPr>
              <a:xfrm flipV="1">
                <a:off x="2389184" y="2280406"/>
                <a:ext cx="1463040" cy="9477"/>
              </a:xfrm>
              <a:prstGeom prst="line">
                <a:avLst/>
              </a:prstGeom>
              <a:ln w="57150"/>
            </p:spPr>
            <p:style>
              <a:lnRef idx="3">
                <a:schemeClr val="dk1"/>
              </a:lnRef>
              <a:fillRef idx="0">
                <a:schemeClr val="dk1"/>
              </a:fillRef>
              <a:effectRef idx="2">
                <a:schemeClr val="dk1"/>
              </a:effectRef>
              <a:fontRef idx="minor">
                <a:schemeClr val="tx1"/>
              </a:fontRef>
            </p:style>
          </p:cxnSp>
        </p:grpSp>
      </p:grpSp>
      <p:sp>
        <p:nvSpPr>
          <p:cNvPr id="27" name="TextBox 43">
            <a:extLst>
              <a:ext uri="{FF2B5EF4-FFF2-40B4-BE49-F238E27FC236}">
                <a16:creationId xmlns:a16="http://schemas.microsoft.com/office/drawing/2014/main" id="{6DB7F8DA-0E6C-4F9E-8BA6-D3D451DED837}"/>
              </a:ext>
            </a:extLst>
          </p:cNvPr>
          <p:cNvSpPr txBox="1">
            <a:spLocks noChangeArrowheads="1"/>
          </p:cNvSpPr>
          <p:nvPr/>
        </p:nvSpPr>
        <p:spPr bwMode="auto">
          <a:xfrm>
            <a:off x="1406402" y="2500156"/>
            <a:ext cx="566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1</a:t>
            </a:r>
          </a:p>
        </p:txBody>
      </p:sp>
      <p:sp>
        <p:nvSpPr>
          <p:cNvPr id="28" name="TextBox 43">
            <a:extLst>
              <a:ext uri="{FF2B5EF4-FFF2-40B4-BE49-F238E27FC236}">
                <a16:creationId xmlns:a16="http://schemas.microsoft.com/office/drawing/2014/main" id="{C79CD328-C794-4472-9D03-AAF9060D2CBE}"/>
              </a:ext>
            </a:extLst>
          </p:cNvPr>
          <p:cNvSpPr txBox="1">
            <a:spLocks noChangeArrowheads="1"/>
          </p:cNvSpPr>
          <p:nvPr/>
        </p:nvSpPr>
        <p:spPr bwMode="auto">
          <a:xfrm>
            <a:off x="-69540" y="2599996"/>
            <a:ext cx="4147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3</a:t>
            </a:r>
          </a:p>
        </p:txBody>
      </p:sp>
      <p:sp>
        <p:nvSpPr>
          <p:cNvPr id="29" name="TextBox 43">
            <a:extLst>
              <a:ext uri="{FF2B5EF4-FFF2-40B4-BE49-F238E27FC236}">
                <a16:creationId xmlns:a16="http://schemas.microsoft.com/office/drawing/2014/main" id="{EC3843D6-275A-4F1D-ACAD-609BE9A0F947}"/>
              </a:ext>
            </a:extLst>
          </p:cNvPr>
          <p:cNvSpPr txBox="1">
            <a:spLocks noChangeArrowheads="1"/>
          </p:cNvSpPr>
          <p:nvPr/>
        </p:nvSpPr>
        <p:spPr bwMode="auto">
          <a:xfrm>
            <a:off x="-69540" y="3329285"/>
            <a:ext cx="469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1</a:t>
            </a:r>
          </a:p>
        </p:txBody>
      </p:sp>
      <p:sp>
        <p:nvSpPr>
          <p:cNvPr id="30" name="TextBox 43">
            <a:extLst>
              <a:ext uri="{FF2B5EF4-FFF2-40B4-BE49-F238E27FC236}">
                <a16:creationId xmlns:a16="http://schemas.microsoft.com/office/drawing/2014/main" id="{7F5D32D4-3D49-4925-8B90-6E17A73723EF}"/>
              </a:ext>
            </a:extLst>
          </p:cNvPr>
          <p:cNvSpPr txBox="1">
            <a:spLocks noChangeArrowheads="1"/>
          </p:cNvSpPr>
          <p:nvPr/>
        </p:nvSpPr>
        <p:spPr bwMode="auto">
          <a:xfrm>
            <a:off x="343608" y="3325982"/>
            <a:ext cx="469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1</a:t>
            </a:r>
          </a:p>
        </p:txBody>
      </p:sp>
      <p:sp>
        <p:nvSpPr>
          <p:cNvPr id="31" name="TextBox 43">
            <a:extLst>
              <a:ext uri="{FF2B5EF4-FFF2-40B4-BE49-F238E27FC236}">
                <a16:creationId xmlns:a16="http://schemas.microsoft.com/office/drawing/2014/main" id="{8884B712-82C2-4D5A-A28F-44EE816C5B93}"/>
              </a:ext>
            </a:extLst>
          </p:cNvPr>
          <p:cNvSpPr txBox="1">
            <a:spLocks noChangeArrowheads="1"/>
          </p:cNvSpPr>
          <p:nvPr/>
        </p:nvSpPr>
        <p:spPr bwMode="auto">
          <a:xfrm>
            <a:off x="1783403" y="2547062"/>
            <a:ext cx="469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3</a:t>
            </a:r>
          </a:p>
        </p:txBody>
      </p:sp>
      <p:sp>
        <p:nvSpPr>
          <p:cNvPr id="32" name="TextBox 43">
            <a:extLst>
              <a:ext uri="{FF2B5EF4-FFF2-40B4-BE49-F238E27FC236}">
                <a16:creationId xmlns:a16="http://schemas.microsoft.com/office/drawing/2014/main" id="{EB833487-2424-45B4-B177-8816D3F6DBDE}"/>
              </a:ext>
            </a:extLst>
          </p:cNvPr>
          <p:cNvSpPr txBox="1">
            <a:spLocks noChangeArrowheads="1"/>
          </p:cNvSpPr>
          <p:nvPr/>
        </p:nvSpPr>
        <p:spPr bwMode="auto">
          <a:xfrm>
            <a:off x="-69540" y="4055271"/>
            <a:ext cx="10922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  9</a:t>
            </a:r>
          </a:p>
        </p:txBody>
      </p:sp>
      <p:sp>
        <p:nvSpPr>
          <p:cNvPr id="33" name="TextBox 43">
            <a:extLst>
              <a:ext uri="{FF2B5EF4-FFF2-40B4-BE49-F238E27FC236}">
                <a16:creationId xmlns:a16="http://schemas.microsoft.com/office/drawing/2014/main" id="{1827EA0A-688C-4D8E-BA0F-4CC6DF08D51C}"/>
              </a:ext>
            </a:extLst>
          </p:cNvPr>
          <p:cNvSpPr txBox="1">
            <a:spLocks noChangeArrowheads="1"/>
          </p:cNvSpPr>
          <p:nvPr/>
        </p:nvSpPr>
        <p:spPr bwMode="auto">
          <a:xfrm>
            <a:off x="324794" y="4679846"/>
            <a:ext cx="469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2</a:t>
            </a:r>
          </a:p>
        </p:txBody>
      </p:sp>
      <p:sp>
        <p:nvSpPr>
          <p:cNvPr id="34" name="TextBox 43">
            <a:extLst>
              <a:ext uri="{FF2B5EF4-FFF2-40B4-BE49-F238E27FC236}">
                <a16:creationId xmlns:a16="http://schemas.microsoft.com/office/drawing/2014/main" id="{1258E433-80B4-456D-868D-2335EA320E59}"/>
              </a:ext>
            </a:extLst>
          </p:cNvPr>
          <p:cNvSpPr txBox="1">
            <a:spLocks noChangeArrowheads="1"/>
          </p:cNvSpPr>
          <p:nvPr/>
        </p:nvSpPr>
        <p:spPr bwMode="auto">
          <a:xfrm>
            <a:off x="779912" y="1803335"/>
            <a:ext cx="469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4</a:t>
            </a:r>
          </a:p>
        </p:txBody>
      </p:sp>
      <p:sp>
        <p:nvSpPr>
          <p:cNvPr id="35" name="TextBox 43">
            <a:extLst>
              <a:ext uri="{FF2B5EF4-FFF2-40B4-BE49-F238E27FC236}">
                <a16:creationId xmlns:a16="http://schemas.microsoft.com/office/drawing/2014/main" id="{A304AF5E-1C74-485B-8405-13FB79FBC8BC}"/>
              </a:ext>
            </a:extLst>
          </p:cNvPr>
          <p:cNvSpPr txBox="1">
            <a:spLocks noChangeArrowheads="1"/>
          </p:cNvSpPr>
          <p:nvPr/>
        </p:nvSpPr>
        <p:spPr bwMode="auto">
          <a:xfrm>
            <a:off x="719128" y="4669102"/>
            <a:ext cx="469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4</a:t>
            </a:r>
          </a:p>
        </p:txBody>
      </p:sp>
      <p:sp>
        <p:nvSpPr>
          <p:cNvPr id="36" name="TextBox 43">
            <a:extLst>
              <a:ext uri="{FF2B5EF4-FFF2-40B4-BE49-F238E27FC236}">
                <a16:creationId xmlns:a16="http://schemas.microsoft.com/office/drawing/2014/main" id="{1A9937FD-ED5E-4AD7-88A2-E74FC8A3A3A0}"/>
              </a:ext>
            </a:extLst>
          </p:cNvPr>
          <p:cNvSpPr txBox="1">
            <a:spLocks noChangeArrowheads="1"/>
          </p:cNvSpPr>
          <p:nvPr/>
        </p:nvSpPr>
        <p:spPr bwMode="auto">
          <a:xfrm>
            <a:off x="2235007" y="2551024"/>
            <a:ext cx="469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8</a:t>
            </a:r>
          </a:p>
        </p:txBody>
      </p:sp>
      <p:sp>
        <p:nvSpPr>
          <p:cNvPr id="37" name="TextBox 43">
            <a:extLst>
              <a:ext uri="{FF2B5EF4-FFF2-40B4-BE49-F238E27FC236}">
                <a16:creationId xmlns:a16="http://schemas.microsoft.com/office/drawing/2014/main" id="{20E93F92-5ABB-44A8-9D28-200B223290D1}"/>
              </a:ext>
            </a:extLst>
          </p:cNvPr>
          <p:cNvSpPr txBox="1">
            <a:spLocks noChangeArrowheads="1"/>
          </p:cNvSpPr>
          <p:nvPr/>
        </p:nvSpPr>
        <p:spPr bwMode="auto">
          <a:xfrm>
            <a:off x="359273" y="5368193"/>
            <a:ext cx="11500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24</a:t>
            </a:r>
          </a:p>
        </p:txBody>
      </p:sp>
      <p:sp>
        <p:nvSpPr>
          <p:cNvPr id="38" name="TextBox 43">
            <a:extLst>
              <a:ext uri="{FF2B5EF4-FFF2-40B4-BE49-F238E27FC236}">
                <a16:creationId xmlns:a16="http://schemas.microsoft.com/office/drawing/2014/main" id="{798DFE99-6B7A-49BB-B6EA-4B723ABBCB10}"/>
              </a:ext>
            </a:extLst>
          </p:cNvPr>
          <p:cNvSpPr txBox="1">
            <a:spLocks noChangeArrowheads="1"/>
          </p:cNvSpPr>
          <p:nvPr/>
        </p:nvSpPr>
        <p:spPr bwMode="auto">
          <a:xfrm>
            <a:off x="699539" y="5934670"/>
            <a:ext cx="469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0</a:t>
            </a:r>
          </a:p>
        </p:txBody>
      </p:sp>
      <p:cxnSp>
        <p:nvCxnSpPr>
          <p:cNvPr id="39" name="Straight Connector 38">
            <a:extLst>
              <a:ext uri="{FF2B5EF4-FFF2-40B4-BE49-F238E27FC236}">
                <a16:creationId xmlns:a16="http://schemas.microsoft.com/office/drawing/2014/main" id="{A1A8B45E-B44E-4319-A724-33B7B8510910}"/>
              </a:ext>
            </a:extLst>
          </p:cNvPr>
          <p:cNvCxnSpPr/>
          <p:nvPr/>
        </p:nvCxnSpPr>
        <p:spPr>
          <a:xfrm flipV="1">
            <a:off x="-88709" y="3397098"/>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957AD52E-8E13-4F46-ABF2-F4F006AB0A03}"/>
              </a:ext>
            </a:extLst>
          </p:cNvPr>
          <p:cNvCxnSpPr/>
          <p:nvPr/>
        </p:nvCxnSpPr>
        <p:spPr>
          <a:xfrm flipV="1">
            <a:off x="-80530" y="4852047"/>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A15D779-71CD-439F-9E45-70E533A7D5A7}"/>
              </a:ext>
            </a:extLst>
          </p:cNvPr>
          <p:cNvCxnSpPr/>
          <p:nvPr/>
        </p:nvCxnSpPr>
        <p:spPr>
          <a:xfrm flipV="1">
            <a:off x="224573" y="6125499"/>
            <a:ext cx="1280160" cy="9477"/>
          </a:xfrm>
          <a:prstGeom prst="line">
            <a:avLst/>
          </a:prstGeom>
          <a:ln w="57150"/>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311759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anim calcmode="lin" valueType="num">
                                      <p:cBhvr>
                                        <p:cTn id="30" dur="2000" fill="hold"/>
                                        <p:tgtEl>
                                          <p:spTgt spid="15"/>
                                        </p:tgtEl>
                                        <p:attrNameLst>
                                          <p:attrName>ppt_w</p:attrName>
                                        </p:attrNameLst>
                                      </p:cBhvr>
                                      <p:tavLst>
                                        <p:tav tm="0" fmla="#ppt_w*sin(2.5*pi*$)">
                                          <p:val>
                                            <p:fltVal val="0"/>
                                          </p:val>
                                        </p:tav>
                                        <p:tav tm="100000">
                                          <p:val>
                                            <p:fltVal val="1"/>
                                          </p:val>
                                        </p:tav>
                                      </p:tavLst>
                                    </p:anim>
                                    <p:anim calcmode="lin" valueType="num">
                                      <p:cBhvr>
                                        <p:cTn id="3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ppt_w</p:attrName>
                                        </p:attrNameLst>
                                      </p:cBhvr>
                                      <p:tavLst>
                                        <p:tav tm="0" fmla="#ppt_w*sin(2.5*pi*$)">
                                          <p:val>
                                            <p:fltVal val="0"/>
                                          </p:val>
                                        </p:tav>
                                        <p:tav tm="100000">
                                          <p:val>
                                            <p:fltVal val="1"/>
                                          </p:val>
                                        </p:tav>
                                      </p:tavLst>
                                    </p:anim>
                                    <p:anim calcmode="lin" valueType="num">
                                      <p:cBhvr>
                                        <p:cTn id="3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500"/>
                                        <p:tgtEl>
                                          <p:spTgt spid="4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fade">
                                      <p:cBhvr>
                                        <p:cTn id="1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5" grpId="0" animBg="1"/>
      <p:bldP spid="16" grpId="0" animBg="1"/>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5144235" y="560536"/>
            <a:ext cx="6795119"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 typeface="Arial" panose="020B0604020202020204" pitchFamily="34" charset="0"/>
              <a:buChar char="•"/>
            </a:pPr>
            <a:r>
              <a:rPr lang="en-US" altLang="en-US" sz="2800" b="1">
                <a:solidFill>
                  <a:schemeClr val="accent1">
                    <a:lumMod val="75000"/>
                  </a:schemeClr>
                </a:solidFill>
                <a:latin typeface="Arial" panose="020B0604020202020204" pitchFamily="34" charset="0"/>
                <a:cs typeface="Arial" panose="020B0604020202020204" pitchFamily="34" charset="0"/>
              </a:rPr>
              <a:t>6 </a:t>
            </a:r>
            <a:r>
              <a:rPr lang="en-US" altLang="en-US" sz="2800" b="1" dirty="0">
                <a:solidFill>
                  <a:schemeClr val="accent1">
                    <a:lumMod val="75000"/>
                  </a:schemeClr>
                </a:solidFill>
                <a:latin typeface="Arial" panose="020B0604020202020204" pitchFamily="34" charset="0"/>
                <a:cs typeface="Arial" panose="020B0604020202020204" pitchFamily="34" charset="0"/>
              </a:rPr>
              <a:t>chia </a:t>
            </a:r>
            <a:r>
              <a:rPr lang="en-US" altLang="en-US" sz="2800" b="1">
                <a:solidFill>
                  <a:schemeClr val="accent1">
                    <a:lumMod val="75000"/>
                  </a:schemeClr>
                </a:solidFill>
                <a:latin typeface="Arial" panose="020B0604020202020204" pitchFamily="34" charset="0"/>
                <a:cs typeface="Arial" panose="020B0604020202020204" pitchFamily="34" charset="0"/>
              </a:rPr>
              <a:t>3 được </a:t>
            </a:r>
            <a:r>
              <a:rPr lang="en-US" altLang="en-US" sz="2800" b="1" dirty="0">
                <a:solidFill>
                  <a:schemeClr val="accent1">
                    <a:lumMod val="75000"/>
                  </a:schemeClr>
                </a:solidFill>
                <a:latin typeface="Arial" panose="020B0604020202020204" pitchFamily="34" charset="0"/>
                <a:cs typeface="Arial" panose="020B0604020202020204" pitchFamily="34" charset="0"/>
              </a:rPr>
              <a:t>2</a:t>
            </a:r>
            <a:r>
              <a:rPr lang="en-US" altLang="en-US" sz="2800" b="1">
                <a:solidFill>
                  <a:schemeClr val="accent1">
                    <a:lumMod val="75000"/>
                  </a:schemeClr>
                </a:solidFill>
                <a:latin typeface="Arial" panose="020B0604020202020204" pitchFamily="34" charset="0"/>
                <a:cs typeface="Arial" panose="020B0604020202020204" pitchFamily="34" charset="0"/>
              </a:rPr>
              <a:t>, </a:t>
            </a:r>
            <a:r>
              <a:rPr lang="en-US" altLang="en-US" sz="2800" b="1" err="1">
                <a:solidFill>
                  <a:schemeClr val="accent1">
                    <a:lumMod val="75000"/>
                  </a:schemeClr>
                </a:solidFill>
                <a:latin typeface="Arial" panose="020B0604020202020204" pitchFamily="34" charset="0"/>
                <a:cs typeface="Arial" panose="020B0604020202020204" pitchFamily="34" charset="0"/>
              </a:rPr>
              <a:t>viết</a:t>
            </a:r>
            <a:r>
              <a:rPr lang="en-US" altLang="en-US" sz="2800" b="1">
                <a:solidFill>
                  <a:schemeClr val="accent1">
                    <a:lumMod val="75000"/>
                  </a:schemeClr>
                </a:solidFill>
                <a:latin typeface="Arial" panose="020B0604020202020204" pitchFamily="34" charset="0"/>
                <a:cs typeface="Arial" panose="020B0604020202020204" pitchFamily="34" charset="0"/>
              </a:rPr>
              <a:t> 2.</a:t>
            </a:r>
            <a:endParaRPr lang="en-US" alt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10" name="Text Box 8"/>
          <p:cNvSpPr txBox="1">
            <a:spLocks noChangeArrowheads="1"/>
          </p:cNvSpPr>
          <p:nvPr/>
        </p:nvSpPr>
        <p:spPr bwMode="auto">
          <a:xfrm>
            <a:off x="5117340" y="1236433"/>
            <a:ext cx="680221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a:solidFill>
                  <a:schemeClr val="accent1">
                    <a:lumMod val="75000"/>
                  </a:schemeClr>
                </a:solidFill>
                <a:latin typeface="Arial" panose="020B0604020202020204" pitchFamily="34" charset="0"/>
                <a:cs typeface="Arial" panose="020B0604020202020204" pitchFamily="34" charset="0"/>
              </a:rPr>
              <a:t>      2 </a:t>
            </a:r>
            <a:r>
              <a:rPr lang="en-US" altLang="en-US" sz="2800" b="1" dirty="0" err="1">
                <a:solidFill>
                  <a:schemeClr val="accent1">
                    <a:lumMod val="75000"/>
                  </a:schemeClr>
                </a:solidFill>
                <a:latin typeface="Arial" panose="020B0604020202020204" pitchFamily="34" charset="0"/>
                <a:cs typeface="Arial" panose="020B0604020202020204" pitchFamily="34" charset="0"/>
              </a:rPr>
              <a:t>nhân</a:t>
            </a:r>
            <a:r>
              <a:rPr lang="en-US" altLang="en-US" sz="2800" b="1" dirty="0">
                <a:solidFill>
                  <a:schemeClr val="accent1">
                    <a:lumMod val="75000"/>
                  </a:schemeClr>
                </a:solidFill>
                <a:latin typeface="Arial" panose="020B0604020202020204" pitchFamily="34" charset="0"/>
                <a:cs typeface="Arial" panose="020B0604020202020204" pitchFamily="34" charset="0"/>
              </a:rPr>
              <a:t> 3 </a:t>
            </a:r>
            <a:r>
              <a:rPr lang="en-US" altLang="en-US" sz="2800" b="1" err="1">
                <a:solidFill>
                  <a:schemeClr val="accent1">
                    <a:lumMod val="75000"/>
                  </a:schemeClr>
                </a:solidFill>
                <a:latin typeface="Arial" panose="020B0604020202020204" pitchFamily="34" charset="0"/>
                <a:cs typeface="Arial" panose="020B0604020202020204" pitchFamily="34" charset="0"/>
              </a:rPr>
              <a:t>bằng</a:t>
            </a:r>
            <a:r>
              <a:rPr lang="en-US" altLang="en-US" sz="2800" b="1">
                <a:solidFill>
                  <a:schemeClr val="accent1">
                    <a:lumMod val="75000"/>
                  </a:schemeClr>
                </a:solidFill>
                <a:latin typeface="Arial" panose="020B0604020202020204" pitchFamily="34" charset="0"/>
                <a:cs typeface="Arial" panose="020B0604020202020204" pitchFamily="34" charset="0"/>
              </a:rPr>
              <a:t> 6 ; </a:t>
            </a:r>
            <a:r>
              <a:rPr lang="en-US" altLang="en-US" sz="2800" b="1" dirty="0">
                <a:solidFill>
                  <a:schemeClr val="accent1">
                    <a:lumMod val="75000"/>
                  </a:schemeClr>
                </a:solidFill>
                <a:latin typeface="Arial" panose="020B0604020202020204" pitchFamily="34" charset="0"/>
                <a:cs typeface="Arial" panose="020B0604020202020204" pitchFamily="34" charset="0"/>
              </a:rPr>
              <a:t>6</a:t>
            </a:r>
            <a:r>
              <a:rPr lang="en-US" altLang="en-US" sz="2800" b="1">
                <a:solidFill>
                  <a:schemeClr val="accent1">
                    <a:lumMod val="75000"/>
                  </a:schemeClr>
                </a:solidFill>
                <a:latin typeface="Arial" panose="020B0604020202020204" pitchFamily="34" charset="0"/>
                <a:cs typeface="Arial" panose="020B0604020202020204" pitchFamily="34" charset="0"/>
              </a:rPr>
              <a:t> </a:t>
            </a:r>
            <a:r>
              <a:rPr lang="en-US" altLang="en-US" sz="2800" b="1" err="1">
                <a:solidFill>
                  <a:schemeClr val="accent1">
                    <a:lumMod val="75000"/>
                  </a:schemeClr>
                </a:solidFill>
                <a:latin typeface="Arial" panose="020B0604020202020204" pitchFamily="34" charset="0"/>
                <a:cs typeface="Arial" panose="020B0604020202020204" pitchFamily="34" charset="0"/>
              </a:rPr>
              <a:t>trừ</a:t>
            </a:r>
            <a:r>
              <a:rPr lang="en-US" altLang="en-US" sz="2800" b="1">
                <a:solidFill>
                  <a:schemeClr val="accent1">
                    <a:lumMod val="75000"/>
                  </a:schemeClr>
                </a:solidFill>
                <a:latin typeface="Arial" panose="020B0604020202020204" pitchFamily="34" charset="0"/>
                <a:cs typeface="Arial" panose="020B0604020202020204" pitchFamily="34" charset="0"/>
              </a:rPr>
              <a:t> 6 </a:t>
            </a:r>
            <a:r>
              <a:rPr lang="en-US" altLang="en-US" sz="2800" b="1" err="1">
                <a:solidFill>
                  <a:schemeClr val="accent1">
                    <a:lumMod val="75000"/>
                  </a:schemeClr>
                </a:solidFill>
                <a:latin typeface="Arial" panose="020B0604020202020204" pitchFamily="34" charset="0"/>
                <a:cs typeface="Arial" panose="020B0604020202020204" pitchFamily="34" charset="0"/>
              </a:rPr>
              <a:t>bằng</a:t>
            </a:r>
            <a:r>
              <a:rPr lang="en-US" altLang="en-US" sz="2800" b="1">
                <a:solidFill>
                  <a:schemeClr val="accent1">
                    <a:lumMod val="75000"/>
                  </a:schemeClr>
                </a:solidFill>
                <a:latin typeface="Arial" panose="020B0604020202020204" pitchFamily="34" charset="0"/>
                <a:cs typeface="Arial" panose="020B0604020202020204" pitchFamily="34" charset="0"/>
              </a:rPr>
              <a:t> 0.</a:t>
            </a:r>
            <a:endParaRPr lang="en-US" alt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11" name="Text Box 8"/>
          <p:cNvSpPr txBox="1">
            <a:spLocks noChangeArrowheads="1"/>
          </p:cNvSpPr>
          <p:nvPr/>
        </p:nvSpPr>
        <p:spPr bwMode="auto">
          <a:xfrm>
            <a:off x="5117340" y="2583361"/>
            <a:ext cx="695811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a:solidFill>
                  <a:schemeClr val="accent2"/>
                </a:solidFill>
                <a:latin typeface="Arial" panose="020B0604020202020204" pitchFamily="34" charset="0"/>
                <a:cs typeface="Arial" panose="020B0604020202020204" pitchFamily="34" charset="0"/>
              </a:rPr>
              <a:t>     1 </a:t>
            </a:r>
            <a:r>
              <a:rPr lang="en-US" altLang="en-US" sz="2800" b="1" dirty="0" err="1">
                <a:solidFill>
                  <a:schemeClr val="accent2"/>
                </a:solidFill>
                <a:latin typeface="Arial" panose="020B0604020202020204" pitchFamily="34" charset="0"/>
                <a:cs typeface="Arial" panose="020B0604020202020204" pitchFamily="34" charset="0"/>
              </a:rPr>
              <a:t>nhân</a:t>
            </a:r>
            <a:r>
              <a:rPr lang="en-US" altLang="en-US" sz="2800" b="1" dirty="0">
                <a:solidFill>
                  <a:schemeClr val="accent2"/>
                </a:solidFill>
                <a:latin typeface="Arial" panose="020B0604020202020204" pitchFamily="34" charset="0"/>
                <a:cs typeface="Arial" panose="020B0604020202020204" pitchFamily="34" charset="0"/>
              </a:rPr>
              <a:t> 3 </a:t>
            </a:r>
            <a:r>
              <a:rPr lang="en-US" altLang="en-US" sz="2800" b="1" err="1">
                <a:solidFill>
                  <a:schemeClr val="accent2"/>
                </a:solidFill>
                <a:latin typeface="Arial" panose="020B0604020202020204" pitchFamily="34" charset="0"/>
                <a:cs typeface="Arial" panose="020B0604020202020204" pitchFamily="34" charset="0"/>
              </a:rPr>
              <a:t>bằng</a:t>
            </a:r>
            <a:r>
              <a:rPr lang="en-US" altLang="en-US" sz="2800" b="1">
                <a:solidFill>
                  <a:schemeClr val="accent2"/>
                </a:solidFill>
                <a:latin typeface="Arial" panose="020B0604020202020204" pitchFamily="34" charset="0"/>
                <a:cs typeface="Arial" panose="020B0604020202020204" pitchFamily="34" charset="0"/>
              </a:rPr>
              <a:t> 3 ; </a:t>
            </a:r>
            <a:r>
              <a:rPr lang="en-US" altLang="en-US" sz="2800" b="1" dirty="0">
                <a:solidFill>
                  <a:schemeClr val="accent2"/>
                </a:solidFill>
                <a:latin typeface="Arial" panose="020B0604020202020204" pitchFamily="34" charset="0"/>
                <a:cs typeface="Arial" panose="020B0604020202020204" pitchFamily="34" charset="0"/>
              </a:rPr>
              <a:t>4</a:t>
            </a:r>
            <a:r>
              <a:rPr lang="en-US" altLang="en-US" sz="2800" b="1">
                <a:solidFill>
                  <a:schemeClr val="accent2"/>
                </a:solidFill>
                <a:latin typeface="Arial" panose="020B0604020202020204" pitchFamily="34" charset="0"/>
                <a:cs typeface="Arial" panose="020B0604020202020204" pitchFamily="34" charset="0"/>
              </a:rPr>
              <a:t> </a:t>
            </a:r>
            <a:r>
              <a:rPr lang="en-US" altLang="en-US" sz="2800" b="1" err="1">
                <a:solidFill>
                  <a:schemeClr val="accent2"/>
                </a:solidFill>
                <a:latin typeface="Arial" panose="020B0604020202020204" pitchFamily="34" charset="0"/>
                <a:cs typeface="Arial" panose="020B0604020202020204" pitchFamily="34" charset="0"/>
              </a:rPr>
              <a:t>trừ</a:t>
            </a:r>
            <a:r>
              <a:rPr lang="en-US" altLang="en-US" sz="2800" b="1">
                <a:solidFill>
                  <a:schemeClr val="accent2"/>
                </a:solidFill>
                <a:latin typeface="Arial" panose="020B0604020202020204" pitchFamily="34" charset="0"/>
                <a:cs typeface="Arial" panose="020B0604020202020204" pitchFamily="34" charset="0"/>
              </a:rPr>
              <a:t> 3 </a:t>
            </a:r>
            <a:r>
              <a:rPr lang="en-US" altLang="en-US" sz="2800" b="1" err="1">
                <a:solidFill>
                  <a:schemeClr val="accent2"/>
                </a:solidFill>
                <a:latin typeface="Arial" panose="020B0604020202020204" pitchFamily="34" charset="0"/>
                <a:cs typeface="Arial" panose="020B0604020202020204" pitchFamily="34" charset="0"/>
              </a:rPr>
              <a:t>bằng</a:t>
            </a:r>
            <a:r>
              <a:rPr lang="en-US" altLang="en-US" sz="2800" b="1">
                <a:solidFill>
                  <a:schemeClr val="accent2"/>
                </a:solidFill>
                <a:latin typeface="Arial" panose="020B0604020202020204" pitchFamily="34" charset="0"/>
                <a:cs typeface="Arial" panose="020B0604020202020204" pitchFamily="34" charset="0"/>
              </a:rPr>
              <a:t> 1.</a:t>
            </a:r>
            <a:endParaRPr lang="en-US" altLang="en-US" sz="2800" b="1" dirty="0">
              <a:solidFill>
                <a:schemeClr val="accent2"/>
              </a:solidFill>
              <a:latin typeface="Arial" panose="020B0604020202020204" pitchFamily="34" charset="0"/>
              <a:cs typeface="Arial" panose="020B0604020202020204" pitchFamily="34" charset="0"/>
            </a:endParaRPr>
          </a:p>
        </p:txBody>
      </p:sp>
      <p:sp>
        <p:nvSpPr>
          <p:cNvPr id="12" name="Text Box 8"/>
          <p:cNvSpPr txBox="1">
            <a:spLocks noChangeArrowheads="1"/>
          </p:cNvSpPr>
          <p:nvPr/>
        </p:nvSpPr>
        <p:spPr bwMode="auto">
          <a:xfrm>
            <a:off x="5117340" y="1936623"/>
            <a:ext cx="6822015"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US" altLang="en-US" sz="2800" b="1">
                <a:solidFill>
                  <a:schemeClr val="accent2"/>
                </a:solidFill>
                <a:latin typeface="Arial" panose="020B0604020202020204" pitchFamily="34" charset="0"/>
                <a:cs typeface="Arial" panose="020B0604020202020204" pitchFamily="34" charset="0"/>
              </a:rPr>
              <a:t>Hạ 4 ; </a:t>
            </a:r>
            <a:r>
              <a:rPr lang="en-US" altLang="en-US" sz="2800" b="1" dirty="0">
                <a:solidFill>
                  <a:schemeClr val="accent2"/>
                </a:solidFill>
                <a:latin typeface="Arial" panose="020B0604020202020204" pitchFamily="34" charset="0"/>
                <a:cs typeface="Arial" panose="020B0604020202020204" pitchFamily="34" charset="0"/>
              </a:rPr>
              <a:t>4</a:t>
            </a:r>
            <a:r>
              <a:rPr lang="en-US" altLang="en-US" sz="2800" b="1">
                <a:solidFill>
                  <a:schemeClr val="accent2"/>
                </a:solidFill>
                <a:latin typeface="Arial" panose="020B0604020202020204" pitchFamily="34" charset="0"/>
                <a:cs typeface="Arial" panose="020B0604020202020204" pitchFamily="34" charset="0"/>
              </a:rPr>
              <a:t> chia 3 được 1, </a:t>
            </a:r>
            <a:r>
              <a:rPr lang="en-US" altLang="en-US" sz="2800" b="1" err="1">
                <a:solidFill>
                  <a:schemeClr val="accent2"/>
                </a:solidFill>
                <a:latin typeface="Arial" panose="020B0604020202020204" pitchFamily="34" charset="0"/>
                <a:cs typeface="Arial" panose="020B0604020202020204" pitchFamily="34" charset="0"/>
              </a:rPr>
              <a:t>viết</a:t>
            </a:r>
            <a:r>
              <a:rPr lang="en-US" altLang="en-US" sz="2800" b="1">
                <a:solidFill>
                  <a:schemeClr val="accent2"/>
                </a:solidFill>
                <a:latin typeface="Arial" panose="020B0604020202020204" pitchFamily="34" charset="0"/>
                <a:cs typeface="Arial" panose="020B0604020202020204" pitchFamily="34" charset="0"/>
              </a:rPr>
              <a:t> 1.</a:t>
            </a:r>
            <a:endParaRPr lang="en-US" altLang="en-US" sz="2800" b="1" dirty="0">
              <a:solidFill>
                <a:schemeClr val="accent2"/>
              </a:solidFill>
              <a:latin typeface="Arial" panose="020B0604020202020204" pitchFamily="34" charset="0"/>
              <a:cs typeface="Arial" panose="020B0604020202020204" pitchFamily="34" charset="0"/>
            </a:endParaRPr>
          </a:p>
        </p:txBody>
      </p:sp>
      <p:sp>
        <p:nvSpPr>
          <p:cNvPr id="28" name="Rectangle 4">
            <a:extLst>
              <a:ext uri="{FF2B5EF4-FFF2-40B4-BE49-F238E27FC236}">
                <a16:creationId xmlns:a16="http://schemas.microsoft.com/office/drawing/2014/main" id="{EDD74C6E-D337-494F-9FAC-B3075637240C}"/>
              </a:ext>
            </a:extLst>
          </p:cNvPr>
          <p:cNvSpPr/>
          <p:nvPr/>
        </p:nvSpPr>
        <p:spPr>
          <a:xfrm>
            <a:off x="557601" y="585758"/>
            <a:ext cx="3596514" cy="757130"/>
          </a:xfrm>
          <a:custGeom>
            <a:avLst/>
            <a:gdLst>
              <a:gd name="connsiteX0" fmla="*/ 0 w 3596514"/>
              <a:gd name="connsiteY0" fmla="*/ 0 h 757130"/>
              <a:gd name="connsiteX1" fmla="*/ 527489 w 3596514"/>
              <a:gd name="connsiteY1" fmla="*/ 0 h 757130"/>
              <a:gd name="connsiteX2" fmla="*/ 1126908 w 3596514"/>
              <a:gd name="connsiteY2" fmla="*/ 0 h 757130"/>
              <a:gd name="connsiteX3" fmla="*/ 1798257 w 3596514"/>
              <a:gd name="connsiteY3" fmla="*/ 0 h 757130"/>
              <a:gd name="connsiteX4" fmla="*/ 2289781 w 3596514"/>
              <a:gd name="connsiteY4" fmla="*/ 0 h 757130"/>
              <a:gd name="connsiteX5" fmla="*/ 2925165 w 3596514"/>
              <a:gd name="connsiteY5" fmla="*/ 0 h 757130"/>
              <a:gd name="connsiteX6" fmla="*/ 3596514 w 3596514"/>
              <a:gd name="connsiteY6" fmla="*/ 0 h 757130"/>
              <a:gd name="connsiteX7" fmla="*/ 3596514 w 3596514"/>
              <a:gd name="connsiteY7" fmla="*/ 378565 h 757130"/>
              <a:gd name="connsiteX8" fmla="*/ 3596514 w 3596514"/>
              <a:gd name="connsiteY8" fmla="*/ 757130 h 757130"/>
              <a:gd name="connsiteX9" fmla="*/ 3104990 w 3596514"/>
              <a:gd name="connsiteY9" fmla="*/ 757130 h 757130"/>
              <a:gd name="connsiteX10" fmla="*/ 2577502 w 3596514"/>
              <a:gd name="connsiteY10" fmla="*/ 757130 h 757130"/>
              <a:gd name="connsiteX11" fmla="*/ 1942118 w 3596514"/>
              <a:gd name="connsiteY11" fmla="*/ 757130 h 757130"/>
              <a:gd name="connsiteX12" fmla="*/ 1342699 w 3596514"/>
              <a:gd name="connsiteY12" fmla="*/ 757130 h 757130"/>
              <a:gd name="connsiteX13" fmla="*/ 743280 w 3596514"/>
              <a:gd name="connsiteY13" fmla="*/ 757130 h 757130"/>
              <a:gd name="connsiteX14" fmla="*/ 0 w 3596514"/>
              <a:gd name="connsiteY14" fmla="*/ 757130 h 757130"/>
              <a:gd name="connsiteX15" fmla="*/ 0 w 3596514"/>
              <a:gd name="connsiteY15" fmla="*/ 393708 h 757130"/>
              <a:gd name="connsiteX16" fmla="*/ 0 w 3596514"/>
              <a:gd name="connsiteY16"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6514" h="757130" fill="none" extrusionOk="0">
                <a:moveTo>
                  <a:pt x="0" y="0"/>
                </a:moveTo>
                <a:cubicBezTo>
                  <a:pt x="248821" y="-20557"/>
                  <a:pt x="381192" y="22662"/>
                  <a:pt x="527489" y="0"/>
                </a:cubicBezTo>
                <a:cubicBezTo>
                  <a:pt x="673786" y="-22662"/>
                  <a:pt x="972979" y="1657"/>
                  <a:pt x="1126908" y="0"/>
                </a:cubicBezTo>
                <a:cubicBezTo>
                  <a:pt x="1280837" y="-1657"/>
                  <a:pt x="1486798" y="41367"/>
                  <a:pt x="1798257" y="0"/>
                </a:cubicBezTo>
                <a:cubicBezTo>
                  <a:pt x="2109716" y="-41367"/>
                  <a:pt x="2154597" y="16942"/>
                  <a:pt x="2289781" y="0"/>
                </a:cubicBezTo>
                <a:cubicBezTo>
                  <a:pt x="2424965" y="-16942"/>
                  <a:pt x="2623166" y="12120"/>
                  <a:pt x="2925165" y="0"/>
                </a:cubicBezTo>
                <a:cubicBezTo>
                  <a:pt x="3227164" y="-12120"/>
                  <a:pt x="3449554" y="55030"/>
                  <a:pt x="3596514" y="0"/>
                </a:cubicBezTo>
                <a:cubicBezTo>
                  <a:pt x="3622917" y="99927"/>
                  <a:pt x="3556284" y="287621"/>
                  <a:pt x="3596514" y="378565"/>
                </a:cubicBezTo>
                <a:cubicBezTo>
                  <a:pt x="3636744" y="469509"/>
                  <a:pt x="3585850" y="678506"/>
                  <a:pt x="3596514" y="757130"/>
                </a:cubicBezTo>
                <a:cubicBezTo>
                  <a:pt x="3363147" y="760899"/>
                  <a:pt x="3296527" y="749501"/>
                  <a:pt x="3104990" y="757130"/>
                </a:cubicBezTo>
                <a:cubicBezTo>
                  <a:pt x="2913453" y="764759"/>
                  <a:pt x="2826859" y="710068"/>
                  <a:pt x="2577502" y="757130"/>
                </a:cubicBezTo>
                <a:cubicBezTo>
                  <a:pt x="2328145" y="804192"/>
                  <a:pt x="2116211" y="700826"/>
                  <a:pt x="1942118" y="757130"/>
                </a:cubicBezTo>
                <a:cubicBezTo>
                  <a:pt x="1768025" y="813434"/>
                  <a:pt x="1591809" y="708986"/>
                  <a:pt x="1342699" y="757130"/>
                </a:cubicBezTo>
                <a:cubicBezTo>
                  <a:pt x="1093589" y="805274"/>
                  <a:pt x="919818" y="732659"/>
                  <a:pt x="743280" y="757130"/>
                </a:cubicBezTo>
                <a:cubicBezTo>
                  <a:pt x="566742" y="781601"/>
                  <a:pt x="219640" y="727534"/>
                  <a:pt x="0" y="757130"/>
                </a:cubicBezTo>
                <a:cubicBezTo>
                  <a:pt x="-6833" y="611495"/>
                  <a:pt x="38008" y="549888"/>
                  <a:pt x="0" y="393708"/>
                </a:cubicBezTo>
                <a:cubicBezTo>
                  <a:pt x="-38008" y="237528"/>
                  <a:pt x="39638" y="106027"/>
                  <a:pt x="0" y="0"/>
                </a:cubicBezTo>
                <a:close/>
              </a:path>
              <a:path w="3596514" h="757130" stroke="0" extrusionOk="0">
                <a:moveTo>
                  <a:pt x="0" y="0"/>
                </a:moveTo>
                <a:cubicBezTo>
                  <a:pt x="206831" y="-60585"/>
                  <a:pt x="288197" y="10204"/>
                  <a:pt x="527489" y="0"/>
                </a:cubicBezTo>
                <a:cubicBezTo>
                  <a:pt x="766781" y="-10204"/>
                  <a:pt x="919292" y="47878"/>
                  <a:pt x="1126908" y="0"/>
                </a:cubicBezTo>
                <a:cubicBezTo>
                  <a:pt x="1334524" y="-47878"/>
                  <a:pt x="1494667" y="52805"/>
                  <a:pt x="1762292" y="0"/>
                </a:cubicBezTo>
                <a:cubicBezTo>
                  <a:pt x="2029917" y="-52805"/>
                  <a:pt x="2041096" y="46843"/>
                  <a:pt x="2253815" y="0"/>
                </a:cubicBezTo>
                <a:cubicBezTo>
                  <a:pt x="2466534" y="-46843"/>
                  <a:pt x="2758956" y="47933"/>
                  <a:pt x="2889200" y="0"/>
                </a:cubicBezTo>
                <a:cubicBezTo>
                  <a:pt x="3019444" y="-47933"/>
                  <a:pt x="3349343" y="16938"/>
                  <a:pt x="3596514" y="0"/>
                </a:cubicBezTo>
                <a:cubicBezTo>
                  <a:pt x="3611327" y="168170"/>
                  <a:pt x="3573276" y="266181"/>
                  <a:pt x="3596514" y="363422"/>
                </a:cubicBezTo>
                <a:cubicBezTo>
                  <a:pt x="3619752" y="460663"/>
                  <a:pt x="3594137" y="677811"/>
                  <a:pt x="3596514" y="757130"/>
                </a:cubicBezTo>
                <a:cubicBezTo>
                  <a:pt x="3459101" y="785339"/>
                  <a:pt x="3304119" y="695004"/>
                  <a:pt x="3033060" y="757130"/>
                </a:cubicBezTo>
                <a:cubicBezTo>
                  <a:pt x="2762001" y="819256"/>
                  <a:pt x="2706596" y="707764"/>
                  <a:pt x="2541537" y="757130"/>
                </a:cubicBezTo>
                <a:cubicBezTo>
                  <a:pt x="2376478" y="806496"/>
                  <a:pt x="2185358" y="719184"/>
                  <a:pt x="1978083" y="757130"/>
                </a:cubicBezTo>
                <a:cubicBezTo>
                  <a:pt x="1770808" y="795076"/>
                  <a:pt x="1708078" y="734471"/>
                  <a:pt x="1450594" y="757130"/>
                </a:cubicBezTo>
                <a:cubicBezTo>
                  <a:pt x="1193110" y="779789"/>
                  <a:pt x="1038788" y="747299"/>
                  <a:pt x="815210" y="757130"/>
                </a:cubicBezTo>
                <a:cubicBezTo>
                  <a:pt x="591632" y="766961"/>
                  <a:pt x="260958" y="735907"/>
                  <a:pt x="0" y="757130"/>
                </a:cubicBezTo>
                <a:cubicBezTo>
                  <a:pt x="-39733" y="600344"/>
                  <a:pt x="360" y="480464"/>
                  <a:pt x="0" y="401279"/>
                </a:cubicBezTo>
                <a:cubicBezTo>
                  <a:pt x="-360" y="322094"/>
                  <a:pt x="2526" y="93059"/>
                  <a:pt x="0" y="0"/>
                </a:cubicBezTo>
                <a:close/>
              </a:path>
            </a:pathLst>
          </a:custGeom>
          <a:solidFill>
            <a:schemeClr val="bg1"/>
          </a:solidFill>
          <a:ln w="28575">
            <a:solidFill>
              <a:srgbClr val="6EBA35"/>
            </a:solid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spcBef>
                <a:spcPct val="50000"/>
              </a:spcBef>
              <a:buNone/>
              <a:defRPr/>
            </a:pPr>
            <a:r>
              <a:rPr lang="en-US" sz="4800" b="1">
                <a:solidFill>
                  <a:srgbClr val="FF0000"/>
                </a:solidFill>
              </a:rPr>
              <a:t>648 </a:t>
            </a:r>
            <a:r>
              <a:rPr lang="en-US" sz="4800" b="1" dirty="0">
                <a:solidFill>
                  <a:srgbClr val="FF0000"/>
                </a:solidFill>
              </a:rPr>
              <a:t>: 3 = ?</a:t>
            </a:r>
            <a:endParaRPr lang="vi-VN" sz="4800" b="1" dirty="0">
              <a:solidFill>
                <a:srgbClr val="FF0000"/>
              </a:solidFill>
            </a:endParaRPr>
          </a:p>
        </p:txBody>
      </p:sp>
      <p:sp>
        <p:nvSpPr>
          <p:cNvPr id="33" name="TextBox 32"/>
          <p:cNvSpPr txBox="1">
            <a:spLocks noChangeArrowheads="1"/>
          </p:cNvSpPr>
          <p:nvPr/>
        </p:nvSpPr>
        <p:spPr bwMode="auto">
          <a:xfrm>
            <a:off x="1427880" y="4248319"/>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1</a:t>
            </a:r>
          </a:p>
        </p:txBody>
      </p:sp>
      <p:cxnSp>
        <p:nvCxnSpPr>
          <p:cNvPr id="35" name="Straight Connector 34"/>
          <p:cNvCxnSpPr/>
          <p:nvPr/>
        </p:nvCxnSpPr>
        <p:spPr>
          <a:xfrm>
            <a:off x="1553375" y="2939310"/>
            <a:ext cx="765529" cy="44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1362524" y="3525436"/>
            <a:ext cx="5744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3</a:t>
            </a:r>
          </a:p>
        </p:txBody>
      </p:sp>
      <p:sp>
        <p:nvSpPr>
          <p:cNvPr id="42" name="TextBox 41"/>
          <p:cNvSpPr txBox="1">
            <a:spLocks noChangeArrowheads="1"/>
          </p:cNvSpPr>
          <p:nvPr/>
        </p:nvSpPr>
        <p:spPr bwMode="auto">
          <a:xfrm>
            <a:off x="2787775" y="2149498"/>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1</a:t>
            </a:r>
          </a:p>
        </p:txBody>
      </p:sp>
      <p:sp>
        <p:nvSpPr>
          <p:cNvPr id="43" name="TextBox 42"/>
          <p:cNvSpPr txBox="1">
            <a:spLocks noChangeArrowheads="1"/>
          </p:cNvSpPr>
          <p:nvPr/>
        </p:nvSpPr>
        <p:spPr bwMode="auto">
          <a:xfrm>
            <a:off x="1349721" y="2884351"/>
            <a:ext cx="537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4</a:t>
            </a:r>
          </a:p>
        </p:txBody>
      </p:sp>
      <p:sp>
        <p:nvSpPr>
          <p:cNvPr id="44" name="TextBox 43"/>
          <p:cNvSpPr txBox="1">
            <a:spLocks noChangeArrowheads="1"/>
          </p:cNvSpPr>
          <p:nvPr/>
        </p:nvSpPr>
        <p:spPr bwMode="auto">
          <a:xfrm flipH="1">
            <a:off x="939862" y="2862011"/>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0</a:t>
            </a:r>
          </a:p>
        </p:txBody>
      </p:sp>
      <p:sp>
        <p:nvSpPr>
          <p:cNvPr id="45" name="TextBox 44"/>
          <p:cNvSpPr txBox="1">
            <a:spLocks noChangeArrowheads="1"/>
          </p:cNvSpPr>
          <p:nvPr/>
        </p:nvSpPr>
        <p:spPr bwMode="auto">
          <a:xfrm>
            <a:off x="923612" y="2198233"/>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6</a:t>
            </a:r>
          </a:p>
        </p:txBody>
      </p:sp>
      <p:sp>
        <p:nvSpPr>
          <p:cNvPr id="46" name="TextBox 45"/>
          <p:cNvSpPr txBox="1">
            <a:spLocks noChangeArrowheads="1"/>
          </p:cNvSpPr>
          <p:nvPr/>
        </p:nvSpPr>
        <p:spPr bwMode="auto">
          <a:xfrm>
            <a:off x="2385525" y="216287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2</a:t>
            </a:r>
          </a:p>
        </p:txBody>
      </p:sp>
      <p:sp>
        <p:nvSpPr>
          <p:cNvPr id="3" name="Right Arrow 2"/>
          <p:cNvSpPr/>
          <p:nvPr/>
        </p:nvSpPr>
        <p:spPr>
          <a:xfrm>
            <a:off x="354907" y="1864543"/>
            <a:ext cx="659969" cy="24236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52" name="TextBox 51"/>
          <p:cNvSpPr txBox="1">
            <a:spLocks noChangeArrowheads="1"/>
          </p:cNvSpPr>
          <p:nvPr/>
        </p:nvSpPr>
        <p:spPr bwMode="auto">
          <a:xfrm>
            <a:off x="1831188" y="4244693"/>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6"/>
                </a:solidFill>
                <a:latin typeface="Arial" panose="020B0604020202020204" pitchFamily="34" charset="0"/>
              </a:rPr>
              <a:t>8</a:t>
            </a:r>
          </a:p>
        </p:txBody>
      </p:sp>
      <p:sp>
        <p:nvSpPr>
          <p:cNvPr id="53" name="TextBox 52"/>
          <p:cNvSpPr txBox="1">
            <a:spLocks noChangeArrowheads="1"/>
          </p:cNvSpPr>
          <p:nvPr/>
        </p:nvSpPr>
        <p:spPr bwMode="auto">
          <a:xfrm>
            <a:off x="1427880" y="4964594"/>
            <a:ext cx="10860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solidFill>
                  <a:schemeClr val="accent6"/>
                </a:solidFill>
                <a:latin typeface="Arial" panose="020B0604020202020204" pitchFamily="34" charset="0"/>
              </a:rPr>
              <a:t>18</a:t>
            </a:r>
            <a:endParaRPr lang="en-US" altLang="en-US" sz="5400" b="1" dirty="0">
              <a:solidFill>
                <a:schemeClr val="accent6"/>
              </a:solidFill>
              <a:latin typeface="Arial" panose="020B0604020202020204" pitchFamily="34" charset="0"/>
            </a:endParaRPr>
          </a:p>
        </p:txBody>
      </p:sp>
      <p:sp>
        <p:nvSpPr>
          <p:cNvPr id="54" name="TextBox 53"/>
          <p:cNvSpPr txBox="1">
            <a:spLocks noChangeArrowheads="1"/>
          </p:cNvSpPr>
          <p:nvPr/>
        </p:nvSpPr>
        <p:spPr bwMode="auto">
          <a:xfrm>
            <a:off x="1881466" y="5592616"/>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6"/>
                </a:solidFill>
                <a:latin typeface="Arial" panose="020B0604020202020204" pitchFamily="34" charset="0"/>
              </a:rPr>
              <a:t>0</a:t>
            </a:r>
          </a:p>
        </p:txBody>
      </p:sp>
      <p:sp>
        <p:nvSpPr>
          <p:cNvPr id="58" name="Text Box 8"/>
          <p:cNvSpPr txBox="1">
            <a:spLocks noChangeArrowheads="1"/>
          </p:cNvSpPr>
          <p:nvPr/>
        </p:nvSpPr>
        <p:spPr bwMode="auto">
          <a:xfrm>
            <a:off x="5092758" y="4402675"/>
            <a:ext cx="695811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a:solidFill>
                  <a:schemeClr val="accent6">
                    <a:lumMod val="75000"/>
                  </a:schemeClr>
                </a:solidFill>
                <a:latin typeface="Arial" panose="020B0604020202020204" pitchFamily="34" charset="0"/>
                <a:cs typeface="Arial" panose="020B0604020202020204" pitchFamily="34" charset="0"/>
              </a:rPr>
              <a:t>     6 </a:t>
            </a:r>
            <a:r>
              <a:rPr lang="en-US" altLang="en-US" sz="2800" b="1" dirty="0" err="1">
                <a:solidFill>
                  <a:schemeClr val="accent6">
                    <a:lumMod val="75000"/>
                  </a:schemeClr>
                </a:solidFill>
                <a:latin typeface="Arial" panose="020B0604020202020204" pitchFamily="34" charset="0"/>
                <a:cs typeface="Arial" panose="020B0604020202020204" pitchFamily="34" charset="0"/>
              </a:rPr>
              <a:t>nhân</a:t>
            </a:r>
            <a:r>
              <a:rPr lang="en-US" altLang="en-US" sz="2800" b="1" dirty="0">
                <a:solidFill>
                  <a:schemeClr val="accent6">
                    <a:lumMod val="75000"/>
                  </a:schemeClr>
                </a:solidFill>
                <a:latin typeface="Arial" panose="020B0604020202020204" pitchFamily="34" charset="0"/>
                <a:cs typeface="Arial" panose="020B0604020202020204" pitchFamily="34" charset="0"/>
              </a:rPr>
              <a:t> 3 </a:t>
            </a:r>
            <a:r>
              <a:rPr lang="en-US" altLang="en-US" sz="2800" b="1" err="1">
                <a:solidFill>
                  <a:schemeClr val="accent6">
                    <a:lumMod val="75000"/>
                  </a:schemeClr>
                </a:solidFill>
                <a:latin typeface="Arial" panose="020B0604020202020204" pitchFamily="34" charset="0"/>
                <a:cs typeface="Arial" panose="020B0604020202020204" pitchFamily="34" charset="0"/>
              </a:rPr>
              <a:t>bằng</a:t>
            </a:r>
            <a:r>
              <a:rPr lang="en-US" altLang="en-US" sz="2800" b="1">
                <a:solidFill>
                  <a:schemeClr val="accent6">
                    <a:lumMod val="75000"/>
                  </a:schemeClr>
                </a:solidFill>
                <a:latin typeface="Arial" panose="020B0604020202020204" pitchFamily="34" charset="0"/>
                <a:cs typeface="Arial" panose="020B0604020202020204" pitchFamily="34" charset="0"/>
              </a:rPr>
              <a:t> 18 ; 18 </a:t>
            </a:r>
            <a:r>
              <a:rPr lang="en-US" altLang="en-US" sz="2800" b="1" err="1">
                <a:solidFill>
                  <a:schemeClr val="accent6">
                    <a:lumMod val="75000"/>
                  </a:schemeClr>
                </a:solidFill>
                <a:latin typeface="Arial" panose="020B0604020202020204" pitchFamily="34" charset="0"/>
                <a:cs typeface="Arial" panose="020B0604020202020204" pitchFamily="34" charset="0"/>
              </a:rPr>
              <a:t>trừ</a:t>
            </a:r>
            <a:r>
              <a:rPr lang="en-US" altLang="en-US" sz="2800" b="1">
                <a:solidFill>
                  <a:schemeClr val="accent6">
                    <a:lumMod val="75000"/>
                  </a:schemeClr>
                </a:solidFill>
                <a:latin typeface="Arial" panose="020B0604020202020204" pitchFamily="34" charset="0"/>
                <a:cs typeface="Arial" panose="020B0604020202020204" pitchFamily="34" charset="0"/>
              </a:rPr>
              <a:t> 18 </a:t>
            </a:r>
            <a:r>
              <a:rPr lang="en-US" altLang="en-US" sz="2800" b="1" err="1">
                <a:solidFill>
                  <a:schemeClr val="accent6">
                    <a:lumMod val="75000"/>
                  </a:schemeClr>
                </a:solidFill>
                <a:latin typeface="Arial" panose="020B0604020202020204" pitchFamily="34" charset="0"/>
                <a:cs typeface="Arial" panose="020B0604020202020204" pitchFamily="34" charset="0"/>
              </a:rPr>
              <a:t>bằng</a:t>
            </a:r>
            <a:r>
              <a:rPr lang="en-US" altLang="en-US" sz="2800" b="1">
                <a:solidFill>
                  <a:schemeClr val="accent6">
                    <a:lumMod val="75000"/>
                  </a:schemeClr>
                </a:solidFill>
                <a:latin typeface="Arial" panose="020B0604020202020204" pitchFamily="34" charset="0"/>
                <a:cs typeface="Arial" panose="020B0604020202020204" pitchFamily="34" charset="0"/>
              </a:rPr>
              <a:t> 0.</a:t>
            </a:r>
            <a:endParaRPr lang="en-US" altLang="en-US" sz="2800" b="1" dirty="0">
              <a:solidFill>
                <a:schemeClr val="accent6">
                  <a:lumMod val="75000"/>
                </a:schemeClr>
              </a:solidFill>
              <a:latin typeface="Arial" panose="020B0604020202020204" pitchFamily="34" charset="0"/>
              <a:cs typeface="Arial" panose="020B0604020202020204" pitchFamily="34" charset="0"/>
            </a:endParaRPr>
          </a:p>
        </p:txBody>
      </p:sp>
      <p:sp>
        <p:nvSpPr>
          <p:cNvPr id="59" name="Text Box 8"/>
          <p:cNvSpPr txBox="1">
            <a:spLocks noChangeArrowheads="1"/>
          </p:cNvSpPr>
          <p:nvPr/>
        </p:nvSpPr>
        <p:spPr bwMode="auto">
          <a:xfrm>
            <a:off x="5092758" y="3302050"/>
            <a:ext cx="6822015" cy="954107"/>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US" altLang="en-US" sz="2800" b="1">
                <a:solidFill>
                  <a:schemeClr val="accent6">
                    <a:lumMod val="75000"/>
                  </a:schemeClr>
                </a:solidFill>
                <a:latin typeface="Arial" panose="020B0604020202020204" pitchFamily="34" charset="0"/>
                <a:cs typeface="Arial" panose="020B0604020202020204" pitchFamily="34" charset="0"/>
              </a:rPr>
              <a:t>Hạ 8 ; được 18 ; 18 chia 3 được 6, </a:t>
            </a:r>
            <a:r>
              <a:rPr lang="en-US" altLang="en-US" sz="2800" b="1" err="1">
                <a:solidFill>
                  <a:schemeClr val="accent6">
                    <a:lumMod val="75000"/>
                  </a:schemeClr>
                </a:solidFill>
                <a:latin typeface="Arial" panose="020B0604020202020204" pitchFamily="34" charset="0"/>
                <a:cs typeface="Arial" panose="020B0604020202020204" pitchFamily="34" charset="0"/>
              </a:rPr>
              <a:t>viết</a:t>
            </a:r>
            <a:r>
              <a:rPr lang="en-US" altLang="en-US" sz="2800" b="1">
                <a:solidFill>
                  <a:schemeClr val="accent6">
                    <a:lumMod val="75000"/>
                  </a:schemeClr>
                </a:solidFill>
                <a:latin typeface="Arial" panose="020B0604020202020204" pitchFamily="34" charset="0"/>
                <a:cs typeface="Arial" panose="020B0604020202020204" pitchFamily="34" charset="0"/>
              </a:rPr>
              <a:t> 6.</a:t>
            </a:r>
            <a:endParaRPr lang="en-US" altLang="en-US" sz="2800" b="1" dirty="0">
              <a:solidFill>
                <a:schemeClr val="accent6">
                  <a:lumMod val="75000"/>
                </a:schemeClr>
              </a:solidFill>
              <a:latin typeface="Arial" panose="020B0604020202020204" pitchFamily="34" charset="0"/>
              <a:cs typeface="Arial" panose="020B0604020202020204" pitchFamily="34" charset="0"/>
            </a:endParaRPr>
          </a:p>
        </p:txBody>
      </p:sp>
      <p:grpSp>
        <p:nvGrpSpPr>
          <p:cNvPr id="15" name="Group 14"/>
          <p:cNvGrpSpPr/>
          <p:nvPr/>
        </p:nvGrpSpPr>
        <p:grpSpPr>
          <a:xfrm>
            <a:off x="939862" y="1431406"/>
            <a:ext cx="2912362" cy="1843081"/>
            <a:chOff x="939862" y="1431406"/>
            <a:chExt cx="2912362" cy="1843081"/>
          </a:xfrm>
        </p:grpSpPr>
        <p:grpSp>
          <p:nvGrpSpPr>
            <p:cNvPr id="36" name="Group 32"/>
            <p:cNvGrpSpPr>
              <a:grpSpLocks/>
            </p:cNvGrpSpPr>
            <p:nvPr/>
          </p:nvGrpSpPr>
          <p:grpSpPr bwMode="auto">
            <a:xfrm>
              <a:off x="939862" y="1431406"/>
              <a:ext cx="2603067" cy="989967"/>
              <a:chOff x="53024" y="2514102"/>
              <a:chExt cx="1822859" cy="989967"/>
            </a:xfrm>
          </p:grpSpPr>
          <p:sp>
            <p:nvSpPr>
              <p:cNvPr id="37" name="TextBox 43"/>
              <p:cNvSpPr txBox="1">
                <a:spLocks noChangeArrowheads="1"/>
              </p:cNvSpPr>
              <p:nvPr/>
            </p:nvSpPr>
            <p:spPr bwMode="auto">
              <a:xfrm>
                <a:off x="1155287" y="251410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a:latin typeface="Arial" panose="020B0604020202020204" pitchFamily="34" charset="0"/>
                  </a:rPr>
                  <a:t>3</a:t>
                </a:r>
              </a:p>
            </p:txBody>
          </p:sp>
          <p:sp>
            <p:nvSpPr>
              <p:cNvPr id="38" name="TextBox 49"/>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6</a:t>
                </a:r>
                <a:r>
                  <a:rPr lang="en-US" altLang="en-US" sz="5400" b="1" dirty="0">
                    <a:solidFill>
                      <a:schemeClr val="accent2"/>
                    </a:solidFill>
                    <a:latin typeface="Arial" panose="020B0604020202020204" pitchFamily="34" charset="0"/>
                  </a:rPr>
                  <a:t>4</a:t>
                </a:r>
                <a:r>
                  <a:rPr lang="en-US" altLang="en-US" sz="5400" b="1" dirty="0">
                    <a:solidFill>
                      <a:schemeClr val="accent6"/>
                    </a:solidFill>
                    <a:latin typeface="Arial" panose="020B0604020202020204" pitchFamily="34" charset="0"/>
                  </a:rPr>
                  <a:t>8</a:t>
                </a:r>
              </a:p>
            </p:txBody>
          </p:sp>
          <p:cxnSp>
            <p:nvCxnSpPr>
              <p:cNvPr id="39" name="Straight Connector 38"/>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64748" y="1660504"/>
              <a:ext cx="1487476" cy="1613983"/>
              <a:chOff x="2364748" y="1660504"/>
              <a:chExt cx="1487476" cy="1613983"/>
            </a:xfrm>
          </p:grpSpPr>
          <p:cxnSp>
            <p:nvCxnSpPr>
              <p:cNvPr id="5" name="Straight Connector 4"/>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2389184" y="2280406"/>
                <a:ext cx="1463040" cy="9477"/>
              </a:xfrm>
              <a:prstGeom prst="line">
                <a:avLst/>
              </a:prstGeom>
              <a:ln w="57150"/>
            </p:spPr>
            <p:style>
              <a:lnRef idx="3">
                <a:schemeClr val="dk1"/>
              </a:lnRef>
              <a:fillRef idx="0">
                <a:schemeClr val="dk1"/>
              </a:fillRef>
              <a:effectRef idx="2">
                <a:schemeClr val="dk1"/>
              </a:effectRef>
              <a:fontRef idx="minor">
                <a:schemeClr val="tx1"/>
              </a:fontRef>
            </p:style>
          </p:cxnSp>
        </p:grpSp>
      </p:grpSp>
      <p:sp>
        <p:nvSpPr>
          <p:cNvPr id="61" name="TextBox 60"/>
          <p:cNvSpPr txBox="1">
            <a:spLocks noChangeArrowheads="1"/>
          </p:cNvSpPr>
          <p:nvPr/>
        </p:nvSpPr>
        <p:spPr bwMode="auto">
          <a:xfrm>
            <a:off x="3227658" y="213532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6"/>
                </a:solidFill>
                <a:latin typeface="Arial" panose="020B0604020202020204" pitchFamily="34" charset="0"/>
              </a:rPr>
              <a:t>6</a:t>
            </a:r>
          </a:p>
        </p:txBody>
      </p:sp>
      <p:cxnSp>
        <p:nvCxnSpPr>
          <p:cNvPr id="62" name="Straight Connector 61"/>
          <p:cNvCxnSpPr/>
          <p:nvPr/>
        </p:nvCxnSpPr>
        <p:spPr>
          <a:xfrm flipV="1">
            <a:off x="1017824" y="2993445"/>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V="1">
            <a:off x="1036337" y="4334351"/>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flipV="1">
            <a:off x="1070649" y="5750536"/>
            <a:ext cx="1280160" cy="9477"/>
          </a:xfrm>
          <a:prstGeom prst="line">
            <a:avLst/>
          </a:prstGeom>
          <a:ln w="57150"/>
        </p:spPr>
        <p:style>
          <a:lnRef idx="3">
            <a:schemeClr val="dk1"/>
          </a:lnRef>
          <a:fillRef idx="0">
            <a:schemeClr val="dk1"/>
          </a:fillRef>
          <a:effectRef idx="2">
            <a:schemeClr val="dk1"/>
          </a:effectRef>
          <a:fontRef idx="minor">
            <a:schemeClr val="tx1"/>
          </a:fontRef>
        </p:style>
      </p:cxnSp>
      <p:sp>
        <p:nvSpPr>
          <p:cNvPr id="65" name="TextBox 64"/>
          <p:cNvSpPr txBox="1">
            <a:spLocks noChangeArrowheads="1"/>
          </p:cNvSpPr>
          <p:nvPr/>
        </p:nvSpPr>
        <p:spPr bwMode="auto">
          <a:xfrm>
            <a:off x="1435140" y="4244693"/>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1</a:t>
            </a:r>
          </a:p>
        </p:txBody>
      </p:sp>
      <p:sp>
        <p:nvSpPr>
          <p:cNvPr id="66" name="TextBox 65"/>
          <p:cNvSpPr txBox="1">
            <a:spLocks noChangeArrowheads="1"/>
          </p:cNvSpPr>
          <p:nvPr/>
        </p:nvSpPr>
        <p:spPr bwMode="auto">
          <a:xfrm>
            <a:off x="1821580" y="424106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8</a:t>
            </a:r>
          </a:p>
        </p:txBody>
      </p:sp>
      <p:sp>
        <p:nvSpPr>
          <p:cNvPr id="16" name="Rectangle 15"/>
          <p:cNvSpPr/>
          <p:nvPr/>
        </p:nvSpPr>
        <p:spPr>
          <a:xfrm>
            <a:off x="2804395" y="585758"/>
            <a:ext cx="423263" cy="650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4">
            <a:extLst>
              <a:ext uri="{FF2B5EF4-FFF2-40B4-BE49-F238E27FC236}">
                <a16:creationId xmlns:a16="http://schemas.microsoft.com/office/drawing/2014/main" id="{EDD74C6E-D337-494F-9FAC-B3075637240C}"/>
              </a:ext>
            </a:extLst>
          </p:cNvPr>
          <p:cNvSpPr/>
          <p:nvPr/>
        </p:nvSpPr>
        <p:spPr>
          <a:xfrm>
            <a:off x="2776117" y="560536"/>
            <a:ext cx="1284081" cy="757130"/>
          </a:xfrm>
          <a:custGeom>
            <a:avLst/>
            <a:gdLst>
              <a:gd name="connsiteX0" fmla="*/ 0 w 1284081"/>
              <a:gd name="connsiteY0" fmla="*/ 0 h 757130"/>
              <a:gd name="connsiteX1" fmla="*/ 402345 w 1284081"/>
              <a:gd name="connsiteY1" fmla="*/ 0 h 757130"/>
              <a:gd name="connsiteX2" fmla="*/ 830372 w 1284081"/>
              <a:gd name="connsiteY2" fmla="*/ 0 h 757130"/>
              <a:gd name="connsiteX3" fmla="*/ 1284081 w 1284081"/>
              <a:gd name="connsiteY3" fmla="*/ 0 h 757130"/>
              <a:gd name="connsiteX4" fmla="*/ 1284081 w 1284081"/>
              <a:gd name="connsiteY4" fmla="*/ 355851 h 757130"/>
              <a:gd name="connsiteX5" fmla="*/ 1284081 w 1284081"/>
              <a:gd name="connsiteY5" fmla="*/ 757130 h 757130"/>
              <a:gd name="connsiteX6" fmla="*/ 881736 w 1284081"/>
              <a:gd name="connsiteY6" fmla="*/ 757130 h 757130"/>
              <a:gd name="connsiteX7" fmla="*/ 479390 w 1284081"/>
              <a:gd name="connsiteY7" fmla="*/ 757130 h 757130"/>
              <a:gd name="connsiteX8" fmla="*/ 0 w 1284081"/>
              <a:gd name="connsiteY8" fmla="*/ 757130 h 757130"/>
              <a:gd name="connsiteX9" fmla="*/ 0 w 1284081"/>
              <a:gd name="connsiteY9" fmla="*/ 401279 h 757130"/>
              <a:gd name="connsiteX10" fmla="*/ 0 w 1284081"/>
              <a:gd name="connsiteY10"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4081" h="757130" extrusionOk="0">
                <a:moveTo>
                  <a:pt x="0" y="0"/>
                </a:moveTo>
                <a:cubicBezTo>
                  <a:pt x="90676" y="-42025"/>
                  <a:pt x="279912" y="47799"/>
                  <a:pt x="402345" y="0"/>
                </a:cubicBezTo>
                <a:cubicBezTo>
                  <a:pt x="524779" y="-47799"/>
                  <a:pt x="726245" y="25873"/>
                  <a:pt x="830372" y="0"/>
                </a:cubicBezTo>
                <a:cubicBezTo>
                  <a:pt x="934499" y="-25873"/>
                  <a:pt x="1100070" y="5078"/>
                  <a:pt x="1284081" y="0"/>
                </a:cubicBezTo>
                <a:cubicBezTo>
                  <a:pt x="1291128" y="170336"/>
                  <a:pt x="1283557" y="276521"/>
                  <a:pt x="1284081" y="355851"/>
                </a:cubicBezTo>
                <a:cubicBezTo>
                  <a:pt x="1284605" y="435181"/>
                  <a:pt x="1251089" y="562353"/>
                  <a:pt x="1284081" y="757130"/>
                </a:cubicBezTo>
                <a:cubicBezTo>
                  <a:pt x="1114714" y="776646"/>
                  <a:pt x="1049081" y="735615"/>
                  <a:pt x="881736" y="757130"/>
                </a:cubicBezTo>
                <a:cubicBezTo>
                  <a:pt x="714391" y="778645"/>
                  <a:pt x="641053" y="756379"/>
                  <a:pt x="479390" y="757130"/>
                </a:cubicBezTo>
                <a:cubicBezTo>
                  <a:pt x="317727" y="757881"/>
                  <a:pt x="182561" y="734668"/>
                  <a:pt x="0" y="757130"/>
                </a:cubicBezTo>
                <a:cubicBezTo>
                  <a:pt x="-25222" y="598757"/>
                  <a:pt x="11921" y="526510"/>
                  <a:pt x="0" y="401279"/>
                </a:cubicBezTo>
                <a:cubicBezTo>
                  <a:pt x="-11921" y="276048"/>
                  <a:pt x="6292" y="132892"/>
                  <a:pt x="0" y="0"/>
                </a:cubicBezTo>
                <a:close/>
              </a:path>
            </a:pathLst>
          </a:custGeom>
          <a:noFill/>
          <a:ln w="28575">
            <a:no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spcBef>
                <a:spcPct val="50000"/>
              </a:spcBef>
              <a:buNone/>
              <a:defRPr/>
            </a:pPr>
            <a:r>
              <a:rPr lang="en-US" sz="4800" b="1">
                <a:solidFill>
                  <a:srgbClr val="FF0000"/>
                </a:solidFill>
              </a:rPr>
              <a:t>216</a:t>
            </a:r>
            <a:endParaRPr lang="vi-VN" sz="4800" b="1" dirty="0">
              <a:solidFill>
                <a:srgbClr val="FF0000"/>
              </a:solidFill>
            </a:endParaRPr>
          </a:p>
        </p:txBody>
      </p:sp>
    </p:spTree>
    <p:custDataLst>
      <p:tags r:id="rId1"/>
    </p:custDataLst>
    <p:extLst>
      <p:ext uri="{BB962C8B-B14F-4D97-AF65-F5344CB8AC3E}">
        <p14:creationId xmlns:p14="http://schemas.microsoft.com/office/powerpoint/2010/main" val="8791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left)">
                                      <p:cBhvr>
                                        <p:cTn id="71" dur="500"/>
                                        <p:tgtEl>
                                          <p:spTgt spid="63"/>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wipe(left)">
                                      <p:cBhvr>
                                        <p:cTn id="108" dur="500"/>
                                        <p:tgtEl>
                                          <p:spTgt spid="64"/>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8" grpId="0" animBg="1"/>
      <p:bldP spid="33" grpId="0"/>
      <p:bldP spid="41" grpId="0"/>
      <p:bldP spid="42" grpId="0"/>
      <p:bldP spid="43" grpId="0"/>
      <p:bldP spid="44" grpId="0"/>
      <p:bldP spid="45" grpId="0"/>
      <p:bldP spid="46" grpId="0"/>
      <p:bldP spid="3" grpId="0" animBg="1"/>
      <p:bldP spid="3" grpId="1" animBg="1"/>
      <p:bldP spid="52" grpId="0"/>
      <p:bldP spid="53" grpId="0"/>
      <p:bldP spid="54" grpId="0"/>
      <p:bldP spid="58" grpId="0"/>
      <p:bldP spid="59" grpId="0"/>
      <p:bldP spid="61" grpId="0"/>
      <p:bldP spid="65" grpId="0"/>
      <p:bldP spid="66" grpId="0"/>
      <p:bldP spid="16" grpId="0" animBg="1"/>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5079381" y="1284436"/>
            <a:ext cx="6795119"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 typeface="Arial" panose="020B0604020202020204" pitchFamily="34" charset="0"/>
              <a:buChar char="•"/>
            </a:pPr>
            <a:r>
              <a:rPr lang="en-US" altLang="en-US" sz="2800" b="1" dirty="0">
                <a:solidFill>
                  <a:schemeClr val="accent1">
                    <a:lumMod val="75000"/>
                  </a:schemeClr>
                </a:solidFill>
                <a:latin typeface="Arial" panose="020B0604020202020204" pitchFamily="34" charset="0"/>
                <a:cs typeface="Arial" panose="020B0604020202020204" pitchFamily="34" charset="0"/>
              </a:rPr>
              <a:t>23 chia 5 </a:t>
            </a:r>
            <a:r>
              <a:rPr lang="en-US" altLang="en-US" sz="2800" b="1" dirty="0" err="1">
                <a:solidFill>
                  <a:schemeClr val="accent1">
                    <a:lumMod val="75000"/>
                  </a:schemeClr>
                </a:solidFill>
                <a:latin typeface="Arial" panose="020B0604020202020204" pitchFamily="34" charset="0"/>
                <a:cs typeface="Arial" panose="020B0604020202020204" pitchFamily="34" charset="0"/>
              </a:rPr>
              <a:t>được</a:t>
            </a:r>
            <a:r>
              <a:rPr lang="en-US" altLang="en-US" sz="2800" b="1" dirty="0">
                <a:solidFill>
                  <a:schemeClr val="accent1">
                    <a:lumMod val="75000"/>
                  </a:schemeClr>
                </a:solidFill>
                <a:latin typeface="Arial" panose="020B0604020202020204" pitchFamily="34" charset="0"/>
                <a:cs typeface="Arial" panose="020B0604020202020204" pitchFamily="34" charset="0"/>
              </a:rPr>
              <a:t> 4, </a:t>
            </a:r>
            <a:r>
              <a:rPr lang="en-US" altLang="en-US" sz="2800" b="1" dirty="0" err="1">
                <a:solidFill>
                  <a:schemeClr val="accent1">
                    <a:lumMod val="75000"/>
                  </a:schemeClr>
                </a:solidFill>
                <a:latin typeface="Arial" panose="020B0604020202020204" pitchFamily="34" charset="0"/>
                <a:cs typeface="Arial" panose="020B0604020202020204" pitchFamily="34" charset="0"/>
              </a:rPr>
              <a:t>viết</a:t>
            </a:r>
            <a:r>
              <a:rPr lang="en-US" altLang="en-US" sz="2800" b="1" dirty="0">
                <a:solidFill>
                  <a:schemeClr val="accent1">
                    <a:lumMod val="75000"/>
                  </a:schemeClr>
                </a:solidFill>
                <a:latin typeface="Arial" panose="020B0604020202020204" pitchFamily="34" charset="0"/>
                <a:cs typeface="Arial" panose="020B0604020202020204" pitchFamily="34" charset="0"/>
              </a:rPr>
              <a:t> 4.</a:t>
            </a:r>
          </a:p>
        </p:txBody>
      </p:sp>
      <p:sp>
        <p:nvSpPr>
          <p:cNvPr id="10" name="Text Box 8"/>
          <p:cNvSpPr txBox="1">
            <a:spLocks noChangeArrowheads="1"/>
          </p:cNvSpPr>
          <p:nvPr/>
        </p:nvSpPr>
        <p:spPr bwMode="auto">
          <a:xfrm>
            <a:off x="4672840" y="1960333"/>
            <a:ext cx="6960360"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dirty="0">
                <a:solidFill>
                  <a:schemeClr val="accent1">
                    <a:lumMod val="75000"/>
                  </a:schemeClr>
                </a:solidFill>
                <a:latin typeface="Arial" panose="020B0604020202020204" pitchFamily="34" charset="0"/>
                <a:cs typeface="Arial" panose="020B0604020202020204" pitchFamily="34" charset="0"/>
              </a:rPr>
              <a:t>      4 </a:t>
            </a:r>
            <a:r>
              <a:rPr lang="en-US" altLang="en-US" sz="2800" b="1" dirty="0" err="1">
                <a:solidFill>
                  <a:schemeClr val="accent1">
                    <a:lumMod val="75000"/>
                  </a:schemeClr>
                </a:solidFill>
                <a:latin typeface="Arial" panose="020B0604020202020204" pitchFamily="34" charset="0"/>
                <a:cs typeface="Arial" panose="020B0604020202020204" pitchFamily="34" charset="0"/>
              </a:rPr>
              <a:t>nhân</a:t>
            </a:r>
            <a:r>
              <a:rPr lang="en-US" altLang="en-US" sz="2800" b="1" dirty="0">
                <a:solidFill>
                  <a:schemeClr val="accent1">
                    <a:lumMod val="75000"/>
                  </a:schemeClr>
                </a:solidFill>
                <a:latin typeface="Arial" panose="020B0604020202020204" pitchFamily="34" charset="0"/>
                <a:cs typeface="Arial" panose="020B0604020202020204" pitchFamily="34" charset="0"/>
              </a:rPr>
              <a:t> 5 </a:t>
            </a:r>
            <a:r>
              <a:rPr lang="en-US" altLang="en-US" sz="2800" b="1" dirty="0" err="1">
                <a:solidFill>
                  <a:schemeClr val="accent1">
                    <a:lumMod val="75000"/>
                  </a:schemeClr>
                </a:solidFill>
                <a:latin typeface="Arial" panose="020B0604020202020204" pitchFamily="34" charset="0"/>
                <a:cs typeface="Arial" panose="020B0604020202020204" pitchFamily="34" charset="0"/>
              </a:rPr>
              <a:t>bằng</a:t>
            </a:r>
            <a:r>
              <a:rPr lang="en-US" altLang="en-US" sz="2800" b="1" dirty="0">
                <a:solidFill>
                  <a:schemeClr val="accent1">
                    <a:lumMod val="75000"/>
                  </a:schemeClr>
                </a:solidFill>
                <a:latin typeface="Arial" panose="020B0604020202020204" pitchFamily="34" charset="0"/>
                <a:cs typeface="Arial" panose="020B0604020202020204" pitchFamily="34" charset="0"/>
              </a:rPr>
              <a:t> 20 ; 23 </a:t>
            </a:r>
            <a:r>
              <a:rPr lang="en-US" altLang="en-US" sz="2800" b="1" dirty="0" err="1">
                <a:solidFill>
                  <a:schemeClr val="accent1">
                    <a:lumMod val="75000"/>
                  </a:schemeClr>
                </a:solidFill>
                <a:latin typeface="Arial" panose="020B0604020202020204" pitchFamily="34" charset="0"/>
                <a:cs typeface="Arial" panose="020B0604020202020204" pitchFamily="34" charset="0"/>
              </a:rPr>
              <a:t>trừ</a:t>
            </a:r>
            <a:r>
              <a:rPr lang="en-US" altLang="en-US" sz="2800" b="1" dirty="0">
                <a:solidFill>
                  <a:schemeClr val="accent1">
                    <a:lumMod val="75000"/>
                  </a:schemeClr>
                </a:solidFill>
                <a:latin typeface="Arial" panose="020B0604020202020204" pitchFamily="34" charset="0"/>
                <a:cs typeface="Arial" panose="020B0604020202020204" pitchFamily="34" charset="0"/>
              </a:rPr>
              <a:t> 20 </a:t>
            </a:r>
            <a:r>
              <a:rPr lang="en-US" altLang="en-US" sz="2800" b="1" dirty="0" err="1">
                <a:solidFill>
                  <a:schemeClr val="accent1">
                    <a:lumMod val="75000"/>
                  </a:schemeClr>
                </a:solidFill>
                <a:latin typeface="Arial" panose="020B0604020202020204" pitchFamily="34" charset="0"/>
                <a:cs typeface="Arial" panose="020B0604020202020204" pitchFamily="34" charset="0"/>
              </a:rPr>
              <a:t>bằng</a:t>
            </a:r>
            <a:r>
              <a:rPr lang="en-US" altLang="en-US" sz="2800" b="1" dirty="0">
                <a:solidFill>
                  <a:schemeClr val="accent1">
                    <a:lumMod val="75000"/>
                  </a:schemeClr>
                </a:solidFill>
                <a:latin typeface="Arial" panose="020B0604020202020204" pitchFamily="34" charset="0"/>
                <a:cs typeface="Arial" panose="020B0604020202020204" pitchFamily="34" charset="0"/>
              </a:rPr>
              <a:t> 3.</a:t>
            </a:r>
          </a:p>
        </p:txBody>
      </p:sp>
      <p:sp>
        <p:nvSpPr>
          <p:cNvPr id="11" name="Text Box 8"/>
          <p:cNvSpPr txBox="1">
            <a:spLocks noChangeArrowheads="1"/>
          </p:cNvSpPr>
          <p:nvPr/>
        </p:nvSpPr>
        <p:spPr bwMode="auto">
          <a:xfrm>
            <a:off x="4964940" y="3573961"/>
            <a:ext cx="695811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dirty="0">
                <a:solidFill>
                  <a:schemeClr val="accent2"/>
                </a:solidFill>
                <a:latin typeface="Arial" panose="020B0604020202020204" pitchFamily="34" charset="0"/>
                <a:cs typeface="Arial" panose="020B0604020202020204" pitchFamily="34" charset="0"/>
              </a:rPr>
              <a:t>     7 </a:t>
            </a:r>
            <a:r>
              <a:rPr lang="en-US" altLang="en-US" sz="2800" b="1" dirty="0" err="1">
                <a:solidFill>
                  <a:schemeClr val="accent2"/>
                </a:solidFill>
                <a:latin typeface="Arial" panose="020B0604020202020204" pitchFamily="34" charset="0"/>
                <a:cs typeface="Arial" panose="020B0604020202020204" pitchFamily="34" charset="0"/>
              </a:rPr>
              <a:t>nhân</a:t>
            </a:r>
            <a:r>
              <a:rPr lang="en-US" altLang="en-US" sz="2800" b="1" dirty="0">
                <a:solidFill>
                  <a:schemeClr val="accent2"/>
                </a:solidFill>
                <a:latin typeface="Arial" panose="020B0604020202020204" pitchFamily="34" charset="0"/>
                <a:cs typeface="Arial" panose="020B0604020202020204" pitchFamily="34" charset="0"/>
              </a:rPr>
              <a:t> 5 </a:t>
            </a:r>
            <a:r>
              <a:rPr lang="en-US" altLang="en-US" sz="2800" b="1" dirty="0" err="1">
                <a:solidFill>
                  <a:schemeClr val="accent2"/>
                </a:solidFill>
                <a:latin typeface="Arial" panose="020B0604020202020204" pitchFamily="34" charset="0"/>
                <a:cs typeface="Arial" panose="020B0604020202020204" pitchFamily="34" charset="0"/>
              </a:rPr>
              <a:t>bằng</a:t>
            </a:r>
            <a:r>
              <a:rPr lang="en-US" altLang="en-US" sz="2800" b="1" dirty="0">
                <a:solidFill>
                  <a:schemeClr val="accent2"/>
                </a:solidFill>
                <a:latin typeface="Arial" panose="020B0604020202020204" pitchFamily="34" charset="0"/>
                <a:cs typeface="Arial" panose="020B0604020202020204" pitchFamily="34" charset="0"/>
              </a:rPr>
              <a:t> 35 ; 36 </a:t>
            </a:r>
            <a:r>
              <a:rPr lang="en-US" altLang="en-US" sz="2800" b="1" dirty="0" err="1">
                <a:solidFill>
                  <a:schemeClr val="accent2"/>
                </a:solidFill>
                <a:latin typeface="Arial" panose="020B0604020202020204" pitchFamily="34" charset="0"/>
                <a:cs typeface="Arial" panose="020B0604020202020204" pitchFamily="34" charset="0"/>
              </a:rPr>
              <a:t>trừ</a:t>
            </a:r>
            <a:r>
              <a:rPr lang="en-US" altLang="en-US" sz="2800" b="1" dirty="0">
                <a:solidFill>
                  <a:schemeClr val="accent2"/>
                </a:solidFill>
                <a:latin typeface="Arial" panose="020B0604020202020204" pitchFamily="34" charset="0"/>
                <a:cs typeface="Arial" panose="020B0604020202020204" pitchFamily="34" charset="0"/>
              </a:rPr>
              <a:t> 35 </a:t>
            </a:r>
            <a:r>
              <a:rPr lang="en-US" altLang="en-US" sz="2800" b="1" dirty="0" err="1">
                <a:solidFill>
                  <a:schemeClr val="accent2"/>
                </a:solidFill>
                <a:latin typeface="Arial" panose="020B0604020202020204" pitchFamily="34" charset="0"/>
                <a:cs typeface="Arial" panose="020B0604020202020204" pitchFamily="34" charset="0"/>
              </a:rPr>
              <a:t>bằng</a:t>
            </a:r>
            <a:r>
              <a:rPr lang="en-US" altLang="en-US" sz="2800" b="1" dirty="0">
                <a:solidFill>
                  <a:schemeClr val="accent2"/>
                </a:solidFill>
                <a:latin typeface="Arial" panose="020B0604020202020204" pitchFamily="34" charset="0"/>
                <a:cs typeface="Arial" panose="020B0604020202020204" pitchFamily="34" charset="0"/>
              </a:rPr>
              <a:t> 1.</a:t>
            </a:r>
          </a:p>
        </p:txBody>
      </p:sp>
      <p:sp>
        <p:nvSpPr>
          <p:cNvPr id="12" name="Text Box 8"/>
          <p:cNvSpPr txBox="1">
            <a:spLocks noChangeArrowheads="1"/>
          </p:cNvSpPr>
          <p:nvPr/>
        </p:nvSpPr>
        <p:spPr bwMode="auto">
          <a:xfrm>
            <a:off x="4787140" y="2685923"/>
            <a:ext cx="7633460"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US" altLang="en-US" sz="2800" b="1" dirty="0" err="1">
                <a:solidFill>
                  <a:schemeClr val="accent2"/>
                </a:solidFill>
                <a:latin typeface="Arial" panose="020B0604020202020204" pitchFamily="34" charset="0"/>
                <a:cs typeface="Arial" panose="020B0604020202020204" pitchFamily="34" charset="0"/>
              </a:rPr>
              <a:t>Hạ</a:t>
            </a:r>
            <a:r>
              <a:rPr lang="en-US" altLang="en-US" sz="2800" b="1" dirty="0">
                <a:solidFill>
                  <a:schemeClr val="accent2"/>
                </a:solidFill>
                <a:latin typeface="Arial" panose="020B0604020202020204" pitchFamily="34" charset="0"/>
                <a:cs typeface="Arial" panose="020B0604020202020204" pitchFamily="34" charset="0"/>
              </a:rPr>
              <a:t> 3; </a:t>
            </a:r>
            <a:r>
              <a:rPr lang="en-US" altLang="en-US" sz="2800" b="1" dirty="0" err="1">
                <a:solidFill>
                  <a:schemeClr val="accent2"/>
                </a:solidFill>
                <a:latin typeface="Arial" panose="020B0604020202020204" pitchFamily="34" charset="0"/>
                <a:cs typeface="Arial" panose="020B0604020202020204" pitchFamily="34" charset="0"/>
              </a:rPr>
              <a:t>được</a:t>
            </a:r>
            <a:r>
              <a:rPr lang="en-US" altLang="en-US" sz="2800" b="1" dirty="0">
                <a:solidFill>
                  <a:schemeClr val="accent2"/>
                </a:solidFill>
                <a:latin typeface="Arial" panose="020B0604020202020204" pitchFamily="34" charset="0"/>
                <a:cs typeface="Arial" panose="020B0604020202020204" pitchFamily="34" charset="0"/>
              </a:rPr>
              <a:t> 36 ; 36 chia 5 </a:t>
            </a:r>
            <a:r>
              <a:rPr lang="en-US" altLang="en-US" sz="2800" b="1" dirty="0" err="1">
                <a:solidFill>
                  <a:schemeClr val="accent2"/>
                </a:solidFill>
                <a:latin typeface="Arial" panose="020B0604020202020204" pitchFamily="34" charset="0"/>
                <a:cs typeface="Arial" panose="020B0604020202020204" pitchFamily="34" charset="0"/>
              </a:rPr>
              <a:t>được</a:t>
            </a:r>
            <a:r>
              <a:rPr lang="en-US" altLang="en-US" sz="2800" b="1" dirty="0">
                <a:solidFill>
                  <a:schemeClr val="accent2"/>
                </a:solidFill>
                <a:latin typeface="Arial" panose="020B0604020202020204" pitchFamily="34" charset="0"/>
                <a:cs typeface="Arial" panose="020B0604020202020204" pitchFamily="34" charset="0"/>
              </a:rPr>
              <a:t> 7, </a:t>
            </a:r>
            <a:r>
              <a:rPr lang="en-US" altLang="en-US" sz="2800" b="1" dirty="0" err="1">
                <a:solidFill>
                  <a:schemeClr val="accent2"/>
                </a:solidFill>
                <a:latin typeface="Arial" panose="020B0604020202020204" pitchFamily="34" charset="0"/>
                <a:cs typeface="Arial" panose="020B0604020202020204" pitchFamily="34" charset="0"/>
              </a:rPr>
              <a:t>viết</a:t>
            </a:r>
            <a:r>
              <a:rPr lang="en-US" altLang="en-US" sz="2800" b="1" dirty="0">
                <a:solidFill>
                  <a:schemeClr val="accent2"/>
                </a:solidFill>
                <a:latin typeface="Arial" panose="020B0604020202020204" pitchFamily="34" charset="0"/>
                <a:cs typeface="Arial" panose="020B0604020202020204" pitchFamily="34" charset="0"/>
              </a:rPr>
              <a:t> 7.</a:t>
            </a:r>
          </a:p>
        </p:txBody>
      </p:sp>
      <p:sp>
        <p:nvSpPr>
          <p:cNvPr id="28" name="Rectangle 4">
            <a:extLst>
              <a:ext uri="{FF2B5EF4-FFF2-40B4-BE49-F238E27FC236}">
                <a16:creationId xmlns:a16="http://schemas.microsoft.com/office/drawing/2014/main" id="{EDD74C6E-D337-494F-9FAC-B3075637240C}"/>
              </a:ext>
            </a:extLst>
          </p:cNvPr>
          <p:cNvSpPr/>
          <p:nvPr/>
        </p:nvSpPr>
        <p:spPr>
          <a:xfrm>
            <a:off x="151201" y="534958"/>
            <a:ext cx="3596514" cy="757130"/>
          </a:xfrm>
          <a:custGeom>
            <a:avLst/>
            <a:gdLst>
              <a:gd name="connsiteX0" fmla="*/ 0 w 3596514"/>
              <a:gd name="connsiteY0" fmla="*/ 0 h 757130"/>
              <a:gd name="connsiteX1" fmla="*/ 527489 w 3596514"/>
              <a:gd name="connsiteY1" fmla="*/ 0 h 757130"/>
              <a:gd name="connsiteX2" fmla="*/ 1126908 w 3596514"/>
              <a:gd name="connsiteY2" fmla="*/ 0 h 757130"/>
              <a:gd name="connsiteX3" fmla="*/ 1798257 w 3596514"/>
              <a:gd name="connsiteY3" fmla="*/ 0 h 757130"/>
              <a:gd name="connsiteX4" fmla="*/ 2289781 w 3596514"/>
              <a:gd name="connsiteY4" fmla="*/ 0 h 757130"/>
              <a:gd name="connsiteX5" fmla="*/ 2925165 w 3596514"/>
              <a:gd name="connsiteY5" fmla="*/ 0 h 757130"/>
              <a:gd name="connsiteX6" fmla="*/ 3596514 w 3596514"/>
              <a:gd name="connsiteY6" fmla="*/ 0 h 757130"/>
              <a:gd name="connsiteX7" fmla="*/ 3596514 w 3596514"/>
              <a:gd name="connsiteY7" fmla="*/ 378565 h 757130"/>
              <a:gd name="connsiteX8" fmla="*/ 3596514 w 3596514"/>
              <a:gd name="connsiteY8" fmla="*/ 757130 h 757130"/>
              <a:gd name="connsiteX9" fmla="*/ 3104990 w 3596514"/>
              <a:gd name="connsiteY9" fmla="*/ 757130 h 757130"/>
              <a:gd name="connsiteX10" fmla="*/ 2577502 w 3596514"/>
              <a:gd name="connsiteY10" fmla="*/ 757130 h 757130"/>
              <a:gd name="connsiteX11" fmla="*/ 1942118 w 3596514"/>
              <a:gd name="connsiteY11" fmla="*/ 757130 h 757130"/>
              <a:gd name="connsiteX12" fmla="*/ 1342699 w 3596514"/>
              <a:gd name="connsiteY12" fmla="*/ 757130 h 757130"/>
              <a:gd name="connsiteX13" fmla="*/ 743280 w 3596514"/>
              <a:gd name="connsiteY13" fmla="*/ 757130 h 757130"/>
              <a:gd name="connsiteX14" fmla="*/ 0 w 3596514"/>
              <a:gd name="connsiteY14" fmla="*/ 757130 h 757130"/>
              <a:gd name="connsiteX15" fmla="*/ 0 w 3596514"/>
              <a:gd name="connsiteY15" fmla="*/ 393708 h 757130"/>
              <a:gd name="connsiteX16" fmla="*/ 0 w 3596514"/>
              <a:gd name="connsiteY16"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6514" h="757130" fill="none" extrusionOk="0">
                <a:moveTo>
                  <a:pt x="0" y="0"/>
                </a:moveTo>
                <a:cubicBezTo>
                  <a:pt x="248821" y="-20557"/>
                  <a:pt x="381192" y="22662"/>
                  <a:pt x="527489" y="0"/>
                </a:cubicBezTo>
                <a:cubicBezTo>
                  <a:pt x="673786" y="-22662"/>
                  <a:pt x="972979" y="1657"/>
                  <a:pt x="1126908" y="0"/>
                </a:cubicBezTo>
                <a:cubicBezTo>
                  <a:pt x="1280837" y="-1657"/>
                  <a:pt x="1486798" y="41367"/>
                  <a:pt x="1798257" y="0"/>
                </a:cubicBezTo>
                <a:cubicBezTo>
                  <a:pt x="2109716" y="-41367"/>
                  <a:pt x="2154597" y="16942"/>
                  <a:pt x="2289781" y="0"/>
                </a:cubicBezTo>
                <a:cubicBezTo>
                  <a:pt x="2424965" y="-16942"/>
                  <a:pt x="2623166" y="12120"/>
                  <a:pt x="2925165" y="0"/>
                </a:cubicBezTo>
                <a:cubicBezTo>
                  <a:pt x="3227164" y="-12120"/>
                  <a:pt x="3449554" y="55030"/>
                  <a:pt x="3596514" y="0"/>
                </a:cubicBezTo>
                <a:cubicBezTo>
                  <a:pt x="3622917" y="99927"/>
                  <a:pt x="3556284" y="287621"/>
                  <a:pt x="3596514" y="378565"/>
                </a:cubicBezTo>
                <a:cubicBezTo>
                  <a:pt x="3636744" y="469509"/>
                  <a:pt x="3585850" y="678506"/>
                  <a:pt x="3596514" y="757130"/>
                </a:cubicBezTo>
                <a:cubicBezTo>
                  <a:pt x="3363147" y="760899"/>
                  <a:pt x="3296527" y="749501"/>
                  <a:pt x="3104990" y="757130"/>
                </a:cubicBezTo>
                <a:cubicBezTo>
                  <a:pt x="2913453" y="764759"/>
                  <a:pt x="2826859" y="710068"/>
                  <a:pt x="2577502" y="757130"/>
                </a:cubicBezTo>
                <a:cubicBezTo>
                  <a:pt x="2328145" y="804192"/>
                  <a:pt x="2116211" y="700826"/>
                  <a:pt x="1942118" y="757130"/>
                </a:cubicBezTo>
                <a:cubicBezTo>
                  <a:pt x="1768025" y="813434"/>
                  <a:pt x="1591809" y="708986"/>
                  <a:pt x="1342699" y="757130"/>
                </a:cubicBezTo>
                <a:cubicBezTo>
                  <a:pt x="1093589" y="805274"/>
                  <a:pt x="919818" y="732659"/>
                  <a:pt x="743280" y="757130"/>
                </a:cubicBezTo>
                <a:cubicBezTo>
                  <a:pt x="566742" y="781601"/>
                  <a:pt x="219640" y="727534"/>
                  <a:pt x="0" y="757130"/>
                </a:cubicBezTo>
                <a:cubicBezTo>
                  <a:pt x="-6833" y="611495"/>
                  <a:pt x="38008" y="549888"/>
                  <a:pt x="0" y="393708"/>
                </a:cubicBezTo>
                <a:cubicBezTo>
                  <a:pt x="-38008" y="237528"/>
                  <a:pt x="39638" y="106027"/>
                  <a:pt x="0" y="0"/>
                </a:cubicBezTo>
                <a:close/>
              </a:path>
              <a:path w="3596514" h="757130" stroke="0" extrusionOk="0">
                <a:moveTo>
                  <a:pt x="0" y="0"/>
                </a:moveTo>
                <a:cubicBezTo>
                  <a:pt x="206831" y="-60585"/>
                  <a:pt x="288197" y="10204"/>
                  <a:pt x="527489" y="0"/>
                </a:cubicBezTo>
                <a:cubicBezTo>
                  <a:pt x="766781" y="-10204"/>
                  <a:pt x="919292" y="47878"/>
                  <a:pt x="1126908" y="0"/>
                </a:cubicBezTo>
                <a:cubicBezTo>
                  <a:pt x="1334524" y="-47878"/>
                  <a:pt x="1494667" y="52805"/>
                  <a:pt x="1762292" y="0"/>
                </a:cubicBezTo>
                <a:cubicBezTo>
                  <a:pt x="2029917" y="-52805"/>
                  <a:pt x="2041096" y="46843"/>
                  <a:pt x="2253815" y="0"/>
                </a:cubicBezTo>
                <a:cubicBezTo>
                  <a:pt x="2466534" y="-46843"/>
                  <a:pt x="2758956" y="47933"/>
                  <a:pt x="2889200" y="0"/>
                </a:cubicBezTo>
                <a:cubicBezTo>
                  <a:pt x="3019444" y="-47933"/>
                  <a:pt x="3349343" y="16938"/>
                  <a:pt x="3596514" y="0"/>
                </a:cubicBezTo>
                <a:cubicBezTo>
                  <a:pt x="3611327" y="168170"/>
                  <a:pt x="3573276" y="266181"/>
                  <a:pt x="3596514" y="363422"/>
                </a:cubicBezTo>
                <a:cubicBezTo>
                  <a:pt x="3619752" y="460663"/>
                  <a:pt x="3594137" y="677811"/>
                  <a:pt x="3596514" y="757130"/>
                </a:cubicBezTo>
                <a:cubicBezTo>
                  <a:pt x="3459101" y="785339"/>
                  <a:pt x="3304119" y="695004"/>
                  <a:pt x="3033060" y="757130"/>
                </a:cubicBezTo>
                <a:cubicBezTo>
                  <a:pt x="2762001" y="819256"/>
                  <a:pt x="2706596" y="707764"/>
                  <a:pt x="2541537" y="757130"/>
                </a:cubicBezTo>
                <a:cubicBezTo>
                  <a:pt x="2376478" y="806496"/>
                  <a:pt x="2185358" y="719184"/>
                  <a:pt x="1978083" y="757130"/>
                </a:cubicBezTo>
                <a:cubicBezTo>
                  <a:pt x="1770808" y="795076"/>
                  <a:pt x="1708078" y="734471"/>
                  <a:pt x="1450594" y="757130"/>
                </a:cubicBezTo>
                <a:cubicBezTo>
                  <a:pt x="1193110" y="779789"/>
                  <a:pt x="1038788" y="747299"/>
                  <a:pt x="815210" y="757130"/>
                </a:cubicBezTo>
                <a:cubicBezTo>
                  <a:pt x="591632" y="766961"/>
                  <a:pt x="260958" y="735907"/>
                  <a:pt x="0" y="757130"/>
                </a:cubicBezTo>
                <a:cubicBezTo>
                  <a:pt x="-39733" y="600344"/>
                  <a:pt x="360" y="480464"/>
                  <a:pt x="0" y="401279"/>
                </a:cubicBezTo>
                <a:cubicBezTo>
                  <a:pt x="-360" y="322094"/>
                  <a:pt x="2526" y="93059"/>
                  <a:pt x="0" y="0"/>
                </a:cubicBezTo>
                <a:close/>
              </a:path>
            </a:pathLst>
          </a:custGeom>
          <a:solidFill>
            <a:schemeClr val="bg1"/>
          </a:solidFill>
          <a:ln w="28575">
            <a:solidFill>
              <a:srgbClr val="6EBA35"/>
            </a:solid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spcBef>
                <a:spcPct val="50000"/>
              </a:spcBef>
              <a:buNone/>
              <a:defRPr/>
            </a:pPr>
            <a:r>
              <a:rPr lang="en-US" sz="4800" b="1" dirty="0">
                <a:solidFill>
                  <a:srgbClr val="FF0000"/>
                </a:solidFill>
              </a:rPr>
              <a:t>236 : 5 = ?</a:t>
            </a:r>
            <a:endParaRPr lang="vi-VN" sz="4800" b="1" dirty="0">
              <a:solidFill>
                <a:srgbClr val="FF0000"/>
              </a:solidFill>
            </a:endParaRPr>
          </a:p>
        </p:txBody>
      </p:sp>
      <p:cxnSp>
        <p:nvCxnSpPr>
          <p:cNvPr id="35" name="Straight Connector 34"/>
          <p:cNvCxnSpPr/>
          <p:nvPr/>
        </p:nvCxnSpPr>
        <p:spPr>
          <a:xfrm>
            <a:off x="1553375" y="2939310"/>
            <a:ext cx="765529" cy="44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1337124" y="3588936"/>
            <a:ext cx="10123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35</a:t>
            </a:r>
          </a:p>
        </p:txBody>
      </p:sp>
      <p:sp>
        <p:nvSpPr>
          <p:cNvPr id="42" name="TextBox 41"/>
          <p:cNvSpPr txBox="1">
            <a:spLocks noChangeArrowheads="1"/>
          </p:cNvSpPr>
          <p:nvPr/>
        </p:nvSpPr>
        <p:spPr bwMode="auto">
          <a:xfrm>
            <a:off x="2787775" y="2149498"/>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7</a:t>
            </a:r>
          </a:p>
        </p:txBody>
      </p:sp>
      <p:sp>
        <p:nvSpPr>
          <p:cNvPr id="43" name="TextBox 42"/>
          <p:cNvSpPr txBox="1">
            <a:spLocks noChangeArrowheads="1"/>
          </p:cNvSpPr>
          <p:nvPr/>
        </p:nvSpPr>
        <p:spPr bwMode="auto">
          <a:xfrm>
            <a:off x="1730721" y="2820850"/>
            <a:ext cx="466379" cy="92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6</a:t>
            </a:r>
          </a:p>
        </p:txBody>
      </p:sp>
      <p:sp>
        <p:nvSpPr>
          <p:cNvPr id="44" name="TextBox 43"/>
          <p:cNvSpPr txBox="1">
            <a:spLocks noChangeArrowheads="1"/>
          </p:cNvSpPr>
          <p:nvPr/>
        </p:nvSpPr>
        <p:spPr bwMode="auto">
          <a:xfrm flipH="1">
            <a:off x="1308162" y="2823911"/>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3</a:t>
            </a:r>
          </a:p>
        </p:txBody>
      </p:sp>
      <p:sp>
        <p:nvSpPr>
          <p:cNvPr id="45" name="TextBox 44"/>
          <p:cNvSpPr txBox="1">
            <a:spLocks noChangeArrowheads="1"/>
          </p:cNvSpPr>
          <p:nvPr/>
        </p:nvSpPr>
        <p:spPr bwMode="auto">
          <a:xfrm>
            <a:off x="923612" y="2160133"/>
            <a:ext cx="1121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20</a:t>
            </a:r>
          </a:p>
        </p:txBody>
      </p:sp>
      <p:sp>
        <p:nvSpPr>
          <p:cNvPr id="46" name="TextBox 45"/>
          <p:cNvSpPr txBox="1">
            <a:spLocks noChangeArrowheads="1"/>
          </p:cNvSpPr>
          <p:nvPr/>
        </p:nvSpPr>
        <p:spPr bwMode="auto">
          <a:xfrm>
            <a:off x="2385525" y="216287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4</a:t>
            </a:r>
          </a:p>
        </p:txBody>
      </p:sp>
      <p:sp>
        <p:nvSpPr>
          <p:cNvPr id="3" name="Right Arrow 2"/>
          <p:cNvSpPr/>
          <p:nvPr/>
        </p:nvSpPr>
        <p:spPr>
          <a:xfrm>
            <a:off x="349159" y="1825106"/>
            <a:ext cx="659969" cy="24236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52" name="TextBox 51"/>
          <p:cNvSpPr txBox="1">
            <a:spLocks noChangeArrowheads="1"/>
          </p:cNvSpPr>
          <p:nvPr/>
        </p:nvSpPr>
        <p:spPr bwMode="auto">
          <a:xfrm>
            <a:off x="1742288" y="4244693"/>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6"/>
                </a:solidFill>
                <a:latin typeface="Arial" panose="020B0604020202020204" pitchFamily="34" charset="0"/>
              </a:rPr>
              <a:t>1</a:t>
            </a:r>
          </a:p>
        </p:txBody>
      </p:sp>
      <p:grpSp>
        <p:nvGrpSpPr>
          <p:cNvPr id="15" name="Group 14"/>
          <p:cNvGrpSpPr/>
          <p:nvPr/>
        </p:nvGrpSpPr>
        <p:grpSpPr>
          <a:xfrm>
            <a:off x="939862" y="1431406"/>
            <a:ext cx="2912362" cy="1843081"/>
            <a:chOff x="939862" y="1431406"/>
            <a:chExt cx="2912362" cy="1843081"/>
          </a:xfrm>
        </p:grpSpPr>
        <p:grpSp>
          <p:nvGrpSpPr>
            <p:cNvPr id="36" name="Group 32"/>
            <p:cNvGrpSpPr>
              <a:grpSpLocks/>
            </p:cNvGrpSpPr>
            <p:nvPr/>
          </p:nvGrpSpPr>
          <p:grpSpPr bwMode="auto">
            <a:xfrm>
              <a:off x="939862" y="1431406"/>
              <a:ext cx="2603067" cy="989967"/>
              <a:chOff x="53024" y="2514102"/>
              <a:chExt cx="1822859" cy="989967"/>
            </a:xfrm>
          </p:grpSpPr>
          <p:sp>
            <p:nvSpPr>
              <p:cNvPr id="37" name="TextBox 43"/>
              <p:cNvSpPr txBox="1">
                <a:spLocks noChangeArrowheads="1"/>
              </p:cNvSpPr>
              <p:nvPr/>
            </p:nvSpPr>
            <p:spPr bwMode="auto">
              <a:xfrm>
                <a:off x="1155287" y="251410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5</a:t>
                </a:r>
              </a:p>
            </p:txBody>
          </p:sp>
          <p:sp>
            <p:nvSpPr>
              <p:cNvPr id="38" name="TextBox 49"/>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236</a:t>
                </a:r>
                <a:endParaRPr lang="en-US" altLang="en-US" sz="5400" b="1" dirty="0">
                  <a:solidFill>
                    <a:schemeClr val="accent6"/>
                  </a:solidFill>
                  <a:latin typeface="Arial" panose="020B0604020202020204" pitchFamily="34" charset="0"/>
                </a:endParaRPr>
              </a:p>
            </p:txBody>
          </p:sp>
          <p:cxnSp>
            <p:nvCxnSpPr>
              <p:cNvPr id="39" name="Straight Connector 38"/>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64748" y="1660504"/>
              <a:ext cx="1487476" cy="1613983"/>
              <a:chOff x="2364748" y="1660504"/>
              <a:chExt cx="1487476" cy="1613983"/>
            </a:xfrm>
          </p:grpSpPr>
          <p:cxnSp>
            <p:nvCxnSpPr>
              <p:cNvPr id="5" name="Straight Connector 4"/>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2389184" y="2280406"/>
                <a:ext cx="1463040" cy="9477"/>
              </a:xfrm>
              <a:prstGeom prst="line">
                <a:avLst/>
              </a:prstGeom>
              <a:ln w="57150"/>
            </p:spPr>
            <p:style>
              <a:lnRef idx="3">
                <a:schemeClr val="dk1"/>
              </a:lnRef>
              <a:fillRef idx="0">
                <a:schemeClr val="dk1"/>
              </a:fillRef>
              <a:effectRef idx="2">
                <a:schemeClr val="dk1"/>
              </a:effectRef>
              <a:fontRef idx="minor">
                <a:schemeClr val="tx1"/>
              </a:fontRef>
            </p:style>
          </p:cxnSp>
        </p:grpSp>
      </p:grpSp>
      <p:cxnSp>
        <p:nvCxnSpPr>
          <p:cNvPr id="62" name="Straight Connector 61"/>
          <p:cNvCxnSpPr/>
          <p:nvPr/>
        </p:nvCxnSpPr>
        <p:spPr>
          <a:xfrm flipV="1">
            <a:off x="1017824" y="2993445"/>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V="1">
            <a:off x="1036337" y="4334351"/>
            <a:ext cx="1280160" cy="9477"/>
          </a:xfrm>
          <a:prstGeom prst="line">
            <a:avLst/>
          </a:prstGeom>
          <a:ln w="57150"/>
        </p:spPr>
        <p:style>
          <a:lnRef idx="3">
            <a:schemeClr val="dk1"/>
          </a:lnRef>
          <a:fillRef idx="0">
            <a:schemeClr val="dk1"/>
          </a:fillRef>
          <a:effectRef idx="2">
            <a:schemeClr val="dk1"/>
          </a:effectRef>
          <a:fontRef idx="minor">
            <a:schemeClr val="tx1"/>
          </a:fontRef>
        </p:style>
      </p:cxnSp>
      <p:sp>
        <p:nvSpPr>
          <p:cNvPr id="16" name="Rectangle 15"/>
          <p:cNvSpPr/>
          <p:nvPr/>
        </p:nvSpPr>
        <p:spPr>
          <a:xfrm>
            <a:off x="2804395" y="585758"/>
            <a:ext cx="423263" cy="650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4">
            <a:extLst>
              <a:ext uri="{FF2B5EF4-FFF2-40B4-BE49-F238E27FC236}">
                <a16:creationId xmlns:a16="http://schemas.microsoft.com/office/drawing/2014/main" id="{EDD74C6E-D337-494F-9FAC-B3075637240C}"/>
              </a:ext>
            </a:extLst>
          </p:cNvPr>
          <p:cNvSpPr/>
          <p:nvPr/>
        </p:nvSpPr>
        <p:spPr>
          <a:xfrm>
            <a:off x="2369717" y="471636"/>
            <a:ext cx="2976983" cy="757130"/>
          </a:xfrm>
          <a:custGeom>
            <a:avLst/>
            <a:gdLst>
              <a:gd name="connsiteX0" fmla="*/ 0 w 2976983"/>
              <a:gd name="connsiteY0" fmla="*/ 0 h 757130"/>
              <a:gd name="connsiteX1" fmla="*/ 535857 w 2976983"/>
              <a:gd name="connsiteY1" fmla="*/ 0 h 757130"/>
              <a:gd name="connsiteX2" fmla="*/ 1131254 w 2976983"/>
              <a:gd name="connsiteY2" fmla="*/ 0 h 757130"/>
              <a:gd name="connsiteX3" fmla="*/ 1756420 w 2976983"/>
              <a:gd name="connsiteY3" fmla="*/ 0 h 757130"/>
              <a:gd name="connsiteX4" fmla="*/ 2262507 w 2976983"/>
              <a:gd name="connsiteY4" fmla="*/ 0 h 757130"/>
              <a:gd name="connsiteX5" fmla="*/ 2976983 w 2976983"/>
              <a:gd name="connsiteY5" fmla="*/ 0 h 757130"/>
              <a:gd name="connsiteX6" fmla="*/ 2976983 w 2976983"/>
              <a:gd name="connsiteY6" fmla="*/ 393708 h 757130"/>
              <a:gd name="connsiteX7" fmla="*/ 2976983 w 2976983"/>
              <a:gd name="connsiteY7" fmla="*/ 757130 h 757130"/>
              <a:gd name="connsiteX8" fmla="*/ 2351817 w 2976983"/>
              <a:gd name="connsiteY8" fmla="*/ 757130 h 757130"/>
              <a:gd name="connsiteX9" fmla="*/ 1845729 w 2976983"/>
              <a:gd name="connsiteY9" fmla="*/ 757130 h 757130"/>
              <a:gd name="connsiteX10" fmla="*/ 1339642 w 2976983"/>
              <a:gd name="connsiteY10" fmla="*/ 757130 h 757130"/>
              <a:gd name="connsiteX11" fmla="*/ 774016 w 2976983"/>
              <a:gd name="connsiteY11" fmla="*/ 757130 h 757130"/>
              <a:gd name="connsiteX12" fmla="*/ 0 w 2976983"/>
              <a:gd name="connsiteY12" fmla="*/ 757130 h 757130"/>
              <a:gd name="connsiteX13" fmla="*/ 0 w 2976983"/>
              <a:gd name="connsiteY13" fmla="*/ 370994 h 757130"/>
              <a:gd name="connsiteX14" fmla="*/ 0 w 2976983"/>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6983" h="757130" extrusionOk="0">
                <a:moveTo>
                  <a:pt x="0" y="0"/>
                </a:moveTo>
                <a:cubicBezTo>
                  <a:pt x="236041" y="-32997"/>
                  <a:pt x="389772" y="34417"/>
                  <a:pt x="535857" y="0"/>
                </a:cubicBezTo>
                <a:cubicBezTo>
                  <a:pt x="681942" y="-34417"/>
                  <a:pt x="985387" y="64026"/>
                  <a:pt x="1131254" y="0"/>
                </a:cubicBezTo>
                <a:cubicBezTo>
                  <a:pt x="1277121" y="-64026"/>
                  <a:pt x="1520539" y="14326"/>
                  <a:pt x="1756420" y="0"/>
                </a:cubicBezTo>
                <a:cubicBezTo>
                  <a:pt x="1992301" y="-14326"/>
                  <a:pt x="2085075" y="8253"/>
                  <a:pt x="2262507" y="0"/>
                </a:cubicBezTo>
                <a:cubicBezTo>
                  <a:pt x="2439939" y="-8253"/>
                  <a:pt x="2803699" y="3374"/>
                  <a:pt x="2976983" y="0"/>
                </a:cubicBezTo>
                <a:cubicBezTo>
                  <a:pt x="3023903" y="179798"/>
                  <a:pt x="2961909" y="225458"/>
                  <a:pt x="2976983" y="393708"/>
                </a:cubicBezTo>
                <a:cubicBezTo>
                  <a:pt x="2992057" y="561958"/>
                  <a:pt x="2953745" y="659889"/>
                  <a:pt x="2976983" y="757130"/>
                </a:cubicBezTo>
                <a:cubicBezTo>
                  <a:pt x="2749853" y="820571"/>
                  <a:pt x="2485969" y="687443"/>
                  <a:pt x="2351817" y="757130"/>
                </a:cubicBezTo>
                <a:cubicBezTo>
                  <a:pt x="2217665" y="826817"/>
                  <a:pt x="2055485" y="716809"/>
                  <a:pt x="1845729" y="757130"/>
                </a:cubicBezTo>
                <a:cubicBezTo>
                  <a:pt x="1635973" y="797451"/>
                  <a:pt x="1458832" y="729373"/>
                  <a:pt x="1339642" y="757130"/>
                </a:cubicBezTo>
                <a:cubicBezTo>
                  <a:pt x="1220452" y="784887"/>
                  <a:pt x="924701" y="700849"/>
                  <a:pt x="774016" y="757130"/>
                </a:cubicBezTo>
                <a:cubicBezTo>
                  <a:pt x="623331" y="813411"/>
                  <a:pt x="254787" y="703980"/>
                  <a:pt x="0" y="757130"/>
                </a:cubicBezTo>
                <a:cubicBezTo>
                  <a:pt x="-7821" y="589809"/>
                  <a:pt x="34031" y="478111"/>
                  <a:pt x="0" y="370994"/>
                </a:cubicBezTo>
                <a:cubicBezTo>
                  <a:pt x="-34031" y="263877"/>
                  <a:pt x="11828" y="108195"/>
                  <a:pt x="0" y="0"/>
                </a:cubicBezTo>
                <a:close/>
              </a:path>
            </a:pathLst>
          </a:custGeom>
          <a:noFill/>
          <a:ln w="28575">
            <a:no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spcBef>
                <a:spcPct val="50000"/>
              </a:spcBef>
              <a:buNone/>
              <a:defRPr/>
            </a:pPr>
            <a:r>
              <a:rPr lang="en-US" sz="4800" b="1" dirty="0">
                <a:solidFill>
                  <a:srgbClr val="FF0000"/>
                </a:solidFill>
              </a:rPr>
              <a:t>47 ( </a:t>
            </a:r>
            <a:r>
              <a:rPr lang="en-US" sz="4800" b="1" dirty="0" err="1">
                <a:solidFill>
                  <a:srgbClr val="FF0000"/>
                </a:solidFill>
              </a:rPr>
              <a:t>dư</a:t>
            </a:r>
            <a:r>
              <a:rPr lang="en-US" sz="4800" b="1" dirty="0">
                <a:solidFill>
                  <a:srgbClr val="FF0000"/>
                </a:solidFill>
              </a:rPr>
              <a:t> 1)</a:t>
            </a:r>
            <a:endParaRPr lang="vi-VN" sz="4800" b="1" dirty="0">
              <a:solidFill>
                <a:srgbClr val="FF0000"/>
              </a:solidFill>
            </a:endParaRPr>
          </a:p>
        </p:txBody>
      </p:sp>
    </p:spTree>
    <p:custDataLst>
      <p:tags r:id="rId1"/>
    </p:custDataLst>
    <p:extLst>
      <p:ext uri="{BB962C8B-B14F-4D97-AF65-F5344CB8AC3E}">
        <p14:creationId xmlns:p14="http://schemas.microsoft.com/office/powerpoint/2010/main" val="17172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left)">
                                      <p:cBhvr>
                                        <p:cTn id="71" dur="500"/>
                                        <p:tgtEl>
                                          <p:spTgt spid="6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8" grpId="0" animBg="1"/>
      <p:bldP spid="41" grpId="0"/>
      <p:bldP spid="42" grpId="0"/>
      <p:bldP spid="43" grpId="0"/>
      <p:bldP spid="44" grpId="0"/>
      <p:bldP spid="45" grpId="0"/>
      <p:bldP spid="46" grpId="0"/>
      <p:bldP spid="3" grpId="0" animBg="1"/>
      <p:bldP spid="3" grpId="1" animBg="1"/>
      <p:bldP spid="52" grpId="0"/>
      <p:bldP spid="16" grpId="0" animBg="1"/>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5266376" y="560536"/>
            <a:ext cx="667297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 typeface="Arial" panose="020B0604020202020204" pitchFamily="34" charset="0"/>
              <a:buChar char="•"/>
            </a:pPr>
            <a:r>
              <a:rPr lang="en-US" altLang="en-US" sz="2800" b="1" dirty="0">
                <a:solidFill>
                  <a:schemeClr val="accent1">
                    <a:lumMod val="75000"/>
                  </a:schemeClr>
                </a:solidFill>
                <a:latin typeface="Arial" panose="020B0604020202020204" pitchFamily="34" charset="0"/>
                <a:cs typeface="Arial" panose="020B0604020202020204" pitchFamily="34" charset="0"/>
              </a:rPr>
              <a:t>63 chia 7 </a:t>
            </a:r>
            <a:r>
              <a:rPr lang="en-US" altLang="en-US" sz="2800" b="1" dirty="0" err="1">
                <a:solidFill>
                  <a:schemeClr val="accent1">
                    <a:lumMod val="75000"/>
                  </a:schemeClr>
                </a:solidFill>
                <a:latin typeface="Arial" panose="020B0604020202020204" pitchFamily="34" charset="0"/>
                <a:cs typeface="Arial" panose="020B0604020202020204" pitchFamily="34" charset="0"/>
              </a:rPr>
              <a:t>được</a:t>
            </a:r>
            <a:r>
              <a:rPr lang="en-US" altLang="en-US" sz="2800" b="1" dirty="0">
                <a:solidFill>
                  <a:schemeClr val="accent1">
                    <a:lumMod val="75000"/>
                  </a:schemeClr>
                </a:solidFill>
                <a:latin typeface="Arial" panose="020B0604020202020204" pitchFamily="34" charset="0"/>
                <a:cs typeface="Arial" panose="020B0604020202020204" pitchFamily="34" charset="0"/>
              </a:rPr>
              <a:t> 9, </a:t>
            </a:r>
            <a:r>
              <a:rPr lang="en-US" altLang="en-US" sz="2800" b="1" dirty="0" err="1">
                <a:solidFill>
                  <a:schemeClr val="accent1">
                    <a:lumMod val="75000"/>
                  </a:schemeClr>
                </a:solidFill>
                <a:latin typeface="Arial" panose="020B0604020202020204" pitchFamily="34" charset="0"/>
                <a:cs typeface="Arial" panose="020B0604020202020204" pitchFamily="34" charset="0"/>
              </a:rPr>
              <a:t>viết</a:t>
            </a:r>
            <a:r>
              <a:rPr lang="en-US" altLang="en-US" sz="2800" b="1" dirty="0">
                <a:solidFill>
                  <a:schemeClr val="accent1">
                    <a:lumMod val="75000"/>
                  </a:schemeClr>
                </a:solidFill>
                <a:latin typeface="Arial" panose="020B0604020202020204" pitchFamily="34" charset="0"/>
                <a:cs typeface="Arial" panose="020B0604020202020204" pitchFamily="34" charset="0"/>
              </a:rPr>
              <a:t> 9.</a:t>
            </a:r>
          </a:p>
        </p:txBody>
      </p:sp>
      <p:sp>
        <p:nvSpPr>
          <p:cNvPr id="10" name="Text Box 8"/>
          <p:cNvSpPr txBox="1">
            <a:spLocks noChangeArrowheads="1"/>
          </p:cNvSpPr>
          <p:nvPr/>
        </p:nvSpPr>
        <p:spPr bwMode="auto">
          <a:xfrm>
            <a:off x="5045614" y="1236433"/>
            <a:ext cx="6972419" cy="535578"/>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dirty="0">
                <a:solidFill>
                  <a:schemeClr val="accent1">
                    <a:lumMod val="75000"/>
                  </a:schemeClr>
                </a:solidFill>
                <a:latin typeface="Arial" panose="020B0604020202020204" pitchFamily="34" charset="0"/>
                <a:cs typeface="Arial" panose="020B0604020202020204" pitchFamily="34" charset="0"/>
              </a:rPr>
              <a:t>      9 </a:t>
            </a:r>
            <a:r>
              <a:rPr lang="en-US" altLang="en-US" sz="2800" b="1" dirty="0" err="1">
                <a:solidFill>
                  <a:schemeClr val="accent1">
                    <a:lumMod val="75000"/>
                  </a:schemeClr>
                </a:solidFill>
                <a:latin typeface="Arial" panose="020B0604020202020204" pitchFamily="34" charset="0"/>
                <a:cs typeface="Arial" panose="020B0604020202020204" pitchFamily="34" charset="0"/>
              </a:rPr>
              <a:t>nhân</a:t>
            </a:r>
            <a:r>
              <a:rPr lang="en-US" altLang="en-US" sz="2800" b="1" dirty="0">
                <a:solidFill>
                  <a:schemeClr val="accent1">
                    <a:lumMod val="75000"/>
                  </a:schemeClr>
                </a:solidFill>
                <a:latin typeface="Arial" panose="020B0604020202020204" pitchFamily="34" charset="0"/>
                <a:cs typeface="Arial" panose="020B0604020202020204" pitchFamily="34" charset="0"/>
              </a:rPr>
              <a:t> 7 </a:t>
            </a:r>
            <a:r>
              <a:rPr lang="en-US" altLang="en-US" sz="2800" b="1" dirty="0" err="1">
                <a:solidFill>
                  <a:schemeClr val="accent1">
                    <a:lumMod val="75000"/>
                  </a:schemeClr>
                </a:solidFill>
                <a:latin typeface="Arial" panose="020B0604020202020204" pitchFamily="34" charset="0"/>
                <a:cs typeface="Arial" panose="020B0604020202020204" pitchFamily="34" charset="0"/>
              </a:rPr>
              <a:t>bằng</a:t>
            </a:r>
            <a:r>
              <a:rPr lang="en-US" altLang="en-US" sz="2800" b="1" dirty="0">
                <a:solidFill>
                  <a:schemeClr val="accent1">
                    <a:lumMod val="75000"/>
                  </a:schemeClr>
                </a:solidFill>
                <a:latin typeface="Arial" panose="020B0604020202020204" pitchFamily="34" charset="0"/>
                <a:cs typeface="Arial" panose="020B0604020202020204" pitchFamily="34" charset="0"/>
              </a:rPr>
              <a:t> 63 ; 63 </a:t>
            </a:r>
            <a:r>
              <a:rPr lang="en-US" altLang="en-US" sz="2800" b="1" dirty="0" err="1">
                <a:solidFill>
                  <a:schemeClr val="accent1">
                    <a:lumMod val="75000"/>
                  </a:schemeClr>
                </a:solidFill>
                <a:latin typeface="Arial" panose="020B0604020202020204" pitchFamily="34" charset="0"/>
                <a:cs typeface="Arial" panose="020B0604020202020204" pitchFamily="34" charset="0"/>
              </a:rPr>
              <a:t>trừ</a:t>
            </a:r>
            <a:r>
              <a:rPr lang="en-US" altLang="en-US" sz="2800" b="1" dirty="0">
                <a:solidFill>
                  <a:schemeClr val="accent1">
                    <a:lumMod val="75000"/>
                  </a:schemeClr>
                </a:solidFill>
                <a:latin typeface="Arial" panose="020B0604020202020204" pitchFamily="34" charset="0"/>
                <a:cs typeface="Arial" panose="020B0604020202020204" pitchFamily="34" charset="0"/>
              </a:rPr>
              <a:t> 63 </a:t>
            </a:r>
            <a:r>
              <a:rPr lang="en-US" altLang="en-US" sz="2800" b="1" dirty="0" err="1">
                <a:solidFill>
                  <a:schemeClr val="accent1">
                    <a:lumMod val="75000"/>
                  </a:schemeClr>
                </a:solidFill>
                <a:latin typeface="Arial" panose="020B0604020202020204" pitchFamily="34" charset="0"/>
                <a:cs typeface="Arial" panose="020B0604020202020204" pitchFamily="34" charset="0"/>
              </a:rPr>
              <a:t>bằng</a:t>
            </a:r>
            <a:r>
              <a:rPr lang="en-US" altLang="en-US" sz="2800" b="1" dirty="0">
                <a:solidFill>
                  <a:schemeClr val="accent1">
                    <a:lumMod val="75000"/>
                  </a:schemeClr>
                </a:solidFill>
                <a:latin typeface="Arial" panose="020B0604020202020204" pitchFamily="34" charset="0"/>
                <a:cs typeface="Arial" panose="020B0604020202020204" pitchFamily="34" charset="0"/>
              </a:rPr>
              <a:t> 0.</a:t>
            </a:r>
          </a:p>
        </p:txBody>
      </p:sp>
      <p:sp>
        <p:nvSpPr>
          <p:cNvPr id="11" name="Text Box 8"/>
          <p:cNvSpPr txBox="1">
            <a:spLocks noChangeArrowheads="1"/>
          </p:cNvSpPr>
          <p:nvPr/>
        </p:nvSpPr>
        <p:spPr bwMode="auto">
          <a:xfrm>
            <a:off x="5134706" y="2958496"/>
            <a:ext cx="7128320"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dirty="0">
                <a:solidFill>
                  <a:schemeClr val="accent2"/>
                </a:solidFill>
                <a:latin typeface="Arial" panose="020B0604020202020204" pitchFamily="34" charset="0"/>
                <a:cs typeface="Arial" panose="020B0604020202020204" pitchFamily="34" charset="0"/>
              </a:rPr>
              <a:t>     0 </a:t>
            </a:r>
            <a:r>
              <a:rPr lang="en-US" altLang="en-US" sz="2800" b="1" dirty="0" err="1">
                <a:solidFill>
                  <a:schemeClr val="accent2"/>
                </a:solidFill>
                <a:latin typeface="Arial" panose="020B0604020202020204" pitchFamily="34" charset="0"/>
                <a:cs typeface="Arial" panose="020B0604020202020204" pitchFamily="34" charset="0"/>
              </a:rPr>
              <a:t>nhân</a:t>
            </a:r>
            <a:r>
              <a:rPr lang="en-US" altLang="en-US" sz="2800" b="1" dirty="0">
                <a:solidFill>
                  <a:schemeClr val="accent2"/>
                </a:solidFill>
                <a:latin typeface="Arial" panose="020B0604020202020204" pitchFamily="34" charset="0"/>
                <a:cs typeface="Arial" panose="020B0604020202020204" pitchFamily="34" charset="0"/>
              </a:rPr>
              <a:t> 7 </a:t>
            </a:r>
            <a:r>
              <a:rPr lang="en-US" altLang="en-US" sz="2800" b="1" dirty="0" err="1">
                <a:solidFill>
                  <a:schemeClr val="accent2"/>
                </a:solidFill>
                <a:latin typeface="Arial" panose="020B0604020202020204" pitchFamily="34" charset="0"/>
                <a:cs typeface="Arial" panose="020B0604020202020204" pitchFamily="34" charset="0"/>
              </a:rPr>
              <a:t>bằng</a:t>
            </a:r>
            <a:r>
              <a:rPr lang="en-US" altLang="en-US" sz="2800" b="1" dirty="0">
                <a:solidFill>
                  <a:schemeClr val="accent2"/>
                </a:solidFill>
                <a:latin typeface="Arial" panose="020B0604020202020204" pitchFamily="34" charset="0"/>
                <a:cs typeface="Arial" panose="020B0604020202020204" pitchFamily="34" charset="0"/>
              </a:rPr>
              <a:t> 0 ; 2 </a:t>
            </a:r>
            <a:r>
              <a:rPr lang="en-US" altLang="en-US" sz="2800" b="1" dirty="0" err="1">
                <a:solidFill>
                  <a:schemeClr val="accent2"/>
                </a:solidFill>
                <a:latin typeface="Arial" panose="020B0604020202020204" pitchFamily="34" charset="0"/>
                <a:cs typeface="Arial" panose="020B0604020202020204" pitchFamily="34" charset="0"/>
              </a:rPr>
              <a:t>trừ</a:t>
            </a:r>
            <a:r>
              <a:rPr lang="en-US" altLang="en-US" sz="2800" b="1" dirty="0">
                <a:solidFill>
                  <a:schemeClr val="accent2"/>
                </a:solidFill>
                <a:latin typeface="Arial" panose="020B0604020202020204" pitchFamily="34" charset="0"/>
                <a:cs typeface="Arial" panose="020B0604020202020204" pitchFamily="34" charset="0"/>
              </a:rPr>
              <a:t> 0 </a:t>
            </a:r>
            <a:r>
              <a:rPr lang="en-US" altLang="en-US" sz="2800" b="1" dirty="0" err="1">
                <a:solidFill>
                  <a:schemeClr val="accent2"/>
                </a:solidFill>
                <a:latin typeface="Arial" panose="020B0604020202020204" pitchFamily="34" charset="0"/>
                <a:cs typeface="Arial" panose="020B0604020202020204" pitchFamily="34" charset="0"/>
              </a:rPr>
              <a:t>bằng</a:t>
            </a:r>
            <a:r>
              <a:rPr lang="en-US" altLang="en-US" sz="2800" b="1" dirty="0">
                <a:solidFill>
                  <a:schemeClr val="accent2"/>
                </a:solidFill>
                <a:latin typeface="Arial" panose="020B0604020202020204" pitchFamily="34" charset="0"/>
                <a:cs typeface="Arial" panose="020B0604020202020204" pitchFamily="34" charset="0"/>
              </a:rPr>
              <a:t> 2.</a:t>
            </a:r>
          </a:p>
        </p:txBody>
      </p:sp>
      <p:sp>
        <p:nvSpPr>
          <p:cNvPr id="12" name="Text Box 8"/>
          <p:cNvSpPr txBox="1">
            <a:spLocks noChangeArrowheads="1"/>
          </p:cNvSpPr>
          <p:nvPr/>
        </p:nvSpPr>
        <p:spPr bwMode="auto">
          <a:xfrm>
            <a:off x="5266376" y="1936623"/>
            <a:ext cx="6672979"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US" altLang="en-US" sz="2800" b="1" dirty="0" err="1">
                <a:solidFill>
                  <a:schemeClr val="accent2"/>
                </a:solidFill>
                <a:latin typeface="Arial" panose="020B0604020202020204" pitchFamily="34" charset="0"/>
                <a:cs typeface="Arial" panose="020B0604020202020204" pitchFamily="34" charset="0"/>
              </a:rPr>
              <a:t>Hạ</a:t>
            </a:r>
            <a:r>
              <a:rPr lang="en-US" altLang="en-US" sz="2800" b="1" dirty="0">
                <a:solidFill>
                  <a:schemeClr val="accent2"/>
                </a:solidFill>
                <a:latin typeface="Arial" panose="020B0604020202020204" pitchFamily="34" charset="0"/>
                <a:cs typeface="Arial" panose="020B0604020202020204" pitchFamily="34" charset="0"/>
              </a:rPr>
              <a:t> 2,  2 chia 7 </a:t>
            </a:r>
            <a:r>
              <a:rPr lang="en-US" altLang="en-US" sz="2800" b="1" dirty="0" err="1">
                <a:solidFill>
                  <a:schemeClr val="accent2"/>
                </a:solidFill>
                <a:latin typeface="Arial" panose="020B0604020202020204" pitchFamily="34" charset="0"/>
                <a:cs typeface="Arial" panose="020B0604020202020204" pitchFamily="34" charset="0"/>
              </a:rPr>
              <a:t>được</a:t>
            </a:r>
            <a:r>
              <a:rPr lang="en-US" altLang="en-US" sz="2800" b="1" dirty="0">
                <a:solidFill>
                  <a:schemeClr val="accent2"/>
                </a:solidFill>
                <a:latin typeface="Arial" panose="020B0604020202020204" pitchFamily="34" charset="0"/>
                <a:cs typeface="Arial" panose="020B0604020202020204" pitchFamily="34" charset="0"/>
              </a:rPr>
              <a:t> 0, </a:t>
            </a:r>
            <a:r>
              <a:rPr lang="en-US" altLang="en-US" sz="2800" b="1" dirty="0" err="1">
                <a:solidFill>
                  <a:schemeClr val="accent2"/>
                </a:solidFill>
                <a:latin typeface="Arial" panose="020B0604020202020204" pitchFamily="34" charset="0"/>
                <a:cs typeface="Arial" panose="020B0604020202020204" pitchFamily="34" charset="0"/>
              </a:rPr>
              <a:t>viết</a:t>
            </a:r>
            <a:r>
              <a:rPr lang="en-US" altLang="en-US" sz="2800" b="1" dirty="0">
                <a:solidFill>
                  <a:schemeClr val="accent2"/>
                </a:solidFill>
                <a:latin typeface="Arial" panose="020B0604020202020204" pitchFamily="34" charset="0"/>
                <a:cs typeface="Arial" panose="020B0604020202020204" pitchFamily="34" charset="0"/>
              </a:rPr>
              <a:t> 0.</a:t>
            </a:r>
          </a:p>
        </p:txBody>
      </p:sp>
      <p:sp>
        <p:nvSpPr>
          <p:cNvPr id="28" name="Rectangle 4">
            <a:extLst>
              <a:ext uri="{FF2B5EF4-FFF2-40B4-BE49-F238E27FC236}">
                <a16:creationId xmlns:a16="http://schemas.microsoft.com/office/drawing/2014/main" id="{EDD74C6E-D337-494F-9FAC-B3075637240C}"/>
              </a:ext>
            </a:extLst>
          </p:cNvPr>
          <p:cNvSpPr/>
          <p:nvPr/>
        </p:nvSpPr>
        <p:spPr>
          <a:xfrm>
            <a:off x="578509" y="5533138"/>
            <a:ext cx="4802168" cy="757130"/>
          </a:xfrm>
          <a:custGeom>
            <a:avLst/>
            <a:gdLst>
              <a:gd name="connsiteX0" fmla="*/ 0 w 4802168"/>
              <a:gd name="connsiteY0" fmla="*/ 0 h 757130"/>
              <a:gd name="connsiteX1" fmla="*/ 437531 w 4802168"/>
              <a:gd name="connsiteY1" fmla="*/ 0 h 757130"/>
              <a:gd name="connsiteX2" fmla="*/ 923083 w 4802168"/>
              <a:gd name="connsiteY2" fmla="*/ 0 h 757130"/>
              <a:gd name="connsiteX3" fmla="*/ 1360614 w 4802168"/>
              <a:gd name="connsiteY3" fmla="*/ 0 h 757130"/>
              <a:gd name="connsiteX4" fmla="*/ 1798145 w 4802168"/>
              <a:gd name="connsiteY4" fmla="*/ 0 h 757130"/>
              <a:gd name="connsiteX5" fmla="*/ 2379741 w 4802168"/>
              <a:gd name="connsiteY5" fmla="*/ 0 h 757130"/>
              <a:gd name="connsiteX6" fmla="*/ 2769250 w 4802168"/>
              <a:gd name="connsiteY6" fmla="*/ 0 h 757130"/>
              <a:gd name="connsiteX7" fmla="*/ 3158759 w 4802168"/>
              <a:gd name="connsiteY7" fmla="*/ 0 h 757130"/>
              <a:gd name="connsiteX8" fmla="*/ 3596290 w 4802168"/>
              <a:gd name="connsiteY8" fmla="*/ 0 h 757130"/>
              <a:gd name="connsiteX9" fmla="*/ 3985799 w 4802168"/>
              <a:gd name="connsiteY9" fmla="*/ 0 h 757130"/>
              <a:gd name="connsiteX10" fmla="*/ 4802168 w 4802168"/>
              <a:gd name="connsiteY10" fmla="*/ 0 h 757130"/>
              <a:gd name="connsiteX11" fmla="*/ 4802168 w 4802168"/>
              <a:gd name="connsiteY11" fmla="*/ 378565 h 757130"/>
              <a:gd name="connsiteX12" fmla="*/ 4802168 w 4802168"/>
              <a:gd name="connsiteY12" fmla="*/ 757130 h 757130"/>
              <a:gd name="connsiteX13" fmla="*/ 4220572 w 4802168"/>
              <a:gd name="connsiteY13" fmla="*/ 757130 h 757130"/>
              <a:gd name="connsiteX14" fmla="*/ 3735020 w 4802168"/>
              <a:gd name="connsiteY14" fmla="*/ 757130 h 757130"/>
              <a:gd name="connsiteX15" fmla="*/ 3249467 w 4802168"/>
              <a:gd name="connsiteY15" fmla="*/ 757130 h 757130"/>
              <a:gd name="connsiteX16" fmla="*/ 2667871 w 4802168"/>
              <a:gd name="connsiteY16" fmla="*/ 757130 h 757130"/>
              <a:gd name="connsiteX17" fmla="*/ 2086275 w 4802168"/>
              <a:gd name="connsiteY17" fmla="*/ 757130 h 757130"/>
              <a:gd name="connsiteX18" fmla="*/ 1552701 w 4802168"/>
              <a:gd name="connsiteY18" fmla="*/ 757130 h 757130"/>
              <a:gd name="connsiteX19" fmla="*/ 1067148 w 4802168"/>
              <a:gd name="connsiteY19" fmla="*/ 757130 h 757130"/>
              <a:gd name="connsiteX20" fmla="*/ 581596 w 4802168"/>
              <a:gd name="connsiteY20" fmla="*/ 757130 h 757130"/>
              <a:gd name="connsiteX21" fmla="*/ 0 w 4802168"/>
              <a:gd name="connsiteY21" fmla="*/ 757130 h 757130"/>
              <a:gd name="connsiteX22" fmla="*/ 0 w 4802168"/>
              <a:gd name="connsiteY22" fmla="*/ 386136 h 757130"/>
              <a:gd name="connsiteX23" fmla="*/ 0 w 4802168"/>
              <a:gd name="connsiteY23"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02168" h="757130" fill="none" extrusionOk="0">
                <a:moveTo>
                  <a:pt x="0" y="0"/>
                </a:moveTo>
                <a:cubicBezTo>
                  <a:pt x="126053" y="-24601"/>
                  <a:pt x="229796" y="19147"/>
                  <a:pt x="437531" y="0"/>
                </a:cubicBezTo>
                <a:cubicBezTo>
                  <a:pt x="645266" y="-19147"/>
                  <a:pt x="800957" y="26394"/>
                  <a:pt x="923083" y="0"/>
                </a:cubicBezTo>
                <a:cubicBezTo>
                  <a:pt x="1045209" y="-26394"/>
                  <a:pt x="1270374" y="23013"/>
                  <a:pt x="1360614" y="0"/>
                </a:cubicBezTo>
                <a:cubicBezTo>
                  <a:pt x="1450854" y="-23013"/>
                  <a:pt x="1619251" y="6496"/>
                  <a:pt x="1798145" y="0"/>
                </a:cubicBezTo>
                <a:cubicBezTo>
                  <a:pt x="1977039" y="-6496"/>
                  <a:pt x="2153235" y="33725"/>
                  <a:pt x="2379741" y="0"/>
                </a:cubicBezTo>
                <a:cubicBezTo>
                  <a:pt x="2606247" y="-33725"/>
                  <a:pt x="2588996" y="45750"/>
                  <a:pt x="2769250" y="0"/>
                </a:cubicBezTo>
                <a:cubicBezTo>
                  <a:pt x="2949504" y="-45750"/>
                  <a:pt x="2983450" y="30921"/>
                  <a:pt x="3158759" y="0"/>
                </a:cubicBezTo>
                <a:cubicBezTo>
                  <a:pt x="3334068" y="-30921"/>
                  <a:pt x="3461095" y="18288"/>
                  <a:pt x="3596290" y="0"/>
                </a:cubicBezTo>
                <a:cubicBezTo>
                  <a:pt x="3731485" y="-18288"/>
                  <a:pt x="3845343" y="36861"/>
                  <a:pt x="3985799" y="0"/>
                </a:cubicBezTo>
                <a:cubicBezTo>
                  <a:pt x="4126255" y="-36861"/>
                  <a:pt x="4409435" y="94947"/>
                  <a:pt x="4802168" y="0"/>
                </a:cubicBezTo>
                <a:cubicBezTo>
                  <a:pt x="4821780" y="123151"/>
                  <a:pt x="4775430" y="198503"/>
                  <a:pt x="4802168" y="378565"/>
                </a:cubicBezTo>
                <a:cubicBezTo>
                  <a:pt x="4828906" y="558627"/>
                  <a:pt x="4790612" y="665342"/>
                  <a:pt x="4802168" y="757130"/>
                </a:cubicBezTo>
                <a:cubicBezTo>
                  <a:pt x="4536503" y="820849"/>
                  <a:pt x="4452779" y="754551"/>
                  <a:pt x="4220572" y="757130"/>
                </a:cubicBezTo>
                <a:cubicBezTo>
                  <a:pt x="3988365" y="759709"/>
                  <a:pt x="3905822" y="735335"/>
                  <a:pt x="3735020" y="757130"/>
                </a:cubicBezTo>
                <a:cubicBezTo>
                  <a:pt x="3564218" y="778925"/>
                  <a:pt x="3412752" y="741378"/>
                  <a:pt x="3249467" y="757130"/>
                </a:cubicBezTo>
                <a:cubicBezTo>
                  <a:pt x="3086182" y="772882"/>
                  <a:pt x="2916939" y="696584"/>
                  <a:pt x="2667871" y="757130"/>
                </a:cubicBezTo>
                <a:cubicBezTo>
                  <a:pt x="2418803" y="817676"/>
                  <a:pt x="2358882" y="701691"/>
                  <a:pt x="2086275" y="757130"/>
                </a:cubicBezTo>
                <a:cubicBezTo>
                  <a:pt x="1813668" y="812569"/>
                  <a:pt x="1810590" y="741188"/>
                  <a:pt x="1552701" y="757130"/>
                </a:cubicBezTo>
                <a:cubicBezTo>
                  <a:pt x="1294812" y="773072"/>
                  <a:pt x="1287894" y="709928"/>
                  <a:pt x="1067148" y="757130"/>
                </a:cubicBezTo>
                <a:cubicBezTo>
                  <a:pt x="846402" y="804332"/>
                  <a:pt x="790531" y="745362"/>
                  <a:pt x="581596" y="757130"/>
                </a:cubicBezTo>
                <a:cubicBezTo>
                  <a:pt x="372661" y="768898"/>
                  <a:pt x="205350" y="727812"/>
                  <a:pt x="0" y="757130"/>
                </a:cubicBezTo>
                <a:cubicBezTo>
                  <a:pt x="-14163" y="595779"/>
                  <a:pt x="23779" y="545641"/>
                  <a:pt x="0" y="386136"/>
                </a:cubicBezTo>
                <a:cubicBezTo>
                  <a:pt x="-23779" y="226631"/>
                  <a:pt x="20242" y="120446"/>
                  <a:pt x="0" y="0"/>
                </a:cubicBezTo>
                <a:close/>
              </a:path>
              <a:path w="4802168" h="757130" stroke="0" extrusionOk="0">
                <a:moveTo>
                  <a:pt x="0" y="0"/>
                </a:moveTo>
                <a:cubicBezTo>
                  <a:pt x="143566" y="-33756"/>
                  <a:pt x="260715" y="36830"/>
                  <a:pt x="437531" y="0"/>
                </a:cubicBezTo>
                <a:cubicBezTo>
                  <a:pt x="614347" y="-36830"/>
                  <a:pt x="816075" y="43009"/>
                  <a:pt x="971105" y="0"/>
                </a:cubicBezTo>
                <a:cubicBezTo>
                  <a:pt x="1126135" y="-43009"/>
                  <a:pt x="1294005" y="7420"/>
                  <a:pt x="1552701" y="0"/>
                </a:cubicBezTo>
                <a:cubicBezTo>
                  <a:pt x="1811397" y="-7420"/>
                  <a:pt x="1786519" y="38401"/>
                  <a:pt x="1942210" y="0"/>
                </a:cubicBezTo>
                <a:cubicBezTo>
                  <a:pt x="2097901" y="-38401"/>
                  <a:pt x="2316750" y="13010"/>
                  <a:pt x="2523806" y="0"/>
                </a:cubicBezTo>
                <a:cubicBezTo>
                  <a:pt x="2730862" y="-13010"/>
                  <a:pt x="3012791" y="24231"/>
                  <a:pt x="3153424" y="0"/>
                </a:cubicBezTo>
                <a:cubicBezTo>
                  <a:pt x="3294057" y="-24231"/>
                  <a:pt x="3452695" y="18590"/>
                  <a:pt x="3590955" y="0"/>
                </a:cubicBezTo>
                <a:cubicBezTo>
                  <a:pt x="3729215" y="-18590"/>
                  <a:pt x="3864895" y="1353"/>
                  <a:pt x="3980464" y="0"/>
                </a:cubicBezTo>
                <a:cubicBezTo>
                  <a:pt x="4096033" y="-1353"/>
                  <a:pt x="4464095" y="96426"/>
                  <a:pt x="4802168" y="0"/>
                </a:cubicBezTo>
                <a:cubicBezTo>
                  <a:pt x="4818161" y="83739"/>
                  <a:pt x="4758594" y="288110"/>
                  <a:pt x="4802168" y="378565"/>
                </a:cubicBezTo>
                <a:cubicBezTo>
                  <a:pt x="4845742" y="469020"/>
                  <a:pt x="4770107" y="664531"/>
                  <a:pt x="4802168" y="757130"/>
                </a:cubicBezTo>
                <a:cubicBezTo>
                  <a:pt x="4702784" y="758539"/>
                  <a:pt x="4498153" y="737628"/>
                  <a:pt x="4412659" y="757130"/>
                </a:cubicBezTo>
                <a:cubicBezTo>
                  <a:pt x="4327165" y="776632"/>
                  <a:pt x="3968777" y="698940"/>
                  <a:pt x="3831063" y="757130"/>
                </a:cubicBezTo>
                <a:cubicBezTo>
                  <a:pt x="3693349" y="815320"/>
                  <a:pt x="3526027" y="718827"/>
                  <a:pt x="3393532" y="757130"/>
                </a:cubicBezTo>
                <a:cubicBezTo>
                  <a:pt x="3261037" y="795433"/>
                  <a:pt x="3083751" y="722808"/>
                  <a:pt x="3004023" y="757130"/>
                </a:cubicBezTo>
                <a:cubicBezTo>
                  <a:pt x="2924295" y="791452"/>
                  <a:pt x="2616656" y="723365"/>
                  <a:pt x="2518470" y="757130"/>
                </a:cubicBezTo>
                <a:cubicBezTo>
                  <a:pt x="2420284" y="790895"/>
                  <a:pt x="2257643" y="749740"/>
                  <a:pt x="2128961" y="757130"/>
                </a:cubicBezTo>
                <a:cubicBezTo>
                  <a:pt x="2000279" y="764520"/>
                  <a:pt x="1776786" y="702374"/>
                  <a:pt x="1643409" y="757130"/>
                </a:cubicBezTo>
                <a:cubicBezTo>
                  <a:pt x="1510032" y="811886"/>
                  <a:pt x="1422569" y="730520"/>
                  <a:pt x="1253899" y="757130"/>
                </a:cubicBezTo>
                <a:cubicBezTo>
                  <a:pt x="1085229" y="783740"/>
                  <a:pt x="760675" y="738252"/>
                  <a:pt x="624282" y="757130"/>
                </a:cubicBezTo>
                <a:cubicBezTo>
                  <a:pt x="487889" y="776008"/>
                  <a:pt x="257034" y="740880"/>
                  <a:pt x="0" y="757130"/>
                </a:cubicBezTo>
                <a:cubicBezTo>
                  <a:pt x="-44942" y="564068"/>
                  <a:pt x="2151" y="490627"/>
                  <a:pt x="0" y="370994"/>
                </a:cubicBezTo>
                <a:cubicBezTo>
                  <a:pt x="-2151" y="251361"/>
                  <a:pt x="26311" y="135948"/>
                  <a:pt x="0" y="0"/>
                </a:cubicBezTo>
                <a:close/>
              </a:path>
            </a:pathLst>
          </a:custGeom>
          <a:solidFill>
            <a:schemeClr val="bg1"/>
          </a:solidFill>
          <a:ln w="28575">
            <a:solidFill>
              <a:srgbClr val="6EBA35"/>
            </a:solid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spcBef>
                <a:spcPct val="50000"/>
              </a:spcBef>
              <a:buNone/>
              <a:defRPr/>
            </a:pPr>
            <a:r>
              <a:rPr lang="en-US" sz="4800" b="1" dirty="0">
                <a:solidFill>
                  <a:srgbClr val="FF0000"/>
                </a:solidFill>
              </a:rPr>
              <a:t>632 : 7 = </a:t>
            </a:r>
            <a:endParaRPr lang="vi-VN" sz="4800" b="1" dirty="0">
              <a:solidFill>
                <a:srgbClr val="FF0000"/>
              </a:solidFill>
            </a:endParaRPr>
          </a:p>
        </p:txBody>
      </p:sp>
      <p:cxnSp>
        <p:nvCxnSpPr>
          <p:cNvPr id="35" name="Straight Connector 34"/>
          <p:cNvCxnSpPr/>
          <p:nvPr/>
        </p:nvCxnSpPr>
        <p:spPr>
          <a:xfrm>
            <a:off x="1553375" y="2939310"/>
            <a:ext cx="765529" cy="44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1362524" y="3525436"/>
            <a:ext cx="11059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  0</a:t>
            </a:r>
          </a:p>
        </p:txBody>
      </p:sp>
      <p:sp>
        <p:nvSpPr>
          <p:cNvPr id="42" name="TextBox 41"/>
          <p:cNvSpPr txBox="1">
            <a:spLocks noChangeArrowheads="1"/>
          </p:cNvSpPr>
          <p:nvPr/>
        </p:nvSpPr>
        <p:spPr bwMode="auto">
          <a:xfrm>
            <a:off x="2787775" y="2149498"/>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0</a:t>
            </a:r>
          </a:p>
        </p:txBody>
      </p:sp>
      <p:sp>
        <p:nvSpPr>
          <p:cNvPr id="43" name="TextBox 42"/>
          <p:cNvSpPr txBox="1">
            <a:spLocks noChangeArrowheads="1"/>
          </p:cNvSpPr>
          <p:nvPr/>
        </p:nvSpPr>
        <p:spPr bwMode="auto">
          <a:xfrm>
            <a:off x="1742712" y="2921558"/>
            <a:ext cx="537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2</a:t>
            </a:r>
          </a:p>
        </p:txBody>
      </p:sp>
      <p:sp>
        <p:nvSpPr>
          <p:cNvPr id="45" name="TextBox 44"/>
          <p:cNvSpPr txBox="1">
            <a:spLocks noChangeArrowheads="1"/>
          </p:cNvSpPr>
          <p:nvPr/>
        </p:nvSpPr>
        <p:spPr bwMode="auto">
          <a:xfrm>
            <a:off x="923611" y="2198233"/>
            <a:ext cx="11431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63</a:t>
            </a:r>
          </a:p>
        </p:txBody>
      </p:sp>
      <p:sp>
        <p:nvSpPr>
          <p:cNvPr id="46" name="TextBox 45"/>
          <p:cNvSpPr txBox="1">
            <a:spLocks noChangeArrowheads="1"/>
          </p:cNvSpPr>
          <p:nvPr/>
        </p:nvSpPr>
        <p:spPr bwMode="auto">
          <a:xfrm>
            <a:off x="2385525" y="216287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9</a:t>
            </a:r>
          </a:p>
        </p:txBody>
      </p:sp>
      <p:grpSp>
        <p:nvGrpSpPr>
          <p:cNvPr id="15" name="Group 14"/>
          <p:cNvGrpSpPr/>
          <p:nvPr/>
        </p:nvGrpSpPr>
        <p:grpSpPr>
          <a:xfrm>
            <a:off x="939862" y="1431406"/>
            <a:ext cx="2603067" cy="1843081"/>
            <a:chOff x="939862" y="1431406"/>
            <a:chExt cx="2603067" cy="1843081"/>
          </a:xfrm>
        </p:grpSpPr>
        <p:grpSp>
          <p:nvGrpSpPr>
            <p:cNvPr id="36" name="Group 32"/>
            <p:cNvGrpSpPr>
              <a:grpSpLocks/>
            </p:cNvGrpSpPr>
            <p:nvPr/>
          </p:nvGrpSpPr>
          <p:grpSpPr bwMode="auto">
            <a:xfrm>
              <a:off x="939862" y="1431406"/>
              <a:ext cx="2603067" cy="989967"/>
              <a:chOff x="53024" y="2514102"/>
              <a:chExt cx="1822859" cy="989967"/>
            </a:xfrm>
          </p:grpSpPr>
          <p:sp>
            <p:nvSpPr>
              <p:cNvPr id="37" name="TextBox 43"/>
              <p:cNvSpPr txBox="1">
                <a:spLocks noChangeArrowheads="1"/>
              </p:cNvSpPr>
              <p:nvPr/>
            </p:nvSpPr>
            <p:spPr bwMode="auto">
              <a:xfrm>
                <a:off x="1155287" y="251410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7</a:t>
                </a:r>
              </a:p>
            </p:txBody>
          </p:sp>
          <p:sp>
            <p:nvSpPr>
              <p:cNvPr id="38" name="TextBox 49"/>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632</a:t>
                </a:r>
              </a:p>
            </p:txBody>
          </p:sp>
          <p:cxnSp>
            <p:nvCxnSpPr>
              <p:cNvPr id="39" name="Straight Connector 38"/>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64748" y="1660504"/>
              <a:ext cx="1030276" cy="1613983"/>
              <a:chOff x="2364748" y="1660504"/>
              <a:chExt cx="1030276" cy="1613983"/>
            </a:xfrm>
          </p:grpSpPr>
          <p:cxnSp>
            <p:nvCxnSpPr>
              <p:cNvPr id="5" name="Straight Connector 4"/>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2389184" y="2280406"/>
                <a:ext cx="1005840" cy="9477"/>
              </a:xfrm>
              <a:prstGeom prst="line">
                <a:avLst/>
              </a:prstGeom>
              <a:ln w="57150"/>
            </p:spPr>
            <p:style>
              <a:lnRef idx="3">
                <a:schemeClr val="dk1"/>
              </a:lnRef>
              <a:fillRef idx="0">
                <a:schemeClr val="dk1"/>
              </a:fillRef>
              <a:effectRef idx="2">
                <a:schemeClr val="dk1"/>
              </a:effectRef>
              <a:fontRef idx="minor">
                <a:schemeClr val="tx1"/>
              </a:fontRef>
            </p:style>
          </p:cxnSp>
        </p:grpSp>
      </p:grpSp>
      <p:cxnSp>
        <p:nvCxnSpPr>
          <p:cNvPr id="62" name="Straight Connector 61"/>
          <p:cNvCxnSpPr/>
          <p:nvPr/>
        </p:nvCxnSpPr>
        <p:spPr>
          <a:xfrm flipV="1">
            <a:off x="1017824" y="2993445"/>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V="1">
            <a:off x="1036337" y="4334351"/>
            <a:ext cx="1280160" cy="9477"/>
          </a:xfrm>
          <a:prstGeom prst="line">
            <a:avLst/>
          </a:prstGeom>
          <a:ln w="57150"/>
        </p:spPr>
        <p:style>
          <a:lnRef idx="3">
            <a:schemeClr val="dk1"/>
          </a:lnRef>
          <a:fillRef idx="0">
            <a:schemeClr val="dk1"/>
          </a:fillRef>
          <a:effectRef idx="2">
            <a:schemeClr val="dk1"/>
          </a:effectRef>
          <a:fontRef idx="minor">
            <a:schemeClr val="tx1"/>
          </a:fontRef>
        </p:style>
      </p:cxnSp>
      <p:sp>
        <p:nvSpPr>
          <p:cNvPr id="2" name="Rectangle 1"/>
          <p:cNvSpPr/>
          <p:nvPr/>
        </p:nvSpPr>
        <p:spPr>
          <a:xfrm flipH="1">
            <a:off x="2766525" y="559685"/>
            <a:ext cx="488826" cy="675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EDD74C6E-D337-494F-9FAC-B3075637240C}"/>
              </a:ext>
            </a:extLst>
          </p:cNvPr>
          <p:cNvSpPr/>
          <p:nvPr/>
        </p:nvSpPr>
        <p:spPr>
          <a:xfrm>
            <a:off x="2770401" y="5518396"/>
            <a:ext cx="2690351" cy="757130"/>
          </a:xfrm>
          <a:custGeom>
            <a:avLst/>
            <a:gdLst>
              <a:gd name="connsiteX0" fmla="*/ 0 w 2690351"/>
              <a:gd name="connsiteY0" fmla="*/ 0 h 757130"/>
              <a:gd name="connsiteX1" fmla="*/ 484263 w 2690351"/>
              <a:gd name="connsiteY1" fmla="*/ 0 h 757130"/>
              <a:gd name="connsiteX2" fmla="*/ 1022333 w 2690351"/>
              <a:gd name="connsiteY2" fmla="*/ 0 h 757130"/>
              <a:gd name="connsiteX3" fmla="*/ 1587307 w 2690351"/>
              <a:gd name="connsiteY3" fmla="*/ 0 h 757130"/>
              <a:gd name="connsiteX4" fmla="*/ 2044667 w 2690351"/>
              <a:gd name="connsiteY4" fmla="*/ 0 h 757130"/>
              <a:gd name="connsiteX5" fmla="*/ 2690351 w 2690351"/>
              <a:gd name="connsiteY5" fmla="*/ 0 h 757130"/>
              <a:gd name="connsiteX6" fmla="*/ 2690351 w 2690351"/>
              <a:gd name="connsiteY6" fmla="*/ 393708 h 757130"/>
              <a:gd name="connsiteX7" fmla="*/ 2690351 w 2690351"/>
              <a:gd name="connsiteY7" fmla="*/ 757130 h 757130"/>
              <a:gd name="connsiteX8" fmla="*/ 2125377 w 2690351"/>
              <a:gd name="connsiteY8" fmla="*/ 757130 h 757130"/>
              <a:gd name="connsiteX9" fmla="*/ 1668018 w 2690351"/>
              <a:gd name="connsiteY9" fmla="*/ 757130 h 757130"/>
              <a:gd name="connsiteX10" fmla="*/ 1210658 w 2690351"/>
              <a:gd name="connsiteY10" fmla="*/ 757130 h 757130"/>
              <a:gd name="connsiteX11" fmla="*/ 699491 w 2690351"/>
              <a:gd name="connsiteY11" fmla="*/ 757130 h 757130"/>
              <a:gd name="connsiteX12" fmla="*/ 0 w 2690351"/>
              <a:gd name="connsiteY12" fmla="*/ 757130 h 757130"/>
              <a:gd name="connsiteX13" fmla="*/ 0 w 2690351"/>
              <a:gd name="connsiteY13" fmla="*/ 370994 h 757130"/>
              <a:gd name="connsiteX14" fmla="*/ 0 w 2690351"/>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0351" h="757130" extrusionOk="0">
                <a:moveTo>
                  <a:pt x="0" y="0"/>
                </a:moveTo>
                <a:cubicBezTo>
                  <a:pt x="199589" y="-10875"/>
                  <a:pt x="307707" y="19535"/>
                  <a:pt x="484263" y="0"/>
                </a:cubicBezTo>
                <a:cubicBezTo>
                  <a:pt x="660819" y="-19535"/>
                  <a:pt x="853541" y="13511"/>
                  <a:pt x="1022333" y="0"/>
                </a:cubicBezTo>
                <a:cubicBezTo>
                  <a:pt x="1191125" y="-13511"/>
                  <a:pt x="1389706" y="23374"/>
                  <a:pt x="1587307" y="0"/>
                </a:cubicBezTo>
                <a:cubicBezTo>
                  <a:pt x="1784908" y="-23374"/>
                  <a:pt x="1928947" y="24200"/>
                  <a:pt x="2044667" y="0"/>
                </a:cubicBezTo>
                <a:cubicBezTo>
                  <a:pt x="2160387" y="-24200"/>
                  <a:pt x="2443835" y="13638"/>
                  <a:pt x="2690351" y="0"/>
                </a:cubicBezTo>
                <a:cubicBezTo>
                  <a:pt x="2737271" y="179798"/>
                  <a:pt x="2675277" y="225458"/>
                  <a:pt x="2690351" y="393708"/>
                </a:cubicBezTo>
                <a:cubicBezTo>
                  <a:pt x="2705425" y="561958"/>
                  <a:pt x="2667113" y="659889"/>
                  <a:pt x="2690351" y="757130"/>
                </a:cubicBezTo>
                <a:cubicBezTo>
                  <a:pt x="2539547" y="776485"/>
                  <a:pt x="2295916" y="705036"/>
                  <a:pt x="2125377" y="757130"/>
                </a:cubicBezTo>
                <a:cubicBezTo>
                  <a:pt x="1954838" y="809224"/>
                  <a:pt x="1812993" y="726578"/>
                  <a:pt x="1668018" y="757130"/>
                </a:cubicBezTo>
                <a:cubicBezTo>
                  <a:pt x="1523043" y="787682"/>
                  <a:pt x="1322168" y="721077"/>
                  <a:pt x="1210658" y="757130"/>
                </a:cubicBezTo>
                <a:cubicBezTo>
                  <a:pt x="1099148" y="793183"/>
                  <a:pt x="849389" y="728033"/>
                  <a:pt x="699491" y="757130"/>
                </a:cubicBezTo>
                <a:cubicBezTo>
                  <a:pt x="549593" y="786227"/>
                  <a:pt x="172386" y="728429"/>
                  <a:pt x="0" y="757130"/>
                </a:cubicBezTo>
                <a:cubicBezTo>
                  <a:pt x="-7821" y="589809"/>
                  <a:pt x="34031" y="478111"/>
                  <a:pt x="0" y="370994"/>
                </a:cubicBezTo>
                <a:cubicBezTo>
                  <a:pt x="-34031" y="263877"/>
                  <a:pt x="11828" y="108195"/>
                  <a:pt x="0" y="0"/>
                </a:cubicBezTo>
                <a:close/>
              </a:path>
            </a:pathLst>
          </a:custGeom>
          <a:noFill/>
          <a:ln w="28575">
            <a:no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a:spcBef>
                <a:spcPct val="50000"/>
              </a:spcBef>
              <a:buNone/>
              <a:defRPr/>
            </a:pPr>
            <a:r>
              <a:rPr lang="en-US" sz="4800" b="1" dirty="0">
                <a:solidFill>
                  <a:srgbClr val="FF0000"/>
                </a:solidFill>
              </a:rPr>
              <a:t>90 (</a:t>
            </a:r>
            <a:r>
              <a:rPr lang="en-US" sz="4800" b="1" dirty="0" err="1">
                <a:solidFill>
                  <a:srgbClr val="FF0000"/>
                </a:solidFill>
              </a:rPr>
              <a:t>dư</a:t>
            </a:r>
            <a:r>
              <a:rPr lang="en-US" sz="4800" b="1" dirty="0">
                <a:solidFill>
                  <a:srgbClr val="FF0000"/>
                </a:solidFill>
              </a:rPr>
              <a:t> 2)</a:t>
            </a:r>
            <a:endParaRPr lang="vi-VN" sz="4800" b="1" dirty="0">
              <a:solidFill>
                <a:srgbClr val="FF0000"/>
              </a:solidFill>
            </a:endParaRPr>
          </a:p>
        </p:txBody>
      </p:sp>
      <p:sp>
        <p:nvSpPr>
          <p:cNvPr id="48" name="TextBox 47"/>
          <p:cNvSpPr txBox="1">
            <a:spLocks noChangeArrowheads="1"/>
          </p:cNvSpPr>
          <p:nvPr/>
        </p:nvSpPr>
        <p:spPr bwMode="auto">
          <a:xfrm flipH="1">
            <a:off x="1373995" y="2958133"/>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0</a:t>
            </a:r>
          </a:p>
        </p:txBody>
      </p:sp>
      <p:sp>
        <p:nvSpPr>
          <p:cNvPr id="49" name="TextBox 48"/>
          <p:cNvSpPr txBox="1">
            <a:spLocks noChangeArrowheads="1"/>
          </p:cNvSpPr>
          <p:nvPr/>
        </p:nvSpPr>
        <p:spPr bwMode="auto">
          <a:xfrm>
            <a:off x="1762972" y="4259221"/>
            <a:ext cx="4859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2</a:t>
            </a:r>
          </a:p>
        </p:txBody>
      </p:sp>
    </p:spTree>
    <p:custDataLst>
      <p:tags r:id="rId1"/>
    </p:custDataLst>
    <p:extLst>
      <p:ext uri="{BB962C8B-B14F-4D97-AF65-F5344CB8AC3E}">
        <p14:creationId xmlns:p14="http://schemas.microsoft.com/office/powerpoint/2010/main" val="223480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wipe(left)">
                                      <p:cBhvr>
                                        <p:cTn id="64" dur="500"/>
                                        <p:tgtEl>
                                          <p:spTgt spid="63"/>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8" grpId="0" animBg="1"/>
      <p:bldP spid="41" grpId="0"/>
      <p:bldP spid="42" grpId="0"/>
      <p:bldP spid="43" grpId="0"/>
      <p:bldP spid="45" grpId="0"/>
      <p:bldP spid="46" grpId="0"/>
      <p:bldP spid="2" grpId="0" animBg="1"/>
      <p:bldP spid="40"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5012376" y="1538436"/>
            <a:ext cx="6672978"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 typeface="Arial" panose="020B0604020202020204" pitchFamily="34" charset="0"/>
              <a:buChar char="•"/>
            </a:pPr>
            <a:r>
              <a:rPr lang="en-US" altLang="en-US" sz="2800" b="1" dirty="0">
                <a:solidFill>
                  <a:schemeClr val="accent1">
                    <a:lumMod val="75000"/>
                  </a:schemeClr>
                </a:solidFill>
                <a:latin typeface="Arial" panose="020B0604020202020204" pitchFamily="34" charset="0"/>
                <a:cs typeface="Arial" panose="020B0604020202020204" pitchFamily="34" charset="0"/>
              </a:rPr>
              <a:t>56 chia 8 </a:t>
            </a:r>
            <a:r>
              <a:rPr lang="en-US" altLang="en-US" sz="2800" b="1" dirty="0" err="1">
                <a:solidFill>
                  <a:schemeClr val="accent1">
                    <a:lumMod val="75000"/>
                  </a:schemeClr>
                </a:solidFill>
                <a:latin typeface="Arial" panose="020B0604020202020204" pitchFamily="34" charset="0"/>
                <a:cs typeface="Arial" panose="020B0604020202020204" pitchFamily="34" charset="0"/>
              </a:rPr>
              <a:t>được</a:t>
            </a:r>
            <a:r>
              <a:rPr lang="en-US" altLang="en-US" sz="2800" b="1" dirty="0">
                <a:solidFill>
                  <a:schemeClr val="accent1">
                    <a:lumMod val="75000"/>
                  </a:schemeClr>
                </a:solidFill>
                <a:latin typeface="Arial" panose="020B0604020202020204" pitchFamily="34" charset="0"/>
                <a:cs typeface="Arial" panose="020B0604020202020204" pitchFamily="34" charset="0"/>
              </a:rPr>
              <a:t> 7, </a:t>
            </a:r>
            <a:r>
              <a:rPr lang="en-US" altLang="en-US" sz="2800" b="1" dirty="0" err="1">
                <a:solidFill>
                  <a:schemeClr val="accent1">
                    <a:lumMod val="75000"/>
                  </a:schemeClr>
                </a:solidFill>
                <a:latin typeface="Arial" panose="020B0604020202020204" pitchFamily="34" charset="0"/>
                <a:cs typeface="Arial" panose="020B0604020202020204" pitchFamily="34" charset="0"/>
              </a:rPr>
              <a:t>viết</a:t>
            </a:r>
            <a:r>
              <a:rPr lang="en-US" altLang="en-US" sz="2800" b="1" dirty="0">
                <a:solidFill>
                  <a:schemeClr val="accent1">
                    <a:lumMod val="75000"/>
                  </a:schemeClr>
                </a:solidFill>
                <a:latin typeface="Arial" panose="020B0604020202020204" pitchFamily="34" charset="0"/>
                <a:cs typeface="Arial" panose="020B0604020202020204" pitchFamily="34" charset="0"/>
              </a:rPr>
              <a:t> 7.</a:t>
            </a:r>
          </a:p>
        </p:txBody>
      </p:sp>
      <p:sp>
        <p:nvSpPr>
          <p:cNvPr id="10" name="Text Box 8"/>
          <p:cNvSpPr txBox="1">
            <a:spLocks noChangeArrowheads="1"/>
          </p:cNvSpPr>
          <p:nvPr/>
        </p:nvSpPr>
        <p:spPr bwMode="auto">
          <a:xfrm>
            <a:off x="4702714" y="2328633"/>
            <a:ext cx="6972419" cy="535578"/>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dirty="0">
                <a:solidFill>
                  <a:schemeClr val="accent1">
                    <a:lumMod val="75000"/>
                  </a:schemeClr>
                </a:solidFill>
                <a:latin typeface="Arial" panose="020B0604020202020204" pitchFamily="34" charset="0"/>
                <a:cs typeface="Arial" panose="020B0604020202020204" pitchFamily="34" charset="0"/>
              </a:rPr>
              <a:t>      7 </a:t>
            </a:r>
            <a:r>
              <a:rPr lang="en-US" altLang="en-US" sz="2800" b="1" dirty="0" err="1">
                <a:solidFill>
                  <a:schemeClr val="accent1">
                    <a:lumMod val="75000"/>
                  </a:schemeClr>
                </a:solidFill>
                <a:latin typeface="Arial" panose="020B0604020202020204" pitchFamily="34" charset="0"/>
                <a:cs typeface="Arial" panose="020B0604020202020204" pitchFamily="34" charset="0"/>
              </a:rPr>
              <a:t>nhân</a:t>
            </a:r>
            <a:r>
              <a:rPr lang="en-US" altLang="en-US" sz="2800" b="1" dirty="0">
                <a:solidFill>
                  <a:schemeClr val="accent1">
                    <a:lumMod val="75000"/>
                  </a:schemeClr>
                </a:solidFill>
                <a:latin typeface="Arial" panose="020B0604020202020204" pitchFamily="34" charset="0"/>
                <a:cs typeface="Arial" panose="020B0604020202020204" pitchFamily="34" charset="0"/>
              </a:rPr>
              <a:t> 8 </a:t>
            </a:r>
            <a:r>
              <a:rPr lang="en-US" altLang="en-US" sz="2800" b="1" dirty="0" err="1">
                <a:solidFill>
                  <a:schemeClr val="accent1">
                    <a:lumMod val="75000"/>
                  </a:schemeClr>
                </a:solidFill>
                <a:latin typeface="Arial" panose="020B0604020202020204" pitchFamily="34" charset="0"/>
                <a:cs typeface="Arial" panose="020B0604020202020204" pitchFamily="34" charset="0"/>
              </a:rPr>
              <a:t>bằng</a:t>
            </a:r>
            <a:r>
              <a:rPr lang="en-US" altLang="en-US" sz="2800" b="1" dirty="0">
                <a:solidFill>
                  <a:schemeClr val="accent1">
                    <a:lumMod val="75000"/>
                  </a:schemeClr>
                </a:solidFill>
                <a:latin typeface="Arial" panose="020B0604020202020204" pitchFamily="34" charset="0"/>
                <a:cs typeface="Arial" panose="020B0604020202020204" pitchFamily="34" charset="0"/>
              </a:rPr>
              <a:t> 56 ; 56 </a:t>
            </a:r>
            <a:r>
              <a:rPr lang="en-US" altLang="en-US" sz="2800" b="1" dirty="0" err="1">
                <a:solidFill>
                  <a:schemeClr val="accent1">
                    <a:lumMod val="75000"/>
                  </a:schemeClr>
                </a:solidFill>
                <a:latin typeface="Arial" panose="020B0604020202020204" pitchFamily="34" charset="0"/>
                <a:cs typeface="Arial" panose="020B0604020202020204" pitchFamily="34" charset="0"/>
              </a:rPr>
              <a:t>trừ</a:t>
            </a:r>
            <a:r>
              <a:rPr lang="en-US" altLang="en-US" sz="2800" b="1" dirty="0">
                <a:solidFill>
                  <a:schemeClr val="accent1">
                    <a:lumMod val="75000"/>
                  </a:schemeClr>
                </a:solidFill>
                <a:latin typeface="Arial" panose="020B0604020202020204" pitchFamily="34" charset="0"/>
                <a:cs typeface="Arial" panose="020B0604020202020204" pitchFamily="34" charset="0"/>
              </a:rPr>
              <a:t> 56 </a:t>
            </a:r>
            <a:r>
              <a:rPr lang="en-US" altLang="en-US" sz="2800" b="1" dirty="0" err="1">
                <a:solidFill>
                  <a:schemeClr val="accent1">
                    <a:lumMod val="75000"/>
                  </a:schemeClr>
                </a:solidFill>
                <a:latin typeface="Arial" panose="020B0604020202020204" pitchFamily="34" charset="0"/>
                <a:cs typeface="Arial" panose="020B0604020202020204" pitchFamily="34" charset="0"/>
              </a:rPr>
              <a:t>bằng</a:t>
            </a:r>
            <a:r>
              <a:rPr lang="en-US" altLang="en-US" sz="2800" b="1" dirty="0">
                <a:solidFill>
                  <a:schemeClr val="accent1">
                    <a:lumMod val="75000"/>
                  </a:schemeClr>
                </a:solidFill>
                <a:latin typeface="Arial" panose="020B0604020202020204" pitchFamily="34" charset="0"/>
                <a:cs typeface="Arial" panose="020B0604020202020204" pitchFamily="34" charset="0"/>
              </a:rPr>
              <a:t> 0.</a:t>
            </a:r>
          </a:p>
        </p:txBody>
      </p:sp>
      <p:sp>
        <p:nvSpPr>
          <p:cNvPr id="11" name="Text Box 8"/>
          <p:cNvSpPr txBox="1">
            <a:spLocks noChangeArrowheads="1"/>
          </p:cNvSpPr>
          <p:nvPr/>
        </p:nvSpPr>
        <p:spPr bwMode="auto">
          <a:xfrm>
            <a:off x="4728306" y="3923696"/>
            <a:ext cx="7128320"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2800" b="1" dirty="0">
                <a:solidFill>
                  <a:schemeClr val="accent2"/>
                </a:solidFill>
                <a:latin typeface="Arial" panose="020B0604020202020204" pitchFamily="34" charset="0"/>
                <a:cs typeface="Arial" panose="020B0604020202020204" pitchFamily="34" charset="0"/>
              </a:rPr>
              <a:t>     0 </a:t>
            </a:r>
            <a:r>
              <a:rPr lang="en-US" altLang="en-US" sz="2800" b="1" dirty="0" err="1">
                <a:solidFill>
                  <a:schemeClr val="accent2"/>
                </a:solidFill>
                <a:latin typeface="Arial" panose="020B0604020202020204" pitchFamily="34" charset="0"/>
                <a:cs typeface="Arial" panose="020B0604020202020204" pitchFamily="34" charset="0"/>
              </a:rPr>
              <a:t>nhân</a:t>
            </a:r>
            <a:r>
              <a:rPr lang="en-US" altLang="en-US" sz="2800" b="1" dirty="0">
                <a:solidFill>
                  <a:schemeClr val="accent2"/>
                </a:solidFill>
                <a:latin typeface="Arial" panose="020B0604020202020204" pitchFamily="34" charset="0"/>
                <a:cs typeface="Arial" panose="020B0604020202020204" pitchFamily="34" charset="0"/>
              </a:rPr>
              <a:t> 8 </a:t>
            </a:r>
            <a:r>
              <a:rPr lang="en-US" altLang="en-US" sz="2800" b="1" dirty="0" err="1">
                <a:solidFill>
                  <a:schemeClr val="accent2"/>
                </a:solidFill>
                <a:latin typeface="Arial" panose="020B0604020202020204" pitchFamily="34" charset="0"/>
                <a:cs typeface="Arial" panose="020B0604020202020204" pitchFamily="34" charset="0"/>
              </a:rPr>
              <a:t>bằng</a:t>
            </a:r>
            <a:r>
              <a:rPr lang="en-US" altLang="en-US" sz="2800" b="1" dirty="0">
                <a:solidFill>
                  <a:schemeClr val="accent2"/>
                </a:solidFill>
                <a:latin typeface="Arial" panose="020B0604020202020204" pitchFamily="34" charset="0"/>
                <a:cs typeface="Arial" panose="020B0604020202020204" pitchFamily="34" charset="0"/>
              </a:rPr>
              <a:t> 0 ; 0 </a:t>
            </a:r>
            <a:r>
              <a:rPr lang="en-US" altLang="en-US" sz="2800" b="1" dirty="0" err="1">
                <a:solidFill>
                  <a:schemeClr val="accent2"/>
                </a:solidFill>
                <a:latin typeface="Arial" panose="020B0604020202020204" pitchFamily="34" charset="0"/>
                <a:cs typeface="Arial" panose="020B0604020202020204" pitchFamily="34" charset="0"/>
              </a:rPr>
              <a:t>trừ</a:t>
            </a:r>
            <a:r>
              <a:rPr lang="en-US" altLang="en-US" sz="2800" b="1" dirty="0">
                <a:solidFill>
                  <a:schemeClr val="accent2"/>
                </a:solidFill>
                <a:latin typeface="Arial" panose="020B0604020202020204" pitchFamily="34" charset="0"/>
                <a:cs typeface="Arial" panose="020B0604020202020204" pitchFamily="34" charset="0"/>
              </a:rPr>
              <a:t> 0 </a:t>
            </a:r>
            <a:r>
              <a:rPr lang="en-US" altLang="en-US" sz="2800" b="1" dirty="0" err="1">
                <a:solidFill>
                  <a:schemeClr val="accent2"/>
                </a:solidFill>
                <a:latin typeface="Arial" panose="020B0604020202020204" pitchFamily="34" charset="0"/>
                <a:cs typeface="Arial" panose="020B0604020202020204" pitchFamily="34" charset="0"/>
              </a:rPr>
              <a:t>bằng</a:t>
            </a:r>
            <a:r>
              <a:rPr lang="en-US" altLang="en-US" sz="2800" b="1" dirty="0">
                <a:solidFill>
                  <a:schemeClr val="accent2"/>
                </a:solidFill>
                <a:latin typeface="Arial" panose="020B0604020202020204" pitchFamily="34" charset="0"/>
                <a:cs typeface="Arial" panose="020B0604020202020204" pitchFamily="34" charset="0"/>
              </a:rPr>
              <a:t> 0.</a:t>
            </a:r>
          </a:p>
        </p:txBody>
      </p:sp>
      <p:sp>
        <p:nvSpPr>
          <p:cNvPr id="12" name="Text Box 8"/>
          <p:cNvSpPr txBox="1">
            <a:spLocks noChangeArrowheads="1"/>
          </p:cNvSpPr>
          <p:nvPr/>
        </p:nvSpPr>
        <p:spPr bwMode="auto">
          <a:xfrm>
            <a:off x="4948876" y="3193923"/>
            <a:ext cx="6672979" cy="523220"/>
          </a:xfrm>
          <a:prstGeom prst="rect">
            <a:avLst/>
          </a:prstGeom>
          <a:noFill/>
          <a:ln>
            <a:noFill/>
          </a:ln>
        </p:spPr>
        <p:txBody>
          <a:bodyPr wrap="square">
            <a:spAutoFit/>
          </a:bodyPr>
          <a:lstStyle>
            <a:lvl1pPr marL="514350" indent="-5143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US" altLang="en-US" sz="2800" b="1" dirty="0" err="1">
                <a:solidFill>
                  <a:schemeClr val="accent2"/>
                </a:solidFill>
                <a:latin typeface="Arial" panose="020B0604020202020204" pitchFamily="34" charset="0"/>
                <a:cs typeface="Arial" panose="020B0604020202020204" pitchFamily="34" charset="0"/>
              </a:rPr>
              <a:t>Hạ</a:t>
            </a:r>
            <a:r>
              <a:rPr lang="en-US" altLang="en-US" sz="2800" b="1" dirty="0">
                <a:solidFill>
                  <a:schemeClr val="accent2"/>
                </a:solidFill>
                <a:latin typeface="Arial" panose="020B0604020202020204" pitchFamily="34" charset="0"/>
                <a:cs typeface="Arial" panose="020B0604020202020204" pitchFamily="34" charset="0"/>
              </a:rPr>
              <a:t> 0,  0 chia 8 </a:t>
            </a:r>
            <a:r>
              <a:rPr lang="en-US" altLang="en-US" sz="2800" b="1" dirty="0" err="1">
                <a:solidFill>
                  <a:schemeClr val="accent2"/>
                </a:solidFill>
                <a:latin typeface="Arial" panose="020B0604020202020204" pitchFamily="34" charset="0"/>
                <a:cs typeface="Arial" panose="020B0604020202020204" pitchFamily="34" charset="0"/>
              </a:rPr>
              <a:t>được</a:t>
            </a:r>
            <a:r>
              <a:rPr lang="en-US" altLang="en-US" sz="2800" b="1" dirty="0">
                <a:solidFill>
                  <a:schemeClr val="accent2"/>
                </a:solidFill>
                <a:latin typeface="Arial" panose="020B0604020202020204" pitchFamily="34" charset="0"/>
                <a:cs typeface="Arial" panose="020B0604020202020204" pitchFamily="34" charset="0"/>
              </a:rPr>
              <a:t> 0, </a:t>
            </a:r>
            <a:r>
              <a:rPr lang="en-US" altLang="en-US" sz="2800" b="1" dirty="0" err="1">
                <a:solidFill>
                  <a:schemeClr val="accent2"/>
                </a:solidFill>
                <a:latin typeface="Arial" panose="020B0604020202020204" pitchFamily="34" charset="0"/>
                <a:cs typeface="Arial" panose="020B0604020202020204" pitchFamily="34" charset="0"/>
              </a:rPr>
              <a:t>viết</a:t>
            </a:r>
            <a:r>
              <a:rPr lang="en-US" altLang="en-US" sz="2800" b="1" dirty="0">
                <a:solidFill>
                  <a:schemeClr val="accent2"/>
                </a:solidFill>
                <a:latin typeface="Arial" panose="020B0604020202020204" pitchFamily="34" charset="0"/>
                <a:cs typeface="Arial" panose="020B0604020202020204" pitchFamily="34" charset="0"/>
              </a:rPr>
              <a:t> 0.</a:t>
            </a:r>
          </a:p>
        </p:txBody>
      </p:sp>
      <p:sp>
        <p:nvSpPr>
          <p:cNvPr id="28" name="Rectangle 4">
            <a:extLst>
              <a:ext uri="{FF2B5EF4-FFF2-40B4-BE49-F238E27FC236}">
                <a16:creationId xmlns:a16="http://schemas.microsoft.com/office/drawing/2014/main" id="{EDD74C6E-D337-494F-9FAC-B3075637240C}"/>
              </a:ext>
            </a:extLst>
          </p:cNvPr>
          <p:cNvSpPr/>
          <p:nvPr/>
        </p:nvSpPr>
        <p:spPr>
          <a:xfrm>
            <a:off x="578509" y="5533138"/>
            <a:ext cx="4802168" cy="757130"/>
          </a:xfrm>
          <a:custGeom>
            <a:avLst/>
            <a:gdLst>
              <a:gd name="connsiteX0" fmla="*/ 0 w 4802168"/>
              <a:gd name="connsiteY0" fmla="*/ 0 h 757130"/>
              <a:gd name="connsiteX1" fmla="*/ 437531 w 4802168"/>
              <a:gd name="connsiteY1" fmla="*/ 0 h 757130"/>
              <a:gd name="connsiteX2" fmla="*/ 923083 w 4802168"/>
              <a:gd name="connsiteY2" fmla="*/ 0 h 757130"/>
              <a:gd name="connsiteX3" fmla="*/ 1360614 w 4802168"/>
              <a:gd name="connsiteY3" fmla="*/ 0 h 757130"/>
              <a:gd name="connsiteX4" fmla="*/ 1798145 w 4802168"/>
              <a:gd name="connsiteY4" fmla="*/ 0 h 757130"/>
              <a:gd name="connsiteX5" fmla="*/ 2379741 w 4802168"/>
              <a:gd name="connsiteY5" fmla="*/ 0 h 757130"/>
              <a:gd name="connsiteX6" fmla="*/ 2769250 w 4802168"/>
              <a:gd name="connsiteY6" fmla="*/ 0 h 757130"/>
              <a:gd name="connsiteX7" fmla="*/ 3158759 w 4802168"/>
              <a:gd name="connsiteY7" fmla="*/ 0 h 757130"/>
              <a:gd name="connsiteX8" fmla="*/ 3596290 w 4802168"/>
              <a:gd name="connsiteY8" fmla="*/ 0 h 757130"/>
              <a:gd name="connsiteX9" fmla="*/ 3985799 w 4802168"/>
              <a:gd name="connsiteY9" fmla="*/ 0 h 757130"/>
              <a:gd name="connsiteX10" fmla="*/ 4802168 w 4802168"/>
              <a:gd name="connsiteY10" fmla="*/ 0 h 757130"/>
              <a:gd name="connsiteX11" fmla="*/ 4802168 w 4802168"/>
              <a:gd name="connsiteY11" fmla="*/ 378565 h 757130"/>
              <a:gd name="connsiteX12" fmla="*/ 4802168 w 4802168"/>
              <a:gd name="connsiteY12" fmla="*/ 757130 h 757130"/>
              <a:gd name="connsiteX13" fmla="*/ 4220572 w 4802168"/>
              <a:gd name="connsiteY13" fmla="*/ 757130 h 757130"/>
              <a:gd name="connsiteX14" fmla="*/ 3735020 w 4802168"/>
              <a:gd name="connsiteY14" fmla="*/ 757130 h 757130"/>
              <a:gd name="connsiteX15" fmla="*/ 3249467 w 4802168"/>
              <a:gd name="connsiteY15" fmla="*/ 757130 h 757130"/>
              <a:gd name="connsiteX16" fmla="*/ 2667871 w 4802168"/>
              <a:gd name="connsiteY16" fmla="*/ 757130 h 757130"/>
              <a:gd name="connsiteX17" fmla="*/ 2086275 w 4802168"/>
              <a:gd name="connsiteY17" fmla="*/ 757130 h 757130"/>
              <a:gd name="connsiteX18" fmla="*/ 1552701 w 4802168"/>
              <a:gd name="connsiteY18" fmla="*/ 757130 h 757130"/>
              <a:gd name="connsiteX19" fmla="*/ 1067148 w 4802168"/>
              <a:gd name="connsiteY19" fmla="*/ 757130 h 757130"/>
              <a:gd name="connsiteX20" fmla="*/ 581596 w 4802168"/>
              <a:gd name="connsiteY20" fmla="*/ 757130 h 757130"/>
              <a:gd name="connsiteX21" fmla="*/ 0 w 4802168"/>
              <a:gd name="connsiteY21" fmla="*/ 757130 h 757130"/>
              <a:gd name="connsiteX22" fmla="*/ 0 w 4802168"/>
              <a:gd name="connsiteY22" fmla="*/ 386136 h 757130"/>
              <a:gd name="connsiteX23" fmla="*/ 0 w 4802168"/>
              <a:gd name="connsiteY23"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02168" h="757130" fill="none" extrusionOk="0">
                <a:moveTo>
                  <a:pt x="0" y="0"/>
                </a:moveTo>
                <a:cubicBezTo>
                  <a:pt x="126053" y="-24601"/>
                  <a:pt x="229796" y="19147"/>
                  <a:pt x="437531" y="0"/>
                </a:cubicBezTo>
                <a:cubicBezTo>
                  <a:pt x="645266" y="-19147"/>
                  <a:pt x="800957" y="26394"/>
                  <a:pt x="923083" y="0"/>
                </a:cubicBezTo>
                <a:cubicBezTo>
                  <a:pt x="1045209" y="-26394"/>
                  <a:pt x="1270374" y="23013"/>
                  <a:pt x="1360614" y="0"/>
                </a:cubicBezTo>
                <a:cubicBezTo>
                  <a:pt x="1450854" y="-23013"/>
                  <a:pt x="1619251" y="6496"/>
                  <a:pt x="1798145" y="0"/>
                </a:cubicBezTo>
                <a:cubicBezTo>
                  <a:pt x="1977039" y="-6496"/>
                  <a:pt x="2153235" y="33725"/>
                  <a:pt x="2379741" y="0"/>
                </a:cubicBezTo>
                <a:cubicBezTo>
                  <a:pt x="2606247" y="-33725"/>
                  <a:pt x="2588996" y="45750"/>
                  <a:pt x="2769250" y="0"/>
                </a:cubicBezTo>
                <a:cubicBezTo>
                  <a:pt x="2949504" y="-45750"/>
                  <a:pt x="2983450" y="30921"/>
                  <a:pt x="3158759" y="0"/>
                </a:cubicBezTo>
                <a:cubicBezTo>
                  <a:pt x="3334068" y="-30921"/>
                  <a:pt x="3461095" y="18288"/>
                  <a:pt x="3596290" y="0"/>
                </a:cubicBezTo>
                <a:cubicBezTo>
                  <a:pt x="3731485" y="-18288"/>
                  <a:pt x="3845343" y="36861"/>
                  <a:pt x="3985799" y="0"/>
                </a:cubicBezTo>
                <a:cubicBezTo>
                  <a:pt x="4126255" y="-36861"/>
                  <a:pt x="4409435" y="94947"/>
                  <a:pt x="4802168" y="0"/>
                </a:cubicBezTo>
                <a:cubicBezTo>
                  <a:pt x="4821780" y="123151"/>
                  <a:pt x="4775430" y="198503"/>
                  <a:pt x="4802168" y="378565"/>
                </a:cubicBezTo>
                <a:cubicBezTo>
                  <a:pt x="4828906" y="558627"/>
                  <a:pt x="4790612" y="665342"/>
                  <a:pt x="4802168" y="757130"/>
                </a:cubicBezTo>
                <a:cubicBezTo>
                  <a:pt x="4536503" y="820849"/>
                  <a:pt x="4452779" y="754551"/>
                  <a:pt x="4220572" y="757130"/>
                </a:cubicBezTo>
                <a:cubicBezTo>
                  <a:pt x="3988365" y="759709"/>
                  <a:pt x="3905822" y="735335"/>
                  <a:pt x="3735020" y="757130"/>
                </a:cubicBezTo>
                <a:cubicBezTo>
                  <a:pt x="3564218" y="778925"/>
                  <a:pt x="3412752" y="741378"/>
                  <a:pt x="3249467" y="757130"/>
                </a:cubicBezTo>
                <a:cubicBezTo>
                  <a:pt x="3086182" y="772882"/>
                  <a:pt x="2916939" y="696584"/>
                  <a:pt x="2667871" y="757130"/>
                </a:cubicBezTo>
                <a:cubicBezTo>
                  <a:pt x="2418803" y="817676"/>
                  <a:pt x="2358882" y="701691"/>
                  <a:pt x="2086275" y="757130"/>
                </a:cubicBezTo>
                <a:cubicBezTo>
                  <a:pt x="1813668" y="812569"/>
                  <a:pt x="1810590" y="741188"/>
                  <a:pt x="1552701" y="757130"/>
                </a:cubicBezTo>
                <a:cubicBezTo>
                  <a:pt x="1294812" y="773072"/>
                  <a:pt x="1287894" y="709928"/>
                  <a:pt x="1067148" y="757130"/>
                </a:cubicBezTo>
                <a:cubicBezTo>
                  <a:pt x="846402" y="804332"/>
                  <a:pt x="790531" y="745362"/>
                  <a:pt x="581596" y="757130"/>
                </a:cubicBezTo>
                <a:cubicBezTo>
                  <a:pt x="372661" y="768898"/>
                  <a:pt x="205350" y="727812"/>
                  <a:pt x="0" y="757130"/>
                </a:cubicBezTo>
                <a:cubicBezTo>
                  <a:pt x="-14163" y="595779"/>
                  <a:pt x="23779" y="545641"/>
                  <a:pt x="0" y="386136"/>
                </a:cubicBezTo>
                <a:cubicBezTo>
                  <a:pt x="-23779" y="226631"/>
                  <a:pt x="20242" y="120446"/>
                  <a:pt x="0" y="0"/>
                </a:cubicBezTo>
                <a:close/>
              </a:path>
              <a:path w="4802168" h="757130" stroke="0" extrusionOk="0">
                <a:moveTo>
                  <a:pt x="0" y="0"/>
                </a:moveTo>
                <a:cubicBezTo>
                  <a:pt x="143566" y="-33756"/>
                  <a:pt x="260715" y="36830"/>
                  <a:pt x="437531" y="0"/>
                </a:cubicBezTo>
                <a:cubicBezTo>
                  <a:pt x="614347" y="-36830"/>
                  <a:pt x="816075" y="43009"/>
                  <a:pt x="971105" y="0"/>
                </a:cubicBezTo>
                <a:cubicBezTo>
                  <a:pt x="1126135" y="-43009"/>
                  <a:pt x="1294005" y="7420"/>
                  <a:pt x="1552701" y="0"/>
                </a:cubicBezTo>
                <a:cubicBezTo>
                  <a:pt x="1811397" y="-7420"/>
                  <a:pt x="1786519" y="38401"/>
                  <a:pt x="1942210" y="0"/>
                </a:cubicBezTo>
                <a:cubicBezTo>
                  <a:pt x="2097901" y="-38401"/>
                  <a:pt x="2316750" y="13010"/>
                  <a:pt x="2523806" y="0"/>
                </a:cubicBezTo>
                <a:cubicBezTo>
                  <a:pt x="2730862" y="-13010"/>
                  <a:pt x="3012791" y="24231"/>
                  <a:pt x="3153424" y="0"/>
                </a:cubicBezTo>
                <a:cubicBezTo>
                  <a:pt x="3294057" y="-24231"/>
                  <a:pt x="3452695" y="18590"/>
                  <a:pt x="3590955" y="0"/>
                </a:cubicBezTo>
                <a:cubicBezTo>
                  <a:pt x="3729215" y="-18590"/>
                  <a:pt x="3864895" y="1353"/>
                  <a:pt x="3980464" y="0"/>
                </a:cubicBezTo>
                <a:cubicBezTo>
                  <a:pt x="4096033" y="-1353"/>
                  <a:pt x="4464095" y="96426"/>
                  <a:pt x="4802168" y="0"/>
                </a:cubicBezTo>
                <a:cubicBezTo>
                  <a:pt x="4818161" y="83739"/>
                  <a:pt x="4758594" y="288110"/>
                  <a:pt x="4802168" y="378565"/>
                </a:cubicBezTo>
                <a:cubicBezTo>
                  <a:pt x="4845742" y="469020"/>
                  <a:pt x="4770107" y="664531"/>
                  <a:pt x="4802168" y="757130"/>
                </a:cubicBezTo>
                <a:cubicBezTo>
                  <a:pt x="4702784" y="758539"/>
                  <a:pt x="4498153" y="737628"/>
                  <a:pt x="4412659" y="757130"/>
                </a:cubicBezTo>
                <a:cubicBezTo>
                  <a:pt x="4327165" y="776632"/>
                  <a:pt x="3968777" y="698940"/>
                  <a:pt x="3831063" y="757130"/>
                </a:cubicBezTo>
                <a:cubicBezTo>
                  <a:pt x="3693349" y="815320"/>
                  <a:pt x="3526027" y="718827"/>
                  <a:pt x="3393532" y="757130"/>
                </a:cubicBezTo>
                <a:cubicBezTo>
                  <a:pt x="3261037" y="795433"/>
                  <a:pt x="3083751" y="722808"/>
                  <a:pt x="3004023" y="757130"/>
                </a:cubicBezTo>
                <a:cubicBezTo>
                  <a:pt x="2924295" y="791452"/>
                  <a:pt x="2616656" y="723365"/>
                  <a:pt x="2518470" y="757130"/>
                </a:cubicBezTo>
                <a:cubicBezTo>
                  <a:pt x="2420284" y="790895"/>
                  <a:pt x="2257643" y="749740"/>
                  <a:pt x="2128961" y="757130"/>
                </a:cubicBezTo>
                <a:cubicBezTo>
                  <a:pt x="2000279" y="764520"/>
                  <a:pt x="1776786" y="702374"/>
                  <a:pt x="1643409" y="757130"/>
                </a:cubicBezTo>
                <a:cubicBezTo>
                  <a:pt x="1510032" y="811886"/>
                  <a:pt x="1422569" y="730520"/>
                  <a:pt x="1253899" y="757130"/>
                </a:cubicBezTo>
                <a:cubicBezTo>
                  <a:pt x="1085229" y="783740"/>
                  <a:pt x="760675" y="738252"/>
                  <a:pt x="624282" y="757130"/>
                </a:cubicBezTo>
                <a:cubicBezTo>
                  <a:pt x="487889" y="776008"/>
                  <a:pt x="257034" y="740880"/>
                  <a:pt x="0" y="757130"/>
                </a:cubicBezTo>
                <a:cubicBezTo>
                  <a:pt x="-44942" y="564068"/>
                  <a:pt x="2151" y="490627"/>
                  <a:pt x="0" y="370994"/>
                </a:cubicBezTo>
                <a:cubicBezTo>
                  <a:pt x="-2151" y="251361"/>
                  <a:pt x="26311" y="135948"/>
                  <a:pt x="0" y="0"/>
                </a:cubicBezTo>
                <a:close/>
              </a:path>
            </a:pathLst>
          </a:custGeom>
          <a:solidFill>
            <a:schemeClr val="bg1"/>
          </a:solidFill>
          <a:ln w="28575">
            <a:solidFill>
              <a:srgbClr val="6EBA35"/>
            </a:solid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spcBef>
                <a:spcPct val="50000"/>
              </a:spcBef>
              <a:buNone/>
              <a:defRPr/>
            </a:pPr>
            <a:r>
              <a:rPr lang="en-US" sz="4800" b="1" dirty="0">
                <a:solidFill>
                  <a:srgbClr val="FF0000"/>
                </a:solidFill>
              </a:rPr>
              <a:t>560 : 8 = </a:t>
            </a:r>
            <a:endParaRPr lang="vi-VN" sz="4800" b="1" dirty="0">
              <a:solidFill>
                <a:srgbClr val="FF0000"/>
              </a:solidFill>
            </a:endParaRPr>
          </a:p>
        </p:txBody>
      </p:sp>
      <p:cxnSp>
        <p:nvCxnSpPr>
          <p:cNvPr id="35" name="Straight Connector 34"/>
          <p:cNvCxnSpPr/>
          <p:nvPr/>
        </p:nvCxnSpPr>
        <p:spPr>
          <a:xfrm>
            <a:off x="1553375" y="2939310"/>
            <a:ext cx="765529" cy="44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1362524" y="3525436"/>
            <a:ext cx="11059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  0</a:t>
            </a:r>
          </a:p>
        </p:txBody>
      </p:sp>
      <p:sp>
        <p:nvSpPr>
          <p:cNvPr id="42" name="TextBox 41"/>
          <p:cNvSpPr txBox="1">
            <a:spLocks noChangeArrowheads="1"/>
          </p:cNvSpPr>
          <p:nvPr/>
        </p:nvSpPr>
        <p:spPr bwMode="auto">
          <a:xfrm>
            <a:off x="2787775" y="2149498"/>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0</a:t>
            </a:r>
          </a:p>
        </p:txBody>
      </p:sp>
      <p:sp>
        <p:nvSpPr>
          <p:cNvPr id="43" name="TextBox 42"/>
          <p:cNvSpPr txBox="1">
            <a:spLocks noChangeArrowheads="1"/>
          </p:cNvSpPr>
          <p:nvPr/>
        </p:nvSpPr>
        <p:spPr bwMode="auto">
          <a:xfrm>
            <a:off x="1298212" y="2858058"/>
            <a:ext cx="537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0</a:t>
            </a:r>
          </a:p>
        </p:txBody>
      </p:sp>
      <p:sp>
        <p:nvSpPr>
          <p:cNvPr id="45" name="TextBox 44"/>
          <p:cNvSpPr txBox="1">
            <a:spLocks noChangeArrowheads="1"/>
          </p:cNvSpPr>
          <p:nvPr/>
        </p:nvSpPr>
        <p:spPr bwMode="auto">
          <a:xfrm>
            <a:off x="923611" y="2198233"/>
            <a:ext cx="11431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56</a:t>
            </a:r>
          </a:p>
        </p:txBody>
      </p:sp>
      <p:sp>
        <p:nvSpPr>
          <p:cNvPr id="46" name="TextBox 45"/>
          <p:cNvSpPr txBox="1">
            <a:spLocks noChangeArrowheads="1"/>
          </p:cNvSpPr>
          <p:nvPr/>
        </p:nvSpPr>
        <p:spPr bwMode="auto">
          <a:xfrm>
            <a:off x="2385525" y="2162877"/>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1">
                    <a:lumMod val="75000"/>
                  </a:schemeClr>
                </a:solidFill>
                <a:latin typeface="Arial" panose="020B0604020202020204" pitchFamily="34" charset="0"/>
              </a:rPr>
              <a:t>7</a:t>
            </a:r>
          </a:p>
        </p:txBody>
      </p:sp>
      <p:grpSp>
        <p:nvGrpSpPr>
          <p:cNvPr id="15" name="Group 14"/>
          <p:cNvGrpSpPr/>
          <p:nvPr/>
        </p:nvGrpSpPr>
        <p:grpSpPr>
          <a:xfrm>
            <a:off x="939862" y="1431406"/>
            <a:ext cx="2603067" cy="1843081"/>
            <a:chOff x="939862" y="1431406"/>
            <a:chExt cx="2603067" cy="1843081"/>
          </a:xfrm>
        </p:grpSpPr>
        <p:grpSp>
          <p:nvGrpSpPr>
            <p:cNvPr id="36" name="Group 32"/>
            <p:cNvGrpSpPr>
              <a:grpSpLocks/>
            </p:cNvGrpSpPr>
            <p:nvPr/>
          </p:nvGrpSpPr>
          <p:grpSpPr bwMode="auto">
            <a:xfrm>
              <a:off x="939862" y="1431406"/>
              <a:ext cx="2603067" cy="989967"/>
              <a:chOff x="53024" y="2514102"/>
              <a:chExt cx="1822859" cy="989967"/>
            </a:xfrm>
          </p:grpSpPr>
          <p:sp>
            <p:nvSpPr>
              <p:cNvPr id="37" name="TextBox 43"/>
              <p:cNvSpPr txBox="1">
                <a:spLocks noChangeArrowheads="1"/>
              </p:cNvSpPr>
              <p:nvPr/>
            </p:nvSpPr>
            <p:spPr bwMode="auto">
              <a:xfrm>
                <a:off x="1155287" y="2514102"/>
                <a:ext cx="38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latin typeface="Arial" panose="020B0604020202020204" pitchFamily="34" charset="0"/>
                  </a:rPr>
                  <a:t>8</a:t>
                </a:r>
              </a:p>
            </p:txBody>
          </p:sp>
          <p:sp>
            <p:nvSpPr>
              <p:cNvPr id="38" name="TextBox 49"/>
              <p:cNvSpPr txBox="1">
                <a:spLocks noChangeArrowheads="1"/>
              </p:cNvSpPr>
              <p:nvPr/>
            </p:nvSpPr>
            <p:spPr bwMode="auto">
              <a:xfrm>
                <a:off x="53024" y="2580739"/>
                <a:ext cx="1070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560</a:t>
                </a:r>
              </a:p>
            </p:txBody>
          </p:sp>
          <p:cxnSp>
            <p:nvCxnSpPr>
              <p:cNvPr id="39" name="Straight Connector 38"/>
              <p:cNvCxnSpPr/>
              <p:nvPr/>
            </p:nvCxnSpPr>
            <p:spPr>
              <a:xfrm>
                <a:off x="1190083" y="3420035"/>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64748" y="1660504"/>
              <a:ext cx="1030276" cy="1613983"/>
              <a:chOff x="2364748" y="1660504"/>
              <a:chExt cx="1030276" cy="1613983"/>
            </a:xfrm>
          </p:grpSpPr>
          <p:cxnSp>
            <p:nvCxnSpPr>
              <p:cNvPr id="5" name="Straight Connector 4"/>
              <p:cNvCxnSpPr/>
              <p:nvPr/>
            </p:nvCxnSpPr>
            <p:spPr>
              <a:xfrm>
                <a:off x="2364748" y="1660504"/>
                <a:ext cx="0" cy="1613983"/>
              </a:xfrm>
              <a:prstGeom prst="line">
                <a:avLst/>
              </a:prstGeom>
              <a:ln w="57150"/>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2389184" y="2280406"/>
                <a:ext cx="1005840" cy="9477"/>
              </a:xfrm>
              <a:prstGeom prst="line">
                <a:avLst/>
              </a:prstGeom>
              <a:ln w="57150"/>
            </p:spPr>
            <p:style>
              <a:lnRef idx="3">
                <a:schemeClr val="dk1"/>
              </a:lnRef>
              <a:fillRef idx="0">
                <a:schemeClr val="dk1"/>
              </a:fillRef>
              <a:effectRef idx="2">
                <a:schemeClr val="dk1"/>
              </a:effectRef>
              <a:fontRef idx="minor">
                <a:schemeClr val="tx1"/>
              </a:fontRef>
            </p:style>
          </p:cxnSp>
        </p:grpSp>
      </p:grpSp>
      <p:cxnSp>
        <p:nvCxnSpPr>
          <p:cNvPr id="62" name="Straight Connector 61"/>
          <p:cNvCxnSpPr/>
          <p:nvPr/>
        </p:nvCxnSpPr>
        <p:spPr>
          <a:xfrm flipV="1">
            <a:off x="1017824" y="2993445"/>
            <a:ext cx="1280160" cy="9477"/>
          </a:xfrm>
          <a:prstGeom prst="line">
            <a:avLst/>
          </a:prstGeom>
          <a:ln w="57150"/>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V="1">
            <a:off x="1036337" y="4334351"/>
            <a:ext cx="1280160" cy="9477"/>
          </a:xfrm>
          <a:prstGeom prst="line">
            <a:avLst/>
          </a:prstGeom>
          <a:ln w="57150"/>
        </p:spPr>
        <p:style>
          <a:lnRef idx="3">
            <a:schemeClr val="dk1"/>
          </a:lnRef>
          <a:fillRef idx="0">
            <a:schemeClr val="dk1"/>
          </a:fillRef>
          <a:effectRef idx="2">
            <a:schemeClr val="dk1"/>
          </a:effectRef>
          <a:fontRef idx="minor">
            <a:schemeClr val="tx1"/>
          </a:fontRef>
        </p:style>
      </p:cxnSp>
      <p:sp>
        <p:nvSpPr>
          <p:cNvPr id="2" name="Rectangle 1"/>
          <p:cNvSpPr/>
          <p:nvPr/>
        </p:nvSpPr>
        <p:spPr>
          <a:xfrm flipH="1">
            <a:off x="2766525" y="559685"/>
            <a:ext cx="488826" cy="675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EDD74C6E-D337-494F-9FAC-B3075637240C}"/>
              </a:ext>
            </a:extLst>
          </p:cNvPr>
          <p:cNvSpPr/>
          <p:nvPr/>
        </p:nvSpPr>
        <p:spPr>
          <a:xfrm>
            <a:off x="1941025" y="5540722"/>
            <a:ext cx="2690351" cy="757130"/>
          </a:xfrm>
          <a:custGeom>
            <a:avLst/>
            <a:gdLst>
              <a:gd name="connsiteX0" fmla="*/ 0 w 2690351"/>
              <a:gd name="connsiteY0" fmla="*/ 0 h 757130"/>
              <a:gd name="connsiteX1" fmla="*/ 484263 w 2690351"/>
              <a:gd name="connsiteY1" fmla="*/ 0 h 757130"/>
              <a:gd name="connsiteX2" fmla="*/ 1022333 w 2690351"/>
              <a:gd name="connsiteY2" fmla="*/ 0 h 757130"/>
              <a:gd name="connsiteX3" fmla="*/ 1587307 w 2690351"/>
              <a:gd name="connsiteY3" fmla="*/ 0 h 757130"/>
              <a:gd name="connsiteX4" fmla="*/ 2044667 w 2690351"/>
              <a:gd name="connsiteY4" fmla="*/ 0 h 757130"/>
              <a:gd name="connsiteX5" fmla="*/ 2690351 w 2690351"/>
              <a:gd name="connsiteY5" fmla="*/ 0 h 757130"/>
              <a:gd name="connsiteX6" fmla="*/ 2690351 w 2690351"/>
              <a:gd name="connsiteY6" fmla="*/ 393708 h 757130"/>
              <a:gd name="connsiteX7" fmla="*/ 2690351 w 2690351"/>
              <a:gd name="connsiteY7" fmla="*/ 757130 h 757130"/>
              <a:gd name="connsiteX8" fmla="*/ 2125377 w 2690351"/>
              <a:gd name="connsiteY8" fmla="*/ 757130 h 757130"/>
              <a:gd name="connsiteX9" fmla="*/ 1668018 w 2690351"/>
              <a:gd name="connsiteY9" fmla="*/ 757130 h 757130"/>
              <a:gd name="connsiteX10" fmla="*/ 1210658 w 2690351"/>
              <a:gd name="connsiteY10" fmla="*/ 757130 h 757130"/>
              <a:gd name="connsiteX11" fmla="*/ 699491 w 2690351"/>
              <a:gd name="connsiteY11" fmla="*/ 757130 h 757130"/>
              <a:gd name="connsiteX12" fmla="*/ 0 w 2690351"/>
              <a:gd name="connsiteY12" fmla="*/ 757130 h 757130"/>
              <a:gd name="connsiteX13" fmla="*/ 0 w 2690351"/>
              <a:gd name="connsiteY13" fmla="*/ 370994 h 757130"/>
              <a:gd name="connsiteX14" fmla="*/ 0 w 2690351"/>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0351" h="757130" extrusionOk="0">
                <a:moveTo>
                  <a:pt x="0" y="0"/>
                </a:moveTo>
                <a:cubicBezTo>
                  <a:pt x="199589" y="-10875"/>
                  <a:pt x="307707" y="19535"/>
                  <a:pt x="484263" y="0"/>
                </a:cubicBezTo>
                <a:cubicBezTo>
                  <a:pt x="660819" y="-19535"/>
                  <a:pt x="853541" y="13511"/>
                  <a:pt x="1022333" y="0"/>
                </a:cubicBezTo>
                <a:cubicBezTo>
                  <a:pt x="1191125" y="-13511"/>
                  <a:pt x="1389706" y="23374"/>
                  <a:pt x="1587307" y="0"/>
                </a:cubicBezTo>
                <a:cubicBezTo>
                  <a:pt x="1784908" y="-23374"/>
                  <a:pt x="1928947" y="24200"/>
                  <a:pt x="2044667" y="0"/>
                </a:cubicBezTo>
                <a:cubicBezTo>
                  <a:pt x="2160387" y="-24200"/>
                  <a:pt x="2443835" y="13638"/>
                  <a:pt x="2690351" y="0"/>
                </a:cubicBezTo>
                <a:cubicBezTo>
                  <a:pt x="2737271" y="179798"/>
                  <a:pt x="2675277" y="225458"/>
                  <a:pt x="2690351" y="393708"/>
                </a:cubicBezTo>
                <a:cubicBezTo>
                  <a:pt x="2705425" y="561958"/>
                  <a:pt x="2667113" y="659889"/>
                  <a:pt x="2690351" y="757130"/>
                </a:cubicBezTo>
                <a:cubicBezTo>
                  <a:pt x="2539547" y="776485"/>
                  <a:pt x="2295916" y="705036"/>
                  <a:pt x="2125377" y="757130"/>
                </a:cubicBezTo>
                <a:cubicBezTo>
                  <a:pt x="1954838" y="809224"/>
                  <a:pt x="1812993" y="726578"/>
                  <a:pt x="1668018" y="757130"/>
                </a:cubicBezTo>
                <a:cubicBezTo>
                  <a:pt x="1523043" y="787682"/>
                  <a:pt x="1322168" y="721077"/>
                  <a:pt x="1210658" y="757130"/>
                </a:cubicBezTo>
                <a:cubicBezTo>
                  <a:pt x="1099148" y="793183"/>
                  <a:pt x="849389" y="728033"/>
                  <a:pt x="699491" y="757130"/>
                </a:cubicBezTo>
                <a:cubicBezTo>
                  <a:pt x="549593" y="786227"/>
                  <a:pt x="172386" y="728429"/>
                  <a:pt x="0" y="757130"/>
                </a:cubicBezTo>
                <a:cubicBezTo>
                  <a:pt x="-7821" y="589809"/>
                  <a:pt x="34031" y="478111"/>
                  <a:pt x="0" y="370994"/>
                </a:cubicBezTo>
                <a:cubicBezTo>
                  <a:pt x="-34031" y="263877"/>
                  <a:pt x="11828" y="108195"/>
                  <a:pt x="0" y="0"/>
                </a:cubicBezTo>
                <a:close/>
              </a:path>
            </a:pathLst>
          </a:custGeom>
          <a:noFill/>
          <a:ln w="28575">
            <a:noFill/>
            <a:prstDash val="dash"/>
            <a:extLst>
              <a:ext uri="{C807C97D-BFC1-408E-A445-0C87EB9F89A2}">
                <ask:lineSketchStyleProp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a:spcBef>
                <a:spcPct val="50000"/>
              </a:spcBef>
              <a:buNone/>
              <a:defRPr/>
            </a:pPr>
            <a:r>
              <a:rPr lang="en-US" sz="4800" b="1" dirty="0">
                <a:solidFill>
                  <a:srgbClr val="FF0000"/>
                </a:solidFill>
              </a:rPr>
              <a:t>70 </a:t>
            </a:r>
            <a:endParaRPr lang="vi-VN" sz="4800" b="1" dirty="0">
              <a:solidFill>
                <a:srgbClr val="FF0000"/>
              </a:solidFill>
            </a:endParaRPr>
          </a:p>
        </p:txBody>
      </p:sp>
      <p:sp>
        <p:nvSpPr>
          <p:cNvPr id="48" name="TextBox 47"/>
          <p:cNvSpPr txBox="1">
            <a:spLocks noChangeArrowheads="1"/>
          </p:cNvSpPr>
          <p:nvPr/>
        </p:nvSpPr>
        <p:spPr bwMode="auto">
          <a:xfrm flipH="1">
            <a:off x="1767695" y="2881933"/>
            <a:ext cx="5331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rgbClr val="FF0000"/>
                </a:solidFill>
                <a:latin typeface="Arial" panose="020B0604020202020204" pitchFamily="34" charset="0"/>
              </a:rPr>
              <a:t>0</a:t>
            </a:r>
          </a:p>
        </p:txBody>
      </p:sp>
      <p:sp>
        <p:nvSpPr>
          <p:cNvPr id="49" name="TextBox 48"/>
          <p:cNvSpPr txBox="1">
            <a:spLocks noChangeArrowheads="1"/>
          </p:cNvSpPr>
          <p:nvPr/>
        </p:nvSpPr>
        <p:spPr bwMode="auto">
          <a:xfrm>
            <a:off x="1762972" y="4259221"/>
            <a:ext cx="4859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en-US" sz="5400" b="1" dirty="0">
                <a:solidFill>
                  <a:schemeClr val="accent2"/>
                </a:solidFill>
                <a:latin typeface="Arial" panose="020B0604020202020204" pitchFamily="34" charset="0"/>
              </a:rPr>
              <a:t>0</a:t>
            </a:r>
          </a:p>
        </p:txBody>
      </p:sp>
    </p:spTree>
    <p:custDataLst>
      <p:tags r:id="rId1"/>
    </p:custDataLst>
    <p:extLst>
      <p:ext uri="{BB962C8B-B14F-4D97-AF65-F5344CB8AC3E}">
        <p14:creationId xmlns:p14="http://schemas.microsoft.com/office/powerpoint/2010/main" val="2045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wipe(left)">
                                      <p:cBhvr>
                                        <p:cTn id="64" dur="500"/>
                                        <p:tgtEl>
                                          <p:spTgt spid="63"/>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8" grpId="0" animBg="1"/>
      <p:bldP spid="41" grpId="0"/>
      <p:bldP spid="42" grpId="0"/>
      <p:bldP spid="43" grpId="0"/>
      <p:bldP spid="45" grpId="0"/>
      <p:bldP spid="46" grpId="0"/>
      <p:bldP spid="2" grpId="0" animBg="1"/>
      <p:bldP spid="40"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5093FC-BF24-4FB4-B475-71E320FAB662}"/>
              </a:ext>
            </a:extLst>
          </p:cNvPr>
          <p:cNvSpPr/>
          <p:nvPr/>
        </p:nvSpPr>
        <p:spPr>
          <a:xfrm flipH="1">
            <a:off x="354012" y="342900"/>
            <a:ext cx="11482388"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Subtitle 2">
            <a:extLst>
              <a:ext uri="{FF2B5EF4-FFF2-40B4-BE49-F238E27FC236}">
                <a16:creationId xmlns:a16="http://schemas.microsoft.com/office/drawing/2014/main" id="{355D6B4D-34E6-4E68-9381-6ABEB8D1DF6A}"/>
              </a:ext>
            </a:extLst>
          </p:cNvPr>
          <p:cNvSpPr txBox="1">
            <a:spLocks/>
          </p:cNvSpPr>
          <p:nvPr/>
        </p:nvSpPr>
        <p:spPr>
          <a:xfrm>
            <a:off x="4235266" y="3237657"/>
            <a:ext cx="3723098" cy="32284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18">
            <a:extLst>
              <a:ext uri="{FF2B5EF4-FFF2-40B4-BE49-F238E27FC236}">
                <a16:creationId xmlns:a16="http://schemas.microsoft.com/office/drawing/2014/main" id="{152B2108-A141-4AC4-AD98-2FC32AFDF079}"/>
              </a:ext>
            </a:extLst>
          </p:cNvPr>
          <p:cNvSpPr>
            <a:spLocks noChangeArrowheads="1"/>
          </p:cNvSpPr>
          <p:nvPr>
            <p:custDataLst>
              <p:tags r:id="rId2"/>
            </p:custDataLst>
          </p:nvPr>
        </p:nvSpPr>
        <p:spPr bwMode="auto">
          <a:xfrm>
            <a:off x="1397000" y="259085"/>
            <a:ext cx="9435986" cy="20313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altLang="zh-CN" sz="3600" b="1" spc="600" dirty="0" err="1">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Thứ</a:t>
            </a:r>
            <a:r>
              <a:rPr lang="en-US" altLang="zh-CN" sz="36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spc="600" dirty="0" err="1">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hai</a:t>
            </a:r>
            <a:r>
              <a:rPr lang="en-US" altLang="zh-CN" sz="36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spc="600" dirty="0" err="1">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ngày</a:t>
            </a:r>
            <a:r>
              <a:rPr lang="en-US" altLang="zh-CN" sz="36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20 </a:t>
            </a:r>
            <a:r>
              <a:rPr lang="en-US" altLang="zh-CN" sz="3600" b="1" spc="600" dirty="0" err="1">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tháng</a:t>
            </a:r>
            <a:r>
              <a:rPr lang="en-US" altLang="zh-CN" sz="36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12 </a:t>
            </a:r>
            <a:r>
              <a:rPr lang="en-US" altLang="zh-CN" sz="3600" b="1" spc="600" dirty="0" err="1">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năm</a:t>
            </a:r>
            <a:r>
              <a:rPr lang="en-US" altLang="zh-CN" sz="36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2021</a:t>
            </a:r>
          </a:p>
          <a:p>
            <a:pPr lvl="0" algn="ctr" fontAlgn="base">
              <a:spcBef>
                <a:spcPct val="0"/>
              </a:spcBef>
              <a:spcAft>
                <a:spcPct val="0"/>
              </a:spcAft>
            </a:pPr>
            <a:r>
              <a:rPr lang="en-US" altLang="zh-CN" sz="32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TOÁN</a:t>
            </a:r>
          </a:p>
          <a:p>
            <a:pPr lvl="0" algn="ctr" fontAlgn="base">
              <a:spcBef>
                <a:spcPct val="0"/>
              </a:spcBef>
              <a:spcAft>
                <a:spcPct val="0"/>
              </a:spcAft>
            </a:pPr>
            <a:r>
              <a:rPr lang="en-US" altLang="zh-CN" sz="3200" b="1" spc="600" dirty="0">
                <a:solidFill>
                  <a:srgbClr val="E32D36"/>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CHIA SỐ CÓ BA CHỮ SỐ CHO SỐ CÓ MỘT CHỮ SỐ</a:t>
            </a:r>
          </a:p>
        </p:txBody>
      </p:sp>
    </p:spTree>
    <p:custDataLst>
      <p:tags r:id="rId1"/>
    </p:custDataLst>
    <p:extLst>
      <p:ext uri="{BB962C8B-B14F-4D97-AF65-F5344CB8AC3E}">
        <p14:creationId xmlns:p14="http://schemas.microsoft.com/office/powerpoint/2010/main" val="3471301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5000" r="-5000"/>
          </a:stretch>
        </a:blipFill>
        <a:effectLst/>
      </p:bgPr>
    </p:bg>
    <p:spTree>
      <p:nvGrpSpPr>
        <p:cNvPr id="1" name=""/>
        <p:cNvGrpSpPr/>
        <p:nvPr/>
      </p:nvGrpSpPr>
      <p:grpSpPr>
        <a:xfrm>
          <a:off x="0" y="0"/>
          <a:ext cx="0" cy="0"/>
          <a:chOff x="0" y="0"/>
          <a:chExt cx="0" cy="0"/>
        </a:xfrm>
      </p:grpSpPr>
      <p:pic>
        <p:nvPicPr>
          <p:cNvPr id="2" name="图片 28">
            <a:extLst>
              <a:ext uri="{FF2B5EF4-FFF2-40B4-BE49-F238E27FC236}">
                <a16:creationId xmlns:a16="http://schemas.microsoft.com/office/drawing/2014/main" id="{F3978C81-32EC-4022-A566-3C15834728CB}"/>
              </a:ext>
            </a:extLst>
          </p:cNvPr>
          <p:cNvPicPr>
            <a:picLocks noChangeAspect="1"/>
          </p:cNvPicPr>
          <p:nvPr/>
        </p:nvPicPr>
        <p:blipFill rotWithShape="1">
          <a:blip r:embed="rId5">
            <a:extLst>
              <a:ext uri="{28A0092B-C50C-407E-A947-70E740481C1C}">
                <a14:useLocalDpi xmlns:a14="http://schemas.microsoft.com/office/drawing/2010/main" val="0"/>
              </a:ext>
            </a:extLst>
          </a:blip>
          <a:srcRect l="44475" t="6288" r="43024" b="75053"/>
          <a:stretch/>
        </p:blipFill>
        <p:spPr>
          <a:xfrm flipH="1">
            <a:off x="2983700" y="-139121"/>
            <a:ext cx="1787184" cy="1500490"/>
          </a:xfrm>
          <a:prstGeom prst="rect">
            <a:avLst/>
          </a:prstGeom>
        </p:spPr>
      </p:pic>
      <p:pic>
        <p:nvPicPr>
          <p:cNvPr id="3" name="图片 20">
            <a:extLst>
              <a:ext uri="{FF2B5EF4-FFF2-40B4-BE49-F238E27FC236}">
                <a16:creationId xmlns:a16="http://schemas.microsoft.com/office/drawing/2014/main" id="{9475F598-0355-4241-95C5-A2A99853362F}"/>
              </a:ext>
            </a:extLst>
          </p:cNvPr>
          <p:cNvPicPr>
            <a:picLocks noChangeAspect="1"/>
          </p:cNvPicPr>
          <p:nvPr/>
        </p:nvPicPr>
        <p:blipFill rotWithShape="1">
          <a:blip r:embed="rId5">
            <a:extLst>
              <a:ext uri="{28A0092B-C50C-407E-A947-70E740481C1C}">
                <a14:useLocalDpi xmlns:a14="http://schemas.microsoft.com/office/drawing/2010/main" val="0"/>
              </a:ext>
            </a:extLst>
          </a:blip>
          <a:srcRect l="44475" t="6288" r="43024" b="75053"/>
          <a:stretch/>
        </p:blipFill>
        <p:spPr>
          <a:xfrm>
            <a:off x="5869696" y="-129692"/>
            <a:ext cx="1787184" cy="1500490"/>
          </a:xfrm>
          <a:prstGeom prst="rect">
            <a:avLst/>
          </a:prstGeom>
        </p:spPr>
      </p:pic>
      <p:pic>
        <p:nvPicPr>
          <p:cNvPr id="4" name="图片 21">
            <a:extLst>
              <a:ext uri="{FF2B5EF4-FFF2-40B4-BE49-F238E27FC236}">
                <a16:creationId xmlns:a16="http://schemas.microsoft.com/office/drawing/2014/main" id="{5E0D2A20-4D1A-4C52-9816-F6C170B63D6B}"/>
              </a:ext>
            </a:extLst>
          </p:cNvPr>
          <p:cNvPicPr>
            <a:picLocks noChangeAspect="1"/>
          </p:cNvPicPr>
          <p:nvPr/>
        </p:nvPicPr>
        <p:blipFill rotWithShape="1">
          <a:blip r:embed="rId5">
            <a:extLst>
              <a:ext uri="{28A0092B-C50C-407E-A947-70E740481C1C}">
                <a14:useLocalDpi xmlns:a14="http://schemas.microsoft.com/office/drawing/2010/main" val="0"/>
              </a:ext>
            </a:extLst>
          </a:blip>
          <a:srcRect t="62063" b="527"/>
          <a:stretch/>
        </p:blipFill>
        <p:spPr>
          <a:xfrm>
            <a:off x="1008" y="4167712"/>
            <a:ext cx="8941824" cy="2690288"/>
          </a:xfrm>
          <a:prstGeom prst="rect">
            <a:avLst/>
          </a:prstGeom>
        </p:spPr>
      </p:pic>
      <p:pic>
        <p:nvPicPr>
          <p:cNvPr id="5" name="图片 18">
            <a:extLst>
              <a:ext uri="{FF2B5EF4-FFF2-40B4-BE49-F238E27FC236}">
                <a16:creationId xmlns:a16="http://schemas.microsoft.com/office/drawing/2014/main" id="{2C848FBF-8B4E-4495-8104-B35C70B54008}"/>
              </a:ext>
            </a:extLst>
          </p:cNvPr>
          <p:cNvPicPr>
            <a:picLocks noChangeAspect="1"/>
          </p:cNvPicPr>
          <p:nvPr/>
        </p:nvPicPr>
        <p:blipFill rotWithShape="1">
          <a:blip r:embed="rId6">
            <a:extLst>
              <a:ext uri="{28A0092B-C50C-407E-A947-70E740481C1C}">
                <a14:useLocalDpi xmlns:a14="http://schemas.microsoft.com/office/drawing/2010/main" val="0"/>
              </a:ext>
            </a:extLst>
          </a:blip>
          <a:srcRect l="47287" t="17223" r="16147" b="32401"/>
          <a:stretch/>
        </p:blipFill>
        <p:spPr>
          <a:xfrm>
            <a:off x="2060916" y="889000"/>
            <a:ext cx="6476539" cy="4026760"/>
          </a:xfrm>
          <a:prstGeom prst="rect">
            <a:avLst/>
          </a:prstGeom>
        </p:spPr>
      </p:pic>
      <p:pic>
        <p:nvPicPr>
          <p:cNvPr id="6" name="图片 23">
            <a:extLst>
              <a:ext uri="{FF2B5EF4-FFF2-40B4-BE49-F238E27FC236}">
                <a16:creationId xmlns:a16="http://schemas.microsoft.com/office/drawing/2014/main" id="{EBB5BB03-286A-4747-B55F-842491BFF2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9241" y="1184003"/>
            <a:ext cx="2883876" cy="3998100"/>
          </a:xfrm>
          <a:prstGeom prst="rect">
            <a:avLst/>
          </a:prstGeom>
          <a:effectLst>
            <a:outerShdw blurRad="50800" dist="38100" dir="5400000" algn="t" rotWithShape="0">
              <a:prstClr val="black">
                <a:alpha val="40000"/>
              </a:prstClr>
            </a:outerShdw>
          </a:effectLst>
        </p:spPr>
      </p:pic>
      <p:sp>
        <p:nvSpPr>
          <p:cNvPr id="7" name="文本框 25">
            <a:extLst>
              <a:ext uri="{FF2B5EF4-FFF2-40B4-BE49-F238E27FC236}">
                <a16:creationId xmlns:a16="http://schemas.microsoft.com/office/drawing/2014/main" id="{7F6BE3D3-5A37-42F0-BC6D-9FF884E4AB72}"/>
              </a:ext>
            </a:extLst>
          </p:cNvPr>
          <p:cNvSpPr txBox="1"/>
          <p:nvPr/>
        </p:nvSpPr>
        <p:spPr>
          <a:xfrm>
            <a:off x="2816774" y="2104101"/>
            <a:ext cx="4964822" cy="1311449"/>
          </a:xfrm>
          <a:prstGeom prst="rect">
            <a:avLst/>
          </a:prstGeom>
          <a:noFill/>
        </p:spPr>
        <p:txBody>
          <a:bodyPr wrap="none" rtlCol="0">
            <a:spAutoFit/>
          </a:bodyPr>
          <a:lstStyle/>
          <a:p>
            <a:pPr algn="ctr">
              <a:lnSpc>
                <a:spcPct val="150000"/>
              </a:lnSpc>
            </a:pPr>
            <a:r>
              <a:rPr lang="en-US" altLang="zh-CN" sz="6000" b="1" dirty="0">
                <a:solidFill>
                  <a:schemeClr val="accent2"/>
                </a:solidFill>
                <a:effectLst>
                  <a:outerShdw blurRad="38100" dist="38100" dir="2700000" algn="tl">
                    <a:srgbClr val="000000">
                      <a:alpha val="43137"/>
                    </a:srgbClr>
                  </a:outerShdw>
                </a:effectLst>
                <a:latin typeface="Times New Roman" panose="02020603050405020304" pitchFamily="18" charset="0"/>
                <a:ea typeface="站酷快乐体 " panose="02010600030101010101" pitchFamily="2" charset="-122"/>
                <a:cs typeface="Times New Roman" panose="02020603050405020304" pitchFamily="18" charset="0"/>
              </a:rPr>
              <a:t>THỰC HÀNH</a:t>
            </a:r>
          </a:p>
        </p:txBody>
      </p:sp>
    </p:spTree>
    <p:custDataLst>
      <p:tags r:id="rId1"/>
    </p:custDataLst>
    <p:extLst>
      <p:ext uri="{BB962C8B-B14F-4D97-AF65-F5344CB8AC3E}">
        <p14:creationId xmlns:p14="http://schemas.microsoft.com/office/powerpoint/2010/main" val="3461503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3000"/>
                            </p:stCondLst>
                            <p:childTnLst>
                              <p:par>
                                <p:cTn id="29" presetID="45"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99996"/>
            <a:ext cx="85090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Câu</a:t>
            </a:r>
            <a:r>
              <a:rPr kumimoji="0" lang="en-US" altLang="en-US" sz="36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1.</a:t>
            </a:r>
            <a:r>
              <a:rPr kumimoji="0" lang="en-US" altLang="en-US" sz="3600" b="1" i="0" u="none" strike="noStrike" cap="none" normalizeH="0" dirty="0">
                <a:ln>
                  <a:noFill/>
                </a:ln>
                <a:solidFill>
                  <a:srgbClr val="008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17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Giải Toán 3 VNEN Bài 39: Chia số có ba chữ số cho số có một chữ số | Hay nhất Giải bài tập Toán 3 V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24025"/>
            <a:ext cx="11858625" cy="44372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8563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LMS_API_VERSION" val="SCORM 2004 (4th edition)"/>
  <p:tag name="ISPRING_ULTRA_SCORM_COURSE_ID" val="F982C9B1-9B1E-4A29-85BC-D129A080920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J\u000F\n${0B92D87F-9DCF-4AA7-ABC2-10FD8448C438}&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GENSWF_SLIDE_UID" val="{A298C8B8-A634-4E22-A63C-C1E07EFF27F6}:356"/>
</p:tagLst>
</file>

<file path=ppt/tags/tag12.xml><?xml version="1.0" encoding="utf-8"?>
<p:tagLst xmlns:a="http://schemas.openxmlformats.org/drawingml/2006/main" xmlns:r="http://schemas.openxmlformats.org/officeDocument/2006/relationships" xmlns:p="http://schemas.openxmlformats.org/presentationml/2006/main">
  <p:tag name="GENSWF_SLIDE_UID" val="{8A4B402B-6B42-4B69-986C-B78C43AA6A56}:365"/>
</p:tagLst>
</file>

<file path=ppt/tags/tag13.xml><?xml version="1.0" encoding="utf-8"?>
<p:tagLst xmlns:a="http://schemas.openxmlformats.org/drawingml/2006/main" xmlns:r="http://schemas.openxmlformats.org/officeDocument/2006/relationships" xmlns:p="http://schemas.openxmlformats.org/presentationml/2006/main">
  <p:tag name="GENSWF_SLIDE_UID" val="{3810C405-E8A6-48FC-A72C-2312457E2ABF}:363"/>
</p:tagLst>
</file>

<file path=ppt/tags/tag14.xml><?xml version="1.0" encoding="utf-8"?>
<p:tagLst xmlns:a="http://schemas.openxmlformats.org/drawingml/2006/main" xmlns:r="http://schemas.openxmlformats.org/officeDocument/2006/relationships" xmlns:p="http://schemas.openxmlformats.org/presentationml/2006/main">
  <p:tag name="GENSWF_SLIDE_UID" val="{D831D906-B098-4D4C-A552-8330CD6052EC}:354"/>
</p:tagLst>
</file>

<file path=ppt/tags/tag15.xml><?xml version="1.0" encoding="utf-8"?>
<p:tagLst xmlns:a="http://schemas.openxmlformats.org/drawingml/2006/main" xmlns:r="http://schemas.openxmlformats.org/officeDocument/2006/relationships" xmlns:p="http://schemas.openxmlformats.org/presentationml/2006/main">
  <p:tag name="GENSWF_SLIDE_UID" val="{68C843CB-F08B-42B0-A880-159B28D704F4}:357"/>
</p:tagLst>
</file>

<file path=ppt/tags/tag16.xml><?xml version="1.0" encoding="utf-8"?>
<p:tagLst xmlns:a="http://schemas.openxmlformats.org/drawingml/2006/main" xmlns:r="http://schemas.openxmlformats.org/officeDocument/2006/relationships" xmlns:p="http://schemas.openxmlformats.org/presentationml/2006/main">
  <p:tag name="GENSWF_SLIDE_UID" val="{4BA4ADA3-B4C1-4235-87BD-32949ED5E1C8}:364"/>
</p:tagLst>
</file>

<file path=ppt/tags/tag17.xml><?xml version="1.0" encoding="utf-8"?>
<p:tagLst xmlns:a="http://schemas.openxmlformats.org/drawingml/2006/main" xmlns:r="http://schemas.openxmlformats.org/officeDocument/2006/relationships" xmlns:p="http://schemas.openxmlformats.org/presentationml/2006/main">
  <p:tag name="GENSWF_SLIDE_UID" val="{889EA29E-22D4-4184-8DD0-8E3859D3D7DE}:366"/>
</p:tagLst>
</file>

<file path=ppt/tags/tag18.xml><?xml version="1.0" encoding="utf-8"?>
<p:tagLst xmlns:a="http://schemas.openxmlformats.org/drawingml/2006/main" xmlns:r="http://schemas.openxmlformats.org/officeDocument/2006/relationships" xmlns:p="http://schemas.openxmlformats.org/presentationml/2006/main">
  <p:tag name="GENSWF_SLIDE_UID" val="{C83CFAA7-0DBE-4DEB-976E-6BD7ABAE08B9}:359"/>
</p:tagLst>
</file>

<file path=ppt/tags/tag19.xml><?xml version="1.0" encoding="utf-8"?>
<p:tagLst xmlns:a="http://schemas.openxmlformats.org/drawingml/2006/main" xmlns:r="http://schemas.openxmlformats.org/officeDocument/2006/relationships" xmlns:p="http://schemas.openxmlformats.org/presentationml/2006/main">
  <p:tag name="GENSWF_SLIDE_UID" val="{DDD4F590-2B7F-40FE-B586-8C52DE9A9B7E}:341"/>
</p:tagLst>
</file>

<file path=ppt/tags/tag2.xml><?xml version="1.0" encoding="utf-8"?>
<p:tagLst xmlns:a="http://schemas.openxmlformats.org/drawingml/2006/main" xmlns:r="http://schemas.openxmlformats.org/officeDocument/2006/relationships" xmlns:p="http://schemas.openxmlformats.org/presentationml/2006/main">
  <p:tag name="GENSWF_SLIDE_UID" val="{2AC6FF05-436B-46A0-B649-51FC73BFCECB}:351"/>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GENSWF_SLIDE_UID" val="{1C196174-004E-4E74-9E7C-3E0074F804B4}:360"/>
</p:tagLst>
</file>

<file path=ppt/tags/tag5.xml><?xml version="1.0" encoding="utf-8"?>
<p:tagLst xmlns:a="http://schemas.openxmlformats.org/drawingml/2006/main" xmlns:r="http://schemas.openxmlformats.org/officeDocument/2006/relationships" xmlns:p="http://schemas.openxmlformats.org/presentationml/2006/main">
  <p:tag name="GENSWF_SLIDE_UID" val="{FC0B3013-C351-4C8E-B636-E9B80134D52F}:304"/>
</p:tagLst>
</file>

<file path=ppt/tags/tag6.xml><?xml version="1.0" encoding="utf-8"?>
<p:tagLst xmlns:a="http://schemas.openxmlformats.org/drawingml/2006/main" xmlns:r="http://schemas.openxmlformats.org/officeDocument/2006/relationships" xmlns:p="http://schemas.openxmlformats.org/presentationml/2006/main">
  <p:tag name="GENSWF_SLIDE_UID" val="{472268C0-E9C2-47EF-B64E-768136D55EB1}:361"/>
</p:tagLst>
</file>

<file path=ppt/tags/tag7.xml><?xml version="1.0" encoding="utf-8"?>
<p:tagLst xmlns:a="http://schemas.openxmlformats.org/drawingml/2006/main" xmlns:r="http://schemas.openxmlformats.org/officeDocument/2006/relationships" xmlns:p="http://schemas.openxmlformats.org/presentationml/2006/main">
  <p:tag name="GENSWF_SLIDE_UID" val="{34F4689A-3B91-4668-852B-39E63A837206}:353"/>
</p:tagLst>
</file>

<file path=ppt/tags/tag8.xml><?xml version="1.0" encoding="utf-8"?>
<p:tagLst xmlns:a="http://schemas.openxmlformats.org/drawingml/2006/main" xmlns:r="http://schemas.openxmlformats.org/officeDocument/2006/relationships" xmlns:p="http://schemas.openxmlformats.org/presentationml/2006/main">
  <p:tag name="GENSWF_SLIDE_UID" val="{F3337EBF-EE15-44FB-BE85-1FB9962627A1}:362"/>
</p:tagLst>
</file>

<file path=ppt/tags/tag9.xml><?xml version="1.0" encoding="utf-8"?>
<p:tagLst xmlns:a="http://schemas.openxmlformats.org/drawingml/2006/main" xmlns:r="http://schemas.openxmlformats.org/officeDocument/2006/relationships" xmlns:p="http://schemas.openxmlformats.org/presentationml/2006/main">
  <p:tag name="GENSWF_SLIDE_UID" val="{1EA894DB-3215-46CD-9FB6-EC2C8BE8DD2F}:3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2422</TotalTime>
  <Words>1077</Words>
  <Application>Microsoft Office PowerPoint</Application>
  <PresentationFormat>Widescreen</PresentationFormat>
  <Paragraphs>268</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等线</vt:lpstr>
      <vt:lpstr>微软雅黑</vt:lpstr>
      <vt:lpstr>Arial</vt:lpstr>
      <vt:lpstr>Calibri</vt:lpstr>
      <vt:lpstr>Calibri Light</vt:lpstr>
      <vt:lpstr>HP001 4 hàng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Nhật Lệ lô</cp:lastModifiedBy>
  <cp:revision>389</cp:revision>
  <dcterms:created xsi:type="dcterms:W3CDTF">2018-02-23T07:21:00Z</dcterms:created>
  <dcterms:modified xsi:type="dcterms:W3CDTF">2024-12-22T10:00:36Z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CE362F7923114B63B68AFE71D7C2E639</vt:lpwstr>
  </property>
  <property fmtid="{D5CDD505-2E9C-101B-9397-08002B2CF9AE}" pid="3" name="KSOProductBuildVer">
    <vt:lpwstr>1033-11.2.0.10258</vt:lpwstr>
  </property>
</Properties>
</file>