
<file path=[Content_Types].xml><?xml version="1.0" encoding="utf-8"?>
<Types xmlns="http://schemas.openxmlformats.org/package/2006/content-types">
  <Default Extension="png" ContentType="image/png"/>
  <Default Extension="jpeg" ContentType="image/jpeg"/>
  <Default Extension="wmf" ContentType="image/x-wmf"/>
  <Default Extension="wma" ContentType="audio/x-ms-wma"/>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1.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4.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5.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8ea149762fc5420d" Type="http://schemas.microsoft.com/office/2007/relationships/ui/extensibility" Target="customUI/customUI14.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6" r:id="rId1"/>
    <p:sldMasterId id="2147483744" r:id="rId2"/>
    <p:sldMasterId id="2147483696" r:id="rId3"/>
    <p:sldMasterId id="2147483732" r:id="rId4"/>
    <p:sldMasterId id="2147483708" r:id="rId5"/>
    <p:sldMasterId id="2147483684" r:id="rId6"/>
    <p:sldMasterId id="2147483720" r:id="rId7"/>
    <p:sldMasterId id="2147483768" r:id="rId8"/>
    <p:sldMasterId id="2147483672" r:id="rId9"/>
    <p:sldMasterId id="2147483660" r:id="rId10"/>
    <p:sldMasterId id="2147484862" r:id="rId11"/>
    <p:sldMasterId id="2147484874" r:id="rId12"/>
    <p:sldMasterId id="2147484886" r:id="rId13"/>
    <p:sldMasterId id="2147484898" r:id="rId14"/>
    <p:sldMasterId id="2147484910" r:id="rId15"/>
    <p:sldMasterId id="2147484948" r:id="rId16"/>
  </p:sldMasterIdLst>
  <p:notesMasterIdLst>
    <p:notesMasterId r:id="rId51"/>
  </p:notesMasterIdLst>
  <p:sldIdLst>
    <p:sldId id="580" r:id="rId17"/>
    <p:sldId id="488" r:id="rId18"/>
    <p:sldId id="507" r:id="rId19"/>
    <p:sldId id="346" r:id="rId20"/>
    <p:sldId id="270" r:id="rId21"/>
    <p:sldId id="582" r:id="rId22"/>
    <p:sldId id="487" r:id="rId23"/>
    <p:sldId id="394" r:id="rId24"/>
    <p:sldId id="469" r:id="rId25"/>
    <p:sldId id="439" r:id="rId26"/>
    <p:sldId id="583" r:id="rId27"/>
    <p:sldId id="402" r:id="rId28"/>
    <p:sldId id="584" r:id="rId29"/>
    <p:sldId id="585" r:id="rId30"/>
    <p:sldId id="586" r:id="rId31"/>
    <p:sldId id="587" r:id="rId32"/>
    <p:sldId id="589" r:id="rId33"/>
    <p:sldId id="590" r:id="rId34"/>
    <p:sldId id="592" r:id="rId35"/>
    <p:sldId id="595" r:id="rId36"/>
    <p:sldId id="593" r:id="rId37"/>
    <p:sldId id="490" r:id="rId38"/>
    <p:sldId id="272" r:id="rId39"/>
    <p:sldId id="277" r:id="rId40"/>
    <p:sldId id="278" r:id="rId41"/>
    <p:sldId id="279" r:id="rId42"/>
    <p:sldId id="280" r:id="rId43"/>
    <p:sldId id="281" r:id="rId44"/>
    <p:sldId id="282" r:id="rId45"/>
    <p:sldId id="492" r:id="rId46"/>
    <p:sldId id="504" r:id="rId47"/>
    <p:sldId id="501" r:id="rId48"/>
    <p:sldId id="502" r:id="rId49"/>
    <p:sldId id="499" r:id="rId50"/>
  </p:sldIdLst>
  <p:sldSz cx="12192000" cy="6858000"/>
  <p:notesSz cx="6858000" cy="9144000"/>
  <p:embeddedFontLst>
    <p:embeddedFont>
      <p:font typeface="Calibri Light" panose="020F0302020204030204" pitchFamily="34" charset="0"/>
      <p:regular r:id="rId52"/>
      <p:italic r:id="rId53"/>
    </p:embeddedFont>
    <p:embeddedFont>
      <p:font typeface="Calibri" panose="020F0502020204030204" pitchFamily="34" charset="0"/>
      <p:regular r:id="rId54"/>
      <p:bold r:id="rId55"/>
      <p:italic r:id="rId56"/>
      <p:boldItalic r:id="rId57"/>
    </p:embeddedFont>
    <p:embeddedFont>
      <p:font typeface="Tahoma" panose="020B0604030504040204" pitchFamily="34" charset="0"/>
      <p:regular r:id="rId58"/>
      <p:bold r:id="rId59"/>
    </p:embeddedFont>
    <p:embeddedFont>
      <p:font typeface="VNI-Times" pitchFamily="2" charset="0"/>
      <p:regular r:id="rId60"/>
      <p:bold r:id="rId61"/>
      <p:italic r:id="rId62"/>
      <p:boldItalic r:id="rId63"/>
    </p:embeddedFont>
    <p:embeddedFont>
      <p:font typeface="Chu Van An" panose="02020503050405090304" charset="0"/>
      <p:regular r:id="rId64"/>
      <p:bold r:id="rId65"/>
      <p:italic r:id="rId66"/>
      <p:boldItalic r:id="rId67"/>
    </p:embeddedFont>
  </p:embeddedFontLst>
  <p:custDataLst>
    <p:tags r:id="rId6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DMIN" initials="A" lastIdx="1" clrIdx="0"/>
  <p:cmAuthor id="3"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339966"/>
    <a:srgbClr val="00CC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985" autoAdjust="0"/>
    <p:restoredTop sz="94660"/>
  </p:normalViewPr>
  <p:slideViewPr>
    <p:cSldViewPr snapToGrid="0">
      <p:cViewPr varScale="1">
        <p:scale>
          <a:sx n="67" d="100"/>
          <a:sy n="67" d="100"/>
        </p:scale>
        <p:origin x="8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font" Target="fonts/font12.fntdata"/><Relationship Id="rId6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Master" Target="slideMasters/slideMaster5.xml"/><Relationship Id="rId61" Type="http://schemas.openxmlformats.org/officeDocument/2006/relationships/font" Target="fonts/font10.fntdata"/><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notesMaster" Target="notesMasters/notesMaster1.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font" Target="fonts/font6.fntdata"/><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font" Target="fonts/font4.fntdata"/><Relationship Id="rId7" Type="http://schemas.openxmlformats.org/officeDocument/2006/relationships/slideMaster" Target="slideMasters/slideMaster7.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B3B92-5484-461E-89D5-50DB34F7A770}" type="datetimeFigureOut">
              <a:rPr lang="vi-VN" smtClean="0"/>
              <a:pPr/>
              <a:t>31/05/2024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586A8-FAC1-4B77-9CC9-E1C8A40D9305}" type="slidenum">
              <a:rPr lang="vi-VN" smtClean="0"/>
              <a:pPr/>
              <a:t>‹#›</a:t>
            </a:fld>
            <a:endParaRPr lang="vi-VN"/>
          </a:p>
        </p:txBody>
      </p:sp>
    </p:spTree>
    <p:extLst>
      <p:ext uri="{BB962C8B-B14F-4D97-AF65-F5344CB8AC3E}">
        <p14:creationId xmlns:p14="http://schemas.microsoft.com/office/powerpoint/2010/main" val="60592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0586A8-FAC1-4B77-9CC9-E1C8A40D9305}" type="slidenum">
              <a:rPr lang="vi-VN" smtClean="0"/>
              <a:pPr/>
              <a:t>1</a:t>
            </a:fld>
            <a:endParaRPr lang="vi-VN"/>
          </a:p>
        </p:txBody>
      </p:sp>
    </p:spTree>
    <p:extLst>
      <p:ext uri="{BB962C8B-B14F-4D97-AF65-F5344CB8AC3E}">
        <p14:creationId xmlns:p14="http://schemas.microsoft.com/office/powerpoint/2010/main" val="303496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180536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30</a:t>
            </a:fld>
            <a:endParaRPr lang="en-US"/>
          </a:p>
        </p:txBody>
      </p:sp>
    </p:spTree>
    <p:extLst>
      <p:ext uri="{BB962C8B-B14F-4D97-AF65-F5344CB8AC3E}">
        <p14:creationId xmlns:p14="http://schemas.microsoft.com/office/powerpoint/2010/main" val="169727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1A0598-4777-4D5F-A983-A60D638AEBA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BF8EE40D-BDA3-44F5-89B7-E797011BDA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8AE04AC-3995-4A48-A6B0-DDD75D1835C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522D0340-9360-442C-BEAD-6B8A67A68D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5EF9002-0DF0-43CC-B4EB-52B8E2F8905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4008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8FF880-A7EE-456E-BDDD-90BEC9AB4DDD}"/>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4C0B195-4A89-4E80-8471-DE203135500D}"/>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01B6623-416D-47FD-8B83-CF7B7E35FAB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77767775-BC8A-4EA9-BD4D-C23FCDB8B18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406B14B-6AA3-4BD7-95A5-CD3B7C427EFF}"/>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3696080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61AE2B-2CEF-47DE-A6A4-56036D54C5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835BA026-B9F5-4FD5-A0DC-9422E97B13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614BBAB-4AE1-4799-B6FD-D0E25D0D713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7E59D51-B56F-4349-AC3E-4EF2F486051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599ABAFC-AFB7-40FD-940F-78FC61198D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9D6B48C4-BDBF-48FB-9450-24FCFAF2A8FD}"/>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412022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8BDBDC-0FEB-4C67-B602-8A9790A766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A97932F6-F380-45C8-A305-94971A913B6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D020F40D-3181-4654-BF02-E98EAE6F09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90D282F-2FF5-4169-BF89-9053BD58729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CA4D21B6-1C19-482E-A5F3-8437847614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AB36ADA0-21A3-4F78-818B-7EA8675ED58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063126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992F84-4837-4A1F-A9C0-86C0DD7F6ED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2666F529-6CE2-4B6E-9F78-AEAECC1E74BE}"/>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980BD98C-4A23-4D18-A479-7AB31B03F63F}"/>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8788006A-41DB-47CD-9F4A-4F63BF4101F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CC88BF3-DFF1-45AE-A745-B9D16CDB7A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7609328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86482DC-584C-4F84-8C37-74A1F01E30B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A71CBB60-6465-4869-B2CA-5A8C0F233292}"/>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D64DD05-0D13-4C3F-AB7D-00C4092B2580}"/>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89528D6F-4778-4C7D-91A0-AB70AD8B9D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B03EF72-78B8-4AB6-8A0B-2F78E9E3AB2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1753225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482610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14658795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5E106B-B959-49B1-B96E-CFEAD0B42FE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1D16C24C-5113-4273-BCFC-817FA156D5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C9EA255-DC54-489F-9CA5-58D3C8EA2301}"/>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5517E229-FBC4-4983-8837-530ED07496F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02A1670-8688-4868-9781-366397B9746E}"/>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9627880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AA16B4-F3FD-489F-AA36-950D1301513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8C51C49-6EF6-4222-B037-1E8043A8C500}"/>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80AB600-D54B-41EF-829D-9E895F085CB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8E4A8094-AFAC-47E2-A1E2-316A2783EA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AFCD51E6-3032-40E0-92AA-3F1C7099C17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869765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29E9AA-ACEB-4012-B0E5-53B596FE0D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5D65F27C-1867-4483-B718-A8715E311DF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4B8C790-F943-4926-BC82-33C75B877F2A}"/>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AEFD2871-8ABA-4A4C-B570-B4CBF70E7F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892F0CD-2D59-4DEB-93B5-946C2E6F9A93}"/>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0458162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B312C98-5572-4D48-B566-3DDC91E009A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7AD9FA6-657D-41E4-A448-DC7D89BD4B7A}"/>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48AABCE2-23BC-484E-A38C-D69808461AC6}"/>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C3706BB8-3965-47D2-98E9-8819986255DE}"/>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7EF68D51-7D4A-4470-8738-9F8384B15D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0C75017-C69F-46D5-A6D4-A0EA1597E7E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55983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12956D-0E73-4492-86E3-ACFF77B1F4E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7D30FC6-A621-4093-9F47-4094639FD21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E3CA904-D764-43F6-B2DC-6B08766F21B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E08A223A-CC77-47AD-A137-7D3668AE5F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D6776A22-BC2A-4DF6-A8DA-88202AEAE35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2923896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2EE14AB-79B2-4763-9EB1-A6DB68BE87B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F2EB3C1E-705C-4AB2-8A3A-D0895EB545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C3CB66FF-4F2A-4789-A857-26F34D7E1509}"/>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E2150FAE-4797-4ED6-984C-C3FDB470E8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FEEED53-1845-4E91-A8BA-10FD109750E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CD9C856-5810-4362-9F2A-AA41FAAC810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31/05/2024</a:t>
            </a:fld>
            <a:endParaRPr lang="vi-VN"/>
          </a:p>
        </p:txBody>
      </p:sp>
      <p:sp>
        <p:nvSpPr>
          <p:cNvPr id="8" name="Chỗ dành sẵn cho Chân trang 7">
            <a:extLst>
              <a:ext uri="{FF2B5EF4-FFF2-40B4-BE49-F238E27FC236}">
                <a16:creationId xmlns:a16="http://schemas.microsoft.com/office/drawing/2014/main" id="{4A2E5A96-EB5C-4245-8B1B-DF241B71B60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24C116F5-9A68-4467-9C8F-7EE895232EC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6815199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ABF118-9BB8-4B2A-AF8E-E8789C04E10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6C5B2556-61C7-4C4F-A0F0-1E286DBA43B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31/05/2024</a:t>
            </a:fld>
            <a:endParaRPr lang="vi-VN"/>
          </a:p>
        </p:txBody>
      </p:sp>
      <p:sp>
        <p:nvSpPr>
          <p:cNvPr id="4" name="Chỗ dành sẵn cho Chân trang 3">
            <a:extLst>
              <a:ext uri="{FF2B5EF4-FFF2-40B4-BE49-F238E27FC236}">
                <a16:creationId xmlns:a16="http://schemas.microsoft.com/office/drawing/2014/main" id="{AD742640-7790-4EC0-8211-EB4DA66BF3C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EA39C9A0-BB70-4912-8D60-959631AFF3EC}"/>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5148993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1774615-5FE2-47A4-9DF0-3C4785E3E93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31/05/2024</a:t>
            </a:fld>
            <a:endParaRPr lang="vi-VN"/>
          </a:p>
        </p:txBody>
      </p:sp>
      <p:sp>
        <p:nvSpPr>
          <p:cNvPr id="3" name="Chỗ dành sẵn cho Chân trang 2">
            <a:extLst>
              <a:ext uri="{FF2B5EF4-FFF2-40B4-BE49-F238E27FC236}">
                <a16:creationId xmlns:a16="http://schemas.microsoft.com/office/drawing/2014/main" id="{7AA5F533-A03A-4501-8098-AB981D6709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ECE65624-4369-45A1-8BDB-A4BDE9B0428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8943076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80307F-161D-4DE2-967D-307919D37F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EE77E04E-08D0-4AE0-943E-2CD5526DA51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20C72C8-ED04-4067-9A30-4257767A7D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95FEB59-FE37-4905-84EC-81071570027F}"/>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F8FAC4C7-D6BC-4EC9-8877-59A5C171D78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86F53D4A-9908-44BB-BDCC-EF74C2503365}"/>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482799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876C454-4E53-4FE0-B19D-F5B253E2D3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72D405DC-53B1-4859-A179-8F1352EA297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2C13411F-08D9-415D-A125-9E1B9DE21A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3EC49A1-3521-4CEE-A775-C542CD29EA45}"/>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CAAC26D2-CEEF-4048-A776-5194A7999FB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D33A49D5-9F84-42C2-871E-C3AB651C2EC1}"/>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5001772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6F8826-69B2-4571-AD96-FC61CD41394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6F55560-47B1-41A0-962A-82B09EF4BB30}"/>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C090E37-37E3-4279-831E-46E330362448}"/>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F7F94064-C73B-4FB6-BD35-D4DEBC00FE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438C8EAF-C8E6-4A90-AF91-C189BD235258}"/>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5985300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1A3932D-0B6F-49CC-AD13-A29A733D876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9E80D9D1-FDF8-4F2E-8328-6F3ADBC2292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08F9649-6ADA-4CB8-B533-76350A5A36E3}"/>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5DC09FA4-0D80-4ABE-9CF6-7233DC12868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AC9BB3A-11BF-4D86-99B0-52C80A999FF9}"/>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1796505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333021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1867145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33591D-AEE3-4DF2-93CB-E51D6ED4D4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6CDDEDD3-ED8B-492E-A35B-B226600497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666A8A55-D146-495F-81A4-6D75AD3BE861}"/>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A73BF327-9337-4556-9A1C-152701F3A2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998A658-20C0-47FA-B666-A820D94980C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4014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399541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45F3855-0B74-471D-BB30-110F1E6F94C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D47984D9-FD82-46FE-A1F6-49E612312FDD}"/>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09E2F4D-EEEE-4825-95EB-770F4587DA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2317A3E4-FB16-4D4E-861F-F2883927D8B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49926349-2BF4-4A65-96EE-E6C6F7F5647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8337996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D016BF1-3375-48B0-A783-87D7808254F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2C73F60E-791B-411A-BC69-7633A20B0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2AB3694B-A383-48AD-9BBE-293A566D691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D0AD5814-5934-4916-889C-E23454F8CB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8D15BCC6-351D-436D-97AE-DEB23F9D4ED6}"/>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7719040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CD58AF-9168-4F77-8F08-64E4DA91F0E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24F295E-6D69-4E19-904E-D056C8E8CF12}"/>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AEDEB0CC-6879-4E53-A09B-74E7EB84AAE1}"/>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0A28F3AB-EFA6-47F1-865A-2A3A9A31BAB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5450814D-9D38-4869-8198-4188F540EE0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F3D104E-825B-48A9-AC27-B0F7B93B8C0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625982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028996-0ED6-4ABD-9A9A-C3C31B925E5E}"/>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0C4F36D-F219-41CA-8797-4D87CDD13E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3785732-4A1C-4D5D-9A51-1B5A12B07175}"/>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76E5716-0E09-4DA0-B2B9-700AABBD13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5EA0AA8-B625-43F6-BF5E-ADD9525CF33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2163BE-A65F-4FC7-8ED1-21E8B97190E9}"/>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31/05/2024</a:t>
            </a:fld>
            <a:endParaRPr lang="vi-VN"/>
          </a:p>
        </p:txBody>
      </p:sp>
      <p:sp>
        <p:nvSpPr>
          <p:cNvPr id="8" name="Chỗ dành sẵn cho Chân trang 7">
            <a:extLst>
              <a:ext uri="{FF2B5EF4-FFF2-40B4-BE49-F238E27FC236}">
                <a16:creationId xmlns:a16="http://schemas.microsoft.com/office/drawing/2014/main" id="{DBF755A3-CFB8-4885-B981-67B4BD6760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40305CD7-DF5D-44CA-9BCF-C5B38FBCB74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348155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655AAD-D417-43E9-9F76-B807BC650BC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BC710F18-554C-4CEE-A1A8-9348ACA77A1E}"/>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31/05/2024</a:t>
            </a:fld>
            <a:endParaRPr lang="vi-VN"/>
          </a:p>
        </p:txBody>
      </p:sp>
      <p:sp>
        <p:nvSpPr>
          <p:cNvPr id="4" name="Chỗ dành sẵn cho Chân trang 3">
            <a:extLst>
              <a:ext uri="{FF2B5EF4-FFF2-40B4-BE49-F238E27FC236}">
                <a16:creationId xmlns:a16="http://schemas.microsoft.com/office/drawing/2014/main" id="{06D78CEF-99FA-41D3-9BC6-22E72F7A18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3DAF6AE9-C859-4686-A45D-80EB37872491}"/>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2944749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752A8140-AEE1-4BFD-B653-93A14FAC0C7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31/05/2024</a:t>
            </a:fld>
            <a:endParaRPr lang="vi-VN"/>
          </a:p>
        </p:txBody>
      </p:sp>
      <p:sp>
        <p:nvSpPr>
          <p:cNvPr id="3" name="Chỗ dành sẵn cho Chân trang 2">
            <a:extLst>
              <a:ext uri="{FF2B5EF4-FFF2-40B4-BE49-F238E27FC236}">
                <a16:creationId xmlns:a16="http://schemas.microsoft.com/office/drawing/2014/main" id="{7C70686D-B1F0-4BAC-AFBB-EDF468E063C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089AE9D2-DB36-4B2E-A078-5A5AB8A87252}"/>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8081868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44A983-78CC-4876-B4A3-84736C8BA5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5CCFE3A3-DE30-480C-8D9A-EF6D691C9BB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A4E9432-5EF3-4157-8EC3-3DBF7F6676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8545EBB-D300-4449-BF97-6C6157A930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B8ACA2A6-5771-4D4E-81F6-C1267ABF9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72EB9A1-E86F-419F-971F-8AB19878F784}"/>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7728358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3A6DE7-6A6D-47A7-A39E-9D2E945855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7EBF3ACF-D1C1-4C3B-A437-1DC0040D307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68CF92FE-5D91-4B6D-B3AA-6ACBEF2DDC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50222C1-B2A0-4201-BB17-B022C356A722}"/>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6472F7ED-2223-40D2-8419-A113C74C425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B4CBCD2-9781-4F4A-AE63-034B00738CA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0106254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4FA523-78DF-4E5D-B030-0E4D44F6DB2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C728694-90F2-4196-809D-0B974591E74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AB479ED-5461-4769-9D33-9E95F04482AC}"/>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2DB43E11-66EA-485A-8C87-2E156EFDC4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C73AE72-E3C7-4F89-9A13-124BF78AC96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42187356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8385006-5781-4E45-947B-18BB50DC5EFC}"/>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43634084-4532-4733-A59E-FEB0713BC71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FB1896E-EE93-421A-9E55-14E5B9828F2D}"/>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2181990F-ED45-4618-ABBE-DF36159005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A40272E-81EB-458E-9764-C94CA988D5B9}"/>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600709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313451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177469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37450603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456204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4032792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248439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609500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14031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2183335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2510467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283421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682081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711404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1286734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383422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7882471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0964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2137927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390169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8969092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2390773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894031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85A5A26-9E1E-4D82-A44C-140BD11D8A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9D29AA89-AC34-425B-AE8B-3509C2F12B4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2E19EA0F-3C1E-4349-92E0-B336E471BC9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AD5C9A7B-A42A-4269-AE04-176302EF722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B79CD11-387B-47BF-918C-59573A6B5E1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1105188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4633652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598013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410204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548659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DE43-8569-B2E2-8522-FB059B4FF17F}"/>
              </a:ext>
            </a:extLst>
          </p:cNvPr>
          <p:cNvSpPr txBox="1">
            <a:spLocks noGrp="1"/>
          </p:cNvSpPr>
          <p:nvPr>
            <p:ph type="ctrTitle"/>
          </p:nvPr>
        </p:nvSpPr>
        <p:spPr>
          <a:xfrm>
            <a:off x="914400" y="2130430"/>
            <a:ext cx="10363200" cy="1470025"/>
          </a:xfrm>
        </p:spPr>
        <p:txBody>
          <a:bodyPr/>
          <a:lstStyle>
            <a:lvl1pPr>
              <a:defRPr/>
            </a:lvl1pPr>
          </a:lstStyle>
          <a:p>
            <a:pPr lvl="0"/>
            <a:r>
              <a:rPr lang="en-US"/>
              <a:t>Click to edit Master title style</a:t>
            </a:r>
          </a:p>
        </p:txBody>
      </p:sp>
      <p:sp>
        <p:nvSpPr>
          <p:cNvPr id="3" name="Subtitle 2">
            <a:extLst>
              <a:ext uri="{FF2B5EF4-FFF2-40B4-BE49-F238E27FC236}">
                <a16:creationId xmlns:a16="http://schemas.microsoft.com/office/drawing/2014/main" id="{EE2E7924-7C54-1CC5-FA2E-F7C3EF6279F7}"/>
              </a:ext>
            </a:extLst>
          </p:cNvPr>
          <p:cNvSpPr txBox="1">
            <a:spLocks noGrp="1"/>
          </p:cNvSpPr>
          <p:nvPr>
            <p:ph type="subTitle" idx="1"/>
          </p:nvPr>
        </p:nvSpPr>
        <p:spPr>
          <a:xfrm>
            <a:off x="1828800" y="3886201"/>
            <a:ext cx="8534400" cy="1752599"/>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8F393185-48F7-EC5C-8A6A-75B02B47B3DE}"/>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8CD1C01B-6332-0504-A685-2BE712C98B9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3BDE75D9-790E-44B5-A111-C1957D1D61EE}"/>
              </a:ext>
            </a:extLst>
          </p:cNvPr>
          <p:cNvSpPr txBox="1">
            <a:spLocks noGrp="1"/>
          </p:cNvSpPr>
          <p:nvPr>
            <p:ph type="sldNum" sz="quarter" idx="8"/>
          </p:nvPr>
        </p:nvSpPr>
        <p:spPr/>
        <p:txBody>
          <a:bodyPr/>
          <a:lstStyle>
            <a:lvl1pPr>
              <a:defRPr/>
            </a:lvl1pPr>
          </a:lstStyle>
          <a:p>
            <a:pPr lvl="0"/>
            <a:fld id="{9E4E4DA6-A1EC-4AD8-83D2-FFA5CF6398D9}" type="slidenum">
              <a:t>‹#›</a:t>
            </a:fld>
            <a:endParaRPr lang="en-US"/>
          </a:p>
        </p:txBody>
      </p:sp>
    </p:spTree>
    <p:extLst>
      <p:ext uri="{BB962C8B-B14F-4D97-AF65-F5344CB8AC3E}">
        <p14:creationId xmlns:p14="http://schemas.microsoft.com/office/powerpoint/2010/main" val="1797192630"/>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B5E8-9BA2-2F01-078A-A3C6EE2D0E4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B3CCB770-1777-7487-A09B-9B04CD15C361}"/>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4024F-3972-D58D-ECEA-0ABA26980071}"/>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499FA61B-E7AA-F7BB-54CA-C9234DDD6DC7}"/>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FB2BA85-B256-8A15-D0A7-2E52C31B3124}"/>
              </a:ext>
            </a:extLst>
          </p:cNvPr>
          <p:cNvSpPr txBox="1">
            <a:spLocks noGrp="1"/>
          </p:cNvSpPr>
          <p:nvPr>
            <p:ph type="sldNum" sz="quarter" idx="8"/>
          </p:nvPr>
        </p:nvSpPr>
        <p:spPr/>
        <p:txBody>
          <a:bodyPr/>
          <a:lstStyle>
            <a:lvl1pPr>
              <a:defRPr/>
            </a:lvl1pPr>
          </a:lstStyle>
          <a:p>
            <a:pPr lvl="0"/>
            <a:fld id="{ADC1384F-6D9B-4A1D-B2DE-E3E0741D3FBC}" type="slidenum">
              <a:t>‹#›</a:t>
            </a:fld>
            <a:endParaRPr lang="en-US"/>
          </a:p>
        </p:txBody>
      </p:sp>
    </p:spTree>
    <p:extLst>
      <p:ext uri="{BB962C8B-B14F-4D97-AF65-F5344CB8AC3E}">
        <p14:creationId xmlns:p14="http://schemas.microsoft.com/office/powerpoint/2010/main" val="2007554093"/>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9320-6555-A7A6-2DFF-338D2E527265}"/>
              </a:ext>
            </a:extLst>
          </p:cNvPr>
          <p:cNvSpPr txBox="1">
            <a:spLocks noGrp="1"/>
          </p:cNvSpPr>
          <p:nvPr>
            <p:ph type="title"/>
          </p:nvPr>
        </p:nvSpPr>
        <p:spPr>
          <a:xfrm>
            <a:off x="963081" y="4406895"/>
            <a:ext cx="10363200" cy="1362077"/>
          </a:xfrm>
        </p:spPr>
        <p:txBody>
          <a:bodyPr anchor="t" anchorCtr="0"/>
          <a:lstStyle>
            <a:lvl1pPr algn="l">
              <a:defRPr sz="5333" b="1" cap="all"/>
            </a:lvl1pPr>
          </a:lstStyle>
          <a:p>
            <a:pPr lvl="0"/>
            <a:r>
              <a:rPr lang="en-US"/>
              <a:t>Click to edit Master title style</a:t>
            </a:r>
          </a:p>
        </p:txBody>
      </p:sp>
      <p:sp>
        <p:nvSpPr>
          <p:cNvPr id="3" name="Text Placeholder 2">
            <a:extLst>
              <a:ext uri="{FF2B5EF4-FFF2-40B4-BE49-F238E27FC236}">
                <a16:creationId xmlns:a16="http://schemas.microsoft.com/office/drawing/2014/main" id="{D93B5BD7-1D28-405F-E7D5-62B056930BAF}"/>
              </a:ext>
            </a:extLst>
          </p:cNvPr>
          <p:cNvSpPr txBox="1">
            <a:spLocks noGrp="1"/>
          </p:cNvSpPr>
          <p:nvPr>
            <p:ph type="body" idx="1"/>
          </p:nvPr>
        </p:nvSpPr>
        <p:spPr>
          <a:xfrm>
            <a:off x="963081" y="2906719"/>
            <a:ext cx="10363200" cy="1500188"/>
          </a:xfrm>
        </p:spPr>
        <p:txBody>
          <a:bodyPr anchor="b"/>
          <a:lstStyle>
            <a:lvl1pPr marL="0" indent="0">
              <a:spcBef>
                <a:spcPts val="667"/>
              </a:spcBef>
              <a:buNone/>
              <a:defRPr sz="2667">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F347868A-BA38-9589-97E8-78342D9632F2}"/>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5B03E36E-CBFC-6596-53A0-2828C7E7572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F9C1CFDD-52D2-DB83-BB33-B413FD5A491A}"/>
              </a:ext>
            </a:extLst>
          </p:cNvPr>
          <p:cNvSpPr txBox="1">
            <a:spLocks noGrp="1"/>
          </p:cNvSpPr>
          <p:nvPr>
            <p:ph type="sldNum" sz="quarter" idx="8"/>
          </p:nvPr>
        </p:nvSpPr>
        <p:spPr/>
        <p:txBody>
          <a:bodyPr/>
          <a:lstStyle>
            <a:lvl1pPr>
              <a:defRPr/>
            </a:lvl1pPr>
          </a:lstStyle>
          <a:p>
            <a:pPr lvl="0"/>
            <a:fld id="{D65C30AF-51F0-413A-A0AD-95E1A4DFCF42}" type="slidenum">
              <a:t>‹#›</a:t>
            </a:fld>
            <a:endParaRPr lang="en-US"/>
          </a:p>
        </p:txBody>
      </p:sp>
    </p:spTree>
    <p:extLst>
      <p:ext uri="{BB962C8B-B14F-4D97-AF65-F5344CB8AC3E}">
        <p14:creationId xmlns:p14="http://schemas.microsoft.com/office/powerpoint/2010/main" val="358792072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99DA-79A3-04D0-9E4B-19C46423324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C27007C-814B-9875-43A8-3A81037C620A}"/>
              </a:ext>
            </a:extLst>
          </p:cNvPr>
          <p:cNvSpPr txBox="1">
            <a:spLocks noGrp="1"/>
          </p:cNvSpPr>
          <p:nvPr>
            <p:ph idx="1"/>
          </p:nvPr>
        </p:nvSpPr>
        <p:spPr>
          <a:xfrm>
            <a:off x="609601" y="1600200"/>
            <a:ext cx="5384804" cy="4525963"/>
          </a:xfrm>
        </p:spPr>
        <p:txBody>
          <a:bodyPr/>
          <a:lstStyle>
            <a:lvl1pPr>
              <a:spcBef>
                <a:spcPts val="933"/>
              </a:spcBef>
              <a:defRPr sz="3733"/>
            </a:lvl1pPr>
            <a:lvl2pPr>
              <a:spcBef>
                <a:spcPts val="800"/>
              </a:spcBef>
              <a:defRPr sz="3200"/>
            </a:lvl2pPr>
            <a:lvl3pPr>
              <a:spcBef>
                <a:spcPts val="667"/>
              </a:spcBef>
              <a:defRPr sz="2667"/>
            </a:lvl3pPr>
            <a:lvl4pPr>
              <a:spcBef>
                <a:spcPts val="533"/>
              </a:spcBef>
              <a:defRPr sz="2400"/>
            </a:lvl4pPr>
            <a:lvl5pPr>
              <a:spcBef>
                <a:spcPts val="533"/>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4F553C-A35A-D991-4336-4CE332ACB09C}"/>
              </a:ext>
            </a:extLst>
          </p:cNvPr>
          <p:cNvSpPr txBox="1">
            <a:spLocks noGrp="1"/>
          </p:cNvSpPr>
          <p:nvPr>
            <p:ph idx="2"/>
          </p:nvPr>
        </p:nvSpPr>
        <p:spPr>
          <a:xfrm>
            <a:off x="6197595" y="1600200"/>
            <a:ext cx="5384804" cy="4525963"/>
          </a:xfrm>
        </p:spPr>
        <p:txBody>
          <a:bodyPr/>
          <a:lstStyle>
            <a:lvl1pPr>
              <a:spcBef>
                <a:spcPts val="933"/>
              </a:spcBef>
              <a:defRPr sz="3733"/>
            </a:lvl1pPr>
            <a:lvl2pPr>
              <a:spcBef>
                <a:spcPts val="800"/>
              </a:spcBef>
              <a:defRPr sz="3200"/>
            </a:lvl2pPr>
            <a:lvl3pPr>
              <a:spcBef>
                <a:spcPts val="667"/>
              </a:spcBef>
              <a:defRPr sz="2667"/>
            </a:lvl3pPr>
            <a:lvl4pPr>
              <a:spcBef>
                <a:spcPts val="533"/>
              </a:spcBef>
              <a:defRPr sz="2400"/>
            </a:lvl4pPr>
            <a:lvl5pPr>
              <a:spcBef>
                <a:spcPts val="533"/>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4F1735-C810-BCBF-9A93-A0A009CBB7B2}"/>
              </a:ext>
            </a:extLst>
          </p:cNvPr>
          <p:cNvSpPr txBox="1">
            <a:spLocks noGrp="1"/>
          </p:cNvSpPr>
          <p:nvPr>
            <p:ph type="dt" sz="half" idx="7"/>
          </p:nvPr>
        </p:nvSpPr>
        <p:spPr/>
        <p:txBody>
          <a:bodyPr/>
          <a:lstStyle>
            <a:lvl1pPr>
              <a:defRPr/>
            </a:lvl1pPr>
          </a:lstStyle>
          <a:p>
            <a:pPr lvl="0"/>
            <a:endParaRPr lang="en-US"/>
          </a:p>
        </p:txBody>
      </p:sp>
      <p:sp>
        <p:nvSpPr>
          <p:cNvPr id="6" name="Footer Placeholder 5">
            <a:extLst>
              <a:ext uri="{FF2B5EF4-FFF2-40B4-BE49-F238E27FC236}">
                <a16:creationId xmlns:a16="http://schemas.microsoft.com/office/drawing/2014/main" id="{627E8C2B-E44E-CEBB-7F23-A91E79F4F893}"/>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4405747-66F8-D308-74BB-659FA21B4628}"/>
              </a:ext>
            </a:extLst>
          </p:cNvPr>
          <p:cNvSpPr txBox="1">
            <a:spLocks noGrp="1"/>
          </p:cNvSpPr>
          <p:nvPr>
            <p:ph type="sldNum" sz="quarter" idx="8"/>
          </p:nvPr>
        </p:nvSpPr>
        <p:spPr/>
        <p:txBody>
          <a:bodyPr/>
          <a:lstStyle>
            <a:lvl1pPr>
              <a:defRPr/>
            </a:lvl1pPr>
          </a:lstStyle>
          <a:p>
            <a:pPr lvl="0"/>
            <a:fld id="{0B386F8B-C291-4E1A-87BC-CB237546E317}" type="slidenum">
              <a:t>‹#›</a:t>
            </a:fld>
            <a:endParaRPr lang="en-US"/>
          </a:p>
        </p:txBody>
      </p:sp>
    </p:spTree>
    <p:extLst>
      <p:ext uri="{BB962C8B-B14F-4D97-AF65-F5344CB8AC3E}">
        <p14:creationId xmlns:p14="http://schemas.microsoft.com/office/powerpoint/2010/main" val="42036205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BF66-7949-E2CD-AB8B-50178D203D2A}"/>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4448CECF-223E-2B70-5F32-229A9EE82851}"/>
              </a:ext>
            </a:extLst>
          </p:cNvPr>
          <p:cNvSpPr txBox="1">
            <a:spLocks noGrp="1"/>
          </p:cNvSpPr>
          <p:nvPr>
            <p:ph type="body" idx="1"/>
          </p:nvPr>
        </p:nvSpPr>
        <p:spPr>
          <a:xfrm>
            <a:off x="609600" y="1535119"/>
            <a:ext cx="5386912" cy="639763"/>
          </a:xfrm>
        </p:spPr>
        <p:txBody>
          <a:bodyPr anchor="b"/>
          <a:lstStyle>
            <a:lvl1pPr marL="0" indent="0">
              <a:spcBef>
                <a:spcPts val="800"/>
              </a:spcBef>
              <a:buNone/>
              <a:defRPr sz="3200" b="1"/>
            </a:lvl1pPr>
          </a:lstStyle>
          <a:p>
            <a:pPr lvl="0"/>
            <a:r>
              <a:rPr lang="en-US"/>
              <a:t>Click to edit Master text styles</a:t>
            </a:r>
          </a:p>
        </p:txBody>
      </p:sp>
      <p:sp>
        <p:nvSpPr>
          <p:cNvPr id="4" name="Content Placeholder 3">
            <a:extLst>
              <a:ext uri="{FF2B5EF4-FFF2-40B4-BE49-F238E27FC236}">
                <a16:creationId xmlns:a16="http://schemas.microsoft.com/office/drawing/2014/main" id="{AFBFD1DE-B964-DBD9-C2B8-9FE6023837D6}"/>
              </a:ext>
            </a:extLst>
          </p:cNvPr>
          <p:cNvSpPr txBox="1">
            <a:spLocks noGrp="1"/>
          </p:cNvSpPr>
          <p:nvPr>
            <p:ph idx="2"/>
          </p:nvPr>
        </p:nvSpPr>
        <p:spPr>
          <a:xfrm>
            <a:off x="609600" y="2174870"/>
            <a:ext cx="5386912" cy="3951292"/>
          </a:xfrm>
        </p:spPr>
        <p:txBody>
          <a:bodyPr/>
          <a:lstStyle>
            <a:lvl1pPr>
              <a:spcBef>
                <a:spcPts val="800"/>
              </a:spcBef>
              <a:defRPr sz="3200"/>
            </a:lvl1pPr>
            <a:lvl2pPr>
              <a:spcBef>
                <a:spcPts val="667"/>
              </a:spcBef>
              <a:defRPr sz="2667"/>
            </a:lvl2pPr>
            <a:lvl3pPr>
              <a:spcBef>
                <a:spcPts val="533"/>
              </a:spcBef>
              <a:defRPr sz="2400"/>
            </a:lvl3pPr>
            <a:lvl4pPr>
              <a:spcBef>
                <a:spcPts val="533"/>
              </a:spcBef>
              <a:defRPr sz="2133"/>
            </a:lvl4pPr>
            <a:lvl5pPr>
              <a:spcBef>
                <a:spcPts val="533"/>
              </a:spcBef>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F42B50-0126-2532-D265-1D4E7CC37F89}"/>
              </a:ext>
            </a:extLst>
          </p:cNvPr>
          <p:cNvSpPr txBox="1">
            <a:spLocks noGrp="1"/>
          </p:cNvSpPr>
          <p:nvPr>
            <p:ph type="body" idx="3"/>
          </p:nvPr>
        </p:nvSpPr>
        <p:spPr>
          <a:xfrm>
            <a:off x="6193364" y="1535119"/>
            <a:ext cx="5389035" cy="639763"/>
          </a:xfrm>
        </p:spPr>
        <p:txBody>
          <a:bodyPr anchor="b"/>
          <a:lstStyle>
            <a:lvl1pPr marL="0" indent="0">
              <a:spcBef>
                <a:spcPts val="800"/>
              </a:spcBef>
              <a:buNone/>
              <a:defRPr sz="3200" b="1"/>
            </a:lvl1pPr>
          </a:lstStyle>
          <a:p>
            <a:pPr lvl="0"/>
            <a:r>
              <a:rPr lang="en-US"/>
              <a:t>Click to edit Master text styles</a:t>
            </a:r>
          </a:p>
        </p:txBody>
      </p:sp>
      <p:sp>
        <p:nvSpPr>
          <p:cNvPr id="6" name="Content Placeholder 5">
            <a:extLst>
              <a:ext uri="{FF2B5EF4-FFF2-40B4-BE49-F238E27FC236}">
                <a16:creationId xmlns:a16="http://schemas.microsoft.com/office/drawing/2014/main" id="{DE5281B4-BA26-C256-6954-C357F3DC2F2E}"/>
              </a:ext>
            </a:extLst>
          </p:cNvPr>
          <p:cNvSpPr txBox="1">
            <a:spLocks noGrp="1"/>
          </p:cNvSpPr>
          <p:nvPr>
            <p:ph idx="4"/>
          </p:nvPr>
        </p:nvSpPr>
        <p:spPr>
          <a:xfrm>
            <a:off x="6193364" y="2174870"/>
            <a:ext cx="5389035" cy="3951292"/>
          </a:xfrm>
        </p:spPr>
        <p:txBody>
          <a:bodyPr/>
          <a:lstStyle>
            <a:lvl1pPr>
              <a:spcBef>
                <a:spcPts val="800"/>
              </a:spcBef>
              <a:defRPr sz="3200"/>
            </a:lvl1pPr>
            <a:lvl2pPr>
              <a:spcBef>
                <a:spcPts val="667"/>
              </a:spcBef>
              <a:defRPr sz="2667"/>
            </a:lvl2pPr>
            <a:lvl3pPr>
              <a:spcBef>
                <a:spcPts val="533"/>
              </a:spcBef>
              <a:defRPr sz="2400"/>
            </a:lvl3pPr>
            <a:lvl4pPr>
              <a:spcBef>
                <a:spcPts val="533"/>
              </a:spcBef>
              <a:defRPr sz="2133"/>
            </a:lvl4pPr>
            <a:lvl5pPr>
              <a:spcBef>
                <a:spcPts val="533"/>
              </a:spcBef>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53C9DF-ED75-18D8-74BE-BB4BFE6F821B}"/>
              </a:ext>
            </a:extLst>
          </p:cNvPr>
          <p:cNvSpPr txBox="1">
            <a:spLocks noGrp="1"/>
          </p:cNvSpPr>
          <p:nvPr>
            <p:ph type="dt" sz="half" idx="7"/>
          </p:nvPr>
        </p:nvSpPr>
        <p:spPr/>
        <p:txBody>
          <a:bodyPr/>
          <a:lstStyle>
            <a:lvl1pPr>
              <a:defRPr/>
            </a:lvl1pPr>
          </a:lstStyle>
          <a:p>
            <a:pPr lvl="0"/>
            <a:endParaRPr lang="en-US"/>
          </a:p>
        </p:txBody>
      </p:sp>
      <p:sp>
        <p:nvSpPr>
          <p:cNvPr id="8" name="Footer Placeholder 7">
            <a:extLst>
              <a:ext uri="{FF2B5EF4-FFF2-40B4-BE49-F238E27FC236}">
                <a16:creationId xmlns:a16="http://schemas.microsoft.com/office/drawing/2014/main" id="{FB7CF1D9-8D64-924A-DE70-22C106A54376}"/>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7A5D1F43-DE2B-7ACC-C9D0-892186F5A30C}"/>
              </a:ext>
            </a:extLst>
          </p:cNvPr>
          <p:cNvSpPr txBox="1">
            <a:spLocks noGrp="1"/>
          </p:cNvSpPr>
          <p:nvPr>
            <p:ph type="sldNum" sz="quarter" idx="8"/>
          </p:nvPr>
        </p:nvSpPr>
        <p:spPr/>
        <p:txBody>
          <a:bodyPr/>
          <a:lstStyle>
            <a:lvl1pPr>
              <a:defRPr/>
            </a:lvl1pPr>
          </a:lstStyle>
          <a:p>
            <a:pPr lvl="0"/>
            <a:fld id="{10FF2870-9D29-4F66-88F2-9A346CC95689}" type="slidenum">
              <a:t>‹#›</a:t>
            </a:fld>
            <a:endParaRPr lang="en-US"/>
          </a:p>
        </p:txBody>
      </p:sp>
    </p:spTree>
    <p:extLst>
      <p:ext uri="{BB962C8B-B14F-4D97-AF65-F5344CB8AC3E}">
        <p14:creationId xmlns:p14="http://schemas.microsoft.com/office/powerpoint/2010/main" val="199651401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F4884-3DA3-33ED-E27C-AD7B2ED34760}"/>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8F340FF5-750C-FDE0-33A5-88E30807A1F6}"/>
              </a:ext>
            </a:extLst>
          </p:cNvPr>
          <p:cNvSpPr txBox="1">
            <a:spLocks noGrp="1"/>
          </p:cNvSpPr>
          <p:nvPr>
            <p:ph type="dt" sz="half" idx="7"/>
          </p:nvPr>
        </p:nvSpPr>
        <p:spPr/>
        <p:txBody>
          <a:bodyPr/>
          <a:lstStyle>
            <a:lvl1pPr>
              <a:defRPr/>
            </a:lvl1pPr>
          </a:lstStyle>
          <a:p>
            <a:pPr lvl="0"/>
            <a:endParaRPr lang="en-US"/>
          </a:p>
        </p:txBody>
      </p:sp>
      <p:sp>
        <p:nvSpPr>
          <p:cNvPr id="4" name="Footer Placeholder 3">
            <a:extLst>
              <a:ext uri="{FF2B5EF4-FFF2-40B4-BE49-F238E27FC236}">
                <a16:creationId xmlns:a16="http://schemas.microsoft.com/office/drawing/2014/main" id="{875F39AB-D1D9-681E-C808-EB06F3B6AF47}"/>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11BCB999-FF92-3D3D-228E-FA42F4C4A5C2}"/>
              </a:ext>
            </a:extLst>
          </p:cNvPr>
          <p:cNvSpPr txBox="1">
            <a:spLocks noGrp="1"/>
          </p:cNvSpPr>
          <p:nvPr>
            <p:ph type="sldNum" sz="quarter" idx="8"/>
          </p:nvPr>
        </p:nvSpPr>
        <p:spPr/>
        <p:txBody>
          <a:bodyPr/>
          <a:lstStyle>
            <a:lvl1pPr>
              <a:defRPr/>
            </a:lvl1pPr>
          </a:lstStyle>
          <a:p>
            <a:pPr lvl="0"/>
            <a:fld id="{871FAC98-4571-4BD1-9CFA-57753007A7B7}" type="slidenum">
              <a:t>‹#›</a:t>
            </a:fld>
            <a:endParaRPr lang="en-US"/>
          </a:p>
        </p:txBody>
      </p:sp>
    </p:spTree>
    <p:extLst>
      <p:ext uri="{BB962C8B-B14F-4D97-AF65-F5344CB8AC3E}">
        <p14:creationId xmlns:p14="http://schemas.microsoft.com/office/powerpoint/2010/main" val="3694041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F501E1-0B9E-4F30-BFE7-9D77F0AFBD0B}"/>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1E7343BE-2F26-476E-BE81-462F109E84CC}"/>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333AC8A8-2F72-4960-86C5-B3CCDC84F74C}"/>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BF935E13-B45E-403F-B30A-6C5D5F6D46A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891BDF54-7CE4-4F24-AAF7-B2574CF824FD}"/>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417118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20971F-31AC-ADC1-789A-E1B71E4B353A}"/>
              </a:ext>
            </a:extLst>
          </p:cNvPr>
          <p:cNvSpPr txBox="1">
            <a:spLocks noGrp="1"/>
          </p:cNvSpPr>
          <p:nvPr>
            <p:ph type="dt" sz="half" idx="7"/>
          </p:nvPr>
        </p:nvSpPr>
        <p:spPr/>
        <p:txBody>
          <a:bodyPr/>
          <a:lstStyle>
            <a:lvl1pPr>
              <a:defRPr/>
            </a:lvl1pPr>
          </a:lstStyle>
          <a:p>
            <a:pPr lvl="0"/>
            <a:endParaRPr lang="en-US"/>
          </a:p>
        </p:txBody>
      </p:sp>
      <p:sp>
        <p:nvSpPr>
          <p:cNvPr id="3" name="Footer Placeholder 2">
            <a:extLst>
              <a:ext uri="{FF2B5EF4-FFF2-40B4-BE49-F238E27FC236}">
                <a16:creationId xmlns:a16="http://schemas.microsoft.com/office/drawing/2014/main" id="{F0183CA2-1B44-7F60-8B1B-8A3D41DDED5F}"/>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A11A05DC-03CA-07CC-BD83-635D335C7DDF}"/>
              </a:ext>
            </a:extLst>
          </p:cNvPr>
          <p:cNvSpPr txBox="1">
            <a:spLocks noGrp="1"/>
          </p:cNvSpPr>
          <p:nvPr>
            <p:ph type="sldNum" sz="quarter" idx="8"/>
          </p:nvPr>
        </p:nvSpPr>
        <p:spPr/>
        <p:txBody>
          <a:bodyPr/>
          <a:lstStyle>
            <a:lvl1pPr>
              <a:defRPr/>
            </a:lvl1pPr>
          </a:lstStyle>
          <a:p>
            <a:pPr lvl="0"/>
            <a:fld id="{01A8CA2E-E5A0-479B-9BD5-6D74B9D6E518}" type="slidenum">
              <a:t>‹#›</a:t>
            </a:fld>
            <a:endParaRPr lang="en-US"/>
          </a:p>
        </p:txBody>
      </p:sp>
    </p:spTree>
    <p:extLst>
      <p:ext uri="{BB962C8B-B14F-4D97-AF65-F5344CB8AC3E}">
        <p14:creationId xmlns:p14="http://schemas.microsoft.com/office/powerpoint/2010/main" val="4225780778"/>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0FBE-E7C1-DD96-3ED5-6D0EB2F1AD6D}"/>
              </a:ext>
            </a:extLst>
          </p:cNvPr>
          <p:cNvSpPr txBox="1">
            <a:spLocks noGrp="1"/>
          </p:cNvSpPr>
          <p:nvPr>
            <p:ph type="title"/>
          </p:nvPr>
        </p:nvSpPr>
        <p:spPr>
          <a:xfrm>
            <a:off x="609601" y="273052"/>
            <a:ext cx="4011081" cy="1162056"/>
          </a:xfrm>
        </p:spPr>
        <p:txBody>
          <a:bodyPr anchor="b" anchorCtr="0"/>
          <a:lstStyle>
            <a:lvl1pPr algn="l">
              <a:defRPr sz="2667" b="1"/>
            </a:lvl1pPr>
          </a:lstStyle>
          <a:p>
            <a:pPr lvl="0"/>
            <a:r>
              <a:rPr lang="en-US"/>
              <a:t>Click to edit Master title style</a:t>
            </a:r>
          </a:p>
        </p:txBody>
      </p:sp>
      <p:sp>
        <p:nvSpPr>
          <p:cNvPr id="3" name="Content Placeholder 2">
            <a:extLst>
              <a:ext uri="{FF2B5EF4-FFF2-40B4-BE49-F238E27FC236}">
                <a16:creationId xmlns:a16="http://schemas.microsoft.com/office/drawing/2014/main" id="{C1A3D4AD-A2EA-24AF-D3D4-9DB044867C5E}"/>
              </a:ext>
            </a:extLst>
          </p:cNvPr>
          <p:cNvSpPr txBox="1">
            <a:spLocks noGrp="1"/>
          </p:cNvSpPr>
          <p:nvPr>
            <p:ph idx="1"/>
          </p:nvPr>
        </p:nvSpPr>
        <p:spPr>
          <a:xfrm>
            <a:off x="4766730" y="273053"/>
            <a:ext cx="6815669" cy="585311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B2BF51-7387-6A6D-3CFB-268E82C05791}"/>
              </a:ext>
            </a:extLst>
          </p:cNvPr>
          <p:cNvSpPr txBox="1">
            <a:spLocks noGrp="1"/>
          </p:cNvSpPr>
          <p:nvPr>
            <p:ph type="body" idx="2"/>
          </p:nvPr>
        </p:nvSpPr>
        <p:spPr>
          <a:xfrm>
            <a:off x="609601" y="1435095"/>
            <a:ext cx="4011081" cy="4691067"/>
          </a:xfrm>
        </p:spPr>
        <p:txBody>
          <a:bodyPr/>
          <a:lstStyle>
            <a:lvl1pPr marL="0" indent="0">
              <a:spcBef>
                <a:spcPts val="400"/>
              </a:spcBef>
              <a:buNone/>
              <a:defRPr sz="1867"/>
            </a:lvl1pPr>
          </a:lstStyle>
          <a:p>
            <a:pPr lvl="0"/>
            <a:r>
              <a:rPr lang="en-US"/>
              <a:t>Click to edit Master text styles</a:t>
            </a:r>
          </a:p>
        </p:txBody>
      </p:sp>
      <p:sp>
        <p:nvSpPr>
          <p:cNvPr id="5" name="Date Placeholder 4">
            <a:extLst>
              <a:ext uri="{FF2B5EF4-FFF2-40B4-BE49-F238E27FC236}">
                <a16:creationId xmlns:a16="http://schemas.microsoft.com/office/drawing/2014/main" id="{110F2CF5-C553-B0E7-4D8B-2FDA1F2CB1D0}"/>
              </a:ext>
            </a:extLst>
          </p:cNvPr>
          <p:cNvSpPr txBox="1">
            <a:spLocks noGrp="1"/>
          </p:cNvSpPr>
          <p:nvPr>
            <p:ph type="dt" sz="half" idx="7"/>
          </p:nvPr>
        </p:nvSpPr>
        <p:spPr/>
        <p:txBody>
          <a:bodyPr/>
          <a:lstStyle>
            <a:lvl1pPr>
              <a:defRPr/>
            </a:lvl1pPr>
          </a:lstStyle>
          <a:p>
            <a:pPr lvl="0"/>
            <a:endParaRPr lang="en-US"/>
          </a:p>
        </p:txBody>
      </p:sp>
      <p:sp>
        <p:nvSpPr>
          <p:cNvPr id="6" name="Footer Placeholder 5">
            <a:extLst>
              <a:ext uri="{FF2B5EF4-FFF2-40B4-BE49-F238E27FC236}">
                <a16:creationId xmlns:a16="http://schemas.microsoft.com/office/drawing/2014/main" id="{FA5FF606-0716-AFE8-50FB-4D515F255FDD}"/>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F4B844C0-DA1C-54D5-9CCA-0CF9CD5BC81A}"/>
              </a:ext>
            </a:extLst>
          </p:cNvPr>
          <p:cNvSpPr txBox="1">
            <a:spLocks noGrp="1"/>
          </p:cNvSpPr>
          <p:nvPr>
            <p:ph type="sldNum" sz="quarter" idx="8"/>
          </p:nvPr>
        </p:nvSpPr>
        <p:spPr/>
        <p:txBody>
          <a:bodyPr/>
          <a:lstStyle>
            <a:lvl1pPr>
              <a:defRPr/>
            </a:lvl1pPr>
          </a:lstStyle>
          <a:p>
            <a:pPr lvl="0"/>
            <a:fld id="{24A1903E-BF5F-49DF-87DC-65B46C0870FF}" type="slidenum">
              <a:t>‹#›</a:t>
            </a:fld>
            <a:endParaRPr lang="en-US"/>
          </a:p>
        </p:txBody>
      </p:sp>
    </p:spTree>
    <p:extLst>
      <p:ext uri="{BB962C8B-B14F-4D97-AF65-F5344CB8AC3E}">
        <p14:creationId xmlns:p14="http://schemas.microsoft.com/office/powerpoint/2010/main" val="10826739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202B-8C87-A552-DA13-6222CFE6E3B0}"/>
              </a:ext>
            </a:extLst>
          </p:cNvPr>
          <p:cNvSpPr txBox="1">
            <a:spLocks noGrp="1"/>
          </p:cNvSpPr>
          <p:nvPr>
            <p:ph type="title"/>
          </p:nvPr>
        </p:nvSpPr>
        <p:spPr>
          <a:xfrm>
            <a:off x="2389717" y="4800601"/>
            <a:ext cx="7315200" cy="566732"/>
          </a:xfrm>
        </p:spPr>
        <p:txBody>
          <a:bodyPr anchor="b" anchorCtr="0"/>
          <a:lstStyle>
            <a:lvl1pPr algn="l">
              <a:defRPr sz="2667" b="1"/>
            </a:lvl1pPr>
          </a:lstStyle>
          <a:p>
            <a:pPr lvl="0"/>
            <a:r>
              <a:rPr lang="en-US"/>
              <a:t>Click to edit Master title style</a:t>
            </a:r>
          </a:p>
        </p:txBody>
      </p:sp>
      <p:sp>
        <p:nvSpPr>
          <p:cNvPr id="3" name="Picture Placeholder 2">
            <a:extLst>
              <a:ext uri="{FF2B5EF4-FFF2-40B4-BE49-F238E27FC236}">
                <a16:creationId xmlns:a16="http://schemas.microsoft.com/office/drawing/2014/main" id="{7BFCF574-E1AC-47B4-9331-98F1B9300D49}"/>
              </a:ext>
            </a:extLst>
          </p:cNvPr>
          <p:cNvSpPr txBox="1">
            <a:spLocks noGrp="1"/>
          </p:cNvSpPr>
          <p:nvPr>
            <p:ph type="pic" idx="1"/>
          </p:nvPr>
        </p:nvSpPr>
        <p:spPr>
          <a:xfrm>
            <a:off x="2389717" y="612770"/>
            <a:ext cx="7315200" cy="4114799"/>
          </a:xfrm>
        </p:spPr>
        <p:txBody>
          <a:bodyPr/>
          <a:lstStyle>
            <a:lvl1pPr marL="0" indent="0">
              <a:buNone/>
              <a:defRPr/>
            </a:lvl1pPr>
          </a:lstStyle>
          <a:p>
            <a:pPr lvl="0"/>
            <a:endParaRPr lang="en-US"/>
          </a:p>
        </p:txBody>
      </p:sp>
      <p:sp>
        <p:nvSpPr>
          <p:cNvPr id="4" name="Text Placeholder 3">
            <a:extLst>
              <a:ext uri="{FF2B5EF4-FFF2-40B4-BE49-F238E27FC236}">
                <a16:creationId xmlns:a16="http://schemas.microsoft.com/office/drawing/2014/main" id="{4BFBD0CE-6046-03DE-0C25-1B75A107C48A}"/>
              </a:ext>
            </a:extLst>
          </p:cNvPr>
          <p:cNvSpPr txBox="1">
            <a:spLocks noGrp="1"/>
          </p:cNvSpPr>
          <p:nvPr>
            <p:ph type="body" idx="2"/>
          </p:nvPr>
        </p:nvSpPr>
        <p:spPr>
          <a:xfrm>
            <a:off x="2389717" y="5367332"/>
            <a:ext cx="7315200" cy="804867"/>
          </a:xfrm>
        </p:spPr>
        <p:txBody>
          <a:bodyPr/>
          <a:lstStyle>
            <a:lvl1pPr marL="0" indent="0">
              <a:spcBef>
                <a:spcPts val="400"/>
              </a:spcBef>
              <a:buNone/>
              <a:defRPr sz="1867"/>
            </a:lvl1pPr>
          </a:lstStyle>
          <a:p>
            <a:pPr lvl="0"/>
            <a:r>
              <a:rPr lang="en-US"/>
              <a:t>Click to edit Master text styles</a:t>
            </a:r>
          </a:p>
        </p:txBody>
      </p:sp>
      <p:sp>
        <p:nvSpPr>
          <p:cNvPr id="5" name="Date Placeholder 4">
            <a:extLst>
              <a:ext uri="{FF2B5EF4-FFF2-40B4-BE49-F238E27FC236}">
                <a16:creationId xmlns:a16="http://schemas.microsoft.com/office/drawing/2014/main" id="{DF9F7BA4-DFF7-FF0D-D0FC-3DCD8D3BEFF2}"/>
              </a:ext>
            </a:extLst>
          </p:cNvPr>
          <p:cNvSpPr txBox="1">
            <a:spLocks noGrp="1"/>
          </p:cNvSpPr>
          <p:nvPr>
            <p:ph type="dt" sz="half" idx="7"/>
          </p:nvPr>
        </p:nvSpPr>
        <p:spPr/>
        <p:txBody>
          <a:bodyPr/>
          <a:lstStyle>
            <a:lvl1pPr>
              <a:defRPr/>
            </a:lvl1pPr>
          </a:lstStyle>
          <a:p>
            <a:pPr lvl="0"/>
            <a:endParaRPr lang="en-US"/>
          </a:p>
        </p:txBody>
      </p:sp>
      <p:sp>
        <p:nvSpPr>
          <p:cNvPr id="6" name="Footer Placeholder 5">
            <a:extLst>
              <a:ext uri="{FF2B5EF4-FFF2-40B4-BE49-F238E27FC236}">
                <a16:creationId xmlns:a16="http://schemas.microsoft.com/office/drawing/2014/main" id="{32A1D843-32E4-A7C8-64CE-9CA394DF45AB}"/>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593BC146-3D27-E01C-6270-4D57799AB108}"/>
              </a:ext>
            </a:extLst>
          </p:cNvPr>
          <p:cNvSpPr txBox="1">
            <a:spLocks noGrp="1"/>
          </p:cNvSpPr>
          <p:nvPr>
            <p:ph type="sldNum" sz="quarter" idx="8"/>
          </p:nvPr>
        </p:nvSpPr>
        <p:spPr/>
        <p:txBody>
          <a:bodyPr/>
          <a:lstStyle>
            <a:lvl1pPr>
              <a:defRPr/>
            </a:lvl1pPr>
          </a:lstStyle>
          <a:p>
            <a:pPr lvl="0"/>
            <a:fld id="{01742ACE-F724-4DE0-96C5-5EDFF3EB8EBB}" type="slidenum">
              <a:t>‹#›</a:t>
            </a:fld>
            <a:endParaRPr lang="en-US"/>
          </a:p>
        </p:txBody>
      </p:sp>
    </p:spTree>
    <p:extLst>
      <p:ext uri="{BB962C8B-B14F-4D97-AF65-F5344CB8AC3E}">
        <p14:creationId xmlns:p14="http://schemas.microsoft.com/office/powerpoint/2010/main" val="4264702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DC011-887E-D1F6-D87C-3B6D05A32D6F}"/>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DDBC67D7-A46B-C7D0-0120-7C8FD6E4D32E}"/>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C5C31-6CEA-7FF4-3AD8-79545DAE82A3}"/>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C1C69504-3452-B54C-6B12-EDF2DF74504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C6E4AECC-82CE-6FB2-FC8F-A82315211826}"/>
              </a:ext>
            </a:extLst>
          </p:cNvPr>
          <p:cNvSpPr txBox="1">
            <a:spLocks noGrp="1"/>
          </p:cNvSpPr>
          <p:nvPr>
            <p:ph type="sldNum" sz="quarter" idx="8"/>
          </p:nvPr>
        </p:nvSpPr>
        <p:spPr/>
        <p:txBody>
          <a:bodyPr/>
          <a:lstStyle>
            <a:lvl1pPr>
              <a:defRPr/>
            </a:lvl1pPr>
          </a:lstStyle>
          <a:p>
            <a:pPr lvl="0"/>
            <a:fld id="{E90A4B80-1749-4D26-B66C-11F024FF7BD3}" type="slidenum">
              <a:t>‹#›</a:t>
            </a:fld>
            <a:endParaRPr lang="en-US"/>
          </a:p>
        </p:txBody>
      </p:sp>
    </p:spTree>
    <p:extLst>
      <p:ext uri="{BB962C8B-B14F-4D97-AF65-F5344CB8AC3E}">
        <p14:creationId xmlns:p14="http://schemas.microsoft.com/office/powerpoint/2010/main" val="23334017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3804C2-6EF2-4A21-1353-54EFD5FC8D31}"/>
              </a:ext>
            </a:extLst>
          </p:cNvPr>
          <p:cNvSpPr txBox="1">
            <a:spLocks noGrp="1"/>
          </p:cNvSpPr>
          <p:nvPr>
            <p:ph type="title" orient="vert"/>
          </p:nvPr>
        </p:nvSpPr>
        <p:spPr>
          <a:xfrm>
            <a:off x="8839200" y="274636"/>
            <a:ext cx="2743200" cy="5851525"/>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50A4C1BF-D281-1E83-40D5-83AC040057BF}"/>
              </a:ext>
            </a:extLst>
          </p:cNvPr>
          <p:cNvSpPr txBox="1">
            <a:spLocks noGrp="1"/>
          </p:cNvSpPr>
          <p:nvPr>
            <p:ph type="body" orient="vert" idx="1"/>
          </p:nvPr>
        </p:nvSpPr>
        <p:spPr>
          <a:xfrm>
            <a:off x="609600" y="274636"/>
            <a:ext cx="8026395" cy="5851525"/>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2C35F-5403-279F-BC09-167F6F60263C}"/>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F6D6875A-BECB-9BEB-8BD3-CE7982096A6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F9989415-38B9-6207-1835-4C59FBC59AFE}"/>
              </a:ext>
            </a:extLst>
          </p:cNvPr>
          <p:cNvSpPr txBox="1">
            <a:spLocks noGrp="1"/>
          </p:cNvSpPr>
          <p:nvPr>
            <p:ph type="sldNum" sz="quarter" idx="8"/>
          </p:nvPr>
        </p:nvSpPr>
        <p:spPr/>
        <p:txBody>
          <a:bodyPr/>
          <a:lstStyle>
            <a:lvl1pPr>
              <a:defRPr/>
            </a:lvl1pPr>
          </a:lstStyle>
          <a:p>
            <a:pPr lvl="0"/>
            <a:fld id="{DF32BD84-343E-4C1E-8B28-A0A71206E483}" type="slidenum">
              <a:t>‹#›</a:t>
            </a:fld>
            <a:endParaRPr lang="en-US"/>
          </a:p>
        </p:txBody>
      </p:sp>
    </p:spTree>
    <p:extLst>
      <p:ext uri="{BB962C8B-B14F-4D97-AF65-F5344CB8AC3E}">
        <p14:creationId xmlns:p14="http://schemas.microsoft.com/office/powerpoint/2010/main" val="27943234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B6116D-D749-4333-8A20-75867DF24F75}"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6555757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4924245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9220441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6116D-D749-4333-8A20-75867DF24F75}"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987838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B6116D-D749-4333-8A20-75867DF24F75}" type="datetimeFigureOut">
              <a:rPr lang="en-US" smtClean="0"/>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006753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AE7BB2-CE84-42CA-A129-B5B0868DFF8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B1AF67FF-A4E1-448C-A308-BDB927BF48A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BF5D710-4010-4656-9CEA-FEA7A469FE7E}"/>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0129B4C8-3B73-4DB4-95F9-F8C16DBDDAF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5375C4F-3CCF-4E3D-92D0-D1BED201B5D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4097347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B6116D-D749-4333-8A20-75867DF24F75}"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71705350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49650883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502910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3887857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4291957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90677403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A441-0115-4D7B-A402-91CD083B56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D4533A-5D54-4E75-80E0-FDF2AA423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43E10F-0B8A-45AE-90A1-EC0EA3BCD1F5}"/>
              </a:ext>
            </a:extLst>
          </p:cNvPr>
          <p:cNvSpPr>
            <a:spLocks noGrp="1"/>
          </p:cNvSpPr>
          <p:nvPr>
            <p:ph type="dt" sz="half" idx="10"/>
          </p:nvPr>
        </p:nvSpPr>
        <p:spPr/>
        <p:txBody>
          <a:bodyPr/>
          <a:lstStyle/>
          <a:p>
            <a:fld id="{7BF3F138-3F21-4918-ADAD-1C8012195F2F}" type="datetimeFigureOut">
              <a:rPr lang="en-US" smtClean="0"/>
              <a:t>5/31/2024</a:t>
            </a:fld>
            <a:endParaRPr lang="en-US"/>
          </a:p>
        </p:txBody>
      </p:sp>
      <p:sp>
        <p:nvSpPr>
          <p:cNvPr id="5" name="Footer Placeholder 4">
            <a:extLst>
              <a:ext uri="{FF2B5EF4-FFF2-40B4-BE49-F238E27FC236}">
                <a16:creationId xmlns:a16="http://schemas.microsoft.com/office/drawing/2014/main" id="{7E81F5CC-9D68-446B-A11B-01EB2D0B3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F9859-36D8-4B9B-A3F1-226990A34438}"/>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27450905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DFF6-D286-4C25-8C87-8368E198A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414CA-C483-4EBD-9453-4A8CFB4E7A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D90E2-ABAE-4A50-A24D-6F11B75A5F8F}"/>
              </a:ext>
            </a:extLst>
          </p:cNvPr>
          <p:cNvSpPr>
            <a:spLocks noGrp="1"/>
          </p:cNvSpPr>
          <p:nvPr>
            <p:ph type="dt" sz="half" idx="10"/>
          </p:nvPr>
        </p:nvSpPr>
        <p:spPr/>
        <p:txBody>
          <a:bodyPr/>
          <a:lstStyle/>
          <a:p>
            <a:fld id="{7BF3F138-3F21-4918-ADAD-1C8012195F2F}" type="datetimeFigureOut">
              <a:rPr lang="en-US" smtClean="0"/>
              <a:t>5/31/2024</a:t>
            </a:fld>
            <a:endParaRPr lang="en-US"/>
          </a:p>
        </p:txBody>
      </p:sp>
      <p:sp>
        <p:nvSpPr>
          <p:cNvPr id="5" name="Footer Placeholder 4">
            <a:extLst>
              <a:ext uri="{FF2B5EF4-FFF2-40B4-BE49-F238E27FC236}">
                <a16:creationId xmlns:a16="http://schemas.microsoft.com/office/drawing/2014/main" id="{D679BD75-7885-4396-AECD-06AD106DA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D3131-F3BF-4E82-81E4-01A368C4DA29}"/>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252039591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ADA1-4A31-46BB-A66F-EB996CC43A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BF6D8E-559F-4510-B53C-EBE24BF30C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5D2C7E-4926-4C66-9978-5AEF8E548DE6}"/>
              </a:ext>
            </a:extLst>
          </p:cNvPr>
          <p:cNvSpPr>
            <a:spLocks noGrp="1"/>
          </p:cNvSpPr>
          <p:nvPr>
            <p:ph type="dt" sz="half" idx="10"/>
          </p:nvPr>
        </p:nvSpPr>
        <p:spPr/>
        <p:txBody>
          <a:bodyPr/>
          <a:lstStyle/>
          <a:p>
            <a:fld id="{7BF3F138-3F21-4918-ADAD-1C8012195F2F}" type="datetimeFigureOut">
              <a:rPr lang="en-US" smtClean="0"/>
              <a:t>5/31/2024</a:t>
            </a:fld>
            <a:endParaRPr lang="en-US"/>
          </a:p>
        </p:txBody>
      </p:sp>
      <p:sp>
        <p:nvSpPr>
          <p:cNvPr id="5" name="Footer Placeholder 4">
            <a:extLst>
              <a:ext uri="{FF2B5EF4-FFF2-40B4-BE49-F238E27FC236}">
                <a16:creationId xmlns:a16="http://schemas.microsoft.com/office/drawing/2014/main" id="{E5A47948-D3D6-4C79-964B-5E789A60E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C1E8D-66E3-414D-B69C-099BA6F5DBA5}"/>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33296921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C40A-8E0A-415E-A9B0-EAB970090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59C003-34C4-42D6-BB16-5FD3E95EEB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0DA0A5-A356-4D50-8F1D-36293B9C1B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0CA566-9955-4677-8E5E-23F7141B265A}"/>
              </a:ext>
            </a:extLst>
          </p:cNvPr>
          <p:cNvSpPr>
            <a:spLocks noGrp="1"/>
          </p:cNvSpPr>
          <p:nvPr>
            <p:ph type="dt" sz="half" idx="10"/>
          </p:nvPr>
        </p:nvSpPr>
        <p:spPr/>
        <p:txBody>
          <a:bodyPr/>
          <a:lstStyle/>
          <a:p>
            <a:fld id="{7BF3F138-3F21-4918-ADAD-1C8012195F2F}" type="datetimeFigureOut">
              <a:rPr lang="en-US" smtClean="0"/>
              <a:t>5/31/2024</a:t>
            </a:fld>
            <a:endParaRPr lang="en-US"/>
          </a:p>
        </p:txBody>
      </p:sp>
      <p:sp>
        <p:nvSpPr>
          <p:cNvPr id="6" name="Footer Placeholder 5">
            <a:extLst>
              <a:ext uri="{FF2B5EF4-FFF2-40B4-BE49-F238E27FC236}">
                <a16:creationId xmlns:a16="http://schemas.microsoft.com/office/drawing/2014/main" id="{31492A59-5F15-49D4-AAE8-560F70DA6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E1BEE-DBC2-4955-B821-BF638858837C}"/>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611814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30B1AC-05FF-41E2-9F6B-D9F831E7CFF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DBEFB3EF-1B11-423C-BAF6-3687B6B69C5C}"/>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10079EC-3C1D-4881-A3CF-0B05EEDF2D5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CA2D2E9-BF71-4D6C-A785-A7653D483444}"/>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510D407A-BD0F-452D-95F1-266F657535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B5DDC777-A57D-4E7C-93BD-53C9BF4FE080}"/>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3103085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0D39-86CA-4AFB-8F40-064D4021AD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7E8556-302F-40EA-8B18-B009B4E40A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810D9A-13E7-431C-BF2B-A16CE709DD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1FBD7A-CCF1-4E49-A8FD-448924688D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84F70E-73AD-4ADC-ACD8-C6F180229F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2CA1EE-EBA0-4537-8ED7-23596B0C39A9}"/>
              </a:ext>
            </a:extLst>
          </p:cNvPr>
          <p:cNvSpPr>
            <a:spLocks noGrp="1"/>
          </p:cNvSpPr>
          <p:nvPr>
            <p:ph type="dt" sz="half" idx="10"/>
          </p:nvPr>
        </p:nvSpPr>
        <p:spPr/>
        <p:txBody>
          <a:bodyPr/>
          <a:lstStyle/>
          <a:p>
            <a:fld id="{7BF3F138-3F21-4918-ADAD-1C8012195F2F}" type="datetimeFigureOut">
              <a:rPr lang="en-US" smtClean="0"/>
              <a:t>5/31/2024</a:t>
            </a:fld>
            <a:endParaRPr lang="en-US"/>
          </a:p>
        </p:txBody>
      </p:sp>
      <p:sp>
        <p:nvSpPr>
          <p:cNvPr id="8" name="Footer Placeholder 7">
            <a:extLst>
              <a:ext uri="{FF2B5EF4-FFF2-40B4-BE49-F238E27FC236}">
                <a16:creationId xmlns:a16="http://schemas.microsoft.com/office/drawing/2014/main" id="{F1953CA4-C13A-498E-A4E4-57E89904BF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8C68D8-E6FF-40EF-813B-B44A831D31D1}"/>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110234740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F9A5-2E39-4BD6-9DD7-26DAA634F7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644D8A-1E7F-47B3-88BA-419CF8DCAF80}"/>
              </a:ext>
            </a:extLst>
          </p:cNvPr>
          <p:cNvSpPr>
            <a:spLocks noGrp="1"/>
          </p:cNvSpPr>
          <p:nvPr>
            <p:ph type="dt" sz="half" idx="10"/>
          </p:nvPr>
        </p:nvSpPr>
        <p:spPr/>
        <p:txBody>
          <a:bodyPr/>
          <a:lstStyle/>
          <a:p>
            <a:fld id="{7BF3F138-3F21-4918-ADAD-1C8012195F2F}" type="datetimeFigureOut">
              <a:rPr lang="en-US" smtClean="0"/>
              <a:t>5/31/2024</a:t>
            </a:fld>
            <a:endParaRPr lang="en-US"/>
          </a:p>
        </p:txBody>
      </p:sp>
      <p:sp>
        <p:nvSpPr>
          <p:cNvPr id="4" name="Footer Placeholder 3">
            <a:extLst>
              <a:ext uri="{FF2B5EF4-FFF2-40B4-BE49-F238E27FC236}">
                <a16:creationId xmlns:a16="http://schemas.microsoft.com/office/drawing/2014/main" id="{1CD961B0-B71E-4461-AB5B-D5B203BCFC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829F14-915C-41F0-8225-917C64490B04}"/>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201360142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F7203F-7AFE-4610-A3FB-806C50D6AD76}"/>
              </a:ext>
            </a:extLst>
          </p:cNvPr>
          <p:cNvSpPr>
            <a:spLocks noGrp="1"/>
          </p:cNvSpPr>
          <p:nvPr>
            <p:ph type="dt" sz="half" idx="10"/>
          </p:nvPr>
        </p:nvSpPr>
        <p:spPr/>
        <p:txBody>
          <a:bodyPr/>
          <a:lstStyle/>
          <a:p>
            <a:fld id="{7BF3F138-3F21-4918-ADAD-1C8012195F2F}" type="datetimeFigureOut">
              <a:rPr lang="en-US" smtClean="0"/>
              <a:t>5/31/2024</a:t>
            </a:fld>
            <a:endParaRPr lang="en-US"/>
          </a:p>
        </p:txBody>
      </p:sp>
      <p:sp>
        <p:nvSpPr>
          <p:cNvPr id="3" name="Footer Placeholder 2">
            <a:extLst>
              <a:ext uri="{FF2B5EF4-FFF2-40B4-BE49-F238E27FC236}">
                <a16:creationId xmlns:a16="http://schemas.microsoft.com/office/drawing/2014/main" id="{2B72F9FB-913B-4A2E-A01A-6E482BBAFF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BEEACC-8494-47F4-BC54-25DCE25868AE}"/>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212553764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9BDC-DF78-40BF-9940-16B3D149C4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75D9DE-D244-4E9A-B525-41B0091362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C84EED-19B7-4DAC-8E93-3DB7593D2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C5EF39-53B9-4888-AFA9-ED1D9FCB003E}"/>
              </a:ext>
            </a:extLst>
          </p:cNvPr>
          <p:cNvSpPr>
            <a:spLocks noGrp="1"/>
          </p:cNvSpPr>
          <p:nvPr>
            <p:ph type="dt" sz="half" idx="10"/>
          </p:nvPr>
        </p:nvSpPr>
        <p:spPr/>
        <p:txBody>
          <a:bodyPr/>
          <a:lstStyle/>
          <a:p>
            <a:fld id="{7BF3F138-3F21-4918-ADAD-1C8012195F2F}" type="datetimeFigureOut">
              <a:rPr lang="en-US" smtClean="0"/>
              <a:t>5/31/2024</a:t>
            </a:fld>
            <a:endParaRPr lang="en-US"/>
          </a:p>
        </p:txBody>
      </p:sp>
      <p:sp>
        <p:nvSpPr>
          <p:cNvPr id="6" name="Footer Placeholder 5">
            <a:extLst>
              <a:ext uri="{FF2B5EF4-FFF2-40B4-BE49-F238E27FC236}">
                <a16:creationId xmlns:a16="http://schemas.microsoft.com/office/drawing/2014/main" id="{69441D63-E1C6-4EC7-9179-B4C2848DC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12EBA-605F-4CE7-8184-5EEF68E38545}"/>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296896849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DED0-F6B6-4EA7-9D66-774A01625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1DF999-8E67-4294-810B-B6DC5F1A42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E55315-3CB6-403D-A434-B99339F00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7EA216-16FF-4A6B-BD13-E640F477A855}"/>
              </a:ext>
            </a:extLst>
          </p:cNvPr>
          <p:cNvSpPr>
            <a:spLocks noGrp="1"/>
          </p:cNvSpPr>
          <p:nvPr>
            <p:ph type="dt" sz="half" idx="10"/>
          </p:nvPr>
        </p:nvSpPr>
        <p:spPr/>
        <p:txBody>
          <a:bodyPr/>
          <a:lstStyle/>
          <a:p>
            <a:fld id="{7BF3F138-3F21-4918-ADAD-1C8012195F2F}" type="datetimeFigureOut">
              <a:rPr lang="en-US" smtClean="0"/>
              <a:t>5/31/2024</a:t>
            </a:fld>
            <a:endParaRPr lang="en-US"/>
          </a:p>
        </p:txBody>
      </p:sp>
      <p:sp>
        <p:nvSpPr>
          <p:cNvPr id="6" name="Footer Placeholder 5">
            <a:extLst>
              <a:ext uri="{FF2B5EF4-FFF2-40B4-BE49-F238E27FC236}">
                <a16:creationId xmlns:a16="http://schemas.microsoft.com/office/drawing/2014/main" id="{86C45C16-6E9F-4A3E-A138-7BD5D1C9B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D438D-99B1-4C55-8A13-51E635098655}"/>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36034113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1537-2845-482C-B78B-80CA0A30BB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2D2026-585F-49E5-9264-8AD543DE7A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8F160-CE7B-4A80-9BC2-E2F2C83F61C0}"/>
              </a:ext>
            </a:extLst>
          </p:cNvPr>
          <p:cNvSpPr>
            <a:spLocks noGrp="1"/>
          </p:cNvSpPr>
          <p:nvPr>
            <p:ph type="dt" sz="half" idx="10"/>
          </p:nvPr>
        </p:nvSpPr>
        <p:spPr/>
        <p:txBody>
          <a:bodyPr/>
          <a:lstStyle/>
          <a:p>
            <a:fld id="{7BF3F138-3F21-4918-ADAD-1C8012195F2F}" type="datetimeFigureOut">
              <a:rPr lang="en-US" smtClean="0"/>
              <a:t>5/31/2024</a:t>
            </a:fld>
            <a:endParaRPr lang="en-US"/>
          </a:p>
        </p:txBody>
      </p:sp>
      <p:sp>
        <p:nvSpPr>
          <p:cNvPr id="5" name="Footer Placeholder 4">
            <a:extLst>
              <a:ext uri="{FF2B5EF4-FFF2-40B4-BE49-F238E27FC236}">
                <a16:creationId xmlns:a16="http://schemas.microsoft.com/office/drawing/2014/main" id="{363CCA4A-1A81-4170-89C2-6EF050ED0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6CBE5-4B39-43D5-8D53-EC8D80650C22}"/>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330000638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D343A7-D9B1-4A83-8241-5BE3D18EE4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0B9208-B77F-4BEC-8552-9629AD85B7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E5D95-6F4B-4A9E-9F77-1A9F9BD7717A}"/>
              </a:ext>
            </a:extLst>
          </p:cNvPr>
          <p:cNvSpPr>
            <a:spLocks noGrp="1"/>
          </p:cNvSpPr>
          <p:nvPr>
            <p:ph type="dt" sz="half" idx="10"/>
          </p:nvPr>
        </p:nvSpPr>
        <p:spPr/>
        <p:txBody>
          <a:bodyPr/>
          <a:lstStyle/>
          <a:p>
            <a:fld id="{7BF3F138-3F21-4918-ADAD-1C8012195F2F}" type="datetimeFigureOut">
              <a:rPr lang="en-US" smtClean="0"/>
              <a:t>5/31/2024</a:t>
            </a:fld>
            <a:endParaRPr lang="en-US"/>
          </a:p>
        </p:txBody>
      </p:sp>
      <p:sp>
        <p:nvSpPr>
          <p:cNvPr id="5" name="Footer Placeholder 4">
            <a:extLst>
              <a:ext uri="{FF2B5EF4-FFF2-40B4-BE49-F238E27FC236}">
                <a16:creationId xmlns:a16="http://schemas.microsoft.com/office/drawing/2014/main" id="{D7D9BD6A-B273-4656-B3B4-B472B16C5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8367A-00D5-4A46-BA53-353C5F44F417}"/>
              </a:ext>
            </a:extLst>
          </p:cNvPr>
          <p:cNvSpPr>
            <a:spLocks noGrp="1"/>
          </p:cNvSpPr>
          <p:nvPr>
            <p:ph type="sldNum" sz="quarter" idx="12"/>
          </p:nvPr>
        </p:nvSpPr>
        <p:spPr/>
        <p:txBody>
          <a:bodyPr/>
          <a:lstStyle/>
          <a:p>
            <a:fld id="{2198F926-8069-40B7-9675-40B04B6CDFA6}" type="slidenum">
              <a:rPr lang="en-US" smtClean="0"/>
              <a:t>‹#›</a:t>
            </a:fld>
            <a:endParaRPr lang="en-US"/>
          </a:p>
        </p:txBody>
      </p:sp>
    </p:spTree>
    <p:extLst>
      <p:ext uri="{BB962C8B-B14F-4D97-AF65-F5344CB8AC3E}">
        <p14:creationId xmlns:p14="http://schemas.microsoft.com/office/powerpoint/2010/main" val="28471057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3468AA9E-CC68-4E00-8E62-A000BB166682}"/>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41561151"/>
      </p:ext>
    </p:extLst>
  </p:cSld>
  <p:clrMapOvr>
    <a:masterClrMapping/>
  </p:clrMapOvr>
  <p:transition>
    <p:split orient="vert"/>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44954253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37398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AED1D9-4B8F-419D-BA2F-08F8CA0167C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44C2DF3-551A-4915-89D7-BC6D80C1D65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238B1DC-B409-4F1E-9D6E-E611AAECF48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B8C5609-AFBA-4771-8C4B-78BD8885A3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5BD86AB-8AC7-4524-A367-80F8E59EF28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5152F50D-8250-4F06-A8BE-9501838C2EB3}"/>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31/05/2024</a:t>
            </a:fld>
            <a:endParaRPr lang="vi-VN"/>
          </a:p>
        </p:txBody>
      </p:sp>
      <p:sp>
        <p:nvSpPr>
          <p:cNvPr id="8" name="Chỗ dành sẵn cho Chân trang 7">
            <a:extLst>
              <a:ext uri="{FF2B5EF4-FFF2-40B4-BE49-F238E27FC236}">
                <a16:creationId xmlns:a16="http://schemas.microsoft.com/office/drawing/2014/main" id="{BF3A4593-0471-45CC-93C9-658D0A00B83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D80D3BE2-24FF-4277-AA7F-A66AE77337E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78051552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65626670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48238395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0126635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74030459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75501789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6177642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4797737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402348398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53144356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409694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5D4425-15C2-4155-8E1B-7D7E71B8A9E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696A038-CA30-45E1-9D28-A3B5ED4A5694}"/>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A16A0BE-6E4E-44B5-B35A-E4FC907899D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DFFE755F-C56A-4352-B5E3-8A4C5FA9A5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AE24577-7338-40A0-87B5-1CDDE33DCB8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409921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9A633C-C947-4372-AB43-14C3E5327BE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DA7B6DF-1404-46E7-A6C1-09BC2423A73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31/05/2024</a:t>
            </a:fld>
            <a:endParaRPr lang="vi-VN"/>
          </a:p>
        </p:txBody>
      </p:sp>
      <p:sp>
        <p:nvSpPr>
          <p:cNvPr id="4" name="Chỗ dành sẵn cho Chân trang 3">
            <a:extLst>
              <a:ext uri="{FF2B5EF4-FFF2-40B4-BE49-F238E27FC236}">
                <a16:creationId xmlns:a16="http://schemas.microsoft.com/office/drawing/2014/main" id="{ABB810F4-134F-4892-90D1-58BA532EF0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4E7DB0FE-F693-40A7-8EB4-9B7F999D97FA}"/>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621183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4C3D944-0C82-4F07-A39D-B11C5BFD8015}"/>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31/05/2024</a:t>
            </a:fld>
            <a:endParaRPr lang="vi-VN"/>
          </a:p>
        </p:txBody>
      </p:sp>
      <p:sp>
        <p:nvSpPr>
          <p:cNvPr id="3" name="Chỗ dành sẵn cho Chân trang 2">
            <a:extLst>
              <a:ext uri="{FF2B5EF4-FFF2-40B4-BE49-F238E27FC236}">
                <a16:creationId xmlns:a16="http://schemas.microsoft.com/office/drawing/2014/main" id="{3223DC7F-CD69-4FE6-A143-32D4F05DC3A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B027F317-D0F8-403E-82E9-A7C73D767532}"/>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841130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2606AF-9B15-4107-944C-AA6CCCFA98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BF9A464-4A0C-404A-AC9F-57A3EFEEE5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17BC54C0-EAA1-45E9-B6BF-4267FD8049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05C16A0-2B1B-4070-98A3-461ECE29992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58D196E3-3B17-45EB-BBFC-B1CC8D7DEEF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B72552E-1219-40FD-BE4D-3E8C5BFEA1C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86477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EFDD8C5-F8CF-4CFE-BF92-46424A1FC6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FBFB9BB-9C34-4929-83CD-9F451283B36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2440EC9B-8F3B-46C2-86F0-7CCAFC6AC4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A46FD68-0F77-4C6D-8CCB-39EFF995CEDD}"/>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0F638A94-120C-4D33-9BA6-9C96732B05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CFA9D051-66FF-4C7F-B8DE-E3A4486DDEB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112982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6C995F-C98C-440C-BF3C-F9D5438FC95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7E34A9E-FD05-4CA6-A052-FC80CD6A5D41}"/>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07ACA2F-32D4-4092-9C44-7BE5CF03EEA6}"/>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0A9FFAA2-DC8D-4ECD-8641-F5A8F141D1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F1B3A3-FFC9-44F7-AA89-4C43C0068C18}"/>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77876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933DC53-545C-4BBF-BBAB-9EA33D657D8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9E2BA859-5A4E-49C5-910A-6DDCEFEEFE7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2A9A3C0-0DF9-46CB-886A-F83B5D0DAAF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22A752C1-8446-4D15-8881-546790DBE8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CA5CD5F-8CEB-4E5E-AAB2-6A421D8FE64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67593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3869914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57048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561282-AC57-417C-BD9E-EA94960E79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F68E766-5C3F-4DE1-91A4-ABA72905481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779C0BEA-3114-424A-A627-619EC7C2D4B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3CD48F9D-DA25-4FF7-B321-1841B0EFDBE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15D8714-51D9-420C-8E32-111C520B71B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1092602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3081DA-BBA8-4F43-BC3D-7F7E6F9BA7D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AA1F317F-2998-4273-89CD-C00FC51E485A}"/>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006EF85-7A6E-4763-B1A0-94693284E50E}"/>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D4C5EF04-2D5A-448E-AECB-AD5752DBCE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5C09602-C4C1-4CB5-B656-DD064FA8C10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45130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29454B3-012F-453F-90AB-63E0C96933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57A8C33-D907-409D-ACD6-2020FAE3AFB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705E4C7-FEC5-4290-A085-31670F8DDA11}"/>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11E5182C-20B5-4FAC-96F9-F0DFD9EAAB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9DB912B-4835-442D-8509-526F27308853}"/>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589419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553A61-AEFE-4FFE-B74B-9F3FF76A70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5EF833E0-3788-476C-8C5E-D3E0EBF6CEB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B774E4C-1819-4FB8-BED6-DF4D808DE86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B63DB152-B794-4D9E-996A-961A19F450E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A8070A0-87FE-4F5B-BB48-E8400E73EC56}"/>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439008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DD74B7-D203-4D4C-B618-E2CD521ED05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0C732E0-3A34-419B-8EC7-A50B4B8EBEE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FD83338E-E673-45A1-8091-3938F57D7FED}"/>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2D8D422-D0A2-48CF-9E8D-0511BF701C56}"/>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DDEF799E-9F23-456E-AF25-A5F85326AE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67AE996-7907-48FE-A3D5-9590DE6F57CE}"/>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16723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2FD725-2DC6-4188-8274-191062FCE6F6}"/>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5C1F7786-D744-44E1-9098-503D827F69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B208C67-AE23-414C-B89D-FC87370C7DE6}"/>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1B1D9DA-C78D-45A5-8B92-37F6DFB2999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49B49DA-585C-4AEE-B8D2-5CF00F5FB3A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44F74F27-FC99-48C1-9B35-48F97891F81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31/05/2024</a:t>
            </a:fld>
            <a:endParaRPr lang="vi-VN"/>
          </a:p>
        </p:txBody>
      </p:sp>
      <p:sp>
        <p:nvSpPr>
          <p:cNvPr id="8" name="Chỗ dành sẵn cho Chân trang 7">
            <a:extLst>
              <a:ext uri="{FF2B5EF4-FFF2-40B4-BE49-F238E27FC236}">
                <a16:creationId xmlns:a16="http://schemas.microsoft.com/office/drawing/2014/main" id="{7281C1DD-F8F7-442B-8E99-7B339DA3761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DA9F336B-BF37-46E6-8DA6-35DCF354EEAA}"/>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85226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634EAC-C675-4C58-8008-863D71BF7D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1C174ED-2529-440E-998C-0561E485EF81}"/>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31/05/2024</a:t>
            </a:fld>
            <a:endParaRPr lang="vi-VN"/>
          </a:p>
        </p:txBody>
      </p:sp>
      <p:sp>
        <p:nvSpPr>
          <p:cNvPr id="4" name="Chỗ dành sẵn cho Chân trang 3">
            <a:extLst>
              <a:ext uri="{FF2B5EF4-FFF2-40B4-BE49-F238E27FC236}">
                <a16:creationId xmlns:a16="http://schemas.microsoft.com/office/drawing/2014/main" id="{1597ED3E-4032-4BDB-BE8A-82427A76E4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2987A6B4-FF45-4D72-A60F-B1A5B59AC36D}"/>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62725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2712A1B-D9F9-44C0-A4D9-25AA83E6F632}"/>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31/05/2024</a:t>
            </a:fld>
            <a:endParaRPr lang="vi-VN"/>
          </a:p>
        </p:txBody>
      </p:sp>
      <p:sp>
        <p:nvSpPr>
          <p:cNvPr id="3" name="Chỗ dành sẵn cho Chân trang 2">
            <a:extLst>
              <a:ext uri="{FF2B5EF4-FFF2-40B4-BE49-F238E27FC236}">
                <a16:creationId xmlns:a16="http://schemas.microsoft.com/office/drawing/2014/main" id="{554C8200-8DD0-44B8-ABBB-5DED4FA94D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D95BDAF1-C12F-41C4-B136-EC252733204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80459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3D9686A-E17B-4F5E-8420-3AE1C5E158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F3ACC7D-B7A1-49CB-930F-F600BEC0D6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E3D67E9-0BFB-442D-812A-33E80FEA72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15EC586-CE73-4FC7-B2C9-619B8C564755}"/>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58BDA4B7-BB3D-42DB-9E95-A2CF2E1E54D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D67C293-33BF-4785-B71A-9DBD5B7B6A98}"/>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535336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AD3EE81-D297-4325-B543-B1CDDDEC8B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B9BDC40-7C23-4AAE-947A-9B7593F032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1DC022AC-E39F-4908-99CB-85B620588A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972A1AD-E3C8-4EC8-92E2-5691E84AD5F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242096F5-725E-4C95-898C-6ACE5F138D8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55548EA9-A530-461F-A185-956FE6524792}"/>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894227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058DC8F-CDE9-4C11-BA95-619F57C82BA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F4712ACD-B80A-4384-B419-4114BA7FEDCC}"/>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EA2EAF9-F3DB-41FD-9197-1D2741DBDCF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ABFAC292-F14F-40D9-BDF7-7D1994477C4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8D34781-B503-4A7B-B260-B419C40C6FA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403330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450965-658F-4656-8124-E784D4223932}"/>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FF2A5C9A-D6FB-4DC8-8568-B5E89770EC5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739A779-584C-4F52-B81E-EB06C5096AD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7F60B518-8270-4FA4-A4BF-7BFD8D1843B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023102D-78F5-441D-950D-88B58ADCA084}"/>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551815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1700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AB8239-D00E-4548-A1D9-BB3448F8E1F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8AC1D16C-9B1A-48D7-9A0C-4C2B7115DAE8}"/>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789DB76E-96D5-48E6-8744-FB0EF5A0A5A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24D5AF13-ECEA-4CBF-B4A8-D145DF5E28E7}"/>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2B5911A4-BC34-432C-A5F1-0D4A1A9621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6088969-B0EA-4DCD-A7D4-53376DD7D7D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236687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2377842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9BA0EDD-FC77-499D-A5CF-24D0268C577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A7EFCC88-F349-475A-894F-75CC4EC0EF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F780193-AD39-4C0A-AA86-EA1C285D51E8}"/>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809673B1-F880-4939-B4DC-CB18B0277A9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8E287B1-7E0E-42A4-969D-5A258DC7DDD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61610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BBF67F-3291-4B23-A16E-90D37AA2BB5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0AF0E28-CC2F-462A-94A7-244DA6476715}"/>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6CFB516-644A-4165-9CEA-4B7265353DE9}"/>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C45F628B-539B-40CF-B751-E371B0A67BA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FACC2F4-B55E-450D-8EDD-6F5B99711F7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83204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EB9145-0E56-47B6-92EA-EF9D05C5DE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8E9477E3-4004-40D9-A791-9927026F68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40D97B3-17E5-425B-993F-656A8D67B017}"/>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3FD63D5E-8306-4E5D-B3C7-2CFC361D0A3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EE622A9-52D5-4B99-BF48-5238DD36F80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94021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B70E901-6D2D-4730-AE7F-199102DF9F5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5023EEA-7C43-48F0-90B4-466A27A5226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3FECF61-A8A9-4E6C-A4B0-6B4D9EB2886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1A2F77C-8D07-4CD2-8D30-11B39A49C461}"/>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D216A148-6467-404D-8D6E-643CD85D09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A4054C06-91F4-4640-8DD0-214A08B515E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324642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22CA02F-70D5-4084-BBF7-59B03FABAAE1}"/>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A4570560-669A-483D-A56D-56777083AED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5B0F997-4085-454E-9449-79C20341543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60B0EC1-688A-46F9-85F5-4DE115D0F5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508EA17-E7BD-4128-B3F8-2DDDE314AD9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CF3610DF-72A4-46C2-9A30-40FEBE032B80}"/>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31/05/2024</a:t>
            </a:fld>
            <a:endParaRPr lang="vi-VN"/>
          </a:p>
        </p:txBody>
      </p:sp>
      <p:sp>
        <p:nvSpPr>
          <p:cNvPr id="8" name="Chỗ dành sẵn cho Chân trang 7">
            <a:extLst>
              <a:ext uri="{FF2B5EF4-FFF2-40B4-BE49-F238E27FC236}">
                <a16:creationId xmlns:a16="http://schemas.microsoft.com/office/drawing/2014/main" id="{DD888E88-E0C9-4CC9-9C52-1081F3C3655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F6D86BE4-D07F-42B3-BF50-BD5123EF27F1}"/>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22266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BC31D2-AA1B-48A6-AD5C-ABC511801DC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61AA370-87FC-4909-A5DF-67A27A9F2BBB}"/>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31/05/2024</a:t>
            </a:fld>
            <a:endParaRPr lang="vi-VN"/>
          </a:p>
        </p:txBody>
      </p:sp>
      <p:sp>
        <p:nvSpPr>
          <p:cNvPr id="4" name="Chỗ dành sẵn cho Chân trang 3">
            <a:extLst>
              <a:ext uri="{FF2B5EF4-FFF2-40B4-BE49-F238E27FC236}">
                <a16:creationId xmlns:a16="http://schemas.microsoft.com/office/drawing/2014/main" id="{C3754FE7-818A-4919-9358-DA52F1CD88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C697764F-E4D1-4062-9489-FE6CD0BEE4A4}"/>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27299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D102869-D0FE-4441-B0F3-7D59185B0834}"/>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31/05/2024</a:t>
            </a:fld>
            <a:endParaRPr lang="vi-VN"/>
          </a:p>
        </p:txBody>
      </p:sp>
      <p:sp>
        <p:nvSpPr>
          <p:cNvPr id="3" name="Chỗ dành sẵn cho Chân trang 2">
            <a:extLst>
              <a:ext uri="{FF2B5EF4-FFF2-40B4-BE49-F238E27FC236}">
                <a16:creationId xmlns:a16="http://schemas.microsoft.com/office/drawing/2014/main" id="{7970F543-0439-4D7A-8542-C6230DA3BCC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9917263A-9D95-4D91-A962-900FB68A944C}"/>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994248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9C46F7-77B7-4182-995C-BC45615546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9F537E44-EC00-4A0F-97BC-FEBE5C5F59F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26B50A6-6A00-4618-8229-8839813F08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4CD451A-991A-4CA7-9D7D-087B79FE81D3}"/>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E4714668-2574-4243-AF77-45A9C0EFCC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9067EDE5-89DF-4C6A-91DE-CF547F05676A}"/>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7402334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66FEB41-F80B-4DFD-9667-62AA78EFA5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717BE32-0D1F-41BE-A62F-999517ADD3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9BB9F595-BAE5-47B8-9B8A-94109329BD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57B9BA6-478C-4191-AEA2-402D09D4FCBA}"/>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A77709D8-26A8-4A0B-BF1A-3152E67E133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907A3FE-B290-46C6-BB53-0D63DAA8E5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32811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EBA24E-32BA-48F5-8B85-F01D8E35947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B376526-0A9F-4F56-9C6E-554952A5AED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26F150-56EE-4DA9-8C05-23214401543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0D65185-491E-48CE-9206-15B07586B9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1764E03-492D-4B6C-88BE-44D2E4293EA9}"/>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A2DDC098-6A9D-492C-8DC0-2C7C33627496}"/>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31/05/2024</a:t>
            </a:fld>
            <a:endParaRPr lang="vi-VN"/>
          </a:p>
        </p:txBody>
      </p:sp>
      <p:sp>
        <p:nvSpPr>
          <p:cNvPr id="8" name="Chỗ dành sẵn cho Chân trang 7">
            <a:extLst>
              <a:ext uri="{FF2B5EF4-FFF2-40B4-BE49-F238E27FC236}">
                <a16:creationId xmlns:a16="http://schemas.microsoft.com/office/drawing/2014/main" id="{3E9DDFDF-094B-4307-9454-56646C64D0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447C6ACB-121E-4BDA-B388-548166A3E0D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175658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0D030D-8E43-4AAB-801F-A9A32487097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75ECE4B-B966-49A7-91FC-2B429E0C7353}"/>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D87CE76-AB6E-45E6-B0B9-2133D873E63C}"/>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4E227BD6-F4F8-4C72-9E66-64C116C81FD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F854D57-3649-41D8-8C6C-E6BA50FC6F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346306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6C83D8F-369C-45CC-A05C-6C42CBFA4809}"/>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01B45A0-1A26-42F3-8512-1474DBE3D7B1}"/>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05919A8-B0B8-4AC8-9C1A-06EB9C285965}"/>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FFF7F0DF-E179-4702-B1E0-270BD0C8192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A191C18-B44A-49BD-B77F-1DA10E7B0133}"/>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0845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908418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1492640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5E562B0-D0E3-430C-A6BE-14A2270AE1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BE7895C-D6B1-407A-AD3F-6444AAC343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C0F32C2-1068-4265-B737-A727A8A72DB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907C21BA-66BA-4A13-840B-DC0498B357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962978C-1506-4B43-8B44-CA54A90CFDC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7869763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44DC0E7-83CB-4011-BE26-DE71940FCA7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C27629D-FD11-49BC-98E9-D8924FD82503}"/>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7EF2945-3142-4DEC-9877-8676FE817205}"/>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E5B7A0F4-012F-48CF-86C6-A39171DD118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9D4B327-F156-4D41-8FFE-C522ED36B5A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71386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B4BBE8-CE88-4DC7-A95B-5A33D6B2CE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6CCEE31D-0484-47A2-A35B-803751193C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81A1C41-1E3A-44E1-8CB2-DF072BB5750B}"/>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C01F47FE-4A89-4294-AF28-5DD75CF295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B7D9BE-8B5C-4AD6-97F2-77B6E375C2A7}"/>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3854648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033BA2F-4814-49CF-B948-C0206FBE546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C8C3350-CF8B-4EA0-868D-F836E6554E4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13D3E08-C75A-4E0E-8514-4FC30923879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4DECC0F-8086-4CF4-9914-3EFB83E5581C}"/>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83A8F1D7-AAED-4379-A1C2-BE148A26F51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2721A88A-3D70-48A6-8708-C70FBA9B04F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989281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8188CEC-7324-430B-BD08-B9DB30FE5EE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B3779D8-2E68-4F2E-9954-F88D6F08D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D350C42-94FE-40AF-94B0-BD80364468FB}"/>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628A3EBE-5ADA-40C0-8007-DB8FF2BBE5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E2A4AA4-A86F-4F50-AD21-5E825FE2BB74}"/>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24BEDE39-29A6-4409-AE46-349EFE916CE8}"/>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31/05/2024</a:t>
            </a:fld>
            <a:endParaRPr lang="vi-VN"/>
          </a:p>
        </p:txBody>
      </p:sp>
      <p:sp>
        <p:nvSpPr>
          <p:cNvPr id="8" name="Chỗ dành sẵn cho Chân trang 7">
            <a:extLst>
              <a:ext uri="{FF2B5EF4-FFF2-40B4-BE49-F238E27FC236}">
                <a16:creationId xmlns:a16="http://schemas.microsoft.com/office/drawing/2014/main" id="{1A8FC6AD-2486-45BD-917A-60F7E6577ED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69E78504-84D7-47EB-8812-694A7E9D1474}"/>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4157270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CC3426-280D-40DC-BF24-93EDBB09D4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2FB41AE-508D-4B30-82E9-446C9BC0293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31/05/2024</a:t>
            </a:fld>
            <a:endParaRPr lang="vi-VN"/>
          </a:p>
        </p:txBody>
      </p:sp>
      <p:sp>
        <p:nvSpPr>
          <p:cNvPr id="4" name="Chỗ dành sẵn cho Chân trang 3">
            <a:extLst>
              <a:ext uri="{FF2B5EF4-FFF2-40B4-BE49-F238E27FC236}">
                <a16:creationId xmlns:a16="http://schemas.microsoft.com/office/drawing/2014/main" id="{517E94C2-64A7-4E68-BC4F-BB58C63602C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8CA3C68D-881E-4ED7-AF1C-52253FD53FB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329428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915607-9848-49A9-B85E-655DF5EB6CC5}"/>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C8AAD45-91A0-4A9C-988B-2A17B3AB1AD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31/05/2024</a:t>
            </a:fld>
            <a:endParaRPr lang="vi-VN"/>
          </a:p>
        </p:txBody>
      </p:sp>
      <p:sp>
        <p:nvSpPr>
          <p:cNvPr id="4" name="Chỗ dành sẵn cho Chân trang 3">
            <a:extLst>
              <a:ext uri="{FF2B5EF4-FFF2-40B4-BE49-F238E27FC236}">
                <a16:creationId xmlns:a16="http://schemas.microsoft.com/office/drawing/2014/main" id="{EDE64183-C9FC-43FE-8E1F-F87EEDAE34F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966B1940-471F-4B1D-8D22-99AF5FEA6FF1}"/>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512683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FBB3A52-1F9A-495D-947C-05A207905170}"/>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31/05/2024</a:t>
            </a:fld>
            <a:endParaRPr lang="vi-VN"/>
          </a:p>
        </p:txBody>
      </p:sp>
      <p:sp>
        <p:nvSpPr>
          <p:cNvPr id="3" name="Chỗ dành sẵn cho Chân trang 2">
            <a:extLst>
              <a:ext uri="{FF2B5EF4-FFF2-40B4-BE49-F238E27FC236}">
                <a16:creationId xmlns:a16="http://schemas.microsoft.com/office/drawing/2014/main" id="{47C37D79-CB4F-4173-8BB6-4FFE5716692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A65FA9B2-7FF8-4B13-9556-1DEB2B2EA21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096619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511EF5-D9FD-4ECE-BF96-FF8D480F14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0C7A513C-BCDD-43BB-9EAB-03A02D8077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4A46D48-410D-4E1F-BC8E-70049D5970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D451872-06FB-4F3E-A745-E91774CA4953}"/>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4234DCE8-91B0-45D2-B187-AB5B6B23F2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A5976F0-B0B2-4498-84DB-B616AAEB9A4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061679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A08652-294E-4962-8968-8576A1AB11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EA0AED0-0AF0-4E28-AFEF-5DEBD1D895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7738783-1EEB-49F1-9EF5-EF990FC7DD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34773BA-B624-44A6-A0E8-EFD4185BAC1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EA1A379B-C051-4AAE-BF28-72E915EE4FB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C73A105-A494-4539-83B7-8EA8DC6BF5E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8895978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3BA7881-0EA2-40DE-9917-E28E413CF4D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B0E1B092-63AA-421E-8137-86E9F126D40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6D6138F-AA7A-4E7F-B225-FECDD35F69A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3D7260B0-40F9-495A-8FA9-312B02402C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6AFF596-ECB5-4C4B-9942-7C87B46903A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212565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0E2D838-5C35-4573-835B-65619F0B8A83}"/>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DA4B903-F43D-4DC8-8B49-B87973237828}"/>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406336D-E75D-4334-ADB3-3EF8678092EE}"/>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E89CD070-4F4F-4993-A838-46D35C06200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0D828D0-5EB6-47F9-AF17-9898A173036E}"/>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8590633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59564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40562352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F53AEC0-DDAB-460A-8BD0-A0AEA93B84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ABD10939-F13D-4276-8A64-D976A90C3D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14AB3F2C-4BF2-4D4E-BCA9-6455FA58EBE6}"/>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96C389FE-B99D-490F-A17C-05B501D1C1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70703ECA-91DD-40A7-8CBE-15568B8E10D6}"/>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479613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8149118-25DF-4423-BC4B-99C74B3D5C6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D268BAC-1B8F-4979-BC1E-8DA803221022}"/>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85F23F2-6DD8-42FD-A3C4-BD513E653087}"/>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967DD987-E4A9-47FD-A1F6-4E3C92774A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7303E1E-6555-422B-A112-F73325391315}"/>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0866170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C396A4-8133-4AD7-8E79-9D1F5379245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2EE3EAF0-01BC-4590-823B-9A687D5D405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D549F96-5B17-4FE3-9867-356A941BD098}"/>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73738EA2-CC45-45B1-A29F-75AA702D05D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9F750CA-BF3B-49F6-A614-FE3121D64CA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6007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131C36B-821E-4547-910E-D86ADA2A903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31/05/2024</a:t>
            </a:fld>
            <a:endParaRPr lang="vi-VN"/>
          </a:p>
        </p:txBody>
      </p:sp>
      <p:sp>
        <p:nvSpPr>
          <p:cNvPr id="3" name="Chỗ dành sẵn cho Chân trang 2">
            <a:extLst>
              <a:ext uri="{FF2B5EF4-FFF2-40B4-BE49-F238E27FC236}">
                <a16:creationId xmlns:a16="http://schemas.microsoft.com/office/drawing/2014/main" id="{573EC404-B338-4AB4-933B-6AA1ABBC7DA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B45B7F9C-2C72-4B2F-94A8-7640308F2BEC}"/>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995880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3A7FBF2-0E56-4295-9F13-326F2030A81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E9993CC0-7AE4-4113-A252-0C95674F7A4B}"/>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C8018E5-9576-468C-9E5A-FE8CE07241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C479F2B-1EDB-447B-954A-15D0701BC6F9}"/>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DCE21978-DF10-442D-BEF6-9090B1101D9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B15381F7-0A3C-4DDD-B9C7-0A60F468FE9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8707040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DDFCFB-A216-4F72-85A0-E303DEBA549A}"/>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026887A4-3C94-4F58-8640-18FCAA52A9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0F8F593-FCCC-44AA-A65B-67E4468B014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30A8C59-C999-4CA5-A3D7-32B683D843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9B03C75-3376-4A14-95A9-E4EF01CDF3A0}"/>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DE1AE61-4C4B-427B-8931-8E81BCC8E1BB}"/>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31/05/2024</a:t>
            </a:fld>
            <a:endParaRPr lang="vi-VN"/>
          </a:p>
        </p:txBody>
      </p:sp>
      <p:sp>
        <p:nvSpPr>
          <p:cNvPr id="8" name="Chỗ dành sẵn cho Chân trang 7">
            <a:extLst>
              <a:ext uri="{FF2B5EF4-FFF2-40B4-BE49-F238E27FC236}">
                <a16:creationId xmlns:a16="http://schemas.microsoft.com/office/drawing/2014/main" id="{AABF2C67-B26B-4F7F-B4A2-F2E8EC485C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A431054C-B884-4A7D-A66D-FA5D56D4E0F9}"/>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098606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6A57CA-D1FA-4BA5-9D16-505C94A675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37A38F4-BBB8-434A-8D4A-8538228E2DFA}"/>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31/05/2024</a:t>
            </a:fld>
            <a:endParaRPr lang="vi-VN"/>
          </a:p>
        </p:txBody>
      </p:sp>
      <p:sp>
        <p:nvSpPr>
          <p:cNvPr id="4" name="Chỗ dành sẵn cho Chân trang 3">
            <a:extLst>
              <a:ext uri="{FF2B5EF4-FFF2-40B4-BE49-F238E27FC236}">
                <a16:creationId xmlns:a16="http://schemas.microsoft.com/office/drawing/2014/main" id="{929C4830-ACCC-4A74-A18D-43FD9C5E337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FE5D9F41-4172-4E5D-8FC9-070BD13C7BC3}"/>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14674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E0FFA0C-D605-4DCA-9EB3-44C52EC5BA7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31/05/2024</a:t>
            </a:fld>
            <a:endParaRPr lang="vi-VN"/>
          </a:p>
        </p:txBody>
      </p:sp>
      <p:sp>
        <p:nvSpPr>
          <p:cNvPr id="3" name="Chỗ dành sẵn cho Chân trang 2">
            <a:extLst>
              <a:ext uri="{FF2B5EF4-FFF2-40B4-BE49-F238E27FC236}">
                <a16:creationId xmlns:a16="http://schemas.microsoft.com/office/drawing/2014/main" id="{BAE28AE2-7AB0-42D2-B4D3-AFE729F2982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427719D2-45CB-4672-A61D-6FA51132E4EA}"/>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833067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0AED7B-5E9F-468B-B0AB-7B9B554206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96C7C3E-5E05-4238-B165-15C2F707BE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ED9FBEF5-18B5-48C7-8641-936ABF34DE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F877742-FD3D-4168-AF60-05516A3571F0}"/>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9DB0C690-1D3F-4F45-9E09-B0900DBE7EE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F1EB4C5-FF0F-4BAE-92E3-C06A18F5B2E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421643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676EA33-1CA1-474D-B8ED-B389EF9CB6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CE8412C-0D20-4877-9881-AC4D1A623C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E57573D-8057-44A8-8FC0-D246CCBFD7D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5AED46F-0E4F-460D-9DC1-43A3C46D61B5}"/>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CD701760-21AC-4769-AEEB-16D94D6219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3470CB80-168B-405B-87F1-A4D509C1D3BB}"/>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4232119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5CE31AA-F75A-4FC3-BB44-AB0707ED509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7B17F126-E71B-4118-B57C-D325F3D533A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B1E542D-25FE-42C2-874B-1B55877482E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395CD4E1-F49A-45E0-B24F-1C52154640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6BFB52-8F21-4AF4-A415-00EC62CEB32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6610084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0D58E4-3EB6-4097-8451-164F03054A51}"/>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80A2E4F-3DAC-41D9-81A5-988C6BE7721D}"/>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57E084D-061B-4391-9B8B-B57280E22E4E}"/>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622CC5CC-138D-465D-A81A-DBE38DAA41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AFBA30C-9BF9-47DE-8D11-30C64AE5129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9855950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296929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72417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2953C1-608A-43F1-9896-61ACDDD6BB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0A33D7A-F6CD-49B1-A087-9E43F18192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64F934A-078C-4174-A3AB-EE9CF48701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29E987C-0A0B-4FD5-AD32-007C08F4149C}"/>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B1C1E503-8F60-4FD7-8020-33CCCD1EAB5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8525E78C-3FCE-4D7D-9AEF-53BA5F4B4AB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0842164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597806D-EAB9-4613-9151-E08254D8FD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41F08635-6F1D-4B86-B43D-1A24741085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5C3CCD40-BD34-4529-91E5-2698C7E344A0}"/>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C01FED19-8C45-4DFC-A9B3-BBBA6C780A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4FA4A35-2703-4DA2-88B4-B096C0CE20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9932102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5BA33F2-E623-4E7F-810B-0921B95BA16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CA27FF0-9E04-45C5-BC68-30AAC943DE7B}"/>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3C10C02-4997-4D61-94CC-6214FA4D607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729C8ED1-4505-49BF-BD77-73D7FC11AE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7F7A64CA-FDD2-4D5B-9783-FD2764B0EE7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57707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27D0EC-FA83-4860-9C53-7414EF7BA2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F8648A6-C298-445C-B0A8-569C07D237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BBF30BA-580F-4C96-9A54-67861F9B69C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9871CBA3-7F65-486F-B9CB-9BF9026188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C09A8BA-D90B-4E4C-BB8C-F04A466097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8820917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0CD9F0-6BE1-4558-9F50-729252FFCD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A352FD0-9D3A-4318-8A37-175EC6B58A1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D416334B-DD04-473F-8633-B25FA9EBBD5B}"/>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3888953-EE7A-4EF4-92D9-41C6E4AA3061}"/>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9154EDF2-156B-4765-94F4-BB96FC09DF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68F7C58-F921-4804-89D7-87CA21A86DC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102960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4377F72-3E5D-4E0E-BDE1-9198A21543AB}"/>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0447395-8B68-4EC0-9B0F-91BA0FB612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CF7061-104C-4BB8-9DCB-DE76E62146B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7B6BA3B7-E1AA-497C-9914-50C3ED81657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030EB45-BF5D-4876-80BA-434E77F084C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231DBE4F-9324-446B-9E4A-1830D93BBF75}"/>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31/05/2024</a:t>
            </a:fld>
            <a:endParaRPr lang="vi-VN"/>
          </a:p>
        </p:txBody>
      </p:sp>
      <p:sp>
        <p:nvSpPr>
          <p:cNvPr id="8" name="Chỗ dành sẵn cho Chân trang 7">
            <a:extLst>
              <a:ext uri="{FF2B5EF4-FFF2-40B4-BE49-F238E27FC236}">
                <a16:creationId xmlns:a16="http://schemas.microsoft.com/office/drawing/2014/main" id="{27592CD5-D020-4462-BE29-6816B8A6DBE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C125CB20-0A70-4898-8EE5-D670853B077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9447152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323F429-0F89-435B-96DE-27E31133C6D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5AB4D98-BF90-40A7-8AD9-4C56670D1338}"/>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31/05/2024</a:t>
            </a:fld>
            <a:endParaRPr lang="vi-VN"/>
          </a:p>
        </p:txBody>
      </p:sp>
      <p:sp>
        <p:nvSpPr>
          <p:cNvPr id="4" name="Chỗ dành sẵn cho Chân trang 3">
            <a:extLst>
              <a:ext uri="{FF2B5EF4-FFF2-40B4-BE49-F238E27FC236}">
                <a16:creationId xmlns:a16="http://schemas.microsoft.com/office/drawing/2014/main" id="{A0B6121E-694F-4F5C-B79F-4BEAF11A1E6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6B1DB368-86C3-4D22-B0CC-A15324EA24A1}"/>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3258868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0221DE5-8696-4A23-B11F-D67AE88D661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31/05/2024</a:t>
            </a:fld>
            <a:endParaRPr lang="vi-VN"/>
          </a:p>
        </p:txBody>
      </p:sp>
      <p:sp>
        <p:nvSpPr>
          <p:cNvPr id="3" name="Chỗ dành sẵn cho Chân trang 2">
            <a:extLst>
              <a:ext uri="{FF2B5EF4-FFF2-40B4-BE49-F238E27FC236}">
                <a16:creationId xmlns:a16="http://schemas.microsoft.com/office/drawing/2014/main" id="{69599C7D-3AD8-4042-AC8E-8577DB8B51D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EBF11BBE-C092-4B73-8FBF-A679857E6ED9}"/>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41621496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5D1549-3FD1-4134-BEA1-B0175D3119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0B3BAD3-DF90-427D-BF85-6F7209BFA95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69073A0-56F1-42B7-ADEF-FA031A6208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5719827-58D2-4159-B9EB-B5B9A81DC983}"/>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742388F6-D8DC-4416-A328-EFE485118BA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FF9731E-FBAD-400C-B16A-72E0F8358B5A}"/>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911185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73503D6-160E-42C4-AB62-8459E8E327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5D534D75-358E-44CB-BD22-2DCFC2107B2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6B444BD-864A-4E6C-BCA4-A3F24E1648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A309D13-3997-4BB1-9C6F-68A03BDA2C2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2DF354E9-41AE-4150-8CBE-071699525B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D5071BC2-8164-41EF-87F9-D4493FA4A153}"/>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4098033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93B0FE0-61BE-42F8-AF77-EBEAF59CCD1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C671535-81B0-4553-BA93-EA8A3A64845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70CB3FE-9C8B-4C52-AE2F-3380D1611AC2}"/>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40A3682A-4DD0-4328-A99C-D4DED59CBEE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44225BC-BEA5-4546-AECF-97E4AC3AEF5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1207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9E1E6E-819B-4D22-BF00-C0D2DDC681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94C6359-E8EF-45A8-A857-6D18C25CB64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65758E3E-8B29-4035-9461-8C65025DD7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DB54274-AEE0-4430-A68B-58722B6B3C0D}"/>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66B56CA6-2AF8-457F-A66B-CF8471819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F5731CB-898B-4BB5-A6DC-B1C392FBED5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6127497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2283E486-5B1A-403F-8A45-E4FAB0C4FD9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2270480-766B-490A-B8C2-881D4BB0ECB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B71124B-A940-49E4-A0EC-CC59DA83FDC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D6F01446-DAB9-4CA0-A1E2-C4E7D83EC9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F06735C-169A-4776-826E-5AEAA99FDFE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0036297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797947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smtClean="0">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smtClean="0">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7EC96F2-A01F-4C39-96B0-18E365CDDE79}" type="slidenum">
              <a:rPr lang="en-US"/>
              <a:pPr>
                <a:defRPr/>
              </a:pPr>
              <a:t>‹#›</a:t>
            </a:fld>
            <a:endParaRPr lang="en-US"/>
          </a:p>
        </p:txBody>
      </p:sp>
    </p:spTree>
    <p:extLst>
      <p:ext uri="{BB962C8B-B14F-4D97-AF65-F5344CB8AC3E}">
        <p14:creationId xmlns:p14="http://schemas.microsoft.com/office/powerpoint/2010/main" val="21991407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4C7D27-8BED-4A44-9D31-3099A81D7C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BCB996B-AFBD-4DAA-9E89-A57A1F13C8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364DA5E-1E79-44EC-936D-7835F8FDF257}"/>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725E7467-913F-4E98-8003-2C37981932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AC379CA0-1590-40B0-947F-B224F1470C5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1874195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F97FE3-329B-4194-B91D-3F2EBB793CD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A08ACC9-8780-419C-9992-A8BA18A3942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6253C64-9926-48A4-B377-E5AE9FE39E83}"/>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2FD16094-9032-4A05-9F95-A65675BE2CE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6E8496E-48CD-46D6-AE5B-3704C96BBCC1}"/>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8731497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0E926A4-D1A8-4CCC-847B-96874D0476E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17086593-BDC1-411A-AB64-34AE5736887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CC0EDD0-FC89-4E98-BA55-BFCAEA562F4E}"/>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31/05/2024</a:t>
            </a:fld>
            <a:endParaRPr lang="vi-VN"/>
          </a:p>
        </p:txBody>
      </p:sp>
      <p:sp>
        <p:nvSpPr>
          <p:cNvPr id="5" name="Chỗ dành sẵn cho Chân trang 4">
            <a:extLst>
              <a:ext uri="{FF2B5EF4-FFF2-40B4-BE49-F238E27FC236}">
                <a16:creationId xmlns:a16="http://schemas.microsoft.com/office/drawing/2014/main" id="{3A756D09-C1FA-45F2-8AA8-0BD4685176D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CB140EA-510F-4C49-B387-5669AD9AFE2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93373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91DAC1-2772-4493-B10B-B8FAF65C817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B99B01A0-F13D-4A59-B04D-586BD2CDFFA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0879A96-B4DA-4655-92D7-11509792F0F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A7BB0C42-1444-4656-B0F7-855EB863A14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31/05/2024</a:t>
            </a:fld>
            <a:endParaRPr lang="vi-VN"/>
          </a:p>
        </p:txBody>
      </p:sp>
      <p:sp>
        <p:nvSpPr>
          <p:cNvPr id="6" name="Chỗ dành sẵn cho Chân trang 5">
            <a:extLst>
              <a:ext uri="{FF2B5EF4-FFF2-40B4-BE49-F238E27FC236}">
                <a16:creationId xmlns:a16="http://schemas.microsoft.com/office/drawing/2014/main" id="{B6128D7F-994C-4DF7-A840-948C6A6C51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FE4102A-B277-4E43-AA89-A83FA773496F}"/>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5424355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34A999-A168-4559-A962-D4A117E67D14}"/>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292FA241-D6AA-440D-BB9D-F9C250A3C41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F86EA79F-E5C7-475F-932A-86E4341300A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96D4F30-C7BE-4CDB-9A27-7DBB48BE3C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A68DCAC-383D-4852-8963-26CB5E8A11D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333386B9-11EB-4A1D-ADCB-3BD416BF8F9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31/05/2024</a:t>
            </a:fld>
            <a:endParaRPr lang="vi-VN"/>
          </a:p>
        </p:txBody>
      </p:sp>
      <p:sp>
        <p:nvSpPr>
          <p:cNvPr id="8" name="Chỗ dành sẵn cho Chân trang 7">
            <a:extLst>
              <a:ext uri="{FF2B5EF4-FFF2-40B4-BE49-F238E27FC236}">
                <a16:creationId xmlns:a16="http://schemas.microsoft.com/office/drawing/2014/main" id="{93DF633E-2F21-48A4-818C-1EC1B16F11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ADE73FAB-716F-4687-A61D-6C8993F7F6E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3164032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746823-3DDA-45AB-B9CD-999FFBE7D81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599DB440-FA3E-4C80-80AD-BA244E2DAB0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31/05/2024</a:t>
            </a:fld>
            <a:endParaRPr lang="vi-VN"/>
          </a:p>
        </p:txBody>
      </p:sp>
      <p:sp>
        <p:nvSpPr>
          <p:cNvPr id="4" name="Chỗ dành sẵn cho Chân trang 3">
            <a:extLst>
              <a:ext uri="{FF2B5EF4-FFF2-40B4-BE49-F238E27FC236}">
                <a16:creationId xmlns:a16="http://schemas.microsoft.com/office/drawing/2014/main" id="{86535943-0839-4111-BA94-682401CA302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634E0A2D-078F-47AA-BE1A-610DDC6048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2717382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0430A6E-3DE6-4541-8B46-233B4FAC267B}"/>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31/05/2024</a:t>
            </a:fld>
            <a:endParaRPr lang="vi-VN"/>
          </a:p>
        </p:txBody>
      </p:sp>
      <p:sp>
        <p:nvSpPr>
          <p:cNvPr id="3" name="Chỗ dành sẵn cho Chân trang 2">
            <a:extLst>
              <a:ext uri="{FF2B5EF4-FFF2-40B4-BE49-F238E27FC236}">
                <a16:creationId xmlns:a16="http://schemas.microsoft.com/office/drawing/2014/main" id="{EDCCA399-09B5-4694-BD07-283C7DED3D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3F4FF8B0-FC16-4912-A25B-57329C9ECD7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416319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6" Type="http://schemas.openxmlformats.org/officeDocument/2006/relationships/image" Target="../media/image14.pn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11.gif"/><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1.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2.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3.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4.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6.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gi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gif"/><Relationship Id="rId2" Type="http://schemas.openxmlformats.org/officeDocument/2006/relationships/slideLayout" Target="../slideLayouts/slideLayout16.xml"/><Relationship Id="rId16" Type="http://schemas.openxmlformats.org/officeDocument/2006/relationships/image" Target="../media/image2.gi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gif"/><Relationship Id="rId10" Type="http://schemas.openxmlformats.org/officeDocument/2006/relationships/slideLayout" Target="../slideLayouts/slideLayout24.xml"/><Relationship Id="rId19" Type="http://schemas.openxmlformats.org/officeDocument/2006/relationships/image" Target="../media/image5.gif"/><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6.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7.jpe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8.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9.jpe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10.jpe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13.png"/><Relationship Id="rId2" Type="http://schemas.openxmlformats.org/officeDocument/2006/relationships/slideLayout" Target="../slideLayouts/slideLayout107.xml"/><Relationship Id="rId16" Type="http://schemas.openxmlformats.org/officeDocument/2006/relationships/image" Target="../media/image12.wmf"/><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11.gif"/><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5768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96" r:id="rId12"/>
    <p:sldLayoutId id="2147483798" r:id="rId13"/>
    <p:sldLayoutId id="214748379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4" descr="hinh">
            <a:extLst>
              <a:ext uri="{FF2B5EF4-FFF2-40B4-BE49-F238E27FC236}">
                <a16:creationId xmlns:a16="http://schemas.microsoft.com/office/drawing/2014/main" id="{77EE8823-672B-4B39-A76C-2E40DCCB7BA3}"/>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106824"/>
            <a:ext cx="12192000" cy="574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67C569DB-7D18-4B62-877E-48673535F1D5}"/>
              </a:ext>
            </a:extLst>
          </p:cNvPr>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5213" y="4760576"/>
            <a:ext cx="337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8;p3">
            <a:extLst>
              <a:ext uri="{FF2B5EF4-FFF2-40B4-BE49-F238E27FC236}">
                <a16:creationId xmlns:a16="http://schemas.microsoft.com/office/drawing/2014/main" id="{5B9C5C71-48E5-42E4-94A3-58BC9FD006B4}"/>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54961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922" r:id="rId12"/>
    <p:sldLayoutId id="214748474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968693508"/>
      </p:ext>
    </p:extLst>
  </p:cSld>
  <p:clrMap bg1="lt1" tx1="dk1" bg2="lt2" tx2="dk2" accent1="accent1" accent2="accent2" accent3="accent3" accent4="accent4" accent5="accent5" accent6="accent6" hlink="hlink" folHlink="folHlink"/>
  <p:sldLayoutIdLst>
    <p:sldLayoutId id="2147484863"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5/31/2024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23191077"/>
      </p:ext>
    </p:extLst>
  </p:cSld>
  <p:clrMap bg1="lt1" tx1="dk1" bg2="lt2" tx2="dk2" accent1="accent1" accent2="accent2" accent3="accent3" accent4="accent4" accent5="accent5" accent6="accent6" hlink="hlink" folHlink="folHlink"/>
  <p:sldLayoutIdLst>
    <p:sldLayoutId id="2147484875" r:id="rId1"/>
    <p:sldLayoutId id="2147484876" r:id="rId2"/>
    <p:sldLayoutId id="2147484877" r:id="rId3"/>
    <p:sldLayoutId id="2147484878" r:id="rId4"/>
    <p:sldLayoutId id="2147484879" r:id="rId5"/>
    <p:sldLayoutId id="2147484880" r:id="rId6"/>
    <p:sldLayoutId id="2147484881" r:id="rId7"/>
    <p:sldLayoutId id="2147484882" r:id="rId8"/>
    <p:sldLayoutId id="2147484883" r:id="rId9"/>
    <p:sldLayoutId id="2147484884" r:id="rId10"/>
    <p:sldLayoutId id="214748488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a:gsLst>
            <a:gs pos="0">
              <a:srgbClr val="F9D793"/>
            </a:gs>
            <a:gs pos="100000">
              <a:srgbClr val="FFFFFF"/>
            </a:gs>
          </a:gsLst>
          <a:lin ang="54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898C1-5AD2-F2F0-3C23-C5D0A2EF70BC}"/>
              </a:ext>
            </a:extLst>
          </p:cNvPr>
          <p:cNvSpPr txBox="1">
            <a:spLocks noGrp="1"/>
          </p:cNvSpPr>
          <p:nvPr>
            <p:ph type="title"/>
          </p:nvPr>
        </p:nvSpPr>
        <p:spPr>
          <a:xfrm>
            <a:off x="609600" y="274636"/>
            <a:ext cx="10972800" cy="114300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CFAA6052-E599-EACB-AB56-E691FCF2C31E}"/>
              </a:ext>
            </a:extLst>
          </p:cNvPr>
          <p:cNvSpPr txBox="1">
            <a:spLocks noGrp="1"/>
          </p:cNvSpPr>
          <p:nvPr>
            <p:ph type="body" idx="1"/>
          </p:nvPr>
        </p:nvSpPr>
        <p:spPr>
          <a:xfrm>
            <a:off x="609600" y="1600200"/>
            <a:ext cx="10972800" cy="4525963"/>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11792-778D-D594-34FE-A639DFAF8045}"/>
              </a:ext>
            </a:extLst>
          </p:cNvPr>
          <p:cNvSpPr txBox="1">
            <a:spLocks noGrp="1"/>
          </p:cNvSpPr>
          <p:nvPr>
            <p:ph type="dt" sz="half" idx="2"/>
          </p:nvPr>
        </p:nvSpPr>
        <p:spPr>
          <a:xfrm>
            <a:off x="609600" y="6356347"/>
            <a:ext cx="2844795" cy="365125"/>
          </a:xfrm>
          <a:prstGeom prst="rect">
            <a:avLst/>
          </a:prstGeom>
          <a:noFill/>
          <a:ln>
            <a:noFill/>
          </a:ln>
        </p:spPr>
        <p:txBody>
          <a:bodyPr vert="horz" wrap="square" lIns="91440" tIns="45720" rIns="91440" bIns="45720" anchor="ctr" anchorCtr="0" compatLnSpc="1">
            <a:noAutofit/>
          </a:bodyPr>
          <a:lstStyle>
            <a:lvl1pPr marL="0" marR="0" lvl="0" indent="0" algn="l" defTabSz="1219170" rtl="0" fontAlgn="auto" hangingPunct="1">
              <a:lnSpc>
                <a:spcPct val="100000"/>
              </a:lnSpc>
              <a:spcBef>
                <a:spcPts val="0"/>
              </a:spcBef>
              <a:spcAft>
                <a:spcPts val="0"/>
              </a:spcAft>
              <a:buNone/>
              <a:tabLst/>
              <a:defRPr lang="en-US" sz="1600" b="0" i="0" u="none" strike="noStrike" kern="1200" cap="none" spc="0" baseline="0">
                <a:solidFill>
                  <a:srgbClr val="898989"/>
                </a:solidFill>
                <a:uFillTx/>
                <a:latin typeface="VNI-Times" pitchFamily="2"/>
              </a:defRPr>
            </a:lvl1pPr>
          </a:lstStyle>
          <a:p>
            <a:pPr lvl="0"/>
            <a:endParaRPr lang="en-US"/>
          </a:p>
        </p:txBody>
      </p:sp>
      <p:sp>
        <p:nvSpPr>
          <p:cNvPr id="5" name="Footer Placeholder 4">
            <a:extLst>
              <a:ext uri="{FF2B5EF4-FFF2-40B4-BE49-F238E27FC236}">
                <a16:creationId xmlns:a16="http://schemas.microsoft.com/office/drawing/2014/main" id="{138DB7FB-35E8-23EA-3131-EFD052F3CDA3}"/>
              </a:ext>
            </a:extLst>
          </p:cNvPr>
          <p:cNvSpPr txBox="1">
            <a:spLocks noGrp="1"/>
          </p:cNvSpPr>
          <p:nvPr>
            <p:ph type="ftr" sz="quarter" idx="3"/>
          </p:nvPr>
        </p:nvSpPr>
        <p:spPr>
          <a:xfrm>
            <a:off x="4165605" y="6356347"/>
            <a:ext cx="3860804" cy="365125"/>
          </a:xfrm>
          <a:prstGeom prst="rect">
            <a:avLst/>
          </a:prstGeom>
          <a:noFill/>
          <a:ln>
            <a:noFill/>
          </a:ln>
        </p:spPr>
        <p:txBody>
          <a:bodyPr vert="horz" wrap="square" lIns="91440" tIns="45720" rIns="91440" bIns="45720" anchor="ctr" anchorCtr="1" compatLnSpc="1">
            <a:noAutofit/>
          </a:bodyPr>
          <a:lstStyle>
            <a:lvl1pPr marL="0" marR="0" lvl="0" indent="0" algn="ctr" defTabSz="1219170" rtl="0" fontAlgn="auto" hangingPunct="1">
              <a:lnSpc>
                <a:spcPct val="100000"/>
              </a:lnSpc>
              <a:spcBef>
                <a:spcPts val="0"/>
              </a:spcBef>
              <a:spcAft>
                <a:spcPts val="0"/>
              </a:spcAft>
              <a:buNone/>
              <a:tabLst/>
              <a:defRPr lang="en-US" sz="1600" b="0" i="0" u="none" strike="noStrike" kern="1200" cap="none" spc="0" baseline="0">
                <a:solidFill>
                  <a:srgbClr val="898989"/>
                </a:solidFill>
                <a:uFillTx/>
                <a:latin typeface="VNI-Times" pitchFamily="2"/>
              </a:defRPr>
            </a:lvl1pPr>
          </a:lstStyle>
          <a:p>
            <a:pPr lvl="0"/>
            <a:endParaRPr lang="en-US"/>
          </a:p>
        </p:txBody>
      </p:sp>
      <p:sp>
        <p:nvSpPr>
          <p:cNvPr id="6" name="Slide Number Placeholder 5">
            <a:extLst>
              <a:ext uri="{FF2B5EF4-FFF2-40B4-BE49-F238E27FC236}">
                <a16:creationId xmlns:a16="http://schemas.microsoft.com/office/drawing/2014/main" id="{113F591A-33F7-3CDE-7A00-326299B8804E}"/>
              </a:ext>
            </a:extLst>
          </p:cNvPr>
          <p:cNvSpPr txBox="1">
            <a:spLocks noGrp="1"/>
          </p:cNvSpPr>
          <p:nvPr>
            <p:ph type="sldNum" sz="quarter" idx="4"/>
          </p:nvPr>
        </p:nvSpPr>
        <p:spPr>
          <a:xfrm>
            <a:off x="8737604" y="6356347"/>
            <a:ext cx="2844795" cy="365125"/>
          </a:xfrm>
          <a:prstGeom prst="rect">
            <a:avLst/>
          </a:prstGeom>
          <a:noFill/>
          <a:ln>
            <a:noFill/>
          </a:ln>
        </p:spPr>
        <p:txBody>
          <a:bodyPr vert="horz" wrap="square" lIns="91440" tIns="45720" rIns="91440" bIns="45720" anchor="ctr" anchorCtr="0" compatLnSpc="1">
            <a:noAutofit/>
          </a:bodyPr>
          <a:lstStyle>
            <a:lvl1pPr marL="0" marR="0" lvl="0" indent="0" algn="r" defTabSz="1219170" rtl="0" fontAlgn="auto" hangingPunct="1">
              <a:lnSpc>
                <a:spcPct val="100000"/>
              </a:lnSpc>
              <a:spcBef>
                <a:spcPts val="0"/>
              </a:spcBef>
              <a:spcAft>
                <a:spcPts val="0"/>
              </a:spcAft>
              <a:buNone/>
              <a:tabLst/>
              <a:defRPr lang="en-US" sz="1600" b="0" i="0" u="none" strike="noStrike" kern="1200" cap="none" spc="0" baseline="0">
                <a:solidFill>
                  <a:srgbClr val="898989"/>
                </a:solidFill>
                <a:uFillTx/>
                <a:latin typeface="VNI-Times" pitchFamily="2"/>
              </a:defRPr>
            </a:lvl1pPr>
          </a:lstStyle>
          <a:p>
            <a:pPr lvl="0"/>
            <a:fld id="{079FB86C-B18B-49D9-AAD8-64109000DBCF}" type="slidenum">
              <a:t>‹#›</a:t>
            </a:fld>
            <a:endParaRPr lang="en-US"/>
          </a:p>
        </p:txBody>
      </p:sp>
    </p:spTree>
    <p:extLst>
      <p:ext uri="{BB962C8B-B14F-4D97-AF65-F5344CB8AC3E}">
        <p14:creationId xmlns:p14="http://schemas.microsoft.com/office/powerpoint/2010/main" val="1939455024"/>
      </p:ext>
    </p:extLst>
  </p:cSld>
  <p:clrMap bg1="lt1" tx1="dk1" bg2="lt2" tx2="dk2" accent1="accent1" accent2="accent2" accent3="accent3" accent4="accent4" accent5="accent5" accent6="accent6" hlink="hlink" folHlink="folHlink"/>
  <p:sldLayoutIdLst>
    <p:sldLayoutId id="2147484887" r:id="rId1"/>
    <p:sldLayoutId id="2147484888" r:id="rId2"/>
    <p:sldLayoutId id="2147484889" r:id="rId3"/>
    <p:sldLayoutId id="2147484890" r:id="rId4"/>
    <p:sldLayoutId id="2147484891" r:id="rId5"/>
    <p:sldLayoutId id="2147484892" r:id="rId6"/>
    <p:sldLayoutId id="2147484893" r:id="rId7"/>
    <p:sldLayoutId id="2147484894" r:id="rId8"/>
    <p:sldLayoutId id="2147484895" r:id="rId9"/>
    <p:sldLayoutId id="2147484896" r:id="rId10"/>
    <p:sldLayoutId id="2147484897" r:id="rId11"/>
  </p:sldLayoutIdLst>
  <p:txStyles>
    <p:titleStyle>
      <a:lvl1pPr marL="0" marR="0" lvl="0" indent="0" algn="ctr" defTabSz="1219170" rtl="0" fontAlgn="auto" hangingPunct="1">
        <a:lnSpc>
          <a:spcPct val="100000"/>
        </a:lnSpc>
        <a:spcBef>
          <a:spcPts val="0"/>
        </a:spcBef>
        <a:spcAft>
          <a:spcPts val="0"/>
        </a:spcAft>
        <a:buNone/>
        <a:tabLst/>
        <a:defRPr lang="en-US" sz="5867" b="0" i="0" u="none" strike="noStrike" kern="1200" cap="none" spc="0" baseline="0">
          <a:solidFill>
            <a:srgbClr val="000000"/>
          </a:solidFill>
          <a:uFillTx/>
          <a:latin typeface="Calibri"/>
        </a:defRPr>
      </a:lvl1pPr>
    </p:titleStyle>
    <p:bodyStyle>
      <a:lvl1pPr marL="457189" marR="0" lvl="0" indent="-457189" algn="l" defTabSz="1219170" rtl="0" fontAlgn="auto" hangingPunct="1">
        <a:lnSpc>
          <a:spcPct val="100000"/>
        </a:lnSpc>
        <a:spcBef>
          <a:spcPts val="1067"/>
        </a:spcBef>
        <a:spcAft>
          <a:spcPts val="0"/>
        </a:spcAft>
        <a:buSzPct val="100000"/>
        <a:buFont typeface="Arial" pitchFamily="34"/>
        <a:buChar char="•"/>
        <a:tabLst/>
        <a:defRPr lang="en-US" sz="4267" b="0" i="0" u="none" strike="noStrike" kern="1200" cap="none" spc="0" baseline="0">
          <a:solidFill>
            <a:srgbClr val="000000"/>
          </a:solidFill>
          <a:uFillTx/>
          <a:latin typeface="Calibri"/>
        </a:defRPr>
      </a:lvl1pPr>
      <a:lvl2pPr marL="990575" marR="0" lvl="1" indent="-380990" algn="l" defTabSz="1219170" rtl="0" fontAlgn="auto" hangingPunct="1">
        <a:lnSpc>
          <a:spcPct val="100000"/>
        </a:lnSpc>
        <a:spcBef>
          <a:spcPts val="933"/>
        </a:spcBef>
        <a:spcAft>
          <a:spcPts val="0"/>
        </a:spcAft>
        <a:buSzPct val="100000"/>
        <a:buFont typeface="Arial" pitchFamily="34"/>
        <a:buChar char="–"/>
        <a:tabLst/>
        <a:defRPr lang="en-US" sz="3733" b="0" i="0" u="none" strike="noStrike" kern="1200" cap="none" spc="0" baseline="0">
          <a:solidFill>
            <a:srgbClr val="000000"/>
          </a:solidFill>
          <a:uFillTx/>
          <a:latin typeface="Calibri"/>
        </a:defRPr>
      </a:lvl2pPr>
      <a:lvl3pPr marL="1523962" marR="0" lvl="2" indent="-304792" algn="l" defTabSz="121917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3pPr>
      <a:lvl4pPr marL="2133547" marR="0" lvl="3" indent="-304792" algn="l" defTabSz="1219170" rtl="0" fontAlgn="auto" hangingPunct="1">
        <a:lnSpc>
          <a:spcPct val="100000"/>
        </a:lnSpc>
        <a:spcBef>
          <a:spcPts val="667"/>
        </a:spcBef>
        <a:spcAft>
          <a:spcPts val="0"/>
        </a:spcAft>
        <a:buSzPct val="100000"/>
        <a:buFont typeface="Arial" pitchFamily="34"/>
        <a:buChar char="–"/>
        <a:tabLst/>
        <a:defRPr lang="en-US" sz="2667" b="0" i="0" u="none" strike="noStrike" kern="1200" cap="none" spc="0" baseline="0">
          <a:solidFill>
            <a:srgbClr val="000000"/>
          </a:solidFill>
          <a:uFillTx/>
          <a:latin typeface="Calibri"/>
        </a:defRPr>
      </a:lvl4pPr>
      <a:lvl5pPr marL="2743131" marR="0" lvl="4" indent="-304792" algn="l" defTabSz="1219170" rtl="0" fontAlgn="auto" hangingPunct="1">
        <a:lnSpc>
          <a:spcPct val="100000"/>
        </a:lnSpc>
        <a:spcBef>
          <a:spcPts val="667"/>
        </a:spcBef>
        <a:spcAft>
          <a:spcPts val="0"/>
        </a:spcAft>
        <a:buSzPct val="100000"/>
        <a:buFont typeface="Arial" pitchFamily="34"/>
        <a:buChar char="»"/>
        <a:tabLst/>
        <a:defRPr lang="en-US" sz="2667" b="0" i="0" u="none" strike="noStrike" kern="1200" cap="none" spc="0" baseline="0">
          <a:solidFill>
            <a:srgbClr val="000000"/>
          </a:solidFill>
          <a:uFillTx/>
          <a:latin typeface="Calibri"/>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vi-V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5/31/2024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2954997833"/>
      </p:ext>
    </p:extLst>
  </p:cSld>
  <p:clrMap bg1="lt1" tx1="dk1" bg2="lt2" tx2="dk2" accent1="accent1" accent2="accent2" accent3="accent3" accent4="accent4" accent5="accent5" accent6="accent6" hlink="hlink" folHlink="folHlink"/>
  <p:sldLayoutIdLst>
    <p:sldLayoutId id="2147484899" r:id="rId1"/>
    <p:sldLayoutId id="2147484900" r:id="rId2"/>
    <p:sldLayoutId id="2147484901" r:id="rId3"/>
    <p:sldLayoutId id="2147484902" r:id="rId4"/>
    <p:sldLayoutId id="2147484903" r:id="rId5"/>
    <p:sldLayoutId id="2147484904" r:id="rId6"/>
    <p:sldLayoutId id="2147484905" r:id="rId7"/>
    <p:sldLayoutId id="2147484906" r:id="rId8"/>
    <p:sldLayoutId id="2147484907" r:id="rId9"/>
    <p:sldLayoutId id="2147484908" r:id="rId10"/>
    <p:sldLayoutId id="214748490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68D8CD-23EB-4627-B496-7907D405C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F230B3-8358-46AE-B156-CA95D4DCDA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A5983-7EFF-4CE5-8752-B00F2D8BF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47FA5-631B-4E41-8184-1FF08FB9E610}" type="datetimeFigureOut">
              <a:rPr lang="en-US" smtClean="0"/>
              <a:t>5/31/2024</a:t>
            </a:fld>
            <a:endParaRPr lang="en-US"/>
          </a:p>
        </p:txBody>
      </p:sp>
      <p:sp>
        <p:nvSpPr>
          <p:cNvPr id="5" name="Footer Placeholder 4">
            <a:extLst>
              <a:ext uri="{FF2B5EF4-FFF2-40B4-BE49-F238E27FC236}">
                <a16:creationId xmlns:a16="http://schemas.microsoft.com/office/drawing/2014/main" id="{B36D3EB8-A7B4-488C-8591-EF2B5A18D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B0C5E8-F9FE-4D05-8657-ED3F3F2252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5EC9D-C89F-489D-9CD1-4ED0D28BA30F}" type="slidenum">
              <a:rPr lang="en-US" smtClean="0"/>
              <a:t>‹#›</a:t>
            </a:fld>
            <a:endParaRPr lang="en-US"/>
          </a:p>
        </p:txBody>
      </p:sp>
    </p:spTree>
    <p:extLst>
      <p:ext uri="{BB962C8B-B14F-4D97-AF65-F5344CB8AC3E}">
        <p14:creationId xmlns:p14="http://schemas.microsoft.com/office/powerpoint/2010/main" val="663066209"/>
      </p:ext>
    </p:extLst>
  </p:cSld>
  <p:clrMap bg1="lt1" tx1="dk1" bg2="lt2" tx2="dk2" accent1="accent1" accent2="accent2" accent3="accent3" accent4="accent4" accent5="accent5" accent6="accent6" hlink="hlink" folHlink="folHlink"/>
  <p:sldLayoutIdLst>
    <p:sldLayoutId id="2147484911" r:id="rId1"/>
    <p:sldLayoutId id="2147484912" r:id="rId2"/>
    <p:sldLayoutId id="2147484913" r:id="rId3"/>
    <p:sldLayoutId id="2147484914" r:id="rId4"/>
    <p:sldLayoutId id="2147484915" r:id="rId5"/>
    <p:sldLayoutId id="2147484916" r:id="rId6"/>
    <p:sldLayoutId id="2147484917" r:id="rId7"/>
    <p:sldLayoutId id="2147484918" r:id="rId8"/>
    <p:sldLayoutId id="2147484919" r:id="rId9"/>
    <p:sldLayoutId id="2147484920" r:id="rId10"/>
    <p:sldLayoutId id="2147484921" r:id="rId11"/>
    <p:sldLayoutId id="2147484922" r:id="rId12"/>
    <p:sldLayoutId id="214748492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5/31/2024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extLst>
      <p:ext uri="{BB962C8B-B14F-4D97-AF65-F5344CB8AC3E}">
        <p14:creationId xmlns:p14="http://schemas.microsoft.com/office/powerpoint/2010/main" val="493107608"/>
      </p:ext>
    </p:extLst>
  </p:cSld>
  <p:clrMap bg1="lt1" tx1="dk1" bg2="lt2" tx2="dk2" accent1="accent1" accent2="accent2" accent3="accent3" accent4="accent4" accent5="accent5" accent6="accent6" hlink="hlink" folHlink="folHlink"/>
  <p:sldLayoutIdLst>
    <p:sldLayoutId id="2147484949" r:id="rId1"/>
    <p:sldLayoutId id="2147484950" r:id="rId2"/>
    <p:sldLayoutId id="2147484951" r:id="rId3"/>
    <p:sldLayoutId id="2147484952" r:id="rId4"/>
    <p:sldLayoutId id="2147484953" r:id="rId5"/>
    <p:sldLayoutId id="2147484954" r:id="rId6"/>
    <p:sldLayoutId id="2147484955" r:id="rId7"/>
    <p:sldLayoutId id="2147484956" r:id="rId8"/>
    <p:sldLayoutId id="2147484957" r:id="rId9"/>
    <p:sldLayoutId id="2147484958" r:id="rId10"/>
    <p:sldLayoutId id="21474849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a16="http://schemas.microsoft.com/office/drawing/2014/main" id="{2D306DAA-E5D2-40C6-ACD5-512C5C7C81BC}"/>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a16="http://schemas.microsoft.com/office/drawing/2014/main" id="{7C96E071-A310-42A5-89B4-B2651D8688F2}"/>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a16="http://schemas.microsoft.com/office/drawing/2014/main" id="{42E4D3BE-E5E5-4DCD-BAE8-D59D2363DFE6}"/>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a16="http://schemas.microsoft.com/office/drawing/2014/main" id="{BBCF5391-125F-4DF3-9A58-F811572B672D}"/>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a16="http://schemas.microsoft.com/office/drawing/2014/main" id="{E64C8FB2-51E0-4D40-AAFA-DB688AD9267F}"/>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a16="http://schemas.microsoft.com/office/drawing/2014/main" id="{7DC4422F-5A87-47AA-A081-F41208F7D8CE}"/>
              </a:ext>
            </a:extLst>
          </p:cNvPr>
          <p:cNvPicPr>
            <a:picLocks noChangeAspect="1" noChangeArrowheads="1" noCrop="1"/>
          </p:cNvPicPr>
          <p:nvPr userDrawn="1"/>
        </p:nvPicPr>
        <p:blipFill>
          <a:blip r:embed="rId18">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a16="http://schemas.microsoft.com/office/drawing/2014/main" id="{4E3C1B13-E7AE-42C3-A148-84E5F04F5E0A}"/>
              </a:ext>
            </a:extLst>
          </p:cNvPr>
          <p:cNvSpPr/>
          <p:nvPr userDrawn="1"/>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4" name="Picture 4">
            <a:extLst>
              <a:ext uri="{FF2B5EF4-FFF2-40B4-BE49-F238E27FC236}">
                <a16:creationId xmlns:a16="http://schemas.microsoft.com/office/drawing/2014/main" id="{86446CFC-93FF-4E9D-85CB-946FD8ECAAF1}"/>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848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94" r:id="rId12"/>
    <p:sldLayoutId id="214748480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2" descr="Bộ trò chơi khởi động phá băng - BTN HTTL An Trung">
            <a:extLst>
              <a:ext uri="{FF2B5EF4-FFF2-40B4-BE49-F238E27FC236}">
                <a16:creationId xmlns:a16="http://schemas.microsoft.com/office/drawing/2014/main" id="{3E074F03-8A28-4389-89A9-C890C273BB14}"/>
              </a:ext>
            </a:extLst>
          </p:cNvPr>
          <p:cNvPicPr>
            <a:picLocks noChangeAspect="1" noChangeArrowheads="1"/>
          </p:cNvPicPr>
          <p:nvPr userDrawn="1"/>
        </p:nvPicPr>
        <p:blipFill>
          <a:blip r:embed="rId15">
            <a:clrChange>
              <a:clrFrom>
                <a:srgbClr val="FEFBEA"/>
              </a:clrFrom>
              <a:clrTo>
                <a:srgbClr val="FEFBEA">
                  <a:alpha val="0"/>
                </a:srgbClr>
              </a:clrTo>
            </a:clrChange>
            <a:extLst>
              <a:ext uri="{28A0092B-C50C-407E-A947-70E740481C1C}">
                <a14:useLocalDpi xmlns:a14="http://schemas.microsoft.com/office/drawing/2010/main" val="0"/>
              </a:ext>
            </a:extLst>
          </a:blip>
          <a:srcRect/>
          <a:stretch>
            <a:fillRect/>
          </a:stretch>
        </p:blipFill>
        <p:spPr bwMode="auto">
          <a:xfrm>
            <a:off x="1806632" y="0"/>
            <a:ext cx="8578735" cy="58144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D64B406D-93A5-474C-A80C-F82A5489A53C}"/>
              </a:ext>
            </a:extLst>
          </p:cNvPr>
          <p:cNvSpPr/>
          <p:nvPr userDrawn="1"/>
        </p:nvSpPr>
        <p:spPr>
          <a:xfrm>
            <a:off x="4245637" y="5657671"/>
            <a:ext cx="4006225" cy="1200329"/>
          </a:xfrm>
          <a:prstGeom prst="rect">
            <a:avLst/>
          </a:prstGeom>
          <a:noFill/>
        </p:spPr>
        <p:txBody>
          <a:bodyPr wrap="none" lIns="91440" tIns="45720" rIns="91440" bIns="45720">
            <a:spAutoFit/>
          </a:bodyPr>
          <a:lstStyle/>
          <a:p>
            <a:pPr algn="ctr"/>
            <a:r>
              <a:rPr lang="en-US" sz="7200" b="1"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MỞ</a:t>
            </a:r>
            <a:r>
              <a:rPr lang="en-US" sz="7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7200" b="1"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ĐẦU</a:t>
            </a:r>
            <a:endParaRPr lang="en-US" sz="7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4167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4794" r:id="rId12"/>
    <p:sldLayoutId id="21474848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4DF4AE69-609A-4640-9847-A4D1362C344D}"/>
              </a:ext>
            </a:extLst>
          </p:cNvPr>
          <p:cNvSpPr/>
          <p:nvPr userDrawn="1"/>
        </p:nvSpPr>
        <p:spPr>
          <a:xfrm>
            <a:off x="3439507" y="3121299"/>
            <a:ext cx="4878260" cy="1200329"/>
          </a:xfrm>
          <a:prstGeom prst="rect">
            <a:avLst/>
          </a:prstGeom>
          <a:noFill/>
        </p:spPr>
        <p:txBody>
          <a:bodyPr wrap="none" lIns="91440" tIns="45720" rIns="91440" bIns="45720">
            <a:spAutoFit/>
          </a:bodyPr>
          <a:lstStyle/>
          <a:p>
            <a:pPr algn="ctr"/>
            <a:r>
              <a:rPr lang="en-US" sz="7200" b="1">
                <a:ln w="22225">
                  <a:solidFill>
                    <a:schemeClr val="accent2"/>
                  </a:solidFill>
                  <a:prstDash val="solid"/>
                </a:ln>
                <a:solidFill>
                  <a:schemeClr val="bg1"/>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3828654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4784" r:id="rId12"/>
    <p:sldLayoutId id="21474847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533A062-C49C-4433-A712-37282C8CE60E}"/>
              </a:ext>
            </a:extLst>
          </p:cNvPr>
          <p:cNvSpPr/>
          <p:nvPr userDrawn="1"/>
        </p:nvSpPr>
        <p:spPr>
          <a:xfrm>
            <a:off x="4018988" y="5311833"/>
            <a:ext cx="4154022"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p>
        </p:txBody>
      </p:sp>
      <p:pic>
        <p:nvPicPr>
          <p:cNvPr id="8" name="Picture 2" descr="Cậu Bé Và Cô Gái đọc Những Cuốn Sách-vector Misc-miễn Phí Vector Miễn Phí  Tải Về">
            <a:extLst>
              <a:ext uri="{FF2B5EF4-FFF2-40B4-BE49-F238E27FC236}">
                <a16:creationId xmlns:a16="http://schemas.microsoft.com/office/drawing/2014/main" id="{80A00CC9-2EB7-43CD-8613-989D4D29E9DD}"/>
              </a:ext>
            </a:extLst>
          </p:cNvPr>
          <p:cNvPicPr>
            <a:picLocks noChangeAspect="1" noChangeArrowheads="1"/>
          </p:cNvPicPr>
          <p:nvPr userDrawn="1"/>
        </p:nvPicPr>
        <p:blipFill rotWithShape="1">
          <a:blip r:embed="rId15">
            <a:clrChange>
              <a:clrFrom>
                <a:srgbClr val="FEFEFE"/>
              </a:clrFrom>
              <a:clrTo>
                <a:srgbClr val="FEFEFE">
                  <a:alpha val="0"/>
                </a:srgbClr>
              </a:clrTo>
            </a:clrChange>
            <a:extLst>
              <a:ext uri="{28A0092B-C50C-407E-A947-70E740481C1C}">
                <a14:useLocalDpi xmlns:a14="http://schemas.microsoft.com/office/drawing/2010/main" val="0"/>
              </a:ext>
            </a:extLst>
          </a:blip>
          <a:srcRect t="9853" b="8932"/>
          <a:stretch/>
        </p:blipFill>
        <p:spPr bwMode="auto">
          <a:xfrm>
            <a:off x="2169851" y="0"/>
            <a:ext cx="7852297" cy="531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37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4774" r:id="rId12"/>
    <p:sldLayoutId id="21474847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F494B6D6-FAA0-4DC7-9511-8CB301D2995B}"/>
              </a:ext>
            </a:extLst>
          </p:cNvPr>
          <p:cNvSpPr/>
          <p:nvPr userDrawn="1"/>
        </p:nvSpPr>
        <p:spPr>
          <a:xfrm>
            <a:off x="4190266" y="5653977"/>
            <a:ext cx="3897221"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p>
        </p:txBody>
      </p:sp>
      <p:pic>
        <p:nvPicPr>
          <p:cNvPr id="8" name="Picture 4" descr="5 tuyệt chiêu luyện nói tiếng Anh cho học sinh tiểu học">
            <a:extLst>
              <a:ext uri="{FF2B5EF4-FFF2-40B4-BE49-F238E27FC236}">
                <a16:creationId xmlns:a16="http://schemas.microsoft.com/office/drawing/2014/main" id="{B56C9370-43D5-4B64-A3F2-0C3F1697D59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5978" y="0"/>
            <a:ext cx="10740044" cy="562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1466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4764" r:id="rId12"/>
    <p:sldLayoutId id="214748477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C511B4BF-9FAE-4002-B663-5ECEE1E7C89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18365"/>
            <a:ext cx="12193098" cy="6858000"/>
          </a:xfrm>
          <a:prstGeom prst="rect">
            <a:avLst/>
          </a:prstGeom>
        </p:spPr>
      </p:pic>
      <p:sp>
        <p:nvSpPr>
          <p:cNvPr id="8" name="Rectangle 4">
            <a:extLst>
              <a:ext uri="{FF2B5EF4-FFF2-40B4-BE49-F238E27FC236}">
                <a16:creationId xmlns:a16="http://schemas.microsoft.com/office/drawing/2014/main" id="{06AD14FC-23F0-4EAB-9724-700B95340C72}"/>
              </a:ext>
            </a:extLst>
          </p:cNvPr>
          <p:cNvSpPr/>
          <p:nvPr userDrawn="1"/>
        </p:nvSpPr>
        <p:spPr>
          <a:xfrm>
            <a:off x="2656597" y="1811319"/>
            <a:ext cx="6878807" cy="923330"/>
          </a:xfrm>
          <a:prstGeom prst="rect">
            <a:avLst/>
          </a:prstGeom>
          <a:noFill/>
        </p:spPr>
        <p:txBody>
          <a:bodyPr wrap="none" lIns="91440" tIns="45720" rIns="91440" bIns="45720">
            <a:spAutoFit/>
          </a:bodyPr>
          <a:lstStyle/>
          <a:p>
            <a:pPr algn="ctr"/>
            <a:r>
              <a:rPr lang="en-US" sz="5400" b="1" kern="1200">
                <a:ln w="12700">
                  <a:solidFill>
                    <a:schemeClr val="accent1"/>
                  </a:solidFill>
                  <a:prstDash val="solid"/>
                </a:ln>
                <a:solidFill>
                  <a:schemeClr val="accent2"/>
                </a:solidFill>
                <a:effectLst>
                  <a:glow rad="101600">
                    <a:schemeClr val="accent5">
                      <a:satMod val="175000"/>
                      <a:alpha val="40000"/>
                    </a:schemeClr>
                  </a:glow>
                  <a:outerShdw dist="38100" dir="2640000" algn="bl" rotWithShape="0">
                    <a:schemeClr val="accent1"/>
                  </a:outerShdw>
                </a:effectLst>
                <a:latin typeface="Times New Roman" panose="02020603050405020304" pitchFamily="18" charset="0"/>
                <a:ea typeface="+mn-ea"/>
                <a:cs typeface="Times New Roman" panose="02020603050405020304" pitchFamily="18" charset="0"/>
              </a:rPr>
              <a:t>HOẠT ĐỘNG NHÓM</a:t>
            </a:r>
          </a:p>
        </p:txBody>
      </p:sp>
    </p:spTree>
    <p:extLst>
      <p:ext uri="{BB962C8B-B14F-4D97-AF65-F5344CB8AC3E}">
        <p14:creationId xmlns:p14="http://schemas.microsoft.com/office/powerpoint/2010/main" val="32810050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4754" r:id="rId12"/>
    <p:sldLayoutId id="21474847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ECAE7CEE-5916-4C8D-8AF1-A7B855CC1B0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4377" y="2424"/>
            <a:ext cx="12165936" cy="6819900"/>
          </a:xfrm>
          <a:prstGeom prst="rect">
            <a:avLst/>
          </a:prstGeom>
        </p:spPr>
      </p:pic>
    </p:spTree>
    <p:extLst>
      <p:ext uri="{BB962C8B-B14F-4D97-AF65-F5344CB8AC3E}">
        <p14:creationId xmlns:p14="http://schemas.microsoft.com/office/powerpoint/2010/main" val="28804688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4744" r:id="rId12"/>
    <p:sldLayoutId id="214748475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59115894-669D-4D6B-9498-5D1F17800591}"/>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 name="Group 1">
            <a:extLst>
              <a:ext uri="{FF2B5EF4-FFF2-40B4-BE49-F238E27FC236}">
                <a16:creationId xmlns:a16="http://schemas.microsoft.com/office/drawing/2014/main" id="{C1FC985A-BDE8-4A05-BB60-FE67A1A64A11}"/>
              </a:ext>
            </a:extLst>
          </p:cNvPr>
          <p:cNvGrpSpPr>
            <a:grpSpLocks/>
          </p:cNvGrpSpPr>
          <p:nvPr userDrawn="1"/>
        </p:nvGrpSpPr>
        <p:grpSpPr bwMode="auto">
          <a:xfrm>
            <a:off x="0" y="914400"/>
            <a:ext cx="12090400" cy="5943600"/>
            <a:chOff x="-136506" y="-115873"/>
            <a:chExt cx="9144000" cy="6813550"/>
          </a:xfrm>
        </p:grpSpPr>
        <p:pic>
          <p:nvPicPr>
            <p:cNvPr id="9" name="Picture 4" descr="hinh">
              <a:extLst>
                <a:ext uri="{FF2B5EF4-FFF2-40B4-BE49-F238E27FC236}">
                  <a16:creationId xmlns:a16="http://schemas.microsoft.com/office/drawing/2014/main" id="{F49D4FE3-FF58-45EF-84D9-8FCAB4CF4921}"/>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36506" y="-115873"/>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j0232133">
              <a:extLst>
                <a:ext uri="{FF2B5EF4-FFF2-40B4-BE49-F238E27FC236}">
                  <a16:creationId xmlns:a16="http://schemas.microsoft.com/office/drawing/2014/main" id="{E0FA9359-CB2B-4B43-A7D5-BDCA4BC6FE1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5763" y="5075238"/>
              <a:ext cx="13589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4">
            <a:extLst>
              <a:ext uri="{FF2B5EF4-FFF2-40B4-BE49-F238E27FC236}">
                <a16:creationId xmlns:a16="http://schemas.microsoft.com/office/drawing/2014/main" id="{7F4516A7-8458-49F6-B241-E38EAE8D76DD}"/>
              </a:ext>
            </a:extLst>
          </p:cNvPr>
          <p:cNvPicPr>
            <a:picLocks noChangeAspect="1"/>
          </p:cNvPicPr>
          <p:nvPr userDrawn="1"/>
        </p:nvPicPr>
        <p:blipFill>
          <a:blip r:embed="rId17"/>
          <a:stretch>
            <a:fillRect/>
          </a:stretch>
        </p:blipFill>
        <p:spPr>
          <a:xfrm>
            <a:off x="2783417" y="0"/>
            <a:ext cx="6845300" cy="955675"/>
          </a:xfrm>
          <a:prstGeom prst="rect">
            <a:avLst/>
          </a:prstGeom>
          <a:noFill/>
          <a:ln w="9525">
            <a:noFill/>
          </a:ln>
        </p:spPr>
      </p:pic>
    </p:spTree>
    <p:extLst>
      <p:ext uri="{BB962C8B-B14F-4D97-AF65-F5344CB8AC3E}">
        <p14:creationId xmlns:p14="http://schemas.microsoft.com/office/powerpoint/2010/main" val="1800993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913" r:id="rId12"/>
    <p:sldLayoutId id="214748474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37.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4.xml"/><Relationship Id="rId1" Type="http://schemas.openxmlformats.org/officeDocument/2006/relationships/tags" Target="../tags/tag14.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png"/><Relationship Id="rId2" Type="http://schemas.openxmlformats.org/officeDocument/2006/relationships/slideLayout" Target="../slideLayouts/slideLayout14.xml"/><Relationship Id="rId1" Type="http://schemas.openxmlformats.org/officeDocument/2006/relationships/tags" Target="../tags/tag1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www.allwhitebackground.com/colorful-background-image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4.xml"/><Relationship Id="rId1" Type="http://schemas.openxmlformats.org/officeDocument/2006/relationships/tags" Target="../tags/tag20.xml"/><Relationship Id="rId5" Type="http://schemas.openxmlformats.org/officeDocument/2006/relationships/image" Target="../media/image49.png"/><Relationship Id="rId4" Type="http://schemas.openxmlformats.org/officeDocument/2006/relationships/hyperlink" Target="http://www.allwhitebackground.com/colorful-background-images.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4.xml"/><Relationship Id="rId1" Type="http://schemas.openxmlformats.org/officeDocument/2006/relationships/tags" Target="../tags/tag21.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4.xml"/><Relationship Id="rId1" Type="http://schemas.openxmlformats.org/officeDocument/2006/relationships/tags" Target="../tags/tag22.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13" Type="http://schemas.openxmlformats.org/officeDocument/2006/relationships/image" Target="../media/image62.png"/><Relationship Id="rId18" Type="http://schemas.openxmlformats.org/officeDocument/2006/relationships/image" Target="../media/image67.gif"/><Relationship Id="rId26" Type="http://schemas.openxmlformats.org/officeDocument/2006/relationships/slide" Target="slide26.xml"/><Relationship Id="rId3" Type="http://schemas.openxmlformats.org/officeDocument/2006/relationships/audio" Target="../media/media1.wma"/><Relationship Id="rId21" Type="http://schemas.openxmlformats.org/officeDocument/2006/relationships/image" Target="../media/image69.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image" Target="../media/image71.png"/><Relationship Id="rId33" Type="http://schemas.openxmlformats.org/officeDocument/2006/relationships/image" Target="../media/image75.png"/><Relationship Id="rId2" Type="http://schemas.microsoft.com/office/2007/relationships/media" Target="../media/media1.wma"/><Relationship Id="rId16" Type="http://schemas.openxmlformats.org/officeDocument/2006/relationships/image" Target="../media/image65.gif"/><Relationship Id="rId20" Type="http://schemas.openxmlformats.org/officeDocument/2006/relationships/image" Target="../media/image68.png"/><Relationship Id="rId29" Type="http://schemas.openxmlformats.org/officeDocument/2006/relationships/image" Target="../media/image73.png"/><Relationship Id="rId1" Type="http://schemas.openxmlformats.org/officeDocument/2006/relationships/tags" Target="../tags/tag24.xml"/><Relationship Id="rId6" Type="http://schemas.openxmlformats.org/officeDocument/2006/relationships/image" Target="../media/image55.jpg"/><Relationship Id="rId11" Type="http://schemas.openxmlformats.org/officeDocument/2006/relationships/image" Target="../media/image60.png"/><Relationship Id="rId24" Type="http://schemas.openxmlformats.org/officeDocument/2006/relationships/slide" Target="slide25.xml"/><Relationship Id="rId32" Type="http://schemas.openxmlformats.org/officeDocument/2006/relationships/slide" Target="slide29.xml"/><Relationship Id="rId5" Type="http://schemas.openxmlformats.org/officeDocument/2006/relationships/audio" Target="../media/audio1.wav"/><Relationship Id="rId15" Type="http://schemas.openxmlformats.org/officeDocument/2006/relationships/image" Target="../media/image64.gif"/><Relationship Id="rId23" Type="http://schemas.openxmlformats.org/officeDocument/2006/relationships/image" Target="../media/image70.png"/><Relationship Id="rId28" Type="http://schemas.openxmlformats.org/officeDocument/2006/relationships/slide" Target="slide27.xml"/><Relationship Id="rId10" Type="http://schemas.openxmlformats.org/officeDocument/2006/relationships/image" Target="../media/image59.png"/><Relationship Id="rId19" Type="http://schemas.openxmlformats.org/officeDocument/2006/relationships/slide" Target="slide31.xml"/><Relationship Id="rId31" Type="http://schemas.openxmlformats.org/officeDocument/2006/relationships/image" Target="../media/image74.png"/><Relationship Id="rId4" Type="http://schemas.openxmlformats.org/officeDocument/2006/relationships/slideLayout" Target="../slideLayouts/slideLayout190.xml"/><Relationship Id="rId9" Type="http://schemas.openxmlformats.org/officeDocument/2006/relationships/image" Target="../media/image58.png"/><Relationship Id="rId14" Type="http://schemas.openxmlformats.org/officeDocument/2006/relationships/image" Target="../media/image63.gif"/><Relationship Id="rId22" Type="http://schemas.openxmlformats.org/officeDocument/2006/relationships/slide" Target="slide24.xml"/><Relationship Id="rId27" Type="http://schemas.openxmlformats.org/officeDocument/2006/relationships/image" Target="../media/image72.png"/><Relationship Id="rId30" Type="http://schemas.openxmlformats.org/officeDocument/2006/relationships/slide" Target="slide28.xml"/><Relationship Id="rId8"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7.png"/><Relationship Id="rId2" Type="http://schemas.openxmlformats.org/officeDocument/2006/relationships/slideLayout" Target="../slideLayouts/slideLayout190.xml"/><Relationship Id="rId1" Type="http://schemas.openxmlformats.org/officeDocument/2006/relationships/tags" Target="../tags/tag25.xml"/><Relationship Id="rId6" Type="http://schemas.openxmlformats.org/officeDocument/2006/relationships/slide" Target="slide23.xml"/><Relationship Id="rId5" Type="http://schemas.openxmlformats.org/officeDocument/2006/relationships/image" Target="../media/image76.PNG"/><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7.png"/><Relationship Id="rId2" Type="http://schemas.openxmlformats.org/officeDocument/2006/relationships/slideLayout" Target="../slideLayouts/slideLayout190.xml"/><Relationship Id="rId1" Type="http://schemas.openxmlformats.org/officeDocument/2006/relationships/tags" Target="../tags/tag26.xml"/><Relationship Id="rId6" Type="http://schemas.openxmlformats.org/officeDocument/2006/relationships/slide" Target="slide23.xml"/><Relationship Id="rId5" Type="http://schemas.openxmlformats.org/officeDocument/2006/relationships/image" Target="../media/image76.PNG"/><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7.png"/><Relationship Id="rId2" Type="http://schemas.openxmlformats.org/officeDocument/2006/relationships/slideLayout" Target="../slideLayouts/slideLayout190.xml"/><Relationship Id="rId1" Type="http://schemas.openxmlformats.org/officeDocument/2006/relationships/tags" Target="../tags/tag27.xml"/><Relationship Id="rId6" Type="http://schemas.openxmlformats.org/officeDocument/2006/relationships/slide" Target="slide23.xml"/><Relationship Id="rId5" Type="http://schemas.openxmlformats.org/officeDocument/2006/relationships/image" Target="../media/image76.PNG"/><Relationship Id="rId4" Type="http://schemas.openxmlformats.org/officeDocument/2006/relationships/audio" Target="../media/audio3.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7.png"/><Relationship Id="rId2" Type="http://schemas.openxmlformats.org/officeDocument/2006/relationships/slideLayout" Target="../slideLayouts/slideLayout190.xml"/><Relationship Id="rId1" Type="http://schemas.openxmlformats.org/officeDocument/2006/relationships/tags" Target="../tags/tag28.xml"/><Relationship Id="rId6" Type="http://schemas.openxmlformats.org/officeDocument/2006/relationships/slide" Target="slide23.xml"/><Relationship Id="rId5" Type="http://schemas.openxmlformats.org/officeDocument/2006/relationships/image" Target="../media/image76.PNG"/><Relationship Id="rId4" Type="http://schemas.openxmlformats.org/officeDocument/2006/relationships/audio" Target="../media/audio3.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7.png"/><Relationship Id="rId2" Type="http://schemas.openxmlformats.org/officeDocument/2006/relationships/slideLayout" Target="../slideLayouts/slideLayout190.xml"/><Relationship Id="rId1" Type="http://schemas.openxmlformats.org/officeDocument/2006/relationships/tags" Target="../tags/tag29.xml"/><Relationship Id="rId6" Type="http://schemas.openxmlformats.org/officeDocument/2006/relationships/slide" Target="slide23.xml"/><Relationship Id="rId5" Type="http://schemas.openxmlformats.org/officeDocument/2006/relationships/image" Target="../media/image76.PNG"/><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7.png"/><Relationship Id="rId2" Type="http://schemas.openxmlformats.org/officeDocument/2006/relationships/slideLayout" Target="../slideLayouts/slideLayout190.xml"/><Relationship Id="rId1" Type="http://schemas.openxmlformats.org/officeDocument/2006/relationships/tags" Target="../tags/tag30.xml"/><Relationship Id="rId6" Type="http://schemas.openxmlformats.org/officeDocument/2006/relationships/slide" Target="slide23.xml"/><Relationship Id="rId5" Type="http://schemas.openxmlformats.org/officeDocument/2006/relationships/image" Target="../media/image76.PNG"/><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78.jp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slideLayout" Target="../slideLayouts/slideLayout144.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44.xml"/><Relationship Id="rId1" Type="http://schemas.openxmlformats.org/officeDocument/2006/relationships/tags" Target="../tags/tag34.xml"/><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slideLayout" Target="../slideLayouts/slideLayout132.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5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5.wdp"/><Relationship Id="rId3" Type="http://schemas.openxmlformats.org/officeDocument/2006/relationships/image" Target="../media/image24.png"/><Relationship Id="rId7" Type="http://schemas.microsoft.com/office/2007/relationships/hdphoto" Target="../media/hdphoto2.wdp"/><Relationship Id="rId12" Type="http://schemas.openxmlformats.org/officeDocument/2006/relationships/image" Target="../media/image30.png"/><Relationship Id="rId2" Type="http://schemas.openxmlformats.org/officeDocument/2006/relationships/slideLayout" Target="../slideLayouts/slideLayout166.xml"/><Relationship Id="rId1" Type="http://schemas.openxmlformats.org/officeDocument/2006/relationships/tags" Target="../tags/tag6.xml"/><Relationship Id="rId6" Type="http://schemas.openxmlformats.org/officeDocument/2006/relationships/image" Target="../media/image27.png"/><Relationship Id="rId11" Type="http://schemas.microsoft.com/office/2007/relationships/hdphoto" Target="../media/hdphoto4.wdp"/><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5.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8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2C6D747D-C415-4964-A59E-F785BB764022}"/>
              </a:ext>
            </a:extLst>
          </p:cNvPr>
          <p:cNvSpPr/>
          <p:nvPr/>
        </p:nvSpPr>
        <p:spPr>
          <a:xfrm>
            <a:off x="1460179" y="1706848"/>
            <a:ext cx="9271641"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a:ln w="1143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E1. XỬ LÍ VÀ TRỰC QUAN HÓA DỮ LIỆU </a:t>
            </a:r>
          </a:p>
          <a:p>
            <a:pPr algn="ctr"/>
            <a:r>
              <a:rPr lang="en-US" sz="3600" b="1">
                <a:ln w="1143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BẰNG BẢNG TÍNH ĐIỆN TỬ</a:t>
            </a:r>
            <a:endParaRPr lang="en-US" sz="3600" b="1" dirty="0">
              <a:ln w="1143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5">
            <a:extLst>
              <a:ext uri="{FF2B5EF4-FFF2-40B4-BE49-F238E27FC236}">
                <a16:creationId xmlns:a16="http://schemas.microsoft.com/office/drawing/2014/main" id="{92EA59C7-7EED-485B-A9ED-438A79DA8CB3}"/>
              </a:ext>
            </a:extLst>
          </p:cNvPr>
          <p:cNvSpPr/>
          <p:nvPr/>
        </p:nvSpPr>
        <p:spPr>
          <a:xfrm>
            <a:off x="1520880" y="441874"/>
            <a:ext cx="8709905" cy="646331"/>
          </a:xfrm>
          <a:prstGeom prst="rect">
            <a:avLst/>
          </a:prstGeom>
          <a:noFill/>
        </p:spPr>
        <p:txBody>
          <a:bodyPr wrap="square" lIns="91440" tIns="45720" rIns="91440" bIns="45720">
            <a:spAutoFit/>
          </a:bodyPr>
          <a:lstStyle/>
          <a:p>
            <a:pPr algn="ctr"/>
            <a:r>
              <a:rPr lang="en-US" sz="3600" b="1">
                <a:ln w="6600">
                  <a:solidFill>
                    <a:schemeClr val="accent2"/>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E. ỨNG DỤNG TIN HỌC</a:t>
            </a:r>
            <a:endParaRPr lang="en-US" sz="3600" b="1" dirty="0">
              <a:ln w="6600">
                <a:solidFill>
                  <a:schemeClr val="accent2"/>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Hướng dẫn sử dụng Microsoft Excel cho người mới - Download.vn">
            <a:extLst>
              <a:ext uri="{FF2B5EF4-FFF2-40B4-BE49-F238E27FC236}">
                <a16:creationId xmlns:a16="http://schemas.microsoft.com/office/drawing/2014/main" id="{6F8A194C-7AC5-4151-85C0-9262D38479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6578" y="2980202"/>
            <a:ext cx="6871847" cy="34359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040174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r>
              <a:rPr lang="en-US" b="1">
                <a:solidFill>
                  <a:srgbClr val="0000FF"/>
                </a:solidFill>
              </a:rPr>
              <a:t> </a:t>
            </a:r>
          </a:p>
        </p:txBody>
      </p:sp>
      <p:sp>
        <p:nvSpPr>
          <p:cNvPr id="9" name="Hộp Văn bản 5">
            <a:extLst>
              <a:ext uri="{FF2B5EF4-FFF2-40B4-BE49-F238E27FC236}">
                <a16:creationId xmlns:a16="http://schemas.microsoft.com/office/drawing/2014/main" id="{2E6A9B4B-BCD3-4C86-A5ED-9723947BE798}"/>
              </a:ext>
            </a:extLst>
          </p:cNvPr>
          <p:cNvSpPr txBox="1"/>
          <p:nvPr/>
        </p:nvSpPr>
        <p:spPr>
          <a:xfrm>
            <a:off x="31863" y="673689"/>
            <a:ext cx="9161564" cy="613245"/>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Thiết lập tính năng sắp xếp và lọc dữ liệu:</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0" name="Hộp Văn bản 3">
            <a:extLst>
              <a:ext uri="{FF2B5EF4-FFF2-40B4-BE49-F238E27FC236}">
                <a16:creationId xmlns:a16="http://schemas.microsoft.com/office/drawing/2014/main" id="{EFB3AE3A-8165-4884-BE41-48D7D19A64DB}"/>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5BA6FC7-0F67-48FE-94D3-C8CFCFDD194E}"/>
              </a:ext>
            </a:extLst>
          </p:cNvPr>
          <p:cNvSpPr txBox="1"/>
          <p:nvPr/>
        </p:nvSpPr>
        <p:spPr>
          <a:xfrm>
            <a:off x="207818" y="1352080"/>
            <a:ext cx="11762509" cy="2600199"/>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tab pos="6300788" algn="r"/>
              </a:tabLst>
            </a:pP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Bước</a:t>
            </a:r>
            <a:r>
              <a:rPr kumimoji="0" lang="en-US" altLang="en-US" sz="2800" i="0" u="none" strike="noStrike" cap="none" spc="20" normalizeH="0" baseline="0" dirty="0">
                <a:ln>
                  <a:noFill/>
                </a:ln>
                <a:solidFill>
                  <a:srgbClr val="0000FF"/>
                </a:solidFill>
                <a:effectLst/>
                <a:ea typeface="Times New Roman" panose="02020603050405020304" pitchFamily="18" charset="0"/>
              </a:rPr>
              <a:t> 1: </a:t>
            </a:r>
            <a:r>
              <a:rPr lang="en-US" altLang="en-US" sz="2800" b="1" spc="20" dirty="0" err="1" smtClean="0">
                <a:solidFill>
                  <a:srgbClr val="FF0000"/>
                </a:solidFill>
                <a:ea typeface="Times New Roman" panose="02020603050405020304" pitchFamily="18" charset="0"/>
              </a:rPr>
              <a:t>Nháy</a:t>
            </a:r>
            <a:r>
              <a:rPr lang="en-US" altLang="en-US" sz="2800" b="1" spc="20" dirty="0" smtClean="0">
                <a:solidFill>
                  <a:srgbClr val="FF0000"/>
                </a:solidFill>
                <a:ea typeface="Times New Roman" panose="02020603050405020304" pitchFamily="18" charset="0"/>
              </a:rPr>
              <a:t> </a:t>
            </a:r>
            <a:r>
              <a:rPr lang="en-US" altLang="en-US" sz="2800" b="1" spc="20" dirty="0" err="1">
                <a:solidFill>
                  <a:srgbClr val="FF0000"/>
                </a:solidFill>
                <a:ea typeface="Times New Roman" panose="02020603050405020304" pitchFamily="18" charset="0"/>
              </a:rPr>
              <a:t>chuột</a:t>
            </a:r>
            <a:r>
              <a:rPr lang="en-US" altLang="en-US" sz="2800" b="1" spc="20" dirty="0">
                <a:solidFill>
                  <a:srgbClr val="FF0000"/>
                </a:solidFill>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vào</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một</a:t>
            </a:r>
            <a:r>
              <a:rPr kumimoji="0" lang="en-US" altLang="en-US" sz="2800" i="0" u="none" strike="noStrike" cap="none" spc="20" normalizeH="0" baseline="0" dirty="0">
                <a:ln>
                  <a:noFill/>
                </a:ln>
                <a:solidFill>
                  <a:srgbClr val="0000FF"/>
                </a:solidFill>
                <a:effectLst/>
                <a:ea typeface="Times New Roman" panose="02020603050405020304" pitchFamily="18" charset="0"/>
              </a:rPr>
              <a:t> ô </a:t>
            </a:r>
            <a:r>
              <a:rPr kumimoji="0" lang="en-US" altLang="en-US" sz="2800" i="0" u="none" strike="noStrike" cap="none" spc="20" normalizeH="0" baseline="0" dirty="0" err="1">
                <a:ln>
                  <a:noFill/>
                </a:ln>
                <a:solidFill>
                  <a:srgbClr val="0000FF"/>
                </a:solidFill>
                <a:effectLst/>
                <a:ea typeface="Times New Roman" panose="02020603050405020304" pitchFamily="18" charset="0"/>
              </a:rPr>
              <a:t>tính</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bất</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kỳ</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trong</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bảng</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dữ</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liệu</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cần</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sắp</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xếp</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hoặc</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r>
              <a:rPr kumimoji="0" lang="en-US" altLang="en-US" sz="2800" i="0" u="none" strike="noStrike" cap="none" spc="20" normalizeH="0" baseline="0" dirty="0" err="1">
                <a:ln>
                  <a:noFill/>
                </a:ln>
                <a:solidFill>
                  <a:srgbClr val="0000FF"/>
                </a:solidFill>
                <a:effectLst/>
                <a:ea typeface="Times New Roman" panose="02020603050405020304" pitchFamily="18" charset="0"/>
              </a:rPr>
              <a:t>lọc</a:t>
            </a:r>
            <a:r>
              <a:rPr kumimoji="0" lang="en-US" altLang="en-US" sz="2800" i="0" u="none" strike="noStrike" cap="none" spc="20" normalizeH="0" baseline="0" dirty="0">
                <a:ln>
                  <a:noFill/>
                </a:ln>
                <a:solidFill>
                  <a:srgbClr val="0000FF"/>
                </a:solidFill>
                <a:effectLst/>
                <a:ea typeface="Times New Roman" panose="02020603050405020304" pitchFamily="18" charset="0"/>
              </a:rPr>
              <a:t>. </a:t>
            </a:r>
          </a:p>
          <a:p>
            <a:pPr marR="0" lvl="0" algn="l" defTabSz="914400" rtl="0" eaLnBrk="0" fontAlgn="base" latinLnBrk="0" hangingPunct="0">
              <a:lnSpc>
                <a:spcPct val="150000"/>
              </a:lnSpc>
              <a:spcBef>
                <a:spcPct val="0"/>
              </a:spcBef>
              <a:spcAft>
                <a:spcPct val="0"/>
              </a:spcAft>
              <a:buClrTx/>
              <a:buSzTx/>
              <a:tabLst>
                <a:tab pos="6300788" algn="r"/>
              </a:tabLst>
            </a:pP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Bước</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2: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Chọn</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dải</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lệnh</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b="1" i="0" u="none" strike="noStrike" cap="none" normalizeH="0" baseline="0" dirty="0">
                <a:ln>
                  <a:noFill/>
                </a:ln>
                <a:solidFill>
                  <a:srgbClr val="FF0000"/>
                </a:solidFill>
                <a:effectLst/>
                <a:latin typeface="+mn-lt"/>
                <a:ea typeface="Times New Roman" panose="02020603050405020304" pitchFamily="18" charset="0"/>
              </a:rPr>
              <a:t>Data</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trên</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bảng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chọn</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chức</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năng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tab pos="6300788" algn="r"/>
              </a:tabLst>
            </a:pP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Bước</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3: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Nháy</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chuột</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vào</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biểu</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tượng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b="1" i="0" u="none" strike="noStrike" cap="none" normalizeH="0" baseline="0" dirty="0">
                <a:ln>
                  <a:noFill/>
                </a:ln>
                <a:solidFill>
                  <a:srgbClr val="FF0000"/>
                </a:solidFill>
                <a:effectLst/>
                <a:latin typeface="+mn-lt"/>
                <a:ea typeface="Times New Roman" panose="02020603050405020304" pitchFamily="18" charset="0"/>
              </a:rPr>
              <a:t>Filter</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trong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nhóm</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lệnh</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b="1" i="0" u="none" strike="noStrike" cap="none" normalizeH="0" baseline="0" dirty="0">
                <a:ln>
                  <a:noFill/>
                </a:ln>
                <a:solidFill>
                  <a:srgbClr val="FF0000"/>
                </a:solidFill>
                <a:effectLst/>
                <a:latin typeface="+mn-lt"/>
                <a:ea typeface="Times New Roman" panose="02020603050405020304" pitchFamily="18" charset="0"/>
              </a:rPr>
              <a:t>Sort &amp; Filter</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a:t>
            </a:r>
          </a:p>
        </p:txBody>
      </p:sp>
      <p:pic>
        <p:nvPicPr>
          <p:cNvPr id="12" name="Picture 11" descr="Hãy thiết lập tính năng sắp xếp và lọc dữ liệu cho bảng dữ liệu tổng Hình 1 và so sánh các kết quả thu được khi lần lượt nháy chuột vào biểu tượng trên dòng tiêu đề các cột Lớp và cột Sĩ số">
            <a:extLst>
              <a:ext uri="{FF2B5EF4-FFF2-40B4-BE49-F238E27FC236}">
                <a16:creationId xmlns:a16="http://schemas.microsoft.com/office/drawing/2014/main" id="{0F4B3404-1D65-4490-AAAB-6F90F5F898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25585" y="4114801"/>
            <a:ext cx="479365" cy="279870"/>
          </a:xfrm>
          <a:prstGeom prst="rect">
            <a:avLst/>
          </a:prstGeom>
          <a:noFill/>
          <a:ln>
            <a:noFill/>
          </a:ln>
        </p:spPr>
      </p:pic>
      <p:sp>
        <p:nvSpPr>
          <p:cNvPr id="15" name="TextBox 14">
            <a:extLst>
              <a:ext uri="{FF2B5EF4-FFF2-40B4-BE49-F238E27FC236}">
                <a16:creationId xmlns:a16="http://schemas.microsoft.com/office/drawing/2014/main" id="{2279B9D2-451E-41E8-AD3B-99A3411BC298}"/>
              </a:ext>
            </a:extLst>
          </p:cNvPr>
          <p:cNvSpPr txBox="1"/>
          <p:nvPr/>
        </p:nvSpPr>
        <p:spPr>
          <a:xfrm>
            <a:off x="204004" y="4017425"/>
            <a:ext cx="11762508" cy="1384995"/>
          </a:xfrm>
          <a:prstGeom prst="rect">
            <a:avLst/>
          </a:prstGeom>
          <a:noFill/>
        </p:spPr>
        <p:txBody>
          <a:bodyPr wrap="square">
            <a:spAutoFit/>
          </a:bodyPr>
          <a:lstStyle/>
          <a:p>
            <a:pPr algn="just"/>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Sau</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Bước</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3,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biểu</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tượng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lang="en-US" sz="2800" dirty="0" err="1">
                <a:solidFill>
                  <a:srgbClr val="0000FF"/>
                </a:solidFill>
                <a:latin typeface="+mn-lt"/>
              </a:rPr>
              <a:t>sẽ</a:t>
            </a:r>
            <a:r>
              <a:rPr lang="en-US" sz="2800" dirty="0">
                <a:solidFill>
                  <a:srgbClr val="0000FF"/>
                </a:solidFill>
                <a:latin typeface="+mn-lt"/>
              </a:rPr>
              <a:t> </a:t>
            </a:r>
            <a:r>
              <a:rPr lang="en-US" sz="2800" dirty="0" err="1">
                <a:solidFill>
                  <a:srgbClr val="0000FF"/>
                </a:solidFill>
                <a:latin typeface="+mn-lt"/>
              </a:rPr>
              <a:t>xuất</a:t>
            </a:r>
            <a:r>
              <a:rPr lang="en-US" sz="2800" dirty="0">
                <a:solidFill>
                  <a:srgbClr val="0000FF"/>
                </a:solidFill>
                <a:latin typeface="+mn-lt"/>
              </a:rPr>
              <a:t> </a:t>
            </a:r>
            <a:r>
              <a:rPr lang="en-US" sz="2800" dirty="0" err="1">
                <a:solidFill>
                  <a:srgbClr val="0000FF"/>
                </a:solidFill>
                <a:latin typeface="+mn-lt"/>
              </a:rPr>
              <a:t>hiện</a:t>
            </a:r>
            <a:r>
              <a:rPr lang="en-US" sz="2800" dirty="0">
                <a:solidFill>
                  <a:srgbClr val="0000FF"/>
                </a:solidFill>
                <a:latin typeface="+mn-lt"/>
              </a:rPr>
              <a:t> </a:t>
            </a:r>
            <a:r>
              <a:rPr lang="en-US" sz="2800" dirty="0" err="1">
                <a:solidFill>
                  <a:srgbClr val="0000FF"/>
                </a:solidFill>
                <a:latin typeface="+mn-lt"/>
              </a:rPr>
              <a:t>bên</a:t>
            </a:r>
            <a:r>
              <a:rPr lang="en-US" sz="2800" dirty="0">
                <a:solidFill>
                  <a:srgbClr val="0000FF"/>
                </a:solidFill>
                <a:latin typeface="+mn-lt"/>
              </a:rPr>
              <a:t> </a:t>
            </a:r>
            <a:r>
              <a:rPr lang="en-US" sz="2800" dirty="0" err="1">
                <a:solidFill>
                  <a:srgbClr val="0000FF"/>
                </a:solidFill>
                <a:latin typeface="+mn-lt"/>
              </a:rPr>
              <a:t>phải</a:t>
            </a:r>
            <a:r>
              <a:rPr lang="en-US" sz="2800" dirty="0">
                <a:solidFill>
                  <a:srgbClr val="0000FF"/>
                </a:solidFill>
                <a:latin typeface="+mn-lt"/>
              </a:rPr>
              <a:t> </a:t>
            </a:r>
            <a:r>
              <a:rPr lang="en-US" sz="2800" dirty="0" err="1">
                <a:solidFill>
                  <a:srgbClr val="0000FF"/>
                </a:solidFill>
                <a:latin typeface="+mn-lt"/>
              </a:rPr>
              <a:t>các</a:t>
            </a:r>
            <a:r>
              <a:rPr lang="en-US" sz="2800" dirty="0">
                <a:solidFill>
                  <a:srgbClr val="0000FF"/>
                </a:solidFill>
                <a:latin typeface="+mn-lt"/>
              </a:rPr>
              <a:t> ô </a:t>
            </a:r>
            <a:r>
              <a:rPr lang="en-US" sz="2800" dirty="0" err="1">
                <a:solidFill>
                  <a:srgbClr val="0000FF"/>
                </a:solidFill>
                <a:latin typeface="+mn-lt"/>
              </a:rPr>
              <a:t>tiêu</a:t>
            </a:r>
            <a:r>
              <a:rPr lang="en-US" sz="2800" dirty="0">
                <a:solidFill>
                  <a:srgbClr val="0000FF"/>
                </a:solidFill>
                <a:latin typeface="+mn-lt"/>
              </a:rPr>
              <a:t> </a:t>
            </a:r>
            <a:r>
              <a:rPr lang="en-US" sz="2800" dirty="0" err="1">
                <a:solidFill>
                  <a:srgbClr val="0000FF"/>
                </a:solidFill>
                <a:latin typeface="+mn-lt"/>
              </a:rPr>
              <a:t>đề</a:t>
            </a:r>
            <a:r>
              <a:rPr lang="en-US" sz="2800" dirty="0">
                <a:solidFill>
                  <a:srgbClr val="0000FF"/>
                </a:solidFill>
                <a:latin typeface="+mn-lt"/>
              </a:rPr>
              <a:t> </a:t>
            </a:r>
            <a:r>
              <a:rPr lang="en-US" sz="2800" dirty="0" err="1">
                <a:solidFill>
                  <a:srgbClr val="0000FF"/>
                </a:solidFill>
                <a:latin typeface="+mn-lt"/>
              </a:rPr>
              <a:t>của</a:t>
            </a:r>
            <a:r>
              <a:rPr lang="en-US" sz="2800" dirty="0">
                <a:solidFill>
                  <a:srgbClr val="0000FF"/>
                </a:solidFill>
                <a:latin typeface="+mn-lt"/>
              </a:rPr>
              <a:t> </a:t>
            </a:r>
            <a:r>
              <a:rPr lang="en-US" sz="2800" dirty="0" err="1">
                <a:solidFill>
                  <a:srgbClr val="0000FF"/>
                </a:solidFill>
                <a:latin typeface="+mn-lt"/>
              </a:rPr>
              <a:t>tất</a:t>
            </a:r>
            <a:r>
              <a:rPr lang="en-US" sz="2800" dirty="0">
                <a:solidFill>
                  <a:srgbClr val="0000FF"/>
                </a:solidFill>
                <a:latin typeface="+mn-lt"/>
              </a:rPr>
              <a:t> </a:t>
            </a:r>
            <a:r>
              <a:rPr lang="en-US" sz="2800" dirty="0" err="1">
                <a:solidFill>
                  <a:srgbClr val="0000FF"/>
                </a:solidFill>
                <a:latin typeface="+mn-lt"/>
              </a:rPr>
              <a:t>cả</a:t>
            </a:r>
            <a:r>
              <a:rPr lang="en-US" sz="2800" dirty="0">
                <a:solidFill>
                  <a:srgbClr val="0000FF"/>
                </a:solidFill>
                <a:latin typeface="+mn-lt"/>
              </a:rPr>
              <a:t> </a:t>
            </a:r>
            <a:r>
              <a:rPr lang="en-US" sz="2800" dirty="0" err="1">
                <a:solidFill>
                  <a:srgbClr val="0000FF"/>
                </a:solidFill>
                <a:latin typeface="+mn-lt"/>
              </a:rPr>
              <a:t>các</a:t>
            </a:r>
            <a:r>
              <a:rPr lang="en-US" sz="2800" dirty="0">
                <a:solidFill>
                  <a:srgbClr val="0000FF"/>
                </a:solidFill>
                <a:latin typeface="+mn-lt"/>
              </a:rPr>
              <a:t> </a:t>
            </a:r>
            <a:r>
              <a:rPr lang="en-US" sz="2800" dirty="0" err="1">
                <a:solidFill>
                  <a:srgbClr val="0000FF"/>
                </a:solidFill>
                <a:latin typeface="+mn-lt"/>
              </a:rPr>
              <a:t>cột</a:t>
            </a:r>
            <a:r>
              <a:rPr lang="en-US" sz="2800" dirty="0">
                <a:solidFill>
                  <a:srgbClr val="0000FF"/>
                </a:solidFill>
                <a:latin typeface="+mn-lt"/>
              </a:rPr>
              <a:t> </a:t>
            </a:r>
            <a:r>
              <a:rPr lang="en-US" sz="2800" dirty="0" err="1">
                <a:solidFill>
                  <a:srgbClr val="0000FF"/>
                </a:solidFill>
                <a:latin typeface="+mn-lt"/>
              </a:rPr>
              <a:t>trong</a:t>
            </a:r>
            <a:r>
              <a:rPr lang="en-US" sz="2800" dirty="0">
                <a:solidFill>
                  <a:srgbClr val="0000FF"/>
                </a:solidFill>
                <a:latin typeface="+mn-lt"/>
              </a:rPr>
              <a:t> </a:t>
            </a:r>
            <a:r>
              <a:rPr lang="en-US" sz="2800" dirty="0" err="1">
                <a:solidFill>
                  <a:srgbClr val="0000FF"/>
                </a:solidFill>
                <a:latin typeface="+mn-lt"/>
              </a:rPr>
              <a:t>vùng</a:t>
            </a:r>
            <a:r>
              <a:rPr lang="en-US" sz="2800" dirty="0">
                <a:solidFill>
                  <a:srgbClr val="0000FF"/>
                </a:solidFill>
                <a:latin typeface="+mn-lt"/>
              </a:rPr>
              <a:t> </a:t>
            </a:r>
            <a:r>
              <a:rPr lang="en-US" sz="2800" dirty="0" err="1">
                <a:solidFill>
                  <a:srgbClr val="0000FF"/>
                </a:solidFill>
                <a:latin typeface="+mn-lt"/>
              </a:rPr>
              <a:t>dữ</a:t>
            </a:r>
            <a:r>
              <a:rPr lang="en-US" sz="2800" dirty="0">
                <a:solidFill>
                  <a:srgbClr val="0000FF"/>
                </a:solidFill>
                <a:latin typeface="+mn-lt"/>
              </a:rPr>
              <a:t> </a:t>
            </a:r>
            <a:r>
              <a:rPr lang="en-US" sz="2800" dirty="0" err="1">
                <a:solidFill>
                  <a:srgbClr val="0000FF"/>
                </a:solidFill>
                <a:latin typeface="+mn-lt"/>
              </a:rPr>
              <a:t>liệu</a:t>
            </a:r>
            <a:r>
              <a:rPr lang="en-US" sz="2800" dirty="0">
                <a:solidFill>
                  <a:srgbClr val="0000FF"/>
                </a:solidFill>
                <a:latin typeface="+mn-lt"/>
              </a:rPr>
              <a:t>. </a:t>
            </a:r>
            <a:r>
              <a:rPr lang="en-US" sz="2800" dirty="0" err="1">
                <a:solidFill>
                  <a:srgbClr val="0000FF"/>
                </a:solidFill>
                <a:latin typeface="+mn-lt"/>
              </a:rPr>
              <a:t>Lúc</a:t>
            </a:r>
            <a:r>
              <a:rPr lang="en-US" sz="2800" dirty="0">
                <a:solidFill>
                  <a:srgbClr val="0000FF"/>
                </a:solidFill>
                <a:latin typeface="+mn-lt"/>
              </a:rPr>
              <a:t> </a:t>
            </a:r>
            <a:r>
              <a:rPr lang="en-US" sz="2800" dirty="0" err="1">
                <a:solidFill>
                  <a:srgbClr val="0000FF"/>
                </a:solidFill>
                <a:latin typeface="+mn-lt"/>
              </a:rPr>
              <a:t>này</a:t>
            </a:r>
            <a:r>
              <a:rPr lang="en-US" sz="2800" dirty="0">
                <a:solidFill>
                  <a:srgbClr val="0000FF"/>
                </a:solidFill>
                <a:latin typeface="+mn-lt"/>
              </a:rPr>
              <a:t>, </a:t>
            </a:r>
            <a:r>
              <a:rPr lang="en-US" sz="2800" dirty="0" err="1">
                <a:solidFill>
                  <a:srgbClr val="0000FF"/>
                </a:solidFill>
                <a:latin typeface="+mn-lt"/>
              </a:rPr>
              <a:t>bảng</a:t>
            </a:r>
            <a:r>
              <a:rPr lang="en-US" sz="2800" dirty="0">
                <a:solidFill>
                  <a:srgbClr val="0000FF"/>
                </a:solidFill>
                <a:latin typeface="+mn-lt"/>
              </a:rPr>
              <a:t> </a:t>
            </a:r>
            <a:r>
              <a:rPr lang="en-US" sz="2800" dirty="0" err="1">
                <a:solidFill>
                  <a:srgbClr val="0000FF"/>
                </a:solidFill>
                <a:latin typeface="+mn-lt"/>
              </a:rPr>
              <a:t>dữ</a:t>
            </a:r>
            <a:r>
              <a:rPr lang="en-US" sz="2800" dirty="0">
                <a:solidFill>
                  <a:srgbClr val="0000FF"/>
                </a:solidFill>
                <a:latin typeface="+mn-lt"/>
              </a:rPr>
              <a:t> </a:t>
            </a:r>
            <a:r>
              <a:rPr lang="en-US" sz="2800" dirty="0" err="1">
                <a:solidFill>
                  <a:srgbClr val="0000FF"/>
                </a:solidFill>
                <a:latin typeface="+mn-lt"/>
              </a:rPr>
              <a:t>liệu</a:t>
            </a:r>
            <a:r>
              <a:rPr lang="en-US" sz="2800" dirty="0">
                <a:solidFill>
                  <a:srgbClr val="0000FF"/>
                </a:solidFill>
                <a:latin typeface="+mn-lt"/>
              </a:rPr>
              <a:t> </a:t>
            </a:r>
            <a:r>
              <a:rPr lang="en-US" sz="2800" dirty="0" err="1">
                <a:solidFill>
                  <a:srgbClr val="0000FF"/>
                </a:solidFill>
                <a:latin typeface="+mn-lt"/>
              </a:rPr>
              <a:t>đã</a:t>
            </a:r>
            <a:r>
              <a:rPr lang="en-US" sz="2800" dirty="0">
                <a:solidFill>
                  <a:srgbClr val="0000FF"/>
                </a:solidFill>
                <a:latin typeface="+mn-lt"/>
              </a:rPr>
              <a:t> </a:t>
            </a:r>
            <a:r>
              <a:rPr lang="en-US" sz="2800" dirty="0" err="1">
                <a:solidFill>
                  <a:srgbClr val="0000FF"/>
                </a:solidFill>
                <a:latin typeface="+mn-lt"/>
              </a:rPr>
              <a:t>sẵn</a:t>
            </a:r>
            <a:r>
              <a:rPr lang="en-US" sz="2800" dirty="0">
                <a:solidFill>
                  <a:srgbClr val="0000FF"/>
                </a:solidFill>
                <a:latin typeface="+mn-lt"/>
              </a:rPr>
              <a:t> </a:t>
            </a:r>
            <a:r>
              <a:rPr lang="en-US" sz="2800" dirty="0" err="1">
                <a:solidFill>
                  <a:srgbClr val="0000FF"/>
                </a:solidFill>
                <a:latin typeface="+mn-lt"/>
              </a:rPr>
              <a:t>sàng</a:t>
            </a:r>
            <a:r>
              <a:rPr lang="en-US" sz="2800" dirty="0">
                <a:solidFill>
                  <a:srgbClr val="0000FF"/>
                </a:solidFill>
                <a:latin typeface="+mn-lt"/>
              </a:rPr>
              <a:t> </a:t>
            </a:r>
            <a:r>
              <a:rPr lang="en-US" sz="2800" dirty="0" err="1">
                <a:solidFill>
                  <a:srgbClr val="0000FF"/>
                </a:solidFill>
                <a:latin typeface="+mn-lt"/>
              </a:rPr>
              <a:t>cho</a:t>
            </a:r>
            <a:r>
              <a:rPr lang="en-US" sz="2800" dirty="0">
                <a:solidFill>
                  <a:srgbClr val="0000FF"/>
                </a:solidFill>
                <a:latin typeface="+mn-lt"/>
              </a:rPr>
              <a:t> </a:t>
            </a:r>
            <a:r>
              <a:rPr lang="en-US" sz="2800" dirty="0" err="1">
                <a:solidFill>
                  <a:srgbClr val="0000FF"/>
                </a:solidFill>
                <a:latin typeface="+mn-lt"/>
              </a:rPr>
              <a:t>các</a:t>
            </a:r>
            <a:r>
              <a:rPr lang="en-US" sz="2800" dirty="0">
                <a:solidFill>
                  <a:srgbClr val="0000FF"/>
                </a:solidFill>
                <a:latin typeface="+mn-lt"/>
              </a:rPr>
              <a:t> </a:t>
            </a:r>
            <a:r>
              <a:rPr lang="en-US" sz="2800" dirty="0" err="1">
                <a:solidFill>
                  <a:srgbClr val="0000FF"/>
                </a:solidFill>
                <a:latin typeface="+mn-lt"/>
              </a:rPr>
              <a:t>thao</a:t>
            </a:r>
            <a:r>
              <a:rPr lang="en-US" sz="2800" dirty="0">
                <a:solidFill>
                  <a:srgbClr val="0000FF"/>
                </a:solidFill>
                <a:latin typeface="+mn-lt"/>
              </a:rPr>
              <a:t> </a:t>
            </a:r>
            <a:r>
              <a:rPr lang="en-US" sz="2800" dirty="0" err="1">
                <a:solidFill>
                  <a:srgbClr val="0000FF"/>
                </a:solidFill>
                <a:latin typeface="+mn-lt"/>
              </a:rPr>
              <a:t>tác</a:t>
            </a:r>
            <a:r>
              <a:rPr lang="en-US" sz="2800" dirty="0">
                <a:solidFill>
                  <a:srgbClr val="0000FF"/>
                </a:solidFill>
                <a:latin typeface="+mn-lt"/>
              </a:rPr>
              <a:t> </a:t>
            </a:r>
            <a:r>
              <a:rPr lang="en-US" sz="2800" dirty="0" err="1">
                <a:solidFill>
                  <a:srgbClr val="0000FF"/>
                </a:solidFill>
                <a:latin typeface="+mn-lt"/>
              </a:rPr>
              <a:t>sắp</a:t>
            </a:r>
            <a:r>
              <a:rPr lang="en-US" sz="2800" dirty="0">
                <a:solidFill>
                  <a:srgbClr val="0000FF"/>
                </a:solidFill>
                <a:latin typeface="+mn-lt"/>
              </a:rPr>
              <a:t> </a:t>
            </a:r>
            <a:r>
              <a:rPr lang="en-US" sz="2800" dirty="0" err="1">
                <a:solidFill>
                  <a:srgbClr val="0000FF"/>
                </a:solidFill>
                <a:latin typeface="+mn-lt"/>
              </a:rPr>
              <a:t>xếp</a:t>
            </a:r>
            <a:r>
              <a:rPr lang="en-US" sz="2800" dirty="0">
                <a:solidFill>
                  <a:srgbClr val="0000FF"/>
                </a:solidFill>
                <a:latin typeface="+mn-lt"/>
              </a:rPr>
              <a:t> </a:t>
            </a:r>
            <a:r>
              <a:rPr lang="en-US" sz="2800" dirty="0" err="1">
                <a:solidFill>
                  <a:srgbClr val="0000FF"/>
                </a:solidFill>
                <a:latin typeface="+mn-lt"/>
              </a:rPr>
              <a:t>và</a:t>
            </a:r>
            <a:r>
              <a:rPr lang="en-US" sz="2800" dirty="0">
                <a:solidFill>
                  <a:srgbClr val="0000FF"/>
                </a:solidFill>
                <a:latin typeface="+mn-lt"/>
              </a:rPr>
              <a:t> </a:t>
            </a:r>
            <a:r>
              <a:rPr lang="en-US" sz="2800" dirty="0" err="1">
                <a:solidFill>
                  <a:srgbClr val="0000FF"/>
                </a:solidFill>
                <a:latin typeface="+mn-lt"/>
              </a:rPr>
              <a:t>lọc</a:t>
            </a:r>
            <a:r>
              <a:rPr lang="en-US" sz="2800" dirty="0">
                <a:solidFill>
                  <a:srgbClr val="0000FF"/>
                </a:solidFill>
                <a:latin typeface="+mn-lt"/>
              </a:rPr>
              <a:t> </a:t>
            </a:r>
            <a:r>
              <a:rPr lang="en-US" sz="2800" dirty="0" err="1">
                <a:solidFill>
                  <a:srgbClr val="0000FF"/>
                </a:solidFill>
                <a:latin typeface="+mn-lt"/>
              </a:rPr>
              <a:t>dữ</a:t>
            </a:r>
            <a:r>
              <a:rPr lang="en-US" sz="2800" dirty="0">
                <a:solidFill>
                  <a:srgbClr val="0000FF"/>
                </a:solidFill>
                <a:latin typeface="+mn-lt"/>
              </a:rPr>
              <a:t> </a:t>
            </a:r>
            <a:r>
              <a:rPr lang="en-US" sz="2800" dirty="0" err="1">
                <a:solidFill>
                  <a:srgbClr val="0000FF"/>
                </a:solidFill>
                <a:latin typeface="+mn-lt"/>
              </a:rPr>
              <a:t>liệu</a:t>
            </a:r>
            <a:r>
              <a:rPr lang="en-US" sz="2800" dirty="0">
                <a:solidFill>
                  <a:srgbClr val="0000FF"/>
                </a:solidFill>
                <a:latin typeface="+mn-lt"/>
              </a:rPr>
              <a:t>.</a:t>
            </a:r>
          </a:p>
        </p:txBody>
      </p:sp>
    </p:spTree>
    <p:custDataLst>
      <p:tags r:id="rId1"/>
    </p:custDataLst>
    <p:extLst>
      <p:ext uri="{BB962C8B-B14F-4D97-AF65-F5344CB8AC3E}">
        <p14:creationId xmlns:p14="http://schemas.microsoft.com/office/powerpoint/2010/main" val="40140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6EE246B-72C9-448A-8364-F10C259748E1}"/>
              </a:ext>
            </a:extLst>
          </p:cNvPr>
          <p:cNvGrpSpPr/>
          <p:nvPr/>
        </p:nvGrpSpPr>
        <p:grpSpPr>
          <a:xfrm>
            <a:off x="113604" y="201608"/>
            <a:ext cx="2585233" cy="2313709"/>
            <a:chOff x="206317" y="4370769"/>
            <a:chExt cx="2798036" cy="2308702"/>
          </a:xfrm>
        </p:grpSpPr>
        <p:pic>
          <p:nvPicPr>
            <p:cNvPr id="2" name="Picture 12" descr="Background pattern&#10;&#10;Description automatically generated">
              <a:extLst>
                <a:ext uri="{FF2B5EF4-FFF2-40B4-BE49-F238E27FC236}">
                  <a16:creationId xmlns:a16="http://schemas.microsoft.com/office/drawing/2014/main" id="{BA9CF568-C9B0-4AF5-8E0F-5444C0E5FAF3}"/>
                </a:ext>
              </a:extLst>
            </p:cNvPr>
            <p:cNvPicPr>
              <a:picLocks noChangeAspect="1"/>
            </p:cNvPicPr>
            <p:nvPr/>
          </p:nvPicPr>
          <p:blipFill>
            <a:blip r:embed="rId3"/>
            <a:srcRect l="36012" r="14448" b="2"/>
            <a:stretch>
              <a:fillRect/>
            </a:stretch>
          </p:blipFill>
          <p:spPr>
            <a:xfrm rot="16200004">
              <a:off x="450984" y="4126102"/>
              <a:ext cx="2308702" cy="2798036"/>
            </a:xfrm>
            <a:prstGeom prst="rect">
              <a:avLst/>
            </a:prstGeom>
            <a:noFill/>
            <a:ln cap="flat">
              <a:noFill/>
            </a:ln>
          </p:spPr>
        </p:pic>
        <p:pic>
          <p:nvPicPr>
            <p:cNvPr id="3" name="Picture 11">
              <a:extLst>
                <a:ext uri="{FF2B5EF4-FFF2-40B4-BE49-F238E27FC236}">
                  <a16:creationId xmlns:a16="http://schemas.microsoft.com/office/drawing/2014/main" id="{A53AC208-BDF5-46B3-AD3F-C175FD22990E}"/>
                </a:ext>
              </a:extLst>
            </p:cNvPr>
            <p:cNvPicPr>
              <a:picLocks noChangeAspect="1"/>
            </p:cNvPicPr>
            <p:nvPr/>
          </p:nvPicPr>
          <p:blipFill>
            <a:blip r:embed="rId4"/>
            <a:srcRect b="8819"/>
            <a:stretch>
              <a:fillRect/>
            </a:stretch>
          </p:blipFill>
          <p:spPr>
            <a:xfrm>
              <a:off x="441500" y="4434662"/>
              <a:ext cx="2327669" cy="2180917"/>
            </a:xfrm>
            <a:prstGeom prst="rect">
              <a:avLst/>
            </a:prstGeom>
            <a:noFill/>
            <a:ln cap="flat">
              <a:noFill/>
            </a:ln>
          </p:spPr>
        </p:pic>
      </p:grpSp>
      <p:sp>
        <p:nvSpPr>
          <p:cNvPr id="5" name="Horizontal Scroll 9">
            <a:extLst>
              <a:ext uri="{FF2B5EF4-FFF2-40B4-BE49-F238E27FC236}">
                <a16:creationId xmlns:a16="http://schemas.microsoft.com/office/drawing/2014/main" id="{7F30530C-F851-452E-AED9-C67AEA96E456}"/>
              </a:ext>
            </a:extLst>
          </p:cNvPr>
          <p:cNvSpPr/>
          <p:nvPr/>
        </p:nvSpPr>
        <p:spPr>
          <a:xfrm>
            <a:off x="2791550" y="94735"/>
            <a:ext cx="9194134" cy="2313711"/>
          </a:xfrm>
          <a:custGeom>
            <a:avLst/>
            <a:gdLst>
              <a:gd name="f0" fmla="val 10800000"/>
              <a:gd name="f1" fmla="val 5400000"/>
              <a:gd name="f2" fmla="val 16200000"/>
              <a:gd name="f3" fmla="val 180"/>
              <a:gd name="f4" fmla="val w"/>
              <a:gd name="f5" fmla="val h"/>
              <a:gd name="f6" fmla="val ss"/>
              <a:gd name="f7" fmla="val 0"/>
              <a:gd name="f8" fmla="+- 0 0 5400000"/>
              <a:gd name="f9" fmla="+- 0 0 10800000"/>
              <a:gd name="f10" fmla="+- 0 0 16200000"/>
              <a:gd name="f11" fmla="val 12500"/>
              <a:gd name="f12" fmla="+- 0 0 -180"/>
              <a:gd name="f13" fmla="+- 0 0 -360"/>
              <a:gd name="f14" fmla="abs f4"/>
              <a:gd name="f15" fmla="abs f5"/>
              <a:gd name="f16" fmla="abs f6"/>
              <a:gd name="f17" fmla="*/ f12 f0 1"/>
              <a:gd name="f18" fmla="*/ f13 f0 1"/>
              <a:gd name="f19" fmla="?: f14 f4 1"/>
              <a:gd name="f20" fmla="?: f15 f5 1"/>
              <a:gd name="f21" fmla="?: f16 f6 1"/>
              <a:gd name="f22" fmla="*/ f17 1 f3"/>
              <a:gd name="f23" fmla="*/ f18 1 f3"/>
              <a:gd name="f24" fmla="*/ f19 1 21600"/>
              <a:gd name="f25" fmla="*/ f20 1 21600"/>
              <a:gd name="f26" fmla="*/ 21600 f19 1"/>
              <a:gd name="f27" fmla="*/ 21600 f20 1"/>
              <a:gd name="f28" fmla="+- f22 0 f1"/>
              <a:gd name="f29" fmla="+- f23 0 f1"/>
              <a:gd name="f30" fmla="min f25 f24"/>
              <a:gd name="f31" fmla="*/ f26 1 f21"/>
              <a:gd name="f32" fmla="*/ f27 1 f21"/>
              <a:gd name="f33" fmla="val f31"/>
              <a:gd name="f34" fmla="val f32"/>
              <a:gd name="f35" fmla="*/ f7 f30 1"/>
              <a:gd name="f36" fmla="+- f34 0 f7"/>
              <a:gd name="f37" fmla="+- f33 0 f7"/>
              <a:gd name="f38" fmla="*/ f33 f30 1"/>
              <a:gd name="f39" fmla="*/ f37 1 2"/>
              <a:gd name="f40" fmla="min f37 f36"/>
              <a:gd name="f41" fmla="+- f7 f39 0"/>
              <a:gd name="f42" fmla="*/ f40 f11 1"/>
              <a:gd name="f43" fmla="*/ f42 1 100000"/>
              <a:gd name="f44" fmla="*/ f41 f30 1"/>
              <a:gd name="f45" fmla="*/ f43 1 2"/>
              <a:gd name="f46" fmla="*/ f43 1 4"/>
              <a:gd name="f47" fmla="+- f43 f43 0"/>
              <a:gd name="f48" fmla="+- f34 0 f43"/>
              <a:gd name="f49" fmla="+- f33 0 f43"/>
              <a:gd name="f50" fmla="*/ f43 f30 1"/>
              <a:gd name="f51" fmla="+- f43 f45 0"/>
              <a:gd name="f52" fmla="+- f34 0 f45"/>
              <a:gd name="f53" fmla="+- f48 0 f45"/>
              <a:gd name="f54" fmla="+- f33 0 f45"/>
              <a:gd name="f55" fmla="*/ f48 f30 1"/>
              <a:gd name="f56" fmla="*/ f45 f30 1"/>
              <a:gd name="f57" fmla="*/ f46 f30 1"/>
              <a:gd name="f58" fmla="*/ f49 f30 1"/>
              <a:gd name="f59" fmla="*/ f47 f30 1"/>
              <a:gd name="f60" fmla="*/ f54 f30 1"/>
              <a:gd name="f61" fmla="*/ f52 f30 1"/>
              <a:gd name="f62" fmla="*/ f51 f30 1"/>
              <a:gd name="f63" fmla="*/ f53 f30 1"/>
            </a:gdLst>
            <a:ahLst/>
            <a:cxnLst>
              <a:cxn ang="3cd4">
                <a:pos x="hc" y="t"/>
              </a:cxn>
              <a:cxn ang="0">
                <a:pos x="r" y="vc"/>
              </a:cxn>
              <a:cxn ang="cd4">
                <a:pos x="hc" y="b"/>
              </a:cxn>
              <a:cxn ang="cd2">
                <a:pos x="l" y="vc"/>
              </a:cxn>
              <a:cxn ang="f28">
                <a:pos x="f44" y="f50"/>
              </a:cxn>
              <a:cxn ang="f29">
                <a:pos x="f44" y="f55"/>
              </a:cxn>
            </a:cxnLst>
            <a:rect l="f50" t="f50" r="f60" b="f55"/>
            <a:pathLst>
              <a:path stroke="0">
                <a:moveTo>
                  <a:pt x="f38" y="f56"/>
                </a:moveTo>
                <a:arcTo wR="f56" hR="f56" stAng="f7" swAng="f1"/>
                <a:lnTo>
                  <a:pt x="f60" y="f56"/>
                </a:lnTo>
                <a:arcTo wR="f57" hR="f57" stAng="f7" swAng="f0"/>
                <a:lnTo>
                  <a:pt x="f58" y="f50"/>
                </a:lnTo>
                <a:lnTo>
                  <a:pt x="f56" y="f50"/>
                </a:lnTo>
                <a:arcTo wR="f56" hR="f56" stAng="f2" swAng="f8"/>
                <a:lnTo>
                  <a:pt x="f35" y="f61"/>
                </a:lnTo>
                <a:arcTo wR="f56" hR="f56" stAng="f0" swAng="f9"/>
                <a:lnTo>
                  <a:pt x="f50" y="f55"/>
                </a:lnTo>
                <a:lnTo>
                  <a:pt x="f60" y="f55"/>
                </a:lnTo>
                <a:arcTo wR="f56" hR="f56" stAng="f1" swAng="f8"/>
                <a:close/>
                <a:moveTo>
                  <a:pt x="f56" y="f59"/>
                </a:moveTo>
                <a:arcTo wR="f56" hR="f56" stAng="f1" swAng="f8"/>
                <a:arcTo wR="f57" hR="f57" stAng="f7" swAng="f9"/>
                <a:close/>
              </a:path>
              <a:path stroke="0">
                <a:moveTo>
                  <a:pt x="f56" y="f59"/>
                </a:moveTo>
                <a:arcTo wR="f56" hR="f56" stAng="f1" swAng="f8"/>
                <a:arcTo wR="f57" hR="f57" stAng="f7" swAng="f9"/>
                <a:close/>
                <a:moveTo>
                  <a:pt x="f60" y="f50"/>
                </a:moveTo>
                <a:arcTo wR="f56" hR="f56" stAng="f1" swAng="f10"/>
                <a:arcTo wR="f57" hR="f57" stAng="f0" swAng="f9"/>
                <a:close/>
              </a:path>
              <a:path fill="none">
                <a:moveTo>
                  <a:pt x="f35" y="f62"/>
                </a:moveTo>
                <a:arcTo wR="f56" hR="f56" stAng="f0" swAng="f1"/>
                <a:lnTo>
                  <a:pt x="f58" y="f50"/>
                </a:lnTo>
                <a:lnTo>
                  <a:pt x="f58" y="f56"/>
                </a:lnTo>
                <a:arcTo wR="f56" hR="f56" stAng="f0" swAng="f0"/>
                <a:lnTo>
                  <a:pt x="f38" y="f63"/>
                </a:lnTo>
                <a:arcTo wR="f56" hR="f56" stAng="f7" swAng="f1"/>
                <a:lnTo>
                  <a:pt x="f50" y="f55"/>
                </a:lnTo>
                <a:lnTo>
                  <a:pt x="f50" y="f61"/>
                </a:lnTo>
                <a:arcTo wR="f56" hR="f56" stAng="f7" swAng="f0"/>
                <a:close/>
                <a:moveTo>
                  <a:pt x="f58" y="f50"/>
                </a:moveTo>
                <a:lnTo>
                  <a:pt x="f60" y="f50"/>
                </a:lnTo>
                <a:arcTo wR="f56" hR="f56" stAng="f1" swAng="f8"/>
                <a:moveTo>
                  <a:pt x="f60" y="f50"/>
                </a:moveTo>
                <a:lnTo>
                  <a:pt x="f60" y="f56"/>
                </a:lnTo>
                <a:arcTo wR="f57" hR="f57" stAng="f7" swAng="f0"/>
                <a:moveTo>
                  <a:pt x="f56" y="f59"/>
                </a:moveTo>
                <a:lnTo>
                  <a:pt x="f56" y="f62"/>
                </a:lnTo>
                <a:arcTo wR="f57" hR="f57" stAng="f0" swAng="f0"/>
                <a:arcTo wR="f56" hR="f56" stAng="f7" swAng="f0"/>
                <a:moveTo>
                  <a:pt x="f50" y="f62"/>
                </a:moveTo>
                <a:lnTo>
                  <a:pt x="f50" y="f55"/>
                </a:lnTo>
              </a:path>
            </a:pathLst>
          </a:custGeom>
          <a:solidFill>
            <a:srgbClr val="FFFFFF"/>
          </a:solidFill>
          <a:ln w="25402"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0000"/>
                </a:solidFill>
                <a:uFillTx/>
                <a:latin typeface="Times New Roman" pitchFamily="18"/>
                <a:cs typeface="Times New Roman" pitchFamily="18"/>
              </a:rPr>
              <a:t>Hãy</a:t>
            </a:r>
            <a:r>
              <a:rPr lang="en-US" sz="2800" b="1" i="0" u="none" strike="noStrike" kern="1200" cap="none" spc="0">
                <a:solidFill>
                  <a:srgbClr val="FF0000"/>
                </a:solidFill>
                <a:uFillTx/>
                <a:latin typeface="Times New Roman" pitchFamily="18"/>
                <a:cs typeface="Times New Roman" pitchFamily="18"/>
              </a:rPr>
              <a:t> thiết lập tính năng sắp xếp và lọc dữ liệu cho bảng dữ liệu trong Hình 1 và so sánh các kết quả thu được khi lần lượt nháy chuột vào biểu tượng         trên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a:solidFill>
                  <a:srgbClr val="FF0000"/>
                </a:solidFill>
                <a:uFillTx/>
                <a:latin typeface="Times New Roman" pitchFamily="18"/>
                <a:cs typeface="Times New Roman" pitchFamily="18"/>
              </a:rPr>
              <a:t>dòng tiêu đề các cột Lớp và cột Sĩ số?</a:t>
            </a:r>
            <a:endParaRPr lang="en-US" sz="2800" b="1" i="0" u="none" strike="noStrike" kern="1200" cap="none" spc="0" baseline="0">
              <a:solidFill>
                <a:srgbClr val="FF0000"/>
              </a:solidFill>
              <a:uFillTx/>
              <a:latin typeface="Times New Roman" pitchFamily="18"/>
              <a:cs typeface="Times New Roman" pitchFamily="18"/>
            </a:endParaRPr>
          </a:p>
        </p:txBody>
      </p:sp>
      <p:pic>
        <p:nvPicPr>
          <p:cNvPr id="6" name="Picture 5" descr="Hãy thiết lập tính năng sắp xếp và lọc dữ liệu cho bảng dữ liệu tổng Hình 1 và so sánh các kết quả thu được khi lần lượt nháy chuột vào biểu tượng trên dòng tiêu đề các cột Lớp và cột Sĩ số">
            <a:extLst>
              <a:ext uri="{FF2B5EF4-FFF2-40B4-BE49-F238E27FC236}">
                <a16:creationId xmlns:a16="http://schemas.microsoft.com/office/drawing/2014/main" id="{E4323EC1-C7D1-4276-B83E-CF2F968385A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801368" y="1262926"/>
            <a:ext cx="479365" cy="381128"/>
          </a:xfrm>
          <a:prstGeom prst="rect">
            <a:avLst/>
          </a:prstGeom>
          <a:noFill/>
          <a:ln>
            <a:noFill/>
          </a:ln>
        </p:spPr>
      </p:pic>
      <p:sp>
        <p:nvSpPr>
          <p:cNvPr id="10" name="TextBox 9">
            <a:extLst>
              <a:ext uri="{FF2B5EF4-FFF2-40B4-BE49-F238E27FC236}">
                <a16:creationId xmlns:a16="http://schemas.microsoft.com/office/drawing/2014/main" id="{7E52EF18-45CD-48F5-8685-98267F6AA345}"/>
              </a:ext>
            </a:extLst>
          </p:cNvPr>
          <p:cNvSpPr txBox="1"/>
          <p:nvPr/>
        </p:nvSpPr>
        <p:spPr>
          <a:xfrm>
            <a:off x="223175" y="2560415"/>
            <a:ext cx="11762509" cy="2600199"/>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tab pos="6300788" algn="r"/>
              </a:tabLst>
            </a:pP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mn-lt"/>
                <a:ea typeface="Times New Roman" panose="02020603050405020304" pitchFamily="18" charset="0"/>
              </a:rPr>
              <a:t>Bước</a:t>
            </a:r>
            <a:r>
              <a:rPr kumimoji="0" lang="en-US" altLang="en-US" sz="2800" b="1" i="0" u="none" strike="noStrike" cap="none" normalizeH="0" baseline="0" dirty="0">
                <a:ln>
                  <a:noFill/>
                </a:ln>
                <a:solidFill>
                  <a:srgbClr val="0000FF"/>
                </a:solidFill>
                <a:effectLst/>
                <a:latin typeface="+mn-lt"/>
                <a:ea typeface="Times New Roman" panose="02020603050405020304" pitchFamily="18" charset="0"/>
              </a:rPr>
              <a:t> 1:</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lang="en-US" altLang="en-US" sz="2800" dirty="0" err="1" smtClean="0">
                <a:solidFill>
                  <a:srgbClr val="0000FF"/>
                </a:solidFill>
                <a:ea typeface="Times New Roman" panose="02020603050405020304" pitchFamily="18" charset="0"/>
              </a:rPr>
              <a:t>Nháy</a:t>
            </a:r>
            <a:r>
              <a:rPr lang="en-US" altLang="en-US" sz="2800" dirty="0" smtClean="0">
                <a:solidFill>
                  <a:srgbClr val="0000FF"/>
                </a:solidFill>
                <a:ea typeface="Times New Roman" panose="02020603050405020304" pitchFamily="18" charset="0"/>
              </a:rPr>
              <a:t> </a:t>
            </a:r>
            <a:r>
              <a:rPr lang="en-US" altLang="en-US" sz="2800" dirty="0" err="1">
                <a:solidFill>
                  <a:srgbClr val="0000FF"/>
                </a:solidFill>
                <a:ea typeface="Times New Roman" panose="02020603050405020304" pitchFamily="18" charset="0"/>
              </a:rPr>
              <a:t>chuột</a:t>
            </a:r>
            <a:r>
              <a:rPr lang="en-US" altLang="en-US" sz="2800" dirty="0">
                <a:solidFill>
                  <a:srgbClr val="0000FF"/>
                </a:solidFill>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vào</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một</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ô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tính</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bất</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kỳ</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trong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bảng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dữ</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liệu</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cần</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sắp</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xếp</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hoặc</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lọc</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Ví</a:t>
            </a:r>
            <a:r>
              <a:rPr kumimoji="0" lang="en-US" altLang="en-US" sz="2800" i="0" u="none" strike="noStrike" cap="none" normalizeH="0" dirty="0">
                <a:ln>
                  <a:noFill/>
                </a:ln>
                <a:solidFill>
                  <a:srgbClr val="0000FF"/>
                </a:solidFill>
                <a:effectLst/>
                <a:latin typeface="+mn-lt"/>
                <a:ea typeface="Times New Roman" panose="02020603050405020304" pitchFamily="18" charset="0"/>
              </a:rPr>
              <a:t> </a:t>
            </a:r>
            <a:r>
              <a:rPr kumimoji="0" lang="en-US" altLang="en-US" sz="2800" i="0" u="none" strike="noStrike" cap="none" normalizeH="0" dirty="0" err="1">
                <a:ln>
                  <a:noFill/>
                </a:ln>
                <a:solidFill>
                  <a:srgbClr val="0000FF"/>
                </a:solidFill>
                <a:effectLst/>
                <a:latin typeface="+mn-lt"/>
                <a:ea typeface="Times New Roman" panose="02020603050405020304" pitchFamily="18" charset="0"/>
              </a:rPr>
              <a:t>dụ</a:t>
            </a:r>
            <a:r>
              <a:rPr kumimoji="0" lang="en-US" altLang="en-US" sz="2800" i="0" u="none" strike="noStrike" cap="none" normalizeH="0" dirty="0">
                <a:ln>
                  <a:noFill/>
                </a:ln>
                <a:solidFill>
                  <a:srgbClr val="0000FF"/>
                </a:solidFill>
                <a:effectLst/>
                <a:latin typeface="+mn-lt"/>
                <a:ea typeface="Times New Roman" panose="02020603050405020304" pitchFamily="18" charset="0"/>
              </a:rPr>
              <a:t> ô C10 </a:t>
            </a:r>
            <a:r>
              <a:rPr kumimoji="0" lang="en-US" altLang="en-US" sz="2800" i="0" u="none" strike="noStrike" cap="none" normalizeH="0" dirty="0" err="1">
                <a:ln>
                  <a:noFill/>
                </a:ln>
                <a:solidFill>
                  <a:srgbClr val="0000FF"/>
                </a:solidFill>
                <a:effectLst/>
                <a:latin typeface="+mn-lt"/>
                <a:ea typeface="Times New Roman" panose="02020603050405020304" pitchFamily="18" charset="0"/>
              </a:rPr>
              <a:t>trong</a:t>
            </a:r>
            <a:r>
              <a:rPr kumimoji="0" lang="en-US" altLang="en-US" sz="2800" i="0" u="none" strike="noStrike" cap="none" normalizeH="0" dirty="0">
                <a:ln>
                  <a:noFill/>
                </a:ln>
                <a:solidFill>
                  <a:srgbClr val="0000FF"/>
                </a:solidFill>
                <a:effectLst/>
                <a:latin typeface="+mn-lt"/>
                <a:ea typeface="Times New Roman" panose="02020603050405020304" pitchFamily="18" charset="0"/>
              </a:rPr>
              <a:t> </a:t>
            </a:r>
            <a:r>
              <a:rPr kumimoji="0" lang="en-US" altLang="en-US" sz="2800" i="0" u="none" strike="noStrike" cap="none" normalizeH="0" dirty="0" err="1">
                <a:ln>
                  <a:noFill/>
                </a:ln>
                <a:solidFill>
                  <a:srgbClr val="0000FF"/>
                </a:solidFill>
                <a:effectLst/>
                <a:latin typeface="+mn-lt"/>
                <a:ea typeface="Times New Roman" panose="02020603050405020304" pitchFamily="18" charset="0"/>
              </a:rPr>
              <a:t>Hình</a:t>
            </a:r>
            <a:r>
              <a:rPr kumimoji="0" lang="en-US" altLang="en-US" sz="2800" i="0" u="none" strike="noStrike" cap="none" normalizeH="0" dirty="0">
                <a:ln>
                  <a:noFill/>
                </a:ln>
                <a:solidFill>
                  <a:srgbClr val="0000FF"/>
                </a:solidFill>
                <a:effectLst/>
                <a:latin typeface="+mn-lt"/>
                <a:ea typeface="Times New Roman" panose="02020603050405020304" pitchFamily="18" charset="0"/>
              </a:rPr>
              <a:t> 1)</a:t>
            </a:r>
            <a:endParaRPr kumimoji="0" lang="en-US" altLang="en-US" sz="2800" i="0" u="none" strike="noStrike" cap="none" normalizeH="0" baseline="0" dirty="0">
              <a:ln>
                <a:noFill/>
              </a:ln>
              <a:solidFill>
                <a:srgbClr val="0000FF"/>
              </a:solidFill>
              <a:effectLst/>
              <a:latin typeface="+mn-lt"/>
              <a:ea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tabLst>
                <a:tab pos="6300788" algn="r"/>
              </a:tabLst>
            </a:pP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mn-lt"/>
                <a:ea typeface="Times New Roman" panose="02020603050405020304" pitchFamily="18" charset="0"/>
              </a:rPr>
              <a:t>Bước</a:t>
            </a:r>
            <a:r>
              <a:rPr kumimoji="0" lang="en-US" altLang="en-US" sz="2800" b="1" i="0" u="none" strike="noStrike" cap="none" normalizeH="0" baseline="0" dirty="0">
                <a:ln>
                  <a:noFill/>
                </a:ln>
                <a:solidFill>
                  <a:srgbClr val="0000FF"/>
                </a:solidFill>
                <a:effectLst/>
                <a:latin typeface="+mn-lt"/>
                <a:ea typeface="Times New Roman" panose="02020603050405020304" pitchFamily="18" charset="0"/>
              </a:rPr>
              <a:t> 2: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Chọn</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dải</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lệnh</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Data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trên</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bảng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chọn</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chức</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năng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tab pos="6300788" algn="r"/>
              </a:tabLst>
            </a:pP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mn-lt"/>
                <a:ea typeface="Times New Roman" panose="02020603050405020304" pitchFamily="18" charset="0"/>
              </a:rPr>
              <a:t>Bước</a:t>
            </a:r>
            <a:r>
              <a:rPr kumimoji="0" lang="en-US" altLang="en-US" sz="2800" b="1" i="0" u="none" strike="noStrike" cap="none" normalizeH="0" baseline="0" dirty="0">
                <a:ln>
                  <a:noFill/>
                </a:ln>
                <a:solidFill>
                  <a:srgbClr val="0000FF"/>
                </a:solidFill>
                <a:effectLst/>
                <a:latin typeface="+mn-lt"/>
                <a:ea typeface="Times New Roman" panose="02020603050405020304" pitchFamily="18" charset="0"/>
              </a:rPr>
              <a:t> 3:</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Nháy</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chuột</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vào</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biểu</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tượng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Filter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trong</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nhóm</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a:t>
            </a:r>
            <a:r>
              <a:rPr kumimoji="0" lang="en-US" altLang="en-US" sz="2800" i="0" u="none" strike="noStrike" cap="none" normalizeH="0" baseline="0" dirty="0" err="1">
                <a:ln>
                  <a:noFill/>
                </a:ln>
                <a:solidFill>
                  <a:srgbClr val="0000FF"/>
                </a:solidFill>
                <a:effectLst/>
                <a:latin typeface="+mn-lt"/>
                <a:ea typeface="Times New Roman" panose="02020603050405020304" pitchFamily="18" charset="0"/>
              </a:rPr>
              <a:t>lệnh</a:t>
            </a:r>
            <a:r>
              <a:rPr kumimoji="0" lang="en-US" altLang="en-US" sz="2800" i="0" u="none" strike="noStrike" cap="none" normalizeH="0" baseline="0" dirty="0">
                <a:ln>
                  <a:noFill/>
                </a:ln>
                <a:solidFill>
                  <a:srgbClr val="0000FF"/>
                </a:solidFill>
                <a:effectLst/>
                <a:latin typeface="+mn-lt"/>
                <a:ea typeface="Times New Roman" panose="02020603050405020304" pitchFamily="18" charset="0"/>
              </a:rPr>
              <a:t> Sort &amp; Filter.</a:t>
            </a:r>
          </a:p>
        </p:txBody>
      </p:sp>
      <p:pic>
        <p:nvPicPr>
          <p:cNvPr id="11" name="Picture 10" descr="Hãy thiết lập tính năng sắp xếp và lọc dữ liệu cho bảng dữ liệu tổng Hình 1 và so sánh các kết quả thu được khi lần lượt nháy chuột vào biểu tượng trên dòng tiêu đề các cột Lớp và cột Sĩ số">
            <a:extLst>
              <a:ext uri="{FF2B5EF4-FFF2-40B4-BE49-F238E27FC236}">
                <a16:creationId xmlns:a16="http://schemas.microsoft.com/office/drawing/2014/main" id="{060A130F-536B-43BC-B4CA-5310E112F77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47690" y="5306375"/>
            <a:ext cx="479365" cy="279870"/>
          </a:xfrm>
          <a:prstGeom prst="rect">
            <a:avLst/>
          </a:prstGeom>
          <a:noFill/>
          <a:ln>
            <a:noFill/>
          </a:ln>
        </p:spPr>
      </p:pic>
      <p:sp>
        <p:nvSpPr>
          <p:cNvPr id="12" name="TextBox 11">
            <a:extLst>
              <a:ext uri="{FF2B5EF4-FFF2-40B4-BE49-F238E27FC236}">
                <a16:creationId xmlns:a16="http://schemas.microsoft.com/office/drawing/2014/main" id="{25E905E9-CBC9-4E5C-8E66-5C26F5EAAE73}"/>
              </a:ext>
            </a:extLst>
          </p:cNvPr>
          <p:cNvSpPr txBox="1"/>
          <p:nvPr/>
        </p:nvSpPr>
        <p:spPr>
          <a:xfrm>
            <a:off x="330900" y="5205710"/>
            <a:ext cx="11445464" cy="1384995"/>
          </a:xfrm>
          <a:prstGeom prst="rect">
            <a:avLst/>
          </a:prstGeom>
          <a:noFill/>
        </p:spPr>
        <p:txBody>
          <a:bodyPr wrap="square">
            <a:spAutoFit/>
          </a:bodyPr>
          <a:lstStyle/>
          <a:p>
            <a:pPr algn="just"/>
            <a:r>
              <a:rPr kumimoji="0" lang="en-US" altLang="en-US" sz="2800" b="1" i="0" u="none" strike="noStrike" cap="none" normalizeH="0" baseline="0">
                <a:ln>
                  <a:noFill/>
                </a:ln>
                <a:solidFill>
                  <a:srgbClr val="0000FF"/>
                </a:solidFill>
                <a:effectLst/>
                <a:latin typeface="+mn-lt"/>
                <a:ea typeface="Times New Roman" panose="02020603050405020304" pitchFamily="18" charset="0"/>
              </a:rPr>
              <a:t>Sau Bước 3</a:t>
            </a:r>
            <a:r>
              <a:rPr kumimoji="0" lang="en-US" altLang="en-US" sz="2800" i="0" u="none" strike="noStrike" cap="none" normalizeH="0" baseline="0">
                <a:ln>
                  <a:noFill/>
                </a:ln>
                <a:solidFill>
                  <a:srgbClr val="0000FF"/>
                </a:solidFill>
                <a:effectLst/>
                <a:latin typeface="+mn-lt"/>
                <a:ea typeface="Times New Roman" panose="02020603050405020304" pitchFamily="18" charset="0"/>
              </a:rPr>
              <a:t>, biểu tượng        </a:t>
            </a:r>
            <a:r>
              <a:rPr lang="en-US" sz="2800">
                <a:solidFill>
                  <a:srgbClr val="0000FF"/>
                </a:solidFill>
                <a:latin typeface="+mn-lt"/>
              </a:rPr>
              <a:t>sẽ xuất hiện bên phải các ô tiêu đề của tất cả các cột trong vùng dữ liệu. Lúc này, bảng dữ liệu đã sẵn sàng cho các thao tác sắp xếp và lọc dữ liệu.</a:t>
            </a:r>
          </a:p>
        </p:txBody>
      </p:sp>
    </p:spTree>
    <p:custDataLst>
      <p:tags r:id="rId1"/>
    </p:custDataLst>
    <p:extLst>
      <p:ext uri="{BB962C8B-B14F-4D97-AF65-F5344CB8AC3E}">
        <p14:creationId xmlns:p14="http://schemas.microsoft.com/office/powerpoint/2010/main" val="23033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1000"/>
                                        <p:tgtEl>
                                          <p:spTgt spid="10">
                                            <p:txEl>
                                              <p:pRg st="0" end="0"/>
                                            </p:txEl>
                                          </p:spTgt>
                                        </p:tgtEl>
                                      </p:cBhvr>
                                    </p:animEffect>
                                    <p:anim calcmode="lin" valueType="num">
                                      <p:cBhvr>
                                        <p:cTn id="1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additive="base">
                                        <p:cTn id="22"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355058"/>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a:solidFill>
                  <a:srgbClr val="FF0000"/>
                </a:solidFill>
                <a:latin typeface="Times New Roman" panose="02020603050405020304" pitchFamily="18" charset="0"/>
                <a:cs typeface="Times New Roman" panose="02020603050405020304" pitchFamily="18" charset="0"/>
              </a:rPr>
              <a:t>2. </a:t>
            </a:r>
            <a:r>
              <a:rPr lang="en-US" sz="12800" b="1" dirty="0" err="1">
                <a:solidFill>
                  <a:srgbClr val="FF0000"/>
                </a:solidFill>
                <a:latin typeface="Times New Roman" panose="02020603050405020304" pitchFamily="18" charset="0"/>
                <a:cs typeface="Times New Roman" panose="02020603050405020304" pitchFamily="18" charset="0"/>
              </a:rPr>
              <a:t>Thực</a:t>
            </a:r>
            <a:r>
              <a:rPr lang="en-US" sz="12800" b="1" dirty="0">
                <a:solidFill>
                  <a:srgbClr val="FF0000"/>
                </a:solidFill>
                <a:latin typeface="Times New Roman" panose="02020603050405020304" pitchFamily="18" charset="0"/>
                <a:cs typeface="Times New Roman" panose="02020603050405020304" pitchFamily="18" charset="0"/>
              </a:rPr>
              <a:t> </a:t>
            </a:r>
            <a:r>
              <a:rPr lang="en-US" sz="12800" b="1" dirty="0" err="1">
                <a:solidFill>
                  <a:srgbClr val="FF0000"/>
                </a:solidFill>
                <a:latin typeface="Times New Roman" panose="02020603050405020304" pitchFamily="18" charset="0"/>
                <a:cs typeface="Times New Roman" panose="02020603050405020304" pitchFamily="18" charset="0"/>
              </a:rPr>
              <a:t>hiện</a:t>
            </a:r>
            <a:r>
              <a:rPr lang="en-US" sz="12800" b="1" dirty="0">
                <a:solidFill>
                  <a:srgbClr val="FF0000"/>
                </a:solidFill>
                <a:latin typeface="Times New Roman" panose="02020603050405020304" pitchFamily="18" charset="0"/>
                <a:cs typeface="Times New Roman" panose="02020603050405020304" pitchFamily="18" charset="0"/>
              </a:rPr>
              <a:t> </a:t>
            </a:r>
            <a:r>
              <a:rPr lang="en-US" sz="12800" b="1" dirty="0" err="1">
                <a:solidFill>
                  <a:srgbClr val="FF0000"/>
                </a:solidFill>
                <a:latin typeface="Times New Roman" panose="02020603050405020304" pitchFamily="18" charset="0"/>
                <a:cs typeface="Times New Roman" panose="02020603050405020304" pitchFamily="18" charset="0"/>
              </a:rPr>
              <a:t>lọc</a:t>
            </a:r>
            <a:r>
              <a:rPr lang="en-US" sz="12800" b="1" dirty="0">
                <a:solidFill>
                  <a:srgbClr val="FF0000"/>
                </a:solidFill>
                <a:latin typeface="Times New Roman" panose="02020603050405020304" pitchFamily="18" charset="0"/>
                <a:cs typeface="Times New Roman" panose="02020603050405020304" pitchFamily="18" charset="0"/>
              </a:rPr>
              <a:t> </a:t>
            </a:r>
            <a:r>
              <a:rPr lang="en-US" sz="12800" b="1" dirty="0" err="1">
                <a:solidFill>
                  <a:srgbClr val="FF0000"/>
                </a:solidFill>
                <a:latin typeface="Times New Roman" panose="02020603050405020304" pitchFamily="18" charset="0"/>
                <a:cs typeface="Times New Roman" panose="02020603050405020304" pitchFamily="18" charset="0"/>
              </a:rPr>
              <a:t>dữ</a:t>
            </a:r>
            <a:r>
              <a:rPr lang="en-US" sz="12800" b="1" dirty="0">
                <a:solidFill>
                  <a:srgbClr val="FF0000"/>
                </a:solidFill>
                <a:latin typeface="Times New Roman" panose="02020603050405020304" pitchFamily="18" charset="0"/>
                <a:cs typeface="Times New Roman" panose="02020603050405020304" pitchFamily="18" charset="0"/>
              </a:rPr>
              <a:t> </a:t>
            </a:r>
            <a:r>
              <a:rPr lang="en-US" sz="12800" b="1" dirty="0" err="1">
                <a:solidFill>
                  <a:srgbClr val="FF0000"/>
                </a:solidFill>
                <a:latin typeface="Times New Roman" panose="02020603050405020304" pitchFamily="18" charset="0"/>
                <a:cs typeface="Times New Roman" panose="02020603050405020304" pitchFamily="18" charset="0"/>
              </a:rPr>
              <a:t>liệu</a:t>
            </a:r>
            <a:r>
              <a:rPr lang="en-US" sz="12800" b="1" dirty="0">
                <a:solidFill>
                  <a:srgbClr val="FF0000"/>
                </a:solidFill>
                <a:latin typeface="Times New Roman" panose="02020603050405020304" pitchFamily="18" charset="0"/>
                <a:cs typeface="Times New Roman" panose="02020603050405020304" pitchFamily="18" charset="0"/>
              </a:rPr>
              <a:t>:</a:t>
            </a:r>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10" name="AutoShape 4" descr="Câu nào dưới đây không có bộ phận trả lời cho câu hỏi Ở đâu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Câu nào dưới đây không có bộ phận trả lời cho câu hỏi Ở đâu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8" descr="Câu nào dưới đây không có bộ phận trả lời cho câu hỏi Ở đâu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Hộp Văn bản 5">
            <a:extLst>
              <a:ext uri="{FF2B5EF4-FFF2-40B4-BE49-F238E27FC236}">
                <a16:creationId xmlns:a16="http://schemas.microsoft.com/office/drawing/2014/main" id="{C378B5A4-3944-49BE-A8DF-FA155E61E4CF}"/>
              </a:ext>
            </a:extLst>
          </p:cNvPr>
          <p:cNvSpPr txBox="1"/>
          <p:nvPr/>
        </p:nvSpPr>
        <p:spPr>
          <a:xfrm>
            <a:off x="31863" y="673689"/>
            <a:ext cx="9161564" cy="613245"/>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Thiết lập tính năng sắp xếp và lọc dữ liệu:</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8" name="Hộp Văn bản 3">
            <a:extLst>
              <a:ext uri="{FF2B5EF4-FFF2-40B4-BE49-F238E27FC236}">
                <a16:creationId xmlns:a16="http://schemas.microsoft.com/office/drawing/2014/main" id="{D37862A0-2C38-4826-B009-FBBA5477603F}"/>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23" name="Content Placeholder 2">
            <a:extLst>
              <a:ext uri="{FF2B5EF4-FFF2-40B4-BE49-F238E27FC236}">
                <a16:creationId xmlns:a16="http://schemas.microsoft.com/office/drawing/2014/main" id="{CD45CB4A-9159-459C-86A7-0FAAACF6BE17}"/>
              </a:ext>
            </a:extLst>
          </p:cNvPr>
          <p:cNvSpPr txBox="1">
            <a:spLocks/>
          </p:cNvSpPr>
          <p:nvPr/>
        </p:nvSpPr>
        <p:spPr>
          <a:xfrm>
            <a:off x="307975" y="1857735"/>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a:solidFill>
                  <a:srgbClr val="FF0000"/>
                </a:solidFill>
                <a:latin typeface="Times New Roman" panose="02020603050405020304" pitchFamily="18" charset="0"/>
                <a:cs typeface="Times New Roman" panose="02020603050405020304" pitchFamily="18" charset="0"/>
              </a:rPr>
              <a:t>a. </a:t>
            </a:r>
            <a:r>
              <a:rPr lang="en-US" sz="12800" b="1" dirty="0" err="1">
                <a:solidFill>
                  <a:srgbClr val="FF0000"/>
                </a:solidFill>
                <a:latin typeface="Times New Roman" panose="02020603050405020304" pitchFamily="18" charset="0"/>
                <a:cs typeface="Times New Roman" panose="02020603050405020304" pitchFamily="18" charset="0"/>
              </a:rPr>
              <a:t>Lọc</a:t>
            </a:r>
            <a:r>
              <a:rPr lang="en-US" sz="12800" b="1" dirty="0">
                <a:solidFill>
                  <a:srgbClr val="FF0000"/>
                </a:solidFill>
                <a:latin typeface="Times New Roman" panose="02020603050405020304" pitchFamily="18" charset="0"/>
                <a:cs typeface="Times New Roman" panose="02020603050405020304" pitchFamily="18" charset="0"/>
              </a:rPr>
              <a:t> </a:t>
            </a:r>
            <a:r>
              <a:rPr lang="en-US" sz="12800" b="1" dirty="0" err="1">
                <a:solidFill>
                  <a:srgbClr val="FF0000"/>
                </a:solidFill>
                <a:latin typeface="Times New Roman" panose="02020603050405020304" pitchFamily="18" charset="0"/>
                <a:cs typeface="Times New Roman" panose="02020603050405020304" pitchFamily="18" charset="0"/>
              </a:rPr>
              <a:t>theo</a:t>
            </a:r>
            <a:r>
              <a:rPr lang="en-US" sz="12800" b="1" dirty="0">
                <a:solidFill>
                  <a:srgbClr val="FF0000"/>
                </a:solidFill>
                <a:latin typeface="Times New Roman" panose="02020603050405020304" pitchFamily="18" charset="0"/>
                <a:cs typeface="Times New Roman" panose="02020603050405020304" pitchFamily="18" charset="0"/>
              </a:rPr>
              <a:t> </a:t>
            </a:r>
            <a:r>
              <a:rPr lang="en-US" sz="12800" b="1" dirty="0" err="1">
                <a:solidFill>
                  <a:srgbClr val="FF0000"/>
                </a:solidFill>
                <a:latin typeface="Times New Roman" panose="02020603050405020304" pitchFamily="18" charset="0"/>
                <a:cs typeface="Times New Roman" panose="02020603050405020304" pitchFamily="18" charset="0"/>
              </a:rPr>
              <a:t>giá</a:t>
            </a:r>
            <a:r>
              <a:rPr lang="en-US" sz="12800" b="1" dirty="0">
                <a:solidFill>
                  <a:srgbClr val="FF0000"/>
                </a:solidFill>
                <a:latin typeface="Times New Roman" panose="02020603050405020304" pitchFamily="18" charset="0"/>
                <a:cs typeface="Times New Roman" panose="02020603050405020304" pitchFamily="18" charset="0"/>
              </a:rPr>
              <a:t> </a:t>
            </a:r>
            <a:r>
              <a:rPr lang="en-US" sz="12800" b="1" dirty="0" err="1">
                <a:solidFill>
                  <a:srgbClr val="FF0000"/>
                </a:solidFill>
                <a:latin typeface="Times New Roman" panose="02020603050405020304" pitchFamily="18" charset="0"/>
                <a:cs typeface="Times New Roman" panose="02020603050405020304" pitchFamily="18" charset="0"/>
              </a:rPr>
              <a:t>trị</a:t>
            </a:r>
            <a:r>
              <a:rPr lang="en-US" sz="12800" b="1" dirty="0">
                <a:solidFill>
                  <a:srgbClr val="FF0000"/>
                </a:solidFill>
                <a:latin typeface="Times New Roman" panose="02020603050405020304" pitchFamily="18" charset="0"/>
                <a:cs typeface="Times New Roman" panose="02020603050405020304" pitchFamily="18" charset="0"/>
              </a:rPr>
              <a:t>:</a:t>
            </a:r>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sz="4400" b="1" dirty="0">
              <a:solidFill>
                <a:srgbClr val="0000FF"/>
              </a:solidFill>
            </a:endParaRPr>
          </a:p>
          <a:p>
            <a:pPr algn="just"/>
            <a:endParaRPr lang="en-US" sz="4400"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5" name="Rectangle 3">
            <a:extLst>
              <a:ext uri="{FF2B5EF4-FFF2-40B4-BE49-F238E27FC236}">
                <a16:creationId xmlns:a16="http://schemas.microsoft.com/office/drawing/2014/main" id="{0DBD2CB2-B948-46BC-9195-D56644F21CF2}"/>
              </a:ext>
            </a:extLst>
          </p:cNvPr>
          <p:cNvSpPr>
            <a:spLocks noChangeArrowheads="1"/>
          </p:cNvSpPr>
          <p:nvPr/>
        </p:nvSpPr>
        <p:spPr bwMode="auto">
          <a:xfrm>
            <a:off x="5788025" y="34556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a:extLst>
              <a:ext uri="{FF2B5EF4-FFF2-40B4-BE49-F238E27FC236}">
                <a16:creationId xmlns:a16="http://schemas.microsoft.com/office/drawing/2014/main" id="{23CCC7B2-7239-47B1-9809-0ED627E1F24B}"/>
              </a:ext>
            </a:extLst>
          </p:cNvPr>
          <p:cNvPicPr>
            <a:picLocks noChangeAspect="1"/>
          </p:cNvPicPr>
          <p:nvPr/>
        </p:nvPicPr>
        <p:blipFill>
          <a:blip r:embed="rId3"/>
          <a:stretch>
            <a:fillRect/>
          </a:stretch>
        </p:blipFill>
        <p:spPr>
          <a:xfrm>
            <a:off x="307975" y="2544644"/>
            <a:ext cx="867682" cy="620519"/>
          </a:xfrm>
          <a:prstGeom prst="rect">
            <a:avLst/>
          </a:prstGeom>
        </p:spPr>
      </p:pic>
      <p:sp>
        <p:nvSpPr>
          <p:cNvPr id="25" name="TextBox 24">
            <a:extLst>
              <a:ext uri="{FF2B5EF4-FFF2-40B4-BE49-F238E27FC236}">
                <a16:creationId xmlns:a16="http://schemas.microsoft.com/office/drawing/2014/main" id="{D18E6B5E-FFCA-4EAD-965B-346117E09CD4}"/>
              </a:ext>
            </a:extLst>
          </p:cNvPr>
          <p:cNvSpPr txBox="1"/>
          <p:nvPr/>
        </p:nvSpPr>
        <p:spPr>
          <a:xfrm>
            <a:off x="1391296" y="2668202"/>
            <a:ext cx="10832567" cy="523220"/>
          </a:xfrm>
          <a:prstGeom prst="rect">
            <a:avLst/>
          </a:prstGeom>
          <a:noFill/>
        </p:spPr>
        <p:txBody>
          <a:bodyPr wrap="square" rtlCol="0">
            <a:spAutoFit/>
          </a:bodyPr>
          <a:lstStyle/>
          <a:p>
            <a:pPr lvl="0"/>
            <a:r>
              <a:rPr lang="en-US" sz="2800" b="1">
                <a:solidFill>
                  <a:srgbClr val="002060"/>
                </a:solidFill>
              </a:rPr>
              <a:t>Câu 1: Tác dụng của việc lọc dữ liệu theo giá trị để làm gì?</a:t>
            </a:r>
            <a:endParaRPr lang="en-US" b="1">
              <a:solidFill>
                <a:srgbClr val="7030A0"/>
              </a:solidFill>
            </a:endParaRPr>
          </a:p>
        </p:txBody>
      </p:sp>
      <p:pic>
        <p:nvPicPr>
          <p:cNvPr id="26" name="Picture 25">
            <a:extLst>
              <a:ext uri="{FF2B5EF4-FFF2-40B4-BE49-F238E27FC236}">
                <a16:creationId xmlns:a16="http://schemas.microsoft.com/office/drawing/2014/main" id="{997C9BF9-0F27-4BA0-BC97-4CD96461FDF1}"/>
              </a:ext>
            </a:extLst>
          </p:cNvPr>
          <p:cNvPicPr>
            <a:picLocks noChangeAspect="1"/>
          </p:cNvPicPr>
          <p:nvPr/>
        </p:nvPicPr>
        <p:blipFill>
          <a:blip r:embed="rId4"/>
          <a:stretch>
            <a:fillRect/>
          </a:stretch>
        </p:blipFill>
        <p:spPr>
          <a:xfrm>
            <a:off x="365759" y="3683754"/>
            <a:ext cx="809898" cy="792059"/>
          </a:xfrm>
          <a:prstGeom prst="rect">
            <a:avLst/>
          </a:prstGeom>
          <a:ln>
            <a:noFill/>
          </a:ln>
          <a:effectLst>
            <a:softEdge rad="112500"/>
          </a:effectLst>
        </p:spPr>
      </p:pic>
      <p:sp>
        <p:nvSpPr>
          <p:cNvPr id="27" name="TextBox 26">
            <a:extLst>
              <a:ext uri="{FF2B5EF4-FFF2-40B4-BE49-F238E27FC236}">
                <a16:creationId xmlns:a16="http://schemas.microsoft.com/office/drawing/2014/main" id="{9ECA2564-D730-4690-961B-3388F5FF4BF6}"/>
              </a:ext>
            </a:extLst>
          </p:cNvPr>
          <p:cNvSpPr txBox="1"/>
          <p:nvPr/>
        </p:nvSpPr>
        <p:spPr>
          <a:xfrm>
            <a:off x="1256211" y="3608063"/>
            <a:ext cx="10570030" cy="1231106"/>
          </a:xfrm>
          <a:prstGeom prst="rect">
            <a:avLst/>
          </a:prstGeom>
          <a:noFill/>
        </p:spPr>
        <p:txBody>
          <a:bodyPr wrap="square" rtlCol="0">
            <a:spAutoFit/>
          </a:bodyPr>
          <a:lstStyle/>
          <a:p>
            <a:pPr algn="just"/>
            <a:r>
              <a:rPr lang="en-US" sz="2800" b="1" dirty="0">
                <a:solidFill>
                  <a:srgbClr val="C00000"/>
                </a:solidFill>
              </a:rPr>
              <a:t> </a:t>
            </a:r>
            <a:r>
              <a:rPr lang="en-US" sz="2800" b="1" dirty="0" err="1">
                <a:solidFill>
                  <a:srgbClr val="C00000"/>
                </a:solidFill>
              </a:rPr>
              <a:t>Trả</a:t>
            </a:r>
            <a:r>
              <a:rPr lang="en-US" sz="2800" b="1" dirty="0">
                <a:solidFill>
                  <a:srgbClr val="C00000"/>
                </a:solidFill>
              </a:rPr>
              <a:t> </a:t>
            </a:r>
            <a:r>
              <a:rPr lang="en-US" sz="2800" b="1" dirty="0" err="1">
                <a:solidFill>
                  <a:srgbClr val="C00000"/>
                </a:solidFill>
              </a:rPr>
              <a:t>lời</a:t>
            </a:r>
            <a:r>
              <a:rPr lang="en-US" sz="2800" b="1" dirty="0">
                <a:solidFill>
                  <a:srgbClr val="C00000"/>
                </a:solidFill>
              </a:rPr>
              <a:t>: </a:t>
            </a:r>
            <a:r>
              <a:rPr lang="en-US" sz="2800" dirty="0" err="1" smtClean="0">
                <a:solidFill>
                  <a:srgbClr val="C00000"/>
                </a:solidFill>
              </a:rPr>
              <a:t>Việc</a:t>
            </a:r>
            <a:r>
              <a:rPr lang="en-US" sz="2800" dirty="0" smtClean="0">
                <a:solidFill>
                  <a:srgbClr val="C00000"/>
                </a:solidFill>
              </a:rPr>
              <a:t> </a:t>
            </a:r>
            <a:r>
              <a:rPr lang="en-US" sz="2800" dirty="0" err="1">
                <a:solidFill>
                  <a:srgbClr val="C00000"/>
                </a:solidFill>
              </a:rPr>
              <a:t>lọc</a:t>
            </a:r>
            <a:r>
              <a:rPr lang="en-US" sz="2800" dirty="0">
                <a:solidFill>
                  <a:srgbClr val="C00000"/>
                </a:solidFill>
              </a:rPr>
              <a:t> </a:t>
            </a:r>
            <a:r>
              <a:rPr lang="en-US" sz="2800" dirty="0" err="1">
                <a:solidFill>
                  <a:srgbClr val="C00000"/>
                </a:solidFill>
              </a:rPr>
              <a:t>dữ</a:t>
            </a:r>
            <a:r>
              <a:rPr lang="en-US" sz="2800" dirty="0">
                <a:solidFill>
                  <a:srgbClr val="C00000"/>
                </a:solidFill>
              </a:rPr>
              <a:t> </a:t>
            </a:r>
            <a:r>
              <a:rPr lang="en-US" sz="2800" dirty="0" err="1">
                <a:solidFill>
                  <a:srgbClr val="C00000"/>
                </a:solidFill>
              </a:rPr>
              <a:t>liệu</a:t>
            </a:r>
            <a:r>
              <a:rPr lang="en-US" sz="2800" dirty="0">
                <a:solidFill>
                  <a:srgbClr val="C00000"/>
                </a:solidFill>
              </a:rPr>
              <a:t> </a:t>
            </a:r>
            <a:r>
              <a:rPr lang="en-US" sz="2800" dirty="0" err="1">
                <a:solidFill>
                  <a:srgbClr val="C00000"/>
                </a:solidFill>
              </a:rPr>
              <a:t>theo</a:t>
            </a:r>
            <a:r>
              <a:rPr lang="en-US" sz="2800" dirty="0">
                <a:solidFill>
                  <a:srgbClr val="C00000"/>
                </a:solidFill>
              </a:rPr>
              <a:t> </a:t>
            </a:r>
            <a:r>
              <a:rPr lang="en-US" sz="2800" dirty="0" err="1">
                <a:solidFill>
                  <a:srgbClr val="C00000"/>
                </a:solidFill>
              </a:rPr>
              <a:t>giá</a:t>
            </a:r>
            <a:r>
              <a:rPr lang="en-US" sz="2800" dirty="0">
                <a:solidFill>
                  <a:srgbClr val="C00000"/>
                </a:solidFill>
              </a:rPr>
              <a:t> </a:t>
            </a:r>
            <a:r>
              <a:rPr lang="en-US" sz="2800" dirty="0" err="1">
                <a:solidFill>
                  <a:srgbClr val="C00000"/>
                </a:solidFill>
              </a:rPr>
              <a:t>trị</a:t>
            </a:r>
            <a:r>
              <a:rPr lang="en-US" sz="2800" dirty="0">
                <a:solidFill>
                  <a:srgbClr val="C00000"/>
                </a:solidFill>
              </a:rPr>
              <a:t> </a:t>
            </a:r>
            <a:r>
              <a:rPr lang="en-US" sz="2800" dirty="0" err="1">
                <a:solidFill>
                  <a:srgbClr val="C00000"/>
                </a:solidFill>
              </a:rPr>
              <a:t>nhằm</a:t>
            </a:r>
            <a:r>
              <a:rPr lang="en-US" sz="2800" dirty="0">
                <a:solidFill>
                  <a:srgbClr val="C00000"/>
                </a:solidFill>
              </a:rPr>
              <a:t> </a:t>
            </a:r>
            <a:r>
              <a:rPr lang="en-US" sz="2800" dirty="0" err="1">
                <a:solidFill>
                  <a:srgbClr val="C00000"/>
                </a:solidFill>
              </a:rPr>
              <a:t>chỉ</a:t>
            </a:r>
            <a:r>
              <a:rPr lang="en-US" sz="2800" dirty="0">
                <a:solidFill>
                  <a:srgbClr val="C00000"/>
                </a:solidFill>
              </a:rPr>
              <a:t> </a:t>
            </a:r>
            <a:r>
              <a:rPr lang="en-US" sz="2800" dirty="0" err="1">
                <a:solidFill>
                  <a:srgbClr val="C00000"/>
                </a:solidFill>
              </a:rPr>
              <a:t>hiển</a:t>
            </a:r>
            <a:r>
              <a:rPr lang="en-US" sz="2800" dirty="0">
                <a:solidFill>
                  <a:srgbClr val="C00000"/>
                </a:solidFill>
              </a:rPr>
              <a:t> </a:t>
            </a:r>
            <a:r>
              <a:rPr lang="en-US" sz="2800" dirty="0" err="1">
                <a:solidFill>
                  <a:srgbClr val="C00000"/>
                </a:solidFill>
              </a:rPr>
              <a:t>thị</a:t>
            </a:r>
            <a:r>
              <a:rPr lang="en-US" sz="2800" dirty="0">
                <a:solidFill>
                  <a:srgbClr val="C00000"/>
                </a:solidFill>
              </a:rPr>
              <a:t> </a:t>
            </a:r>
            <a:r>
              <a:rPr lang="en-US" sz="2800" dirty="0" err="1">
                <a:solidFill>
                  <a:srgbClr val="C00000"/>
                </a:solidFill>
              </a:rPr>
              <a:t>những</a:t>
            </a:r>
            <a:r>
              <a:rPr lang="en-US" sz="2800" dirty="0">
                <a:solidFill>
                  <a:srgbClr val="C00000"/>
                </a:solidFill>
              </a:rPr>
              <a:t> </a:t>
            </a:r>
            <a:r>
              <a:rPr lang="en-US" sz="2800" dirty="0" err="1">
                <a:solidFill>
                  <a:srgbClr val="C00000"/>
                </a:solidFill>
              </a:rPr>
              <a:t>hàng</a:t>
            </a:r>
            <a:r>
              <a:rPr lang="en-US" sz="2800" dirty="0">
                <a:solidFill>
                  <a:srgbClr val="C00000"/>
                </a:solidFill>
              </a:rPr>
              <a:t> </a:t>
            </a:r>
            <a:r>
              <a:rPr lang="en-US" sz="2800" dirty="0" err="1">
                <a:solidFill>
                  <a:srgbClr val="C00000"/>
                </a:solidFill>
              </a:rPr>
              <a:t>trong</a:t>
            </a:r>
            <a:r>
              <a:rPr lang="en-US" sz="2800" dirty="0">
                <a:solidFill>
                  <a:srgbClr val="C00000"/>
                </a:solidFill>
              </a:rPr>
              <a:t> </a:t>
            </a:r>
            <a:r>
              <a:rPr lang="en-US" sz="2800" dirty="0" err="1">
                <a:solidFill>
                  <a:srgbClr val="C00000"/>
                </a:solidFill>
              </a:rPr>
              <a:t>bảng</a:t>
            </a:r>
            <a:r>
              <a:rPr lang="en-US" sz="2800" dirty="0">
                <a:solidFill>
                  <a:srgbClr val="C00000"/>
                </a:solidFill>
              </a:rPr>
              <a:t> </a:t>
            </a:r>
            <a:r>
              <a:rPr lang="en-US" sz="2800" dirty="0" err="1">
                <a:solidFill>
                  <a:srgbClr val="C00000"/>
                </a:solidFill>
              </a:rPr>
              <a:t>dữ</a:t>
            </a:r>
            <a:r>
              <a:rPr lang="en-US" sz="2800" dirty="0">
                <a:solidFill>
                  <a:srgbClr val="C00000"/>
                </a:solidFill>
              </a:rPr>
              <a:t> </a:t>
            </a:r>
            <a:r>
              <a:rPr lang="en-US" sz="2800" dirty="0" err="1">
                <a:solidFill>
                  <a:srgbClr val="C00000"/>
                </a:solidFill>
              </a:rPr>
              <a:t>liệu</a:t>
            </a:r>
            <a:r>
              <a:rPr lang="en-US" sz="2800" dirty="0">
                <a:solidFill>
                  <a:srgbClr val="C00000"/>
                </a:solidFill>
              </a:rPr>
              <a:t> </a:t>
            </a:r>
            <a:r>
              <a:rPr lang="en-US" sz="2800" dirty="0" err="1">
                <a:solidFill>
                  <a:srgbClr val="C00000"/>
                </a:solidFill>
              </a:rPr>
              <a:t>mà</a:t>
            </a:r>
            <a:r>
              <a:rPr lang="en-US" sz="2800" dirty="0">
                <a:solidFill>
                  <a:srgbClr val="C00000"/>
                </a:solidFill>
              </a:rPr>
              <a:t> </a:t>
            </a:r>
            <a:r>
              <a:rPr lang="en-US" sz="2800" dirty="0" err="1">
                <a:solidFill>
                  <a:srgbClr val="C00000"/>
                </a:solidFill>
              </a:rPr>
              <a:t>giá</a:t>
            </a:r>
            <a:r>
              <a:rPr lang="en-US" sz="2800" dirty="0">
                <a:solidFill>
                  <a:srgbClr val="C00000"/>
                </a:solidFill>
              </a:rPr>
              <a:t> </a:t>
            </a:r>
            <a:r>
              <a:rPr lang="en-US" sz="2800" dirty="0" err="1">
                <a:solidFill>
                  <a:srgbClr val="C00000"/>
                </a:solidFill>
              </a:rPr>
              <a:t>trị</a:t>
            </a:r>
            <a:r>
              <a:rPr lang="en-US" sz="2800" dirty="0">
                <a:solidFill>
                  <a:srgbClr val="C00000"/>
                </a:solidFill>
              </a:rPr>
              <a:t> </a:t>
            </a:r>
            <a:r>
              <a:rPr lang="en-US" sz="2800" dirty="0" err="1">
                <a:solidFill>
                  <a:srgbClr val="C00000"/>
                </a:solidFill>
              </a:rPr>
              <a:t>tại</a:t>
            </a:r>
            <a:r>
              <a:rPr lang="en-US" sz="2800" dirty="0">
                <a:solidFill>
                  <a:srgbClr val="C00000"/>
                </a:solidFill>
              </a:rPr>
              <a:t> </a:t>
            </a:r>
            <a:r>
              <a:rPr lang="en-US" sz="2800" dirty="0" err="1">
                <a:solidFill>
                  <a:srgbClr val="C00000"/>
                </a:solidFill>
              </a:rPr>
              <a:t>cột</a:t>
            </a:r>
            <a:r>
              <a:rPr lang="en-US" sz="2800" dirty="0">
                <a:solidFill>
                  <a:srgbClr val="C00000"/>
                </a:solidFill>
              </a:rPr>
              <a:t> </a:t>
            </a:r>
            <a:r>
              <a:rPr lang="en-US" sz="2800" dirty="0" err="1">
                <a:solidFill>
                  <a:srgbClr val="C00000"/>
                </a:solidFill>
              </a:rPr>
              <a:t>muốn</a:t>
            </a:r>
            <a:r>
              <a:rPr lang="en-US" sz="2800" dirty="0">
                <a:solidFill>
                  <a:srgbClr val="C00000"/>
                </a:solidFill>
              </a:rPr>
              <a:t> </a:t>
            </a:r>
            <a:r>
              <a:rPr lang="en-US" sz="2800" dirty="0" err="1">
                <a:solidFill>
                  <a:srgbClr val="C00000"/>
                </a:solidFill>
              </a:rPr>
              <a:t>lọc</a:t>
            </a:r>
            <a:r>
              <a:rPr lang="en-US" sz="2800" dirty="0">
                <a:solidFill>
                  <a:srgbClr val="C00000"/>
                </a:solidFill>
              </a:rPr>
              <a:t> </a:t>
            </a:r>
            <a:r>
              <a:rPr lang="en-US" sz="2800" dirty="0" err="1">
                <a:solidFill>
                  <a:srgbClr val="C00000"/>
                </a:solidFill>
              </a:rPr>
              <a:t>đúng</a:t>
            </a:r>
            <a:r>
              <a:rPr lang="en-US" sz="2800" dirty="0">
                <a:solidFill>
                  <a:srgbClr val="C00000"/>
                </a:solidFill>
              </a:rPr>
              <a:t> </a:t>
            </a:r>
            <a:r>
              <a:rPr lang="en-US" sz="2800" dirty="0" err="1">
                <a:solidFill>
                  <a:srgbClr val="C00000"/>
                </a:solidFill>
              </a:rPr>
              <a:t>bằng</a:t>
            </a:r>
            <a:r>
              <a:rPr lang="en-US" sz="2800" dirty="0">
                <a:solidFill>
                  <a:srgbClr val="C00000"/>
                </a:solidFill>
              </a:rPr>
              <a:t> </a:t>
            </a:r>
            <a:r>
              <a:rPr lang="en-US" sz="2800" dirty="0" err="1">
                <a:solidFill>
                  <a:srgbClr val="C00000"/>
                </a:solidFill>
              </a:rPr>
              <a:t>giá</a:t>
            </a:r>
            <a:r>
              <a:rPr lang="en-US" sz="2800" dirty="0">
                <a:solidFill>
                  <a:srgbClr val="C00000"/>
                </a:solidFill>
              </a:rPr>
              <a:t> </a:t>
            </a:r>
            <a:r>
              <a:rPr lang="en-US" sz="2800" dirty="0" err="1">
                <a:solidFill>
                  <a:srgbClr val="C00000"/>
                </a:solidFill>
              </a:rPr>
              <a:t>trị</a:t>
            </a:r>
            <a:r>
              <a:rPr lang="en-US" sz="2800" dirty="0">
                <a:solidFill>
                  <a:srgbClr val="C00000"/>
                </a:solidFill>
              </a:rPr>
              <a:t> </a:t>
            </a:r>
            <a:r>
              <a:rPr lang="en-US" sz="2800" dirty="0" err="1">
                <a:solidFill>
                  <a:srgbClr val="C00000"/>
                </a:solidFill>
              </a:rPr>
              <a:t>quan</a:t>
            </a:r>
            <a:r>
              <a:rPr lang="en-US" sz="2800" dirty="0">
                <a:solidFill>
                  <a:srgbClr val="C00000"/>
                </a:solidFill>
              </a:rPr>
              <a:t> </a:t>
            </a:r>
            <a:r>
              <a:rPr lang="en-US" sz="2800" dirty="0" err="1">
                <a:solidFill>
                  <a:srgbClr val="C00000"/>
                </a:solidFill>
              </a:rPr>
              <a:t>tâm</a:t>
            </a:r>
            <a:r>
              <a:rPr lang="en-US" sz="2800" dirty="0">
                <a:solidFill>
                  <a:srgbClr val="C00000"/>
                </a:solidFill>
              </a:rPr>
              <a:t>.</a:t>
            </a:r>
          </a:p>
          <a:p>
            <a:pPr algn="just"/>
            <a:endParaRPr lang="en-US" b="1" dirty="0">
              <a:solidFill>
                <a:srgbClr val="C00000"/>
              </a:solidFill>
            </a:endParaRPr>
          </a:p>
        </p:txBody>
      </p:sp>
    </p:spTree>
    <p:custDataLst>
      <p:tags r:id="rId1"/>
    </p:custDataLst>
    <p:extLst>
      <p:ext uri="{BB962C8B-B14F-4D97-AF65-F5344CB8AC3E}">
        <p14:creationId xmlns:p14="http://schemas.microsoft.com/office/powerpoint/2010/main" val="263798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ircle(in)">
                                      <p:cBhvr>
                                        <p:cTn id="27" dur="2000"/>
                                        <p:tgtEl>
                                          <p:spTgt spid="2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circle(in)">
                                      <p:cBhvr>
                                        <p:cTn id="3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5">
            <a:extLst>
              <a:ext uri="{FF2B5EF4-FFF2-40B4-BE49-F238E27FC236}">
                <a16:creationId xmlns:a16="http://schemas.microsoft.com/office/drawing/2014/main" id="{27C766F4-B73B-44C8-8BE4-A79A99845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30" y="2132506"/>
            <a:ext cx="4258557" cy="2592988"/>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523900D-E9B4-47D5-AC2B-305C53E07760}"/>
              </a:ext>
            </a:extLst>
          </p:cNvPr>
          <p:cNvPicPr>
            <a:picLocks noChangeAspect="1"/>
          </p:cNvPicPr>
          <p:nvPr/>
        </p:nvPicPr>
        <p:blipFill>
          <a:blip r:embed="rId4"/>
          <a:stretch>
            <a:fillRect/>
          </a:stretch>
        </p:blipFill>
        <p:spPr>
          <a:xfrm>
            <a:off x="276112" y="719820"/>
            <a:ext cx="867682" cy="620519"/>
          </a:xfrm>
          <a:prstGeom prst="rect">
            <a:avLst/>
          </a:prstGeom>
        </p:spPr>
      </p:pic>
      <p:sp>
        <p:nvSpPr>
          <p:cNvPr id="5" name="TextBox 4">
            <a:extLst>
              <a:ext uri="{FF2B5EF4-FFF2-40B4-BE49-F238E27FC236}">
                <a16:creationId xmlns:a16="http://schemas.microsoft.com/office/drawing/2014/main" id="{B6DC31BC-3A5F-420C-82B3-5E1120F0CA9E}"/>
              </a:ext>
            </a:extLst>
          </p:cNvPr>
          <p:cNvSpPr txBox="1"/>
          <p:nvPr/>
        </p:nvSpPr>
        <p:spPr>
          <a:xfrm>
            <a:off x="1359433" y="843378"/>
            <a:ext cx="10832567" cy="954107"/>
          </a:xfrm>
          <a:prstGeom prst="rect">
            <a:avLst/>
          </a:prstGeom>
          <a:noFill/>
        </p:spPr>
        <p:txBody>
          <a:bodyPr wrap="square" rtlCol="0">
            <a:spAutoFit/>
          </a:bodyPr>
          <a:lstStyle/>
          <a:p>
            <a:pPr lvl="0"/>
            <a:r>
              <a:rPr lang="en-US" sz="2800" b="1" dirty="0" err="1">
                <a:solidFill>
                  <a:srgbClr val="002060"/>
                </a:solidFill>
              </a:rPr>
              <a:t>Câu</a:t>
            </a:r>
            <a:r>
              <a:rPr lang="en-US" sz="2800" b="1" dirty="0">
                <a:solidFill>
                  <a:srgbClr val="002060"/>
                </a:solidFill>
              </a:rPr>
              <a:t> 2: </a:t>
            </a:r>
            <a:r>
              <a:rPr lang="en-US" sz="2800" b="1" dirty="0" err="1">
                <a:solidFill>
                  <a:srgbClr val="002060"/>
                </a:solidFill>
              </a:rPr>
              <a:t>Giả</a:t>
            </a:r>
            <a:r>
              <a:rPr lang="en-US" sz="2800" b="1" dirty="0">
                <a:solidFill>
                  <a:srgbClr val="002060"/>
                </a:solidFill>
              </a:rPr>
              <a:t> </a:t>
            </a:r>
            <a:r>
              <a:rPr lang="en-US" sz="2800" b="1" dirty="0" err="1">
                <a:solidFill>
                  <a:srgbClr val="002060"/>
                </a:solidFill>
              </a:rPr>
              <a:t>sử</a:t>
            </a:r>
            <a:r>
              <a:rPr lang="en-US" sz="2800" b="1" dirty="0">
                <a:solidFill>
                  <a:srgbClr val="002060"/>
                </a:solidFill>
              </a:rPr>
              <a:t> </a:t>
            </a:r>
            <a:r>
              <a:rPr lang="en-US" sz="2800" b="1" dirty="0" err="1">
                <a:solidFill>
                  <a:srgbClr val="002060"/>
                </a:solidFill>
              </a:rPr>
              <a:t>muốn</a:t>
            </a:r>
            <a:r>
              <a:rPr lang="en-US" sz="2800" b="1" dirty="0">
                <a:solidFill>
                  <a:srgbClr val="002060"/>
                </a:solidFill>
              </a:rPr>
              <a:t> </a:t>
            </a:r>
            <a:r>
              <a:rPr lang="en-US" sz="2800" b="1" dirty="0" err="1">
                <a:solidFill>
                  <a:srgbClr val="002060"/>
                </a:solidFill>
              </a:rPr>
              <a:t>lọc</a:t>
            </a:r>
            <a:r>
              <a:rPr lang="en-US" sz="2800" b="1" dirty="0">
                <a:solidFill>
                  <a:srgbClr val="002060"/>
                </a:solidFill>
              </a:rPr>
              <a:t> </a:t>
            </a:r>
            <a:r>
              <a:rPr lang="en-US" sz="2800" b="1" dirty="0" err="1">
                <a:solidFill>
                  <a:srgbClr val="002060"/>
                </a:solidFill>
              </a:rPr>
              <a:t>dữ</a:t>
            </a:r>
            <a:r>
              <a:rPr lang="en-US" sz="2800" b="1" dirty="0">
                <a:solidFill>
                  <a:srgbClr val="002060"/>
                </a:solidFill>
              </a:rPr>
              <a:t> </a:t>
            </a:r>
            <a:r>
              <a:rPr lang="en-US" sz="2800" b="1" dirty="0" err="1">
                <a:solidFill>
                  <a:srgbClr val="002060"/>
                </a:solidFill>
              </a:rPr>
              <a:t>liệu</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hình</a:t>
            </a:r>
            <a:r>
              <a:rPr lang="en-US" sz="2800" b="1" dirty="0">
                <a:solidFill>
                  <a:srgbClr val="002060"/>
                </a:solidFill>
              </a:rPr>
              <a:t> 5)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cột</a:t>
            </a:r>
            <a:r>
              <a:rPr lang="en-US" sz="2800" b="1" dirty="0">
                <a:solidFill>
                  <a:srgbClr val="002060"/>
                </a:solidFill>
              </a:rPr>
              <a:t> </a:t>
            </a:r>
            <a:r>
              <a:rPr lang="en-US" sz="2800" b="1" dirty="0" err="1">
                <a:solidFill>
                  <a:srgbClr val="002060"/>
                </a:solidFill>
              </a:rPr>
              <a:t>số</a:t>
            </a:r>
            <a:r>
              <a:rPr lang="en-US" sz="2800" b="1" dirty="0">
                <a:solidFill>
                  <a:srgbClr val="002060"/>
                </a:solidFill>
              </a:rPr>
              <a:t> </a:t>
            </a:r>
            <a:r>
              <a:rPr lang="en-US" sz="2800" b="1" dirty="0" err="1">
                <a:solidFill>
                  <a:srgbClr val="002060"/>
                </a:solidFill>
              </a:rPr>
              <a:t>lượng</a:t>
            </a:r>
            <a:r>
              <a:rPr lang="en-US" sz="2800" b="1" dirty="0">
                <a:solidFill>
                  <a:srgbClr val="002060"/>
                </a:solidFill>
              </a:rPr>
              <a:t> </a:t>
            </a:r>
            <a:r>
              <a:rPr lang="en-US" sz="2800" b="1" dirty="0" err="1">
                <a:solidFill>
                  <a:srgbClr val="002060"/>
                </a:solidFill>
              </a:rPr>
              <a:t>chỉ</a:t>
            </a:r>
            <a:r>
              <a:rPr lang="en-US" sz="2800" b="1" dirty="0">
                <a:solidFill>
                  <a:srgbClr val="002060"/>
                </a:solidFill>
              </a:rPr>
              <a:t> </a:t>
            </a:r>
            <a:r>
              <a:rPr lang="en-US" sz="2800" b="1" dirty="0" err="1">
                <a:solidFill>
                  <a:srgbClr val="002060"/>
                </a:solidFill>
              </a:rPr>
              <a:t>có</a:t>
            </a:r>
            <a:r>
              <a:rPr lang="en-US" sz="2800" b="1" dirty="0">
                <a:solidFill>
                  <a:srgbClr val="002060"/>
                </a:solidFill>
              </a:rPr>
              <a:t> </a:t>
            </a:r>
            <a:r>
              <a:rPr lang="en-US" sz="2800" b="1" dirty="0" err="1">
                <a:solidFill>
                  <a:srgbClr val="002060"/>
                </a:solidFill>
              </a:rPr>
              <a:t>giá</a:t>
            </a:r>
            <a:r>
              <a:rPr lang="en-US" sz="2800" b="1" dirty="0">
                <a:solidFill>
                  <a:srgbClr val="002060"/>
                </a:solidFill>
              </a:rPr>
              <a:t> </a:t>
            </a:r>
            <a:r>
              <a:rPr lang="en-US" sz="2800" b="1" dirty="0" err="1">
                <a:solidFill>
                  <a:srgbClr val="002060"/>
                </a:solidFill>
              </a:rPr>
              <a:t>trị</a:t>
            </a:r>
            <a:r>
              <a:rPr lang="en-US" sz="2800" b="1" dirty="0">
                <a:solidFill>
                  <a:srgbClr val="002060"/>
                </a:solidFill>
              </a:rPr>
              <a:t> 6, 7, 8 </a:t>
            </a:r>
            <a:r>
              <a:rPr lang="en-US" sz="2800" b="1" dirty="0" err="1">
                <a:solidFill>
                  <a:srgbClr val="002060"/>
                </a:solidFill>
              </a:rPr>
              <a:t>và</a:t>
            </a:r>
            <a:r>
              <a:rPr lang="en-US" sz="2800" b="1" dirty="0">
                <a:solidFill>
                  <a:srgbClr val="002060"/>
                </a:solidFill>
              </a:rPr>
              <a:t> </a:t>
            </a:r>
            <a:r>
              <a:rPr lang="en-US" sz="2800" b="1" dirty="0" err="1">
                <a:solidFill>
                  <a:srgbClr val="002060"/>
                </a:solidFill>
              </a:rPr>
              <a:t>cột</a:t>
            </a:r>
            <a:r>
              <a:rPr lang="en-US" sz="2800" b="1" dirty="0">
                <a:solidFill>
                  <a:srgbClr val="002060"/>
                </a:solidFill>
              </a:rPr>
              <a:t> </a:t>
            </a:r>
            <a:r>
              <a:rPr lang="en-US" sz="2800" b="1" dirty="0" err="1">
                <a:solidFill>
                  <a:srgbClr val="002060"/>
                </a:solidFill>
              </a:rPr>
              <a:t>Sĩ</a:t>
            </a:r>
            <a:r>
              <a:rPr lang="en-US" sz="2800" b="1" dirty="0">
                <a:solidFill>
                  <a:srgbClr val="002060"/>
                </a:solidFill>
              </a:rPr>
              <a:t> </a:t>
            </a:r>
            <a:r>
              <a:rPr lang="en-US" sz="2800" b="1" dirty="0" err="1">
                <a:solidFill>
                  <a:srgbClr val="002060"/>
                </a:solidFill>
              </a:rPr>
              <a:t>số</a:t>
            </a:r>
            <a:r>
              <a:rPr lang="en-US" sz="2800" b="1" dirty="0">
                <a:solidFill>
                  <a:srgbClr val="002060"/>
                </a:solidFill>
              </a:rPr>
              <a:t> </a:t>
            </a:r>
            <a:r>
              <a:rPr lang="en-US" sz="2800" b="1" dirty="0" err="1">
                <a:solidFill>
                  <a:srgbClr val="002060"/>
                </a:solidFill>
              </a:rPr>
              <a:t>là</a:t>
            </a:r>
            <a:r>
              <a:rPr lang="en-US" sz="2800" b="1" dirty="0">
                <a:solidFill>
                  <a:srgbClr val="002060"/>
                </a:solidFill>
              </a:rPr>
              <a:t> 41 </a:t>
            </a:r>
            <a:r>
              <a:rPr lang="en-US" sz="2800" b="1" dirty="0" err="1">
                <a:solidFill>
                  <a:srgbClr val="002060"/>
                </a:solidFill>
              </a:rPr>
              <a:t>thì</a:t>
            </a:r>
            <a:r>
              <a:rPr lang="en-US" sz="2800" b="1" dirty="0">
                <a:solidFill>
                  <a:srgbClr val="002060"/>
                </a:solidFill>
              </a:rPr>
              <a:t> </a:t>
            </a:r>
            <a:r>
              <a:rPr lang="en-US" sz="2800" b="1" dirty="0" err="1">
                <a:solidFill>
                  <a:srgbClr val="002060"/>
                </a:solidFill>
              </a:rPr>
              <a:t>cần</a:t>
            </a:r>
            <a:r>
              <a:rPr lang="en-US" sz="2800" b="1" dirty="0">
                <a:solidFill>
                  <a:srgbClr val="002060"/>
                </a:solidFill>
              </a:rPr>
              <a:t> </a:t>
            </a:r>
            <a:r>
              <a:rPr lang="en-US" sz="2800" b="1" dirty="0" err="1">
                <a:solidFill>
                  <a:srgbClr val="002060"/>
                </a:solidFill>
              </a:rPr>
              <a:t>thực</a:t>
            </a:r>
            <a:r>
              <a:rPr lang="en-US" sz="2800" b="1" dirty="0">
                <a:solidFill>
                  <a:srgbClr val="002060"/>
                </a:solidFill>
              </a:rPr>
              <a:t> </a:t>
            </a:r>
            <a:r>
              <a:rPr lang="en-US" sz="2800" b="1" dirty="0" err="1">
                <a:solidFill>
                  <a:srgbClr val="002060"/>
                </a:solidFill>
              </a:rPr>
              <a:t>hiện</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thế</a:t>
            </a:r>
            <a:r>
              <a:rPr lang="en-US" sz="2800" b="1" dirty="0">
                <a:solidFill>
                  <a:srgbClr val="002060"/>
                </a:solidFill>
              </a:rPr>
              <a:t> </a:t>
            </a:r>
            <a:r>
              <a:rPr lang="en-US" sz="2800" b="1" dirty="0" err="1">
                <a:solidFill>
                  <a:srgbClr val="002060"/>
                </a:solidFill>
              </a:rPr>
              <a:t>nào</a:t>
            </a:r>
            <a:r>
              <a:rPr lang="en-US" sz="2800" b="1" dirty="0">
                <a:solidFill>
                  <a:srgbClr val="002060"/>
                </a:solidFill>
              </a:rPr>
              <a:t>?</a:t>
            </a:r>
            <a:endParaRPr lang="en-US" b="1" dirty="0">
              <a:solidFill>
                <a:srgbClr val="7030A0"/>
              </a:solidFill>
            </a:endParaRPr>
          </a:p>
        </p:txBody>
      </p:sp>
      <p:pic>
        <p:nvPicPr>
          <p:cNvPr id="6" name="Picture 5">
            <a:extLst>
              <a:ext uri="{FF2B5EF4-FFF2-40B4-BE49-F238E27FC236}">
                <a16:creationId xmlns:a16="http://schemas.microsoft.com/office/drawing/2014/main" id="{07D13DE1-87E3-4FCA-AAC8-FBDCB26A1BC9}"/>
              </a:ext>
            </a:extLst>
          </p:cNvPr>
          <p:cNvPicPr>
            <a:picLocks noChangeAspect="1"/>
          </p:cNvPicPr>
          <p:nvPr/>
        </p:nvPicPr>
        <p:blipFill>
          <a:blip r:embed="rId5"/>
          <a:stretch>
            <a:fillRect/>
          </a:stretch>
        </p:blipFill>
        <p:spPr>
          <a:xfrm>
            <a:off x="4641878" y="1872445"/>
            <a:ext cx="809898" cy="792059"/>
          </a:xfrm>
          <a:prstGeom prst="rect">
            <a:avLst/>
          </a:prstGeom>
          <a:ln>
            <a:noFill/>
          </a:ln>
          <a:effectLst>
            <a:softEdge rad="112500"/>
          </a:effectLst>
        </p:spPr>
      </p:pic>
      <p:sp>
        <p:nvSpPr>
          <p:cNvPr id="7" name="TextBox 6">
            <a:extLst>
              <a:ext uri="{FF2B5EF4-FFF2-40B4-BE49-F238E27FC236}">
                <a16:creationId xmlns:a16="http://schemas.microsoft.com/office/drawing/2014/main" id="{928943CC-F761-4F39-AE6B-C1F47B5DD66C}"/>
              </a:ext>
            </a:extLst>
          </p:cNvPr>
          <p:cNvSpPr txBox="1"/>
          <p:nvPr/>
        </p:nvSpPr>
        <p:spPr>
          <a:xfrm>
            <a:off x="4641878" y="2739464"/>
            <a:ext cx="7118443" cy="2523768"/>
          </a:xfrm>
          <a:prstGeom prst="rect">
            <a:avLst/>
          </a:prstGeom>
          <a:noFill/>
        </p:spPr>
        <p:txBody>
          <a:bodyPr wrap="square" rtlCol="0">
            <a:spAutoFit/>
          </a:bodyPr>
          <a:lstStyle/>
          <a:p>
            <a:pPr algn="just"/>
            <a:r>
              <a:rPr lang="en-US" sz="2800" b="1">
                <a:solidFill>
                  <a:srgbClr val="C00000"/>
                </a:solidFill>
              </a:rPr>
              <a:t> - Bước 1: Nháy chuột vào biểu tượng      bên cạnh tiêu đề cột Số lượng và Sĩ số. Khi đó, xuất hiện danh sách các tùy chọn cho thao tác lọc và sắp xếp dữ liệu tương ứng với cột muốn lọc.</a:t>
            </a:r>
          </a:p>
          <a:p>
            <a:pPr algn="just"/>
            <a:endParaRPr lang="en-US" b="1">
              <a:solidFill>
                <a:srgbClr val="C00000"/>
              </a:solidFill>
            </a:endParaRPr>
          </a:p>
        </p:txBody>
      </p:sp>
      <p:sp>
        <p:nvSpPr>
          <p:cNvPr id="10" name="Rectangle 5">
            <a:extLst>
              <a:ext uri="{FF2B5EF4-FFF2-40B4-BE49-F238E27FC236}">
                <a16:creationId xmlns:a16="http://schemas.microsoft.com/office/drawing/2014/main" id="{5C8F3EC9-9174-4528-9287-18363E9482E8}"/>
              </a:ext>
            </a:extLst>
          </p:cNvPr>
          <p:cNvSpPr>
            <a:spLocks noChangeArrowheads="1"/>
          </p:cNvSpPr>
          <p:nvPr/>
        </p:nvSpPr>
        <p:spPr bwMode="auto">
          <a:xfrm flipV="1">
            <a:off x="5541818" y="6771524"/>
            <a:ext cx="6096000" cy="5039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 name="Picture 12" descr="Hãy thiết lập tính năng sắp xếp và lọc dữ liệu cho bảng dữ liệu tổng Hình 1 và so sánh các kết quả thu được khi lần lượt nháy chuột vào biểu tượng trên dòng tiêu đề các cột Lớp và cột Sĩ số">
            <a:extLst>
              <a:ext uri="{FF2B5EF4-FFF2-40B4-BE49-F238E27FC236}">
                <a16:creationId xmlns:a16="http://schemas.microsoft.com/office/drawing/2014/main" id="{DF40A184-80D8-4EA7-8E4A-171B98B205E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698443" y="2838727"/>
            <a:ext cx="314325" cy="333375"/>
          </a:xfrm>
          <a:prstGeom prst="rect">
            <a:avLst/>
          </a:prstGeom>
          <a:noFill/>
          <a:ln>
            <a:noFill/>
          </a:ln>
        </p:spPr>
      </p:pic>
      <p:sp>
        <p:nvSpPr>
          <p:cNvPr id="14" name="Hộp Văn bản 3">
            <a:extLst>
              <a:ext uri="{FF2B5EF4-FFF2-40B4-BE49-F238E27FC236}">
                <a16:creationId xmlns:a16="http://schemas.microsoft.com/office/drawing/2014/main" id="{C1A996E5-6D13-46A7-9364-BF778472C037}"/>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15" name="Hộp Văn bản 5">
            <a:extLst>
              <a:ext uri="{FF2B5EF4-FFF2-40B4-BE49-F238E27FC236}">
                <a16:creationId xmlns:a16="http://schemas.microsoft.com/office/drawing/2014/main" id="{9293FC9E-A92D-49E5-8F0D-7286DE316A06}"/>
              </a:ext>
            </a:extLst>
          </p:cNvPr>
          <p:cNvSpPr txBox="1"/>
          <p:nvPr/>
        </p:nvSpPr>
        <p:spPr>
          <a:xfrm>
            <a:off x="276112" y="4832345"/>
            <a:ext cx="9161564" cy="417871"/>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2000" i="1">
                <a:latin typeface="Times New Roman" panose="02020603050405020304" pitchFamily="18" charset="0"/>
                <a:ea typeface="Calibri" panose="020F0502020204030204" pitchFamily="34" charset="0"/>
                <a:cs typeface="Times New Roman" panose="02020603050405020304" pitchFamily="18" charset="0"/>
              </a:rPr>
              <a:t>Hình 5. Các lớp có trên 5 học sinh giỏi</a:t>
            </a:r>
            <a:endParaRPr lang="vi-VN" sz="2000"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4875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A801C9-930A-465E-9DC1-CAE44EE2AB43}"/>
              </a:ext>
            </a:extLst>
          </p:cNvPr>
          <p:cNvPicPr/>
          <p:nvPr/>
        </p:nvPicPr>
        <p:blipFill>
          <a:blip r:embed="rId3"/>
          <a:stretch>
            <a:fillRect/>
          </a:stretch>
        </p:blipFill>
        <p:spPr>
          <a:xfrm>
            <a:off x="408161" y="848155"/>
            <a:ext cx="3859040" cy="4278027"/>
          </a:xfrm>
          <a:prstGeom prst="rect">
            <a:avLst/>
          </a:prstGeom>
          <a:ln>
            <a:solidFill>
              <a:schemeClr val="accent1"/>
            </a:solidFill>
          </a:ln>
        </p:spPr>
      </p:pic>
      <p:sp>
        <p:nvSpPr>
          <p:cNvPr id="4" name="TextBox 3">
            <a:extLst>
              <a:ext uri="{FF2B5EF4-FFF2-40B4-BE49-F238E27FC236}">
                <a16:creationId xmlns:a16="http://schemas.microsoft.com/office/drawing/2014/main" id="{A6A55CB1-4836-46E1-8F28-0321B8607957}"/>
              </a:ext>
            </a:extLst>
          </p:cNvPr>
          <p:cNvSpPr txBox="1"/>
          <p:nvPr/>
        </p:nvSpPr>
        <p:spPr>
          <a:xfrm>
            <a:off x="4708478" y="1489823"/>
            <a:ext cx="7234140" cy="1815882"/>
          </a:xfrm>
          <a:prstGeom prst="rect">
            <a:avLst/>
          </a:prstGeom>
          <a:noFill/>
        </p:spPr>
        <p:txBody>
          <a:bodyPr wrap="square">
            <a:spAutoFit/>
          </a:bodyPr>
          <a:lstStyle/>
          <a:p>
            <a:pPr algn="just"/>
            <a:r>
              <a:rPr lang="en-US" sz="2800" b="1" dirty="0" smtClean="0">
                <a:solidFill>
                  <a:srgbClr val="C00000"/>
                </a:solidFill>
              </a:rPr>
              <a:t>- </a:t>
            </a:r>
            <a:r>
              <a:rPr lang="en-US" sz="2800" b="1" dirty="0" err="1" smtClean="0">
                <a:solidFill>
                  <a:srgbClr val="C00000"/>
                </a:solidFill>
              </a:rPr>
              <a:t>Bước</a:t>
            </a:r>
            <a:r>
              <a:rPr lang="en-US" sz="2800" b="1" dirty="0" smtClean="0">
                <a:solidFill>
                  <a:srgbClr val="C00000"/>
                </a:solidFill>
              </a:rPr>
              <a:t> </a:t>
            </a:r>
            <a:r>
              <a:rPr lang="en-US" sz="2800" b="1" dirty="0">
                <a:solidFill>
                  <a:srgbClr val="C00000"/>
                </a:solidFill>
              </a:rPr>
              <a:t>2: </a:t>
            </a:r>
            <a:r>
              <a:rPr lang="en-US" sz="2800" b="1" dirty="0" err="1">
                <a:solidFill>
                  <a:srgbClr val="C00000"/>
                </a:solidFill>
              </a:rPr>
              <a:t>Đánh</a:t>
            </a:r>
            <a:r>
              <a:rPr lang="en-US" sz="2800" b="1" dirty="0">
                <a:solidFill>
                  <a:srgbClr val="C00000"/>
                </a:solidFill>
              </a:rPr>
              <a:t> </a:t>
            </a:r>
            <a:r>
              <a:rPr lang="en-US" sz="2800" b="1" dirty="0" err="1">
                <a:solidFill>
                  <a:srgbClr val="C00000"/>
                </a:solidFill>
              </a:rPr>
              <a:t>dấu</a:t>
            </a:r>
            <a:r>
              <a:rPr lang="en-US" sz="2800" b="1" dirty="0">
                <a:solidFill>
                  <a:srgbClr val="C00000"/>
                </a:solidFill>
              </a:rPr>
              <a:t> </a:t>
            </a:r>
            <a:r>
              <a:rPr lang="en-US" sz="2800" b="1" dirty="0" err="1">
                <a:solidFill>
                  <a:srgbClr val="C00000"/>
                </a:solidFill>
              </a:rPr>
              <a:t>chọn</a:t>
            </a:r>
            <a:r>
              <a:rPr lang="en-US" sz="2800" b="1" dirty="0">
                <a:solidFill>
                  <a:srgbClr val="C00000"/>
                </a:solidFill>
              </a:rPr>
              <a:t> </a:t>
            </a:r>
            <a:r>
              <a:rPr lang="en-US" sz="2800" b="1" dirty="0" err="1">
                <a:solidFill>
                  <a:srgbClr val="C00000"/>
                </a:solidFill>
              </a:rPr>
              <a:t>vào</a:t>
            </a:r>
            <a:r>
              <a:rPr lang="en-US" sz="2800" b="1" dirty="0">
                <a:solidFill>
                  <a:srgbClr val="C00000"/>
                </a:solidFill>
              </a:rPr>
              <a:t> </a:t>
            </a:r>
            <a:r>
              <a:rPr lang="en-US" sz="2800" b="1" dirty="0" err="1">
                <a:solidFill>
                  <a:srgbClr val="C00000"/>
                </a:solidFill>
              </a:rPr>
              <a:t>các</a:t>
            </a:r>
            <a:r>
              <a:rPr lang="en-US" sz="2800" b="1" dirty="0">
                <a:solidFill>
                  <a:srgbClr val="C00000"/>
                </a:solidFill>
              </a:rPr>
              <a:t> </a:t>
            </a:r>
            <a:r>
              <a:rPr lang="en-US" sz="2800" b="1" dirty="0" err="1">
                <a:solidFill>
                  <a:srgbClr val="C00000"/>
                </a:solidFill>
              </a:rPr>
              <a:t>hộp</a:t>
            </a:r>
            <a:r>
              <a:rPr lang="en-US" sz="2800" b="1" dirty="0">
                <a:solidFill>
                  <a:srgbClr val="C00000"/>
                </a:solidFill>
              </a:rPr>
              <a:t> </a:t>
            </a:r>
            <a:r>
              <a:rPr lang="en-US" sz="2800" b="1" dirty="0" err="1">
                <a:solidFill>
                  <a:srgbClr val="C00000"/>
                </a:solidFill>
              </a:rPr>
              <a:t>kiểm</a:t>
            </a:r>
            <a:r>
              <a:rPr lang="en-US" sz="2800" b="1" dirty="0">
                <a:solidFill>
                  <a:srgbClr val="C00000"/>
                </a:solidFill>
              </a:rPr>
              <a:t> </a:t>
            </a:r>
            <a:r>
              <a:rPr lang="en-US" sz="2800" b="1" dirty="0" err="1">
                <a:solidFill>
                  <a:srgbClr val="C00000"/>
                </a:solidFill>
              </a:rPr>
              <a:t>tra</a:t>
            </a:r>
            <a:r>
              <a:rPr lang="en-US" sz="2800" b="1" dirty="0">
                <a:solidFill>
                  <a:srgbClr val="C00000"/>
                </a:solidFill>
              </a:rPr>
              <a:t> </a:t>
            </a:r>
            <a:r>
              <a:rPr lang="en-US" sz="2800" b="1" dirty="0" err="1">
                <a:solidFill>
                  <a:srgbClr val="C00000"/>
                </a:solidFill>
              </a:rPr>
              <a:t>cạnh</a:t>
            </a:r>
            <a:r>
              <a:rPr lang="en-US" sz="2800" b="1" dirty="0">
                <a:solidFill>
                  <a:srgbClr val="C00000"/>
                </a:solidFill>
              </a:rPr>
              <a:t> </a:t>
            </a:r>
            <a:r>
              <a:rPr lang="en-US" sz="2800" b="1" dirty="0" err="1">
                <a:solidFill>
                  <a:srgbClr val="C00000"/>
                </a:solidFill>
              </a:rPr>
              <a:t>những</a:t>
            </a:r>
            <a:r>
              <a:rPr lang="en-US" sz="2800" b="1" dirty="0">
                <a:solidFill>
                  <a:srgbClr val="C00000"/>
                </a:solidFill>
              </a:rPr>
              <a:t> </a:t>
            </a:r>
            <a:r>
              <a:rPr lang="en-US" sz="2800" b="1" dirty="0" err="1">
                <a:solidFill>
                  <a:srgbClr val="C00000"/>
                </a:solidFill>
              </a:rPr>
              <a:t>giá</a:t>
            </a:r>
            <a:r>
              <a:rPr lang="en-US" sz="2800" b="1" dirty="0">
                <a:solidFill>
                  <a:srgbClr val="C00000"/>
                </a:solidFill>
              </a:rPr>
              <a:t> </a:t>
            </a:r>
            <a:r>
              <a:rPr lang="en-US" sz="2800" b="1" dirty="0" err="1">
                <a:solidFill>
                  <a:srgbClr val="C00000"/>
                </a:solidFill>
              </a:rPr>
              <a:t>trị</a:t>
            </a:r>
            <a:r>
              <a:rPr lang="en-US" sz="2800" b="1" dirty="0">
                <a:solidFill>
                  <a:srgbClr val="C00000"/>
                </a:solidFill>
              </a:rPr>
              <a:t> </a:t>
            </a:r>
            <a:r>
              <a:rPr lang="en-US" sz="2800" b="1" dirty="0" err="1">
                <a:solidFill>
                  <a:srgbClr val="C00000"/>
                </a:solidFill>
              </a:rPr>
              <a:t>muốn</a:t>
            </a:r>
            <a:r>
              <a:rPr lang="en-US" sz="2800" b="1" dirty="0">
                <a:solidFill>
                  <a:srgbClr val="C00000"/>
                </a:solidFill>
              </a:rPr>
              <a:t> </a:t>
            </a:r>
            <a:r>
              <a:rPr lang="en-US" sz="2800" b="1" dirty="0" err="1">
                <a:solidFill>
                  <a:srgbClr val="C00000"/>
                </a:solidFill>
              </a:rPr>
              <a:t>hiển</a:t>
            </a:r>
            <a:r>
              <a:rPr lang="en-US" sz="2800" b="1" dirty="0">
                <a:solidFill>
                  <a:srgbClr val="C00000"/>
                </a:solidFill>
              </a:rPr>
              <a:t> </a:t>
            </a:r>
            <a:r>
              <a:rPr lang="en-US" sz="2800" b="1" dirty="0" err="1">
                <a:solidFill>
                  <a:srgbClr val="C00000"/>
                </a:solidFill>
              </a:rPr>
              <a:t>thị</a:t>
            </a:r>
            <a:r>
              <a:rPr lang="en-US" sz="2800" b="1" dirty="0">
                <a:solidFill>
                  <a:srgbClr val="C00000"/>
                </a:solidFill>
              </a:rPr>
              <a:t> (</a:t>
            </a:r>
            <a:r>
              <a:rPr lang="en-US" sz="2800" b="1" dirty="0" err="1">
                <a:solidFill>
                  <a:srgbClr val="C00000"/>
                </a:solidFill>
              </a:rPr>
              <a:t>số</a:t>
            </a:r>
            <a:r>
              <a:rPr lang="en-US" sz="2800" b="1" dirty="0">
                <a:solidFill>
                  <a:srgbClr val="C00000"/>
                </a:solidFill>
              </a:rPr>
              <a:t> </a:t>
            </a:r>
            <a:r>
              <a:rPr lang="en-US" sz="2800" b="1" dirty="0" err="1">
                <a:solidFill>
                  <a:srgbClr val="C00000"/>
                </a:solidFill>
              </a:rPr>
              <a:t>lượng</a:t>
            </a:r>
            <a:r>
              <a:rPr lang="en-US" sz="2800" b="1" dirty="0">
                <a:solidFill>
                  <a:srgbClr val="C00000"/>
                </a:solidFill>
              </a:rPr>
              <a:t> </a:t>
            </a:r>
            <a:r>
              <a:rPr lang="en-US" sz="2800" b="1" dirty="0" err="1">
                <a:solidFill>
                  <a:srgbClr val="C00000"/>
                </a:solidFill>
              </a:rPr>
              <a:t>giá</a:t>
            </a:r>
            <a:r>
              <a:rPr lang="en-US" sz="2800" b="1" dirty="0">
                <a:solidFill>
                  <a:srgbClr val="C00000"/>
                </a:solidFill>
              </a:rPr>
              <a:t> </a:t>
            </a:r>
            <a:r>
              <a:rPr lang="en-US" sz="2800" b="1" dirty="0" err="1">
                <a:solidFill>
                  <a:srgbClr val="C00000"/>
                </a:solidFill>
              </a:rPr>
              <a:t>trị</a:t>
            </a:r>
            <a:r>
              <a:rPr lang="en-US" sz="2800" b="1" dirty="0">
                <a:solidFill>
                  <a:srgbClr val="C00000"/>
                </a:solidFill>
              </a:rPr>
              <a:t> 6, 7, 8 </a:t>
            </a:r>
            <a:r>
              <a:rPr lang="en-US" sz="2800" b="1" dirty="0" err="1">
                <a:solidFill>
                  <a:srgbClr val="C00000"/>
                </a:solidFill>
              </a:rPr>
              <a:t>và</a:t>
            </a:r>
            <a:r>
              <a:rPr lang="en-US" sz="2800" b="1" dirty="0">
                <a:solidFill>
                  <a:srgbClr val="C00000"/>
                </a:solidFill>
              </a:rPr>
              <a:t> </a:t>
            </a:r>
            <a:r>
              <a:rPr lang="en-US" sz="2800" b="1" dirty="0" err="1">
                <a:solidFill>
                  <a:srgbClr val="C00000"/>
                </a:solidFill>
              </a:rPr>
              <a:t>sĩ</a:t>
            </a:r>
            <a:r>
              <a:rPr lang="en-US" sz="2800" b="1" dirty="0">
                <a:solidFill>
                  <a:srgbClr val="C00000"/>
                </a:solidFill>
              </a:rPr>
              <a:t> </a:t>
            </a:r>
            <a:r>
              <a:rPr lang="en-US" sz="2800" b="1" dirty="0" err="1">
                <a:solidFill>
                  <a:srgbClr val="C00000"/>
                </a:solidFill>
              </a:rPr>
              <a:t>số</a:t>
            </a:r>
            <a:r>
              <a:rPr lang="en-US" sz="2800" b="1" dirty="0">
                <a:solidFill>
                  <a:srgbClr val="C00000"/>
                </a:solidFill>
              </a:rPr>
              <a:t> </a:t>
            </a:r>
            <a:r>
              <a:rPr lang="en-US" sz="2800" b="1" dirty="0" err="1">
                <a:solidFill>
                  <a:srgbClr val="C00000"/>
                </a:solidFill>
              </a:rPr>
              <a:t>giá</a:t>
            </a:r>
            <a:r>
              <a:rPr lang="en-US" sz="2800" b="1" dirty="0">
                <a:solidFill>
                  <a:srgbClr val="C00000"/>
                </a:solidFill>
              </a:rPr>
              <a:t> </a:t>
            </a:r>
            <a:r>
              <a:rPr lang="en-US" sz="2800" b="1" dirty="0" err="1">
                <a:solidFill>
                  <a:srgbClr val="C00000"/>
                </a:solidFill>
              </a:rPr>
              <a:t>trị</a:t>
            </a:r>
            <a:r>
              <a:rPr lang="en-US" sz="2800" b="1" dirty="0">
                <a:solidFill>
                  <a:srgbClr val="C00000"/>
                </a:solidFill>
              </a:rPr>
              <a:t> 45). </a:t>
            </a:r>
            <a:r>
              <a:rPr lang="en-US" sz="2800" b="1" dirty="0" err="1">
                <a:solidFill>
                  <a:srgbClr val="C00000"/>
                </a:solidFill>
              </a:rPr>
              <a:t>Sau</a:t>
            </a:r>
            <a:r>
              <a:rPr lang="en-US" sz="2800" b="1" dirty="0">
                <a:solidFill>
                  <a:srgbClr val="C00000"/>
                </a:solidFill>
              </a:rPr>
              <a:t> </a:t>
            </a:r>
            <a:r>
              <a:rPr lang="en-US" sz="2800" b="1" dirty="0" err="1">
                <a:solidFill>
                  <a:srgbClr val="C00000"/>
                </a:solidFill>
              </a:rPr>
              <a:t>đó</a:t>
            </a:r>
            <a:r>
              <a:rPr lang="en-US" sz="2800" b="1" dirty="0">
                <a:solidFill>
                  <a:srgbClr val="C00000"/>
                </a:solidFill>
              </a:rPr>
              <a:t>, </a:t>
            </a:r>
            <a:r>
              <a:rPr lang="en-US" sz="2800" b="1" dirty="0" err="1">
                <a:solidFill>
                  <a:srgbClr val="C00000"/>
                </a:solidFill>
              </a:rPr>
              <a:t>nhấn</a:t>
            </a:r>
            <a:r>
              <a:rPr lang="en-US" sz="2800" b="1" dirty="0">
                <a:solidFill>
                  <a:srgbClr val="C00000"/>
                </a:solidFill>
              </a:rPr>
              <a:t> OK.</a:t>
            </a:r>
          </a:p>
        </p:txBody>
      </p:sp>
      <p:sp>
        <p:nvSpPr>
          <p:cNvPr id="5" name="Hộp Văn bản 3">
            <a:extLst>
              <a:ext uri="{FF2B5EF4-FFF2-40B4-BE49-F238E27FC236}">
                <a16:creationId xmlns:a16="http://schemas.microsoft.com/office/drawing/2014/main" id="{B0314648-05B7-47D2-B1E0-3E78B00CB775}"/>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524E97A3-A176-406F-A57C-843E6C754DC4}"/>
              </a:ext>
            </a:extLst>
          </p:cNvPr>
          <p:cNvSpPr txBox="1"/>
          <p:nvPr/>
        </p:nvSpPr>
        <p:spPr>
          <a:xfrm>
            <a:off x="296240" y="5365794"/>
            <a:ext cx="3970961" cy="771814"/>
          </a:xfrm>
          <a:prstGeom prst="rect">
            <a:avLst/>
          </a:prstGeom>
          <a:noFill/>
          <a:scene3d>
            <a:camera prst="orthographicFront"/>
            <a:lightRig rig="threePt" dir="t"/>
          </a:scene3d>
          <a:sp3d>
            <a:bevelT prst="softRound"/>
          </a:sp3d>
        </p:spPr>
        <p:txBody>
          <a:bodyPr wrap="square">
            <a:spAutoFit/>
          </a:bodyPr>
          <a:lstStyle/>
          <a:p>
            <a:pPr algn="ctr">
              <a:lnSpc>
                <a:spcPct val="115000"/>
              </a:lnSpc>
              <a:spcBef>
                <a:spcPts val="600"/>
              </a:spcBef>
            </a:pPr>
            <a:r>
              <a:rPr lang="en-US" sz="2000" i="1">
                <a:latin typeface="Times New Roman" panose="02020603050405020304" pitchFamily="18" charset="0"/>
                <a:ea typeface="Calibri" panose="020F0502020204030204" pitchFamily="34" charset="0"/>
                <a:cs typeface="Times New Roman" panose="02020603050405020304" pitchFamily="18" charset="0"/>
              </a:rPr>
              <a:t>Hình 4. Danh sách tùy chọn sắp xếp và lọc cho cột Số lượng</a:t>
            </a:r>
            <a:endParaRPr lang="vi-VN" sz="2000"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5821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3">
            <a:extLst>
              <a:ext uri="{FF2B5EF4-FFF2-40B4-BE49-F238E27FC236}">
                <a16:creationId xmlns:a16="http://schemas.microsoft.com/office/drawing/2014/main" id="{46BCC5F2-C141-4947-8882-380BCC12BCA1}"/>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CCF36AC-FADB-4125-88D4-83DBC405AB26}"/>
              </a:ext>
            </a:extLst>
          </p:cNvPr>
          <p:cNvSpPr txBox="1">
            <a:spLocks/>
          </p:cNvSpPr>
          <p:nvPr/>
        </p:nvSpPr>
        <p:spPr>
          <a:xfrm>
            <a:off x="31863" y="814731"/>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a:solidFill>
                  <a:srgbClr val="FF0000"/>
                </a:solidFill>
                <a:latin typeface="+mn-lt"/>
                <a:cs typeface="Times New Roman" panose="02020603050405020304" pitchFamily="18" charset="0"/>
              </a:rPr>
              <a:t>2. </a:t>
            </a:r>
            <a:r>
              <a:rPr lang="en-US" sz="12800" b="1" dirty="0" err="1">
                <a:solidFill>
                  <a:srgbClr val="FF0000"/>
                </a:solidFill>
                <a:latin typeface="+mn-lt"/>
                <a:cs typeface="Times New Roman" panose="02020603050405020304" pitchFamily="18" charset="0"/>
              </a:rPr>
              <a:t>Thực</a:t>
            </a:r>
            <a:r>
              <a:rPr lang="en-US" sz="12800" b="1" dirty="0">
                <a:solidFill>
                  <a:srgbClr val="FF0000"/>
                </a:solidFill>
                <a:latin typeface="+mn-lt"/>
                <a:cs typeface="Times New Roman" panose="02020603050405020304" pitchFamily="18" charset="0"/>
              </a:rPr>
              <a:t> </a:t>
            </a:r>
            <a:r>
              <a:rPr lang="en-US" sz="12800" b="1" dirty="0" err="1">
                <a:solidFill>
                  <a:srgbClr val="FF0000"/>
                </a:solidFill>
                <a:latin typeface="+mn-lt"/>
                <a:cs typeface="Times New Roman" panose="02020603050405020304" pitchFamily="18" charset="0"/>
              </a:rPr>
              <a:t>hiện</a:t>
            </a:r>
            <a:r>
              <a:rPr lang="en-US" sz="12800" b="1" dirty="0">
                <a:solidFill>
                  <a:srgbClr val="FF0000"/>
                </a:solidFill>
                <a:latin typeface="+mn-lt"/>
                <a:cs typeface="Times New Roman" panose="02020603050405020304" pitchFamily="18" charset="0"/>
              </a:rPr>
              <a:t> </a:t>
            </a:r>
            <a:r>
              <a:rPr lang="en-US" sz="12800" b="1" dirty="0" err="1">
                <a:solidFill>
                  <a:srgbClr val="FF0000"/>
                </a:solidFill>
                <a:latin typeface="+mn-lt"/>
                <a:cs typeface="Times New Roman" panose="02020603050405020304" pitchFamily="18" charset="0"/>
              </a:rPr>
              <a:t>lọc</a:t>
            </a:r>
            <a:r>
              <a:rPr lang="en-US" sz="12800" b="1" dirty="0">
                <a:solidFill>
                  <a:srgbClr val="FF0000"/>
                </a:solidFill>
                <a:latin typeface="+mn-lt"/>
                <a:cs typeface="Times New Roman" panose="02020603050405020304" pitchFamily="18" charset="0"/>
              </a:rPr>
              <a:t> </a:t>
            </a:r>
            <a:r>
              <a:rPr lang="en-US" sz="12800" b="1" dirty="0" err="1">
                <a:solidFill>
                  <a:srgbClr val="FF0000"/>
                </a:solidFill>
                <a:latin typeface="+mn-lt"/>
                <a:cs typeface="Times New Roman" panose="02020603050405020304" pitchFamily="18" charset="0"/>
              </a:rPr>
              <a:t>dữ</a:t>
            </a:r>
            <a:r>
              <a:rPr lang="en-US" sz="12800" b="1" dirty="0">
                <a:solidFill>
                  <a:srgbClr val="FF0000"/>
                </a:solidFill>
                <a:latin typeface="+mn-lt"/>
                <a:cs typeface="Times New Roman" panose="02020603050405020304" pitchFamily="18" charset="0"/>
              </a:rPr>
              <a:t> </a:t>
            </a:r>
            <a:r>
              <a:rPr lang="en-US" sz="12800" b="1" dirty="0" err="1">
                <a:solidFill>
                  <a:srgbClr val="FF0000"/>
                </a:solidFill>
                <a:latin typeface="+mn-lt"/>
                <a:cs typeface="Times New Roman" panose="02020603050405020304" pitchFamily="18" charset="0"/>
              </a:rPr>
              <a:t>liệu</a:t>
            </a:r>
            <a:r>
              <a:rPr lang="en-US" sz="12800" b="1" dirty="0">
                <a:solidFill>
                  <a:srgbClr val="FF0000"/>
                </a:solidFill>
                <a:latin typeface="+mn-lt"/>
                <a:cs typeface="Times New Roman" panose="02020603050405020304" pitchFamily="18" charset="0"/>
              </a:rPr>
              <a:t>:</a:t>
            </a:r>
            <a:endParaRPr lang="en-US" b="1" dirty="0">
              <a:solidFill>
                <a:srgbClr val="0000FF"/>
              </a:solidFill>
              <a:latin typeface="+mn-lt"/>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4" name="Content Placeholder 2">
            <a:extLst>
              <a:ext uri="{FF2B5EF4-FFF2-40B4-BE49-F238E27FC236}">
                <a16:creationId xmlns:a16="http://schemas.microsoft.com/office/drawing/2014/main" id="{60DECDF5-7CCD-4562-8337-B9F059CEF4EA}"/>
              </a:ext>
            </a:extLst>
          </p:cNvPr>
          <p:cNvSpPr txBox="1">
            <a:spLocks/>
          </p:cNvSpPr>
          <p:nvPr/>
        </p:nvSpPr>
        <p:spPr>
          <a:xfrm>
            <a:off x="307973" y="1317408"/>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a:solidFill>
                  <a:srgbClr val="FF0000"/>
                </a:solidFill>
                <a:latin typeface="+mn-lt"/>
                <a:cs typeface="Times New Roman" panose="02020603050405020304" pitchFamily="18" charset="0"/>
              </a:rPr>
              <a:t>a. </a:t>
            </a:r>
            <a:r>
              <a:rPr lang="en-US" sz="12800" b="1" dirty="0" err="1">
                <a:solidFill>
                  <a:srgbClr val="FF0000"/>
                </a:solidFill>
                <a:latin typeface="+mn-lt"/>
                <a:cs typeface="Times New Roman" panose="02020603050405020304" pitchFamily="18" charset="0"/>
              </a:rPr>
              <a:t>Lọc</a:t>
            </a:r>
            <a:r>
              <a:rPr lang="en-US" sz="12800" b="1" dirty="0">
                <a:solidFill>
                  <a:srgbClr val="FF0000"/>
                </a:solidFill>
                <a:latin typeface="+mn-lt"/>
                <a:cs typeface="Times New Roman" panose="02020603050405020304" pitchFamily="18" charset="0"/>
              </a:rPr>
              <a:t> </a:t>
            </a:r>
            <a:r>
              <a:rPr lang="en-US" sz="12800" b="1" dirty="0" err="1">
                <a:solidFill>
                  <a:srgbClr val="FF0000"/>
                </a:solidFill>
                <a:latin typeface="+mn-lt"/>
                <a:cs typeface="Times New Roman" panose="02020603050405020304" pitchFamily="18" charset="0"/>
              </a:rPr>
              <a:t>theo</a:t>
            </a:r>
            <a:r>
              <a:rPr lang="en-US" sz="12800" b="1" dirty="0">
                <a:solidFill>
                  <a:srgbClr val="FF0000"/>
                </a:solidFill>
                <a:latin typeface="+mn-lt"/>
                <a:cs typeface="Times New Roman" panose="02020603050405020304" pitchFamily="18" charset="0"/>
              </a:rPr>
              <a:t> </a:t>
            </a:r>
            <a:r>
              <a:rPr lang="en-US" sz="12800" b="1" dirty="0" err="1">
                <a:solidFill>
                  <a:srgbClr val="FF0000"/>
                </a:solidFill>
                <a:latin typeface="+mn-lt"/>
                <a:cs typeface="Times New Roman" panose="02020603050405020304" pitchFamily="18" charset="0"/>
              </a:rPr>
              <a:t>giá</a:t>
            </a:r>
            <a:r>
              <a:rPr lang="en-US" sz="12800" b="1" dirty="0">
                <a:solidFill>
                  <a:srgbClr val="FF0000"/>
                </a:solidFill>
                <a:latin typeface="+mn-lt"/>
                <a:cs typeface="Times New Roman" panose="02020603050405020304" pitchFamily="18" charset="0"/>
              </a:rPr>
              <a:t> </a:t>
            </a:r>
            <a:r>
              <a:rPr lang="en-US" sz="12800" b="1" dirty="0" err="1">
                <a:solidFill>
                  <a:srgbClr val="FF0000"/>
                </a:solidFill>
                <a:latin typeface="+mn-lt"/>
                <a:cs typeface="Times New Roman" panose="02020603050405020304" pitchFamily="18" charset="0"/>
              </a:rPr>
              <a:t>trị</a:t>
            </a:r>
            <a:r>
              <a:rPr lang="en-US" sz="12800" b="1" dirty="0">
                <a:solidFill>
                  <a:srgbClr val="FF0000"/>
                </a:solidFill>
                <a:latin typeface="+mn-lt"/>
                <a:cs typeface="Times New Roman" panose="02020603050405020304" pitchFamily="18" charset="0"/>
              </a:rPr>
              <a:t>:</a:t>
            </a:r>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sz="4400" b="1" dirty="0">
              <a:solidFill>
                <a:srgbClr val="0000FF"/>
              </a:solidFill>
              <a:latin typeface="+mn-lt"/>
            </a:endParaRPr>
          </a:p>
          <a:p>
            <a:pPr algn="just"/>
            <a:endParaRPr lang="en-US" sz="4400"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endParaRPr lang="en-US" b="1" dirty="0">
              <a:solidFill>
                <a:srgbClr val="0000FF"/>
              </a:solidFill>
              <a:latin typeface="+mn-lt"/>
            </a:endParaRPr>
          </a:p>
          <a:p>
            <a:pPr algn="just"/>
            <a:r>
              <a:rPr lang="en-US" b="1" dirty="0">
                <a:solidFill>
                  <a:srgbClr val="0000FF"/>
                </a:solidFill>
                <a:latin typeface="+mn-lt"/>
              </a:rPr>
              <a:t> </a:t>
            </a:r>
          </a:p>
        </p:txBody>
      </p:sp>
      <p:sp>
        <p:nvSpPr>
          <p:cNvPr id="5" name="TextBox 4">
            <a:extLst>
              <a:ext uri="{FF2B5EF4-FFF2-40B4-BE49-F238E27FC236}">
                <a16:creationId xmlns:a16="http://schemas.microsoft.com/office/drawing/2014/main" id="{D3259E4C-1B5D-4415-8F6E-72827CD26489}"/>
              </a:ext>
            </a:extLst>
          </p:cNvPr>
          <p:cNvSpPr txBox="1"/>
          <p:nvPr/>
        </p:nvSpPr>
        <p:spPr>
          <a:xfrm>
            <a:off x="260701" y="1820085"/>
            <a:ext cx="11515664" cy="1661993"/>
          </a:xfrm>
          <a:prstGeom prst="rect">
            <a:avLst/>
          </a:prstGeom>
          <a:noFill/>
        </p:spPr>
        <p:txBody>
          <a:bodyPr wrap="square" rtlCol="0">
            <a:spAutoFit/>
          </a:bodyPr>
          <a:lstStyle/>
          <a:p>
            <a:pPr algn="just"/>
            <a:r>
              <a:rPr lang="en-US" sz="2800" b="1" dirty="0">
                <a:solidFill>
                  <a:srgbClr val="0000FF"/>
                </a:solidFill>
              </a:rPr>
              <a:t> - </a:t>
            </a:r>
            <a:r>
              <a:rPr lang="en-US" sz="2800" b="1" dirty="0" err="1">
                <a:solidFill>
                  <a:srgbClr val="0000FF"/>
                </a:solidFill>
              </a:rPr>
              <a:t>Bước</a:t>
            </a:r>
            <a:r>
              <a:rPr lang="en-US" sz="2800" b="1" dirty="0">
                <a:solidFill>
                  <a:srgbClr val="0000FF"/>
                </a:solidFill>
              </a:rPr>
              <a:t> 1: </a:t>
            </a:r>
            <a:r>
              <a:rPr lang="en-US" sz="2800" b="1" dirty="0" err="1">
                <a:solidFill>
                  <a:srgbClr val="0000FF"/>
                </a:solidFill>
              </a:rPr>
              <a:t>Nháy</a:t>
            </a:r>
            <a:r>
              <a:rPr lang="en-US" sz="2800" b="1" dirty="0">
                <a:solidFill>
                  <a:srgbClr val="0000FF"/>
                </a:solidFill>
              </a:rPr>
              <a:t> </a:t>
            </a:r>
            <a:r>
              <a:rPr lang="en-US" sz="2800" b="1" dirty="0" err="1">
                <a:solidFill>
                  <a:srgbClr val="0000FF"/>
                </a:solidFill>
              </a:rPr>
              <a:t>chuột</a:t>
            </a:r>
            <a:r>
              <a:rPr lang="en-US" sz="2800" b="1" dirty="0">
                <a:solidFill>
                  <a:srgbClr val="0000FF"/>
                </a:solidFill>
              </a:rPr>
              <a:t> </a:t>
            </a:r>
            <a:r>
              <a:rPr lang="en-US" sz="2800" b="1" dirty="0" err="1">
                <a:solidFill>
                  <a:srgbClr val="0000FF"/>
                </a:solidFill>
              </a:rPr>
              <a:t>vào</a:t>
            </a:r>
            <a:r>
              <a:rPr lang="en-US" sz="2800" b="1" dirty="0">
                <a:solidFill>
                  <a:srgbClr val="0000FF"/>
                </a:solidFill>
              </a:rPr>
              <a:t> </a:t>
            </a:r>
            <a:r>
              <a:rPr lang="en-US" sz="2800" b="1" dirty="0" err="1">
                <a:solidFill>
                  <a:srgbClr val="0000FF"/>
                </a:solidFill>
              </a:rPr>
              <a:t>biểu</a:t>
            </a:r>
            <a:r>
              <a:rPr lang="en-US" sz="2800" b="1" dirty="0">
                <a:solidFill>
                  <a:srgbClr val="0000FF"/>
                </a:solidFill>
              </a:rPr>
              <a:t> </a:t>
            </a:r>
            <a:r>
              <a:rPr lang="en-US" sz="2800" b="1" dirty="0" err="1">
                <a:solidFill>
                  <a:srgbClr val="0000FF"/>
                </a:solidFill>
              </a:rPr>
              <a:t>tượng</a:t>
            </a:r>
            <a:r>
              <a:rPr lang="en-US" sz="2800" b="1" dirty="0">
                <a:solidFill>
                  <a:srgbClr val="0000FF"/>
                </a:solidFill>
              </a:rPr>
              <a:t>      </a:t>
            </a:r>
            <a:r>
              <a:rPr lang="en-US" sz="2800" b="1" dirty="0" err="1">
                <a:solidFill>
                  <a:srgbClr val="0000FF"/>
                </a:solidFill>
              </a:rPr>
              <a:t>bên</a:t>
            </a:r>
            <a:r>
              <a:rPr lang="en-US" sz="2800" b="1" dirty="0">
                <a:solidFill>
                  <a:srgbClr val="0000FF"/>
                </a:solidFill>
              </a:rPr>
              <a:t> </a:t>
            </a:r>
            <a:r>
              <a:rPr lang="en-US" sz="2800" b="1" dirty="0" err="1">
                <a:solidFill>
                  <a:srgbClr val="0000FF"/>
                </a:solidFill>
              </a:rPr>
              <a:t>cạnh</a:t>
            </a:r>
            <a:r>
              <a:rPr lang="en-US" sz="2800" b="1" dirty="0">
                <a:solidFill>
                  <a:srgbClr val="0000FF"/>
                </a:solidFill>
              </a:rPr>
              <a:t> </a:t>
            </a:r>
            <a:r>
              <a:rPr lang="en-US" sz="2800" b="1" dirty="0" err="1">
                <a:solidFill>
                  <a:srgbClr val="0000FF"/>
                </a:solidFill>
              </a:rPr>
              <a:t>tiêu</a:t>
            </a:r>
            <a:r>
              <a:rPr lang="en-US" sz="2800" b="1" dirty="0">
                <a:solidFill>
                  <a:srgbClr val="0000FF"/>
                </a:solidFill>
              </a:rPr>
              <a:t> </a:t>
            </a:r>
            <a:r>
              <a:rPr lang="en-US" sz="2800" b="1" dirty="0" err="1">
                <a:solidFill>
                  <a:srgbClr val="0000FF"/>
                </a:solidFill>
              </a:rPr>
              <a:t>đề</a:t>
            </a:r>
            <a:r>
              <a:rPr lang="en-US" sz="2800" b="1" dirty="0">
                <a:solidFill>
                  <a:srgbClr val="0000FF"/>
                </a:solidFill>
              </a:rPr>
              <a:t> </a:t>
            </a:r>
            <a:r>
              <a:rPr lang="en-US" sz="2800" b="1" dirty="0" err="1">
                <a:solidFill>
                  <a:srgbClr val="0000FF"/>
                </a:solidFill>
              </a:rPr>
              <a:t>cột</a:t>
            </a:r>
            <a:r>
              <a:rPr lang="en-US" sz="2800" b="1" dirty="0">
                <a:solidFill>
                  <a:srgbClr val="0000FF"/>
                </a:solidFill>
              </a:rPr>
              <a:t> </a:t>
            </a:r>
            <a:r>
              <a:rPr lang="en-US" sz="2800" b="1" dirty="0" err="1">
                <a:solidFill>
                  <a:srgbClr val="0000FF"/>
                </a:solidFill>
              </a:rPr>
              <a:t>muốn</a:t>
            </a:r>
            <a:r>
              <a:rPr lang="en-US" sz="2800" b="1" dirty="0">
                <a:solidFill>
                  <a:srgbClr val="0000FF"/>
                </a:solidFill>
              </a:rPr>
              <a:t> </a:t>
            </a:r>
            <a:r>
              <a:rPr lang="en-US" sz="2800" b="1" dirty="0" err="1">
                <a:solidFill>
                  <a:srgbClr val="0000FF"/>
                </a:solidFill>
              </a:rPr>
              <a:t>lọc</a:t>
            </a:r>
            <a:r>
              <a:rPr lang="en-US" sz="2800" b="1" dirty="0">
                <a:solidFill>
                  <a:srgbClr val="0000FF"/>
                </a:solidFill>
              </a:rPr>
              <a:t>. </a:t>
            </a:r>
            <a:r>
              <a:rPr lang="en-US" sz="2800" b="1" dirty="0" err="1">
                <a:solidFill>
                  <a:srgbClr val="0000FF"/>
                </a:solidFill>
              </a:rPr>
              <a:t>Khi</a:t>
            </a:r>
            <a:r>
              <a:rPr lang="en-US" sz="2800" b="1" dirty="0">
                <a:solidFill>
                  <a:srgbClr val="0000FF"/>
                </a:solidFill>
              </a:rPr>
              <a:t> </a:t>
            </a:r>
            <a:r>
              <a:rPr lang="en-US" sz="2800" b="1" dirty="0" err="1">
                <a:solidFill>
                  <a:srgbClr val="0000FF"/>
                </a:solidFill>
              </a:rPr>
              <a:t>đó</a:t>
            </a:r>
            <a:r>
              <a:rPr lang="en-US" sz="2800" b="1" dirty="0">
                <a:solidFill>
                  <a:srgbClr val="0000FF"/>
                </a:solidFill>
              </a:rPr>
              <a:t>, </a:t>
            </a:r>
            <a:r>
              <a:rPr lang="en-US" sz="2800" b="1" dirty="0" err="1">
                <a:solidFill>
                  <a:srgbClr val="0000FF"/>
                </a:solidFill>
              </a:rPr>
              <a:t>xuất</a:t>
            </a:r>
            <a:r>
              <a:rPr lang="en-US" sz="2800" b="1" dirty="0">
                <a:solidFill>
                  <a:srgbClr val="0000FF"/>
                </a:solidFill>
              </a:rPr>
              <a:t> </a:t>
            </a:r>
            <a:r>
              <a:rPr lang="en-US" sz="2800" b="1" dirty="0" err="1">
                <a:solidFill>
                  <a:srgbClr val="0000FF"/>
                </a:solidFill>
              </a:rPr>
              <a:t>hiện</a:t>
            </a:r>
            <a:r>
              <a:rPr lang="en-US" sz="2800" b="1" dirty="0">
                <a:solidFill>
                  <a:srgbClr val="0000FF"/>
                </a:solidFill>
              </a:rPr>
              <a:t> </a:t>
            </a:r>
            <a:r>
              <a:rPr lang="en-US" sz="2800" b="1" dirty="0" err="1">
                <a:solidFill>
                  <a:srgbClr val="0000FF"/>
                </a:solidFill>
              </a:rPr>
              <a:t>một</a:t>
            </a:r>
            <a:r>
              <a:rPr lang="en-US" sz="2800" b="1" dirty="0">
                <a:solidFill>
                  <a:srgbClr val="0000FF"/>
                </a:solidFill>
              </a:rPr>
              <a:t> </a:t>
            </a:r>
            <a:r>
              <a:rPr lang="en-US" sz="2800" b="1" dirty="0" err="1">
                <a:solidFill>
                  <a:srgbClr val="0000FF"/>
                </a:solidFill>
              </a:rPr>
              <a:t>danh</a:t>
            </a:r>
            <a:r>
              <a:rPr lang="en-US" sz="2800" b="1" dirty="0">
                <a:solidFill>
                  <a:srgbClr val="0000FF"/>
                </a:solidFill>
              </a:rPr>
              <a:t> </a:t>
            </a:r>
            <a:r>
              <a:rPr lang="en-US" sz="2800" b="1" dirty="0" err="1">
                <a:solidFill>
                  <a:srgbClr val="0000FF"/>
                </a:solidFill>
              </a:rPr>
              <a:t>sách</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tùy</a:t>
            </a:r>
            <a:r>
              <a:rPr lang="en-US" sz="2800" b="1" dirty="0">
                <a:solidFill>
                  <a:srgbClr val="0000FF"/>
                </a:solidFill>
              </a:rPr>
              <a:t> </a:t>
            </a:r>
            <a:r>
              <a:rPr lang="en-US" sz="2800" b="1" dirty="0" err="1">
                <a:solidFill>
                  <a:srgbClr val="0000FF"/>
                </a:solidFill>
              </a:rPr>
              <a:t>chọn</a:t>
            </a:r>
            <a:r>
              <a:rPr lang="en-US" sz="2800" b="1" dirty="0">
                <a:solidFill>
                  <a:srgbClr val="0000FF"/>
                </a:solidFill>
              </a:rPr>
              <a:t> </a:t>
            </a:r>
            <a:r>
              <a:rPr lang="en-US" sz="2800" b="1" dirty="0" err="1">
                <a:solidFill>
                  <a:srgbClr val="0000FF"/>
                </a:solidFill>
              </a:rPr>
              <a:t>cho</a:t>
            </a:r>
            <a:r>
              <a:rPr lang="en-US" sz="2800" b="1" dirty="0">
                <a:solidFill>
                  <a:srgbClr val="0000FF"/>
                </a:solidFill>
              </a:rPr>
              <a:t> </a:t>
            </a:r>
            <a:r>
              <a:rPr lang="en-US" sz="2800" b="1" dirty="0" err="1">
                <a:solidFill>
                  <a:srgbClr val="0000FF"/>
                </a:solidFill>
              </a:rPr>
              <a:t>thao</a:t>
            </a:r>
            <a:r>
              <a:rPr lang="en-US" sz="2800" b="1" dirty="0">
                <a:solidFill>
                  <a:srgbClr val="0000FF"/>
                </a:solidFill>
              </a:rPr>
              <a:t> </a:t>
            </a:r>
            <a:r>
              <a:rPr lang="en-US" sz="2800" b="1" dirty="0" err="1">
                <a:solidFill>
                  <a:srgbClr val="0000FF"/>
                </a:solidFill>
              </a:rPr>
              <a:t>tác</a:t>
            </a:r>
            <a:r>
              <a:rPr lang="en-US" sz="2800" b="1" dirty="0">
                <a:solidFill>
                  <a:srgbClr val="0000FF"/>
                </a:solidFill>
              </a:rPr>
              <a:t> </a:t>
            </a:r>
            <a:r>
              <a:rPr lang="en-US" sz="2800" b="1" dirty="0" err="1">
                <a:solidFill>
                  <a:srgbClr val="0000FF"/>
                </a:solidFill>
              </a:rPr>
              <a:t>lọc</a:t>
            </a:r>
            <a:r>
              <a:rPr lang="en-US" sz="2800" b="1" dirty="0">
                <a:solidFill>
                  <a:srgbClr val="0000FF"/>
                </a:solidFill>
              </a:rPr>
              <a:t> </a:t>
            </a:r>
            <a:r>
              <a:rPr lang="en-US" sz="2800" b="1" dirty="0" err="1">
                <a:solidFill>
                  <a:srgbClr val="0000FF"/>
                </a:solidFill>
              </a:rPr>
              <a:t>và</a:t>
            </a:r>
            <a:r>
              <a:rPr lang="en-US" sz="2800" b="1" dirty="0">
                <a:solidFill>
                  <a:srgbClr val="0000FF"/>
                </a:solidFill>
              </a:rPr>
              <a:t> </a:t>
            </a:r>
            <a:r>
              <a:rPr lang="en-US" sz="2800" b="1" dirty="0" err="1">
                <a:solidFill>
                  <a:srgbClr val="0000FF"/>
                </a:solidFill>
              </a:rPr>
              <a:t>sắp</a:t>
            </a:r>
            <a:r>
              <a:rPr lang="en-US" sz="2800" b="1" dirty="0">
                <a:solidFill>
                  <a:srgbClr val="0000FF"/>
                </a:solidFill>
              </a:rPr>
              <a:t> </a:t>
            </a:r>
            <a:r>
              <a:rPr lang="en-US" sz="2800" b="1" dirty="0" err="1">
                <a:solidFill>
                  <a:srgbClr val="0000FF"/>
                </a:solidFill>
              </a:rPr>
              <a:t>xếp</a:t>
            </a:r>
            <a:r>
              <a:rPr lang="en-US" sz="2800" b="1" dirty="0">
                <a:solidFill>
                  <a:srgbClr val="0000FF"/>
                </a:solidFill>
              </a:rPr>
              <a:t> </a:t>
            </a:r>
            <a:r>
              <a:rPr lang="en-US" sz="2800" b="1" dirty="0" err="1">
                <a:solidFill>
                  <a:srgbClr val="0000FF"/>
                </a:solidFill>
              </a:rPr>
              <a:t>dữ</a:t>
            </a:r>
            <a:r>
              <a:rPr lang="en-US" sz="2800" b="1" dirty="0">
                <a:solidFill>
                  <a:srgbClr val="0000FF"/>
                </a:solidFill>
              </a:rPr>
              <a:t> </a:t>
            </a:r>
            <a:r>
              <a:rPr lang="en-US" sz="2800" b="1" dirty="0" err="1">
                <a:solidFill>
                  <a:srgbClr val="0000FF"/>
                </a:solidFill>
              </a:rPr>
              <a:t>liệu</a:t>
            </a:r>
            <a:r>
              <a:rPr lang="en-US" sz="2800" b="1" dirty="0">
                <a:solidFill>
                  <a:srgbClr val="0000FF"/>
                </a:solidFill>
              </a:rPr>
              <a:t> </a:t>
            </a:r>
            <a:r>
              <a:rPr lang="en-US" sz="2800" b="1" dirty="0" err="1">
                <a:solidFill>
                  <a:srgbClr val="0000FF"/>
                </a:solidFill>
              </a:rPr>
              <a:t>tương</a:t>
            </a:r>
            <a:r>
              <a:rPr lang="en-US" sz="2800" b="1" dirty="0">
                <a:solidFill>
                  <a:srgbClr val="0000FF"/>
                </a:solidFill>
              </a:rPr>
              <a:t> </a:t>
            </a:r>
            <a:r>
              <a:rPr lang="en-US" sz="2800" b="1" dirty="0" err="1">
                <a:solidFill>
                  <a:srgbClr val="0000FF"/>
                </a:solidFill>
              </a:rPr>
              <a:t>ứng</a:t>
            </a:r>
            <a:r>
              <a:rPr lang="en-US" sz="2800" b="1" dirty="0">
                <a:solidFill>
                  <a:srgbClr val="0000FF"/>
                </a:solidFill>
              </a:rPr>
              <a:t> </a:t>
            </a:r>
            <a:r>
              <a:rPr lang="en-US" sz="2800" b="1" dirty="0" err="1">
                <a:solidFill>
                  <a:srgbClr val="0000FF"/>
                </a:solidFill>
              </a:rPr>
              <a:t>với</a:t>
            </a:r>
            <a:r>
              <a:rPr lang="en-US" sz="2800" b="1" dirty="0">
                <a:solidFill>
                  <a:srgbClr val="0000FF"/>
                </a:solidFill>
              </a:rPr>
              <a:t> </a:t>
            </a:r>
            <a:r>
              <a:rPr lang="en-US" sz="2800" b="1" dirty="0" err="1">
                <a:solidFill>
                  <a:srgbClr val="0000FF"/>
                </a:solidFill>
              </a:rPr>
              <a:t>cột</a:t>
            </a:r>
            <a:r>
              <a:rPr lang="en-US" sz="2800" b="1" dirty="0">
                <a:solidFill>
                  <a:srgbClr val="0000FF"/>
                </a:solidFill>
              </a:rPr>
              <a:t> </a:t>
            </a:r>
            <a:r>
              <a:rPr lang="en-US" sz="2800" b="1" dirty="0" err="1">
                <a:solidFill>
                  <a:srgbClr val="0000FF"/>
                </a:solidFill>
              </a:rPr>
              <a:t>muốn</a:t>
            </a:r>
            <a:r>
              <a:rPr lang="en-US" sz="2800" b="1" dirty="0">
                <a:solidFill>
                  <a:srgbClr val="0000FF"/>
                </a:solidFill>
              </a:rPr>
              <a:t> </a:t>
            </a:r>
            <a:r>
              <a:rPr lang="en-US" sz="2800" b="1" dirty="0" err="1">
                <a:solidFill>
                  <a:srgbClr val="0000FF"/>
                </a:solidFill>
              </a:rPr>
              <a:t>lọc</a:t>
            </a:r>
            <a:r>
              <a:rPr lang="en-US" sz="2800" b="1" dirty="0">
                <a:solidFill>
                  <a:srgbClr val="0000FF"/>
                </a:solidFill>
              </a:rPr>
              <a:t>.</a:t>
            </a:r>
          </a:p>
          <a:p>
            <a:pPr algn="just"/>
            <a:endParaRPr lang="en-US" b="1" dirty="0">
              <a:solidFill>
                <a:srgbClr val="0000FF"/>
              </a:solidFill>
            </a:endParaRPr>
          </a:p>
        </p:txBody>
      </p:sp>
      <p:pic>
        <p:nvPicPr>
          <p:cNvPr id="6" name="Picture 5" descr="Hãy thiết lập tính năng sắp xếp và lọc dữ liệu cho bảng dữ liệu tổng Hình 1 và so sánh các kết quả thu được khi lần lượt nháy chuột vào biểu tượng trên dòng tiêu đề các cột Lớp và cột Sĩ số">
            <a:extLst>
              <a:ext uri="{FF2B5EF4-FFF2-40B4-BE49-F238E27FC236}">
                <a16:creationId xmlns:a16="http://schemas.microsoft.com/office/drawing/2014/main" id="{5D9CC069-E0E9-42B0-A2E5-4414E01D0EC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00670" y="1930395"/>
            <a:ext cx="314325" cy="333375"/>
          </a:xfrm>
          <a:prstGeom prst="rect">
            <a:avLst/>
          </a:prstGeom>
          <a:noFill/>
          <a:ln>
            <a:noFill/>
          </a:ln>
        </p:spPr>
      </p:pic>
      <p:sp>
        <p:nvSpPr>
          <p:cNvPr id="7" name="TextBox 6">
            <a:extLst>
              <a:ext uri="{FF2B5EF4-FFF2-40B4-BE49-F238E27FC236}">
                <a16:creationId xmlns:a16="http://schemas.microsoft.com/office/drawing/2014/main" id="{4173546C-2D1D-4367-B5C0-7A7F4559F68C}"/>
              </a:ext>
            </a:extLst>
          </p:cNvPr>
          <p:cNvSpPr txBox="1"/>
          <p:nvPr/>
        </p:nvSpPr>
        <p:spPr>
          <a:xfrm>
            <a:off x="260701" y="3449674"/>
            <a:ext cx="11515663" cy="1384995"/>
          </a:xfrm>
          <a:prstGeom prst="rect">
            <a:avLst/>
          </a:prstGeom>
          <a:noFill/>
        </p:spPr>
        <p:txBody>
          <a:bodyPr wrap="square">
            <a:spAutoFit/>
          </a:bodyPr>
          <a:lstStyle/>
          <a:p>
            <a:pPr algn="just"/>
            <a:r>
              <a:rPr lang="en-US" sz="2800" b="1" dirty="0">
                <a:solidFill>
                  <a:srgbClr val="0000FF"/>
                </a:solidFill>
              </a:rPr>
              <a:t>- </a:t>
            </a:r>
            <a:r>
              <a:rPr lang="en-US" sz="2800" b="1" dirty="0" err="1">
                <a:solidFill>
                  <a:srgbClr val="0000FF"/>
                </a:solidFill>
              </a:rPr>
              <a:t>Bước</a:t>
            </a:r>
            <a:r>
              <a:rPr lang="en-US" sz="2800" b="1" dirty="0">
                <a:solidFill>
                  <a:srgbClr val="0000FF"/>
                </a:solidFill>
              </a:rPr>
              <a:t> 2: </a:t>
            </a:r>
            <a:r>
              <a:rPr lang="en-US" sz="2800" b="1" dirty="0" err="1">
                <a:solidFill>
                  <a:srgbClr val="0000FF"/>
                </a:solidFill>
              </a:rPr>
              <a:t>Đánh</a:t>
            </a:r>
            <a:r>
              <a:rPr lang="en-US" sz="2800" b="1" dirty="0">
                <a:solidFill>
                  <a:srgbClr val="0000FF"/>
                </a:solidFill>
              </a:rPr>
              <a:t> </a:t>
            </a:r>
            <a:r>
              <a:rPr lang="en-US" sz="2800" b="1" dirty="0" err="1">
                <a:solidFill>
                  <a:srgbClr val="0000FF"/>
                </a:solidFill>
              </a:rPr>
              <a:t>dấu</a:t>
            </a:r>
            <a:r>
              <a:rPr lang="en-US" sz="2800" b="1" dirty="0">
                <a:solidFill>
                  <a:srgbClr val="0000FF"/>
                </a:solidFill>
              </a:rPr>
              <a:t> </a:t>
            </a:r>
            <a:r>
              <a:rPr lang="en-US" sz="2800" b="1" dirty="0" err="1">
                <a:solidFill>
                  <a:srgbClr val="0000FF"/>
                </a:solidFill>
              </a:rPr>
              <a:t>chọn</a:t>
            </a:r>
            <a:r>
              <a:rPr lang="en-US" sz="2800" b="1" dirty="0">
                <a:solidFill>
                  <a:srgbClr val="0000FF"/>
                </a:solidFill>
              </a:rPr>
              <a:t> </a:t>
            </a:r>
            <a:r>
              <a:rPr lang="en-US" sz="2800" b="1" dirty="0" err="1">
                <a:solidFill>
                  <a:srgbClr val="0000FF"/>
                </a:solidFill>
              </a:rPr>
              <a:t>vào</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hộp</a:t>
            </a:r>
            <a:r>
              <a:rPr lang="en-US" sz="2800" b="1" dirty="0">
                <a:solidFill>
                  <a:srgbClr val="0000FF"/>
                </a:solidFill>
              </a:rPr>
              <a:t> </a:t>
            </a:r>
            <a:r>
              <a:rPr lang="en-US" sz="2800" b="1" dirty="0" err="1">
                <a:solidFill>
                  <a:srgbClr val="0000FF"/>
                </a:solidFill>
              </a:rPr>
              <a:t>kiểm</a:t>
            </a:r>
            <a:r>
              <a:rPr lang="en-US" sz="2800" b="1" dirty="0">
                <a:solidFill>
                  <a:srgbClr val="0000FF"/>
                </a:solidFill>
              </a:rPr>
              <a:t> </a:t>
            </a:r>
            <a:r>
              <a:rPr lang="en-US" sz="2800" b="1" dirty="0" err="1">
                <a:solidFill>
                  <a:srgbClr val="0000FF"/>
                </a:solidFill>
              </a:rPr>
              <a:t>tra</a:t>
            </a:r>
            <a:r>
              <a:rPr lang="en-US" sz="2800" b="1" dirty="0">
                <a:solidFill>
                  <a:srgbClr val="0000FF"/>
                </a:solidFill>
              </a:rPr>
              <a:t> </a:t>
            </a:r>
            <a:r>
              <a:rPr lang="en-US" sz="2800" b="1" dirty="0" err="1">
                <a:solidFill>
                  <a:srgbClr val="0000FF"/>
                </a:solidFill>
              </a:rPr>
              <a:t>cạnh</a:t>
            </a:r>
            <a:r>
              <a:rPr lang="en-US" sz="2800" b="1" dirty="0">
                <a:solidFill>
                  <a:srgbClr val="0000FF"/>
                </a:solidFill>
              </a:rPr>
              <a:t> </a:t>
            </a:r>
            <a:r>
              <a:rPr lang="en-US" sz="2800" b="1" dirty="0" err="1">
                <a:solidFill>
                  <a:srgbClr val="0000FF"/>
                </a:solidFill>
              </a:rPr>
              <a:t>những</a:t>
            </a:r>
            <a:r>
              <a:rPr lang="en-US" sz="2800" b="1" dirty="0">
                <a:solidFill>
                  <a:srgbClr val="0000FF"/>
                </a:solidFill>
              </a:rPr>
              <a:t> </a:t>
            </a:r>
            <a:r>
              <a:rPr lang="en-US" sz="2800" b="1" dirty="0" err="1">
                <a:solidFill>
                  <a:srgbClr val="0000FF"/>
                </a:solidFill>
              </a:rPr>
              <a:t>giá</a:t>
            </a:r>
            <a:r>
              <a:rPr lang="en-US" sz="2800" b="1" dirty="0">
                <a:solidFill>
                  <a:srgbClr val="0000FF"/>
                </a:solidFill>
              </a:rPr>
              <a:t> </a:t>
            </a:r>
            <a:r>
              <a:rPr lang="en-US" sz="2800" b="1" dirty="0" err="1">
                <a:solidFill>
                  <a:srgbClr val="0000FF"/>
                </a:solidFill>
              </a:rPr>
              <a:t>trị</a:t>
            </a:r>
            <a:r>
              <a:rPr lang="en-US" sz="2800" b="1" dirty="0">
                <a:solidFill>
                  <a:srgbClr val="0000FF"/>
                </a:solidFill>
              </a:rPr>
              <a:t> </a:t>
            </a:r>
            <a:r>
              <a:rPr lang="en-US" sz="2800" b="1" dirty="0" err="1">
                <a:solidFill>
                  <a:srgbClr val="0000FF"/>
                </a:solidFill>
              </a:rPr>
              <a:t>muốn</a:t>
            </a:r>
            <a:r>
              <a:rPr lang="en-US" sz="2800" b="1" dirty="0">
                <a:solidFill>
                  <a:srgbClr val="0000FF"/>
                </a:solidFill>
              </a:rPr>
              <a:t> </a:t>
            </a:r>
            <a:r>
              <a:rPr lang="en-US" sz="2800" b="1" dirty="0" err="1">
                <a:solidFill>
                  <a:srgbClr val="0000FF"/>
                </a:solidFill>
              </a:rPr>
              <a:t>hiển</a:t>
            </a:r>
            <a:r>
              <a:rPr lang="en-US" sz="2800" b="1" dirty="0">
                <a:solidFill>
                  <a:srgbClr val="0000FF"/>
                </a:solidFill>
              </a:rPr>
              <a:t> </a:t>
            </a:r>
            <a:r>
              <a:rPr lang="en-US" sz="2800" b="1" dirty="0" err="1">
                <a:solidFill>
                  <a:srgbClr val="0000FF"/>
                </a:solidFill>
              </a:rPr>
              <a:t>thị</a:t>
            </a:r>
            <a:r>
              <a:rPr lang="en-US" sz="2800" b="1" dirty="0">
                <a:solidFill>
                  <a:srgbClr val="0000FF"/>
                </a:solidFill>
              </a:rPr>
              <a:t> </a:t>
            </a:r>
            <a:r>
              <a:rPr lang="en-US" sz="2800" b="1" dirty="0" err="1">
                <a:solidFill>
                  <a:srgbClr val="0000FF"/>
                </a:solidFill>
              </a:rPr>
              <a:t>rồi</a:t>
            </a:r>
            <a:r>
              <a:rPr lang="en-US" sz="2800" b="1" dirty="0">
                <a:solidFill>
                  <a:srgbClr val="0000FF"/>
                </a:solidFill>
              </a:rPr>
              <a:t> </a:t>
            </a:r>
            <a:r>
              <a:rPr lang="en-US" sz="2800" b="1" dirty="0" err="1">
                <a:solidFill>
                  <a:srgbClr val="0000FF"/>
                </a:solidFill>
              </a:rPr>
              <a:t>nhấn</a:t>
            </a:r>
            <a:r>
              <a:rPr lang="en-US" sz="2800" b="1" dirty="0">
                <a:solidFill>
                  <a:srgbClr val="0000FF"/>
                </a:solidFill>
              </a:rPr>
              <a:t> </a:t>
            </a:r>
            <a:r>
              <a:rPr lang="en-US" sz="2800" b="1" dirty="0" err="1">
                <a:solidFill>
                  <a:srgbClr val="0000FF"/>
                </a:solidFill>
              </a:rPr>
              <a:t>phím</a:t>
            </a:r>
            <a:r>
              <a:rPr lang="en-US" sz="2800" b="1" dirty="0">
                <a:solidFill>
                  <a:srgbClr val="0000FF"/>
                </a:solidFill>
              </a:rPr>
              <a:t> OK. </a:t>
            </a:r>
            <a:r>
              <a:rPr lang="en-US" sz="2800" b="1" dirty="0" err="1">
                <a:solidFill>
                  <a:srgbClr val="0000FF"/>
                </a:solidFill>
              </a:rPr>
              <a:t>Sau</a:t>
            </a:r>
            <a:r>
              <a:rPr lang="en-US" sz="2800" b="1" dirty="0">
                <a:solidFill>
                  <a:srgbClr val="0000FF"/>
                </a:solidFill>
              </a:rPr>
              <a:t> </a:t>
            </a:r>
            <a:r>
              <a:rPr lang="en-US" sz="2800" b="1" dirty="0" err="1">
                <a:solidFill>
                  <a:srgbClr val="0000FF"/>
                </a:solidFill>
              </a:rPr>
              <a:t>bước</a:t>
            </a:r>
            <a:r>
              <a:rPr lang="en-US" sz="2800" b="1" dirty="0">
                <a:solidFill>
                  <a:srgbClr val="0000FF"/>
                </a:solidFill>
              </a:rPr>
              <a:t> </a:t>
            </a:r>
            <a:r>
              <a:rPr lang="en-US" sz="2800" b="1" dirty="0" err="1">
                <a:solidFill>
                  <a:srgbClr val="0000FF"/>
                </a:solidFill>
              </a:rPr>
              <a:t>này</a:t>
            </a:r>
            <a:r>
              <a:rPr lang="en-US" sz="2800" b="1" dirty="0">
                <a:solidFill>
                  <a:srgbClr val="0000FF"/>
                </a:solidFill>
              </a:rPr>
              <a:t>, Excel </a:t>
            </a:r>
            <a:r>
              <a:rPr lang="en-US" sz="2800" b="1" dirty="0" err="1">
                <a:solidFill>
                  <a:srgbClr val="0000FF"/>
                </a:solidFill>
              </a:rPr>
              <a:t>chỉ</a:t>
            </a:r>
            <a:r>
              <a:rPr lang="en-US" sz="2800" b="1" dirty="0">
                <a:solidFill>
                  <a:srgbClr val="0000FF"/>
                </a:solidFill>
              </a:rPr>
              <a:t> </a:t>
            </a:r>
            <a:r>
              <a:rPr lang="en-US" sz="2800" b="1" dirty="0" err="1">
                <a:solidFill>
                  <a:srgbClr val="0000FF"/>
                </a:solidFill>
              </a:rPr>
              <a:t>hiển</a:t>
            </a:r>
            <a:r>
              <a:rPr lang="en-US" sz="2800" b="1" dirty="0">
                <a:solidFill>
                  <a:srgbClr val="0000FF"/>
                </a:solidFill>
              </a:rPr>
              <a:t> </a:t>
            </a:r>
            <a:r>
              <a:rPr lang="en-US" sz="2800" b="1" dirty="0" err="1">
                <a:solidFill>
                  <a:srgbClr val="0000FF"/>
                </a:solidFill>
              </a:rPr>
              <a:t>thị</a:t>
            </a:r>
            <a:r>
              <a:rPr lang="en-US" sz="2800" b="1" dirty="0">
                <a:solidFill>
                  <a:srgbClr val="0000FF"/>
                </a:solidFill>
              </a:rPr>
              <a:t> </a:t>
            </a:r>
            <a:r>
              <a:rPr lang="en-US" sz="2800" b="1" dirty="0" err="1">
                <a:solidFill>
                  <a:srgbClr val="0000FF"/>
                </a:solidFill>
              </a:rPr>
              <a:t>những</a:t>
            </a:r>
            <a:r>
              <a:rPr lang="en-US" sz="2800" b="1" dirty="0">
                <a:solidFill>
                  <a:srgbClr val="0000FF"/>
                </a:solidFill>
              </a:rPr>
              <a:t> </a:t>
            </a:r>
            <a:r>
              <a:rPr lang="en-US" sz="2800" b="1" dirty="0" err="1">
                <a:solidFill>
                  <a:srgbClr val="0000FF"/>
                </a:solidFill>
              </a:rPr>
              <a:t>dòng</a:t>
            </a:r>
            <a:r>
              <a:rPr lang="en-US" sz="2800" b="1" dirty="0">
                <a:solidFill>
                  <a:srgbClr val="0000FF"/>
                </a:solidFill>
              </a:rPr>
              <a:t> </a:t>
            </a:r>
            <a:r>
              <a:rPr lang="en-US" sz="2800" b="1" dirty="0" err="1">
                <a:solidFill>
                  <a:srgbClr val="0000FF"/>
                </a:solidFill>
              </a:rPr>
              <a:t>mà</a:t>
            </a:r>
            <a:r>
              <a:rPr lang="en-US" sz="2800" b="1" dirty="0">
                <a:solidFill>
                  <a:srgbClr val="0000FF"/>
                </a:solidFill>
              </a:rPr>
              <a:t> </a:t>
            </a:r>
            <a:r>
              <a:rPr lang="en-US" sz="2800" b="1" dirty="0" err="1">
                <a:solidFill>
                  <a:srgbClr val="0000FF"/>
                </a:solidFill>
              </a:rPr>
              <a:t>giá</a:t>
            </a:r>
            <a:r>
              <a:rPr lang="en-US" sz="2800" b="1" dirty="0">
                <a:solidFill>
                  <a:srgbClr val="0000FF"/>
                </a:solidFill>
              </a:rPr>
              <a:t> </a:t>
            </a:r>
            <a:r>
              <a:rPr lang="en-US" sz="2800" b="1" dirty="0" err="1">
                <a:solidFill>
                  <a:srgbClr val="0000FF"/>
                </a:solidFill>
              </a:rPr>
              <a:t>trị</a:t>
            </a:r>
            <a:r>
              <a:rPr lang="en-US" sz="2800" b="1" dirty="0">
                <a:solidFill>
                  <a:srgbClr val="0000FF"/>
                </a:solidFill>
              </a:rPr>
              <a:t> </a:t>
            </a:r>
            <a:r>
              <a:rPr lang="en-US" sz="2800" b="1" dirty="0" err="1">
                <a:solidFill>
                  <a:srgbClr val="0000FF"/>
                </a:solidFill>
              </a:rPr>
              <a:t>tại</a:t>
            </a:r>
            <a:r>
              <a:rPr lang="en-US" sz="2800" b="1" dirty="0">
                <a:solidFill>
                  <a:srgbClr val="0000FF"/>
                </a:solidFill>
              </a:rPr>
              <a:t> </a:t>
            </a:r>
            <a:r>
              <a:rPr lang="en-US" sz="2800" b="1" dirty="0" err="1">
                <a:solidFill>
                  <a:srgbClr val="0000FF"/>
                </a:solidFill>
              </a:rPr>
              <a:t>cột</a:t>
            </a:r>
            <a:r>
              <a:rPr lang="en-US" sz="2800" b="1" dirty="0">
                <a:solidFill>
                  <a:srgbClr val="0000FF"/>
                </a:solidFill>
              </a:rPr>
              <a:t> </a:t>
            </a:r>
            <a:r>
              <a:rPr lang="en-US" sz="2800" b="1" dirty="0" err="1">
                <a:solidFill>
                  <a:srgbClr val="0000FF"/>
                </a:solidFill>
              </a:rPr>
              <a:t>muốn</a:t>
            </a:r>
            <a:r>
              <a:rPr lang="en-US" sz="2800" b="1" dirty="0">
                <a:solidFill>
                  <a:srgbClr val="0000FF"/>
                </a:solidFill>
              </a:rPr>
              <a:t> </a:t>
            </a:r>
            <a:r>
              <a:rPr lang="en-US" sz="2800" b="1" dirty="0" err="1">
                <a:solidFill>
                  <a:srgbClr val="0000FF"/>
                </a:solidFill>
              </a:rPr>
              <a:t>lọc</a:t>
            </a:r>
            <a:r>
              <a:rPr lang="en-US" sz="2800" b="1" dirty="0">
                <a:solidFill>
                  <a:srgbClr val="0000FF"/>
                </a:solidFill>
              </a:rPr>
              <a:t> </a:t>
            </a:r>
            <a:r>
              <a:rPr lang="en-US" sz="2800" b="1" dirty="0" err="1">
                <a:solidFill>
                  <a:srgbClr val="0000FF"/>
                </a:solidFill>
              </a:rPr>
              <a:t>nằm</a:t>
            </a:r>
            <a:r>
              <a:rPr lang="en-US" sz="2800" b="1" dirty="0">
                <a:solidFill>
                  <a:srgbClr val="0000FF"/>
                </a:solidFill>
              </a:rPr>
              <a:t> </a:t>
            </a:r>
            <a:r>
              <a:rPr lang="en-US" sz="2800" b="1" dirty="0" err="1">
                <a:solidFill>
                  <a:srgbClr val="0000FF"/>
                </a:solidFill>
              </a:rPr>
              <a:t>trong</a:t>
            </a:r>
            <a:r>
              <a:rPr lang="en-US" sz="2800" b="1" dirty="0">
                <a:solidFill>
                  <a:srgbClr val="0000FF"/>
                </a:solidFill>
              </a:rPr>
              <a:t> </a:t>
            </a:r>
            <a:r>
              <a:rPr lang="en-US" sz="2800" b="1" dirty="0" err="1">
                <a:solidFill>
                  <a:srgbClr val="0000FF"/>
                </a:solidFill>
              </a:rPr>
              <a:t>tập</a:t>
            </a:r>
            <a:r>
              <a:rPr lang="en-US" sz="2800" b="1" dirty="0">
                <a:solidFill>
                  <a:srgbClr val="0000FF"/>
                </a:solidFill>
              </a:rPr>
              <a:t> </a:t>
            </a:r>
            <a:r>
              <a:rPr lang="en-US" sz="2800" b="1" dirty="0" err="1">
                <a:solidFill>
                  <a:srgbClr val="0000FF"/>
                </a:solidFill>
              </a:rPr>
              <a:t>giá</a:t>
            </a:r>
            <a:r>
              <a:rPr lang="en-US" sz="2800" b="1" dirty="0">
                <a:solidFill>
                  <a:srgbClr val="0000FF"/>
                </a:solidFill>
              </a:rPr>
              <a:t> </a:t>
            </a:r>
            <a:r>
              <a:rPr lang="en-US" sz="2800" b="1" dirty="0" err="1">
                <a:solidFill>
                  <a:srgbClr val="0000FF"/>
                </a:solidFill>
              </a:rPr>
              <a:t>trị</a:t>
            </a:r>
            <a:r>
              <a:rPr lang="en-US" sz="2800" b="1" dirty="0">
                <a:solidFill>
                  <a:srgbClr val="0000FF"/>
                </a:solidFill>
              </a:rPr>
              <a:t> </a:t>
            </a:r>
            <a:r>
              <a:rPr lang="en-US" sz="2800" b="1" dirty="0" err="1">
                <a:solidFill>
                  <a:srgbClr val="0000FF"/>
                </a:solidFill>
              </a:rPr>
              <a:t>đã</a:t>
            </a:r>
            <a:r>
              <a:rPr lang="en-US" sz="2800" b="1" dirty="0">
                <a:solidFill>
                  <a:srgbClr val="0000FF"/>
                </a:solidFill>
              </a:rPr>
              <a:t> </a:t>
            </a:r>
            <a:r>
              <a:rPr lang="en-US" sz="2800" b="1" dirty="0" err="1">
                <a:solidFill>
                  <a:srgbClr val="0000FF"/>
                </a:solidFill>
              </a:rPr>
              <a:t>chọn</a:t>
            </a:r>
            <a:r>
              <a:rPr lang="en-US" sz="2800" b="1" dirty="0">
                <a:solidFill>
                  <a:srgbClr val="0000FF"/>
                </a:solidFill>
              </a:rPr>
              <a:t>.</a:t>
            </a:r>
          </a:p>
        </p:txBody>
      </p:sp>
    </p:spTree>
    <p:custDataLst>
      <p:tags r:id="rId1"/>
    </p:custDataLst>
    <p:extLst>
      <p:ext uri="{BB962C8B-B14F-4D97-AF65-F5344CB8AC3E}">
        <p14:creationId xmlns:p14="http://schemas.microsoft.com/office/powerpoint/2010/main" val="26104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48EC0E6-A150-45D4-8166-EC48E979A408}"/>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B2D29A78-8C7E-4B0C-AC0C-D0668A3A4D6B}"/>
              </a:ext>
            </a:extLst>
          </p:cNvPr>
          <p:cNvSpPr txBox="1">
            <a:spLocks/>
          </p:cNvSpPr>
          <p:nvPr/>
        </p:nvSpPr>
        <p:spPr>
          <a:xfrm>
            <a:off x="31863" y="814731"/>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a:solidFill>
                  <a:srgbClr val="FF0000"/>
                </a:solidFill>
                <a:latin typeface="Times New Roman" panose="02020603050405020304" pitchFamily="18" charset="0"/>
                <a:cs typeface="Times New Roman" panose="02020603050405020304" pitchFamily="18" charset="0"/>
              </a:rPr>
              <a:t>2</a:t>
            </a:r>
            <a:r>
              <a:rPr lang="en-US" sz="12800" b="1">
                <a:solidFill>
                  <a:srgbClr val="FF0000"/>
                </a:solidFill>
                <a:latin typeface="Times New Roman" panose="02020603050405020304" pitchFamily="18" charset="0"/>
                <a:cs typeface="Times New Roman" panose="02020603050405020304" pitchFamily="18" charset="0"/>
              </a:rPr>
              <a:t>. Thực hiện lọc dữ liệu:</a:t>
            </a:r>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6" name="Content Placeholder 2">
            <a:extLst>
              <a:ext uri="{FF2B5EF4-FFF2-40B4-BE49-F238E27FC236}">
                <a16:creationId xmlns:a16="http://schemas.microsoft.com/office/drawing/2014/main" id="{07D37DE0-F4CB-4192-8490-9F714E9BD32E}"/>
              </a:ext>
            </a:extLst>
          </p:cNvPr>
          <p:cNvSpPr txBox="1">
            <a:spLocks/>
          </p:cNvSpPr>
          <p:nvPr/>
        </p:nvSpPr>
        <p:spPr>
          <a:xfrm>
            <a:off x="307973" y="1317408"/>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a:solidFill>
                  <a:srgbClr val="FF0000"/>
                </a:solidFill>
                <a:latin typeface="Times New Roman" panose="02020603050405020304" pitchFamily="18" charset="0"/>
                <a:cs typeface="Times New Roman" panose="02020603050405020304" pitchFamily="18" charset="0"/>
              </a:rPr>
              <a:t>a. Lọc theo giá trị:</a:t>
            </a:r>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u="sng">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sz="4400" b="1" dirty="0">
              <a:solidFill>
                <a:srgbClr val="0000FF"/>
              </a:solidFill>
            </a:endParaRPr>
          </a:p>
          <a:p>
            <a:pPr algn="just"/>
            <a:endParaRPr lang="en-US" sz="4400"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7" name="TextBox 6">
            <a:extLst>
              <a:ext uri="{FF2B5EF4-FFF2-40B4-BE49-F238E27FC236}">
                <a16:creationId xmlns:a16="http://schemas.microsoft.com/office/drawing/2014/main" id="{5C71B81B-16BB-4201-A2CF-9712FD63BFFE}"/>
              </a:ext>
            </a:extLst>
          </p:cNvPr>
          <p:cNvSpPr txBox="1"/>
          <p:nvPr/>
        </p:nvSpPr>
        <p:spPr>
          <a:xfrm>
            <a:off x="177572" y="1958149"/>
            <a:ext cx="11515663" cy="2246769"/>
          </a:xfrm>
          <a:prstGeom prst="rect">
            <a:avLst/>
          </a:prstGeom>
          <a:noFill/>
        </p:spPr>
        <p:txBody>
          <a:bodyPr wrap="square">
            <a:spAutoFit/>
          </a:bodyPr>
          <a:lstStyle/>
          <a:p>
            <a:pPr algn="just"/>
            <a:r>
              <a:rPr lang="en-US" sz="2800" b="1" i="1" dirty="0">
                <a:solidFill>
                  <a:srgbClr val="FF0000"/>
                </a:solidFill>
              </a:rPr>
              <a:t>* </a:t>
            </a:r>
            <a:r>
              <a:rPr lang="en-US" sz="2800" b="1" i="1" dirty="0" err="1">
                <a:solidFill>
                  <a:srgbClr val="FF0000"/>
                </a:solidFill>
              </a:rPr>
              <a:t>Lưu</a:t>
            </a:r>
            <a:r>
              <a:rPr lang="en-US" sz="2800" b="1" i="1" dirty="0">
                <a:solidFill>
                  <a:srgbClr val="FF0000"/>
                </a:solidFill>
              </a:rPr>
              <a:t> ý:</a:t>
            </a:r>
          </a:p>
          <a:p>
            <a:pPr algn="just"/>
            <a:r>
              <a:rPr lang="en-US" sz="2800" dirty="0">
                <a:solidFill>
                  <a:srgbClr val="0000FF"/>
                </a:solidFill>
              </a:rPr>
              <a:t>+ </a:t>
            </a:r>
            <a:r>
              <a:rPr lang="en-US" sz="2800" dirty="0" err="1">
                <a:solidFill>
                  <a:srgbClr val="0000FF"/>
                </a:solidFill>
              </a:rPr>
              <a:t>Để</a:t>
            </a:r>
            <a:r>
              <a:rPr lang="en-US" sz="2800" dirty="0">
                <a:solidFill>
                  <a:srgbClr val="0000FF"/>
                </a:solidFill>
              </a:rPr>
              <a:t> </a:t>
            </a:r>
            <a:r>
              <a:rPr lang="en-US" sz="2800" dirty="0" err="1">
                <a:solidFill>
                  <a:srgbClr val="0000FF"/>
                </a:solidFill>
              </a:rPr>
              <a:t>bỏ</a:t>
            </a:r>
            <a:r>
              <a:rPr lang="en-US" sz="2800" dirty="0">
                <a:solidFill>
                  <a:srgbClr val="0000FF"/>
                </a:solidFill>
              </a:rPr>
              <a:t> </a:t>
            </a:r>
            <a:r>
              <a:rPr lang="en-US" sz="2800" dirty="0" err="1">
                <a:solidFill>
                  <a:srgbClr val="0000FF"/>
                </a:solidFill>
              </a:rPr>
              <a:t>lọc</a:t>
            </a:r>
            <a:r>
              <a:rPr lang="en-US" sz="2800" dirty="0">
                <a:solidFill>
                  <a:srgbClr val="0000FF"/>
                </a:solidFill>
              </a:rPr>
              <a:t> </a:t>
            </a:r>
            <a:r>
              <a:rPr lang="en-US" sz="2800" dirty="0" err="1">
                <a:solidFill>
                  <a:srgbClr val="0000FF"/>
                </a:solidFill>
              </a:rPr>
              <a:t>dữ</a:t>
            </a:r>
            <a:r>
              <a:rPr lang="en-US" sz="2800" dirty="0">
                <a:solidFill>
                  <a:srgbClr val="0000FF"/>
                </a:solidFill>
              </a:rPr>
              <a:t> </a:t>
            </a:r>
            <a:r>
              <a:rPr lang="en-US" sz="2800" dirty="0" err="1">
                <a:solidFill>
                  <a:srgbClr val="0000FF"/>
                </a:solidFill>
              </a:rPr>
              <a:t>liệu</a:t>
            </a:r>
            <a:r>
              <a:rPr lang="en-US" sz="2800" dirty="0">
                <a:solidFill>
                  <a:srgbClr val="0000FF"/>
                </a:solidFill>
              </a:rPr>
              <a:t> </a:t>
            </a:r>
            <a:r>
              <a:rPr lang="en-US" sz="2800" dirty="0" err="1">
                <a:solidFill>
                  <a:srgbClr val="0000FF"/>
                </a:solidFill>
              </a:rPr>
              <a:t>trên</a:t>
            </a:r>
            <a:r>
              <a:rPr lang="en-US" sz="2800" dirty="0">
                <a:solidFill>
                  <a:srgbClr val="0000FF"/>
                </a:solidFill>
              </a:rPr>
              <a:t> </a:t>
            </a:r>
            <a:r>
              <a:rPr lang="en-US" sz="2800" dirty="0" err="1">
                <a:solidFill>
                  <a:srgbClr val="0000FF"/>
                </a:solidFill>
              </a:rPr>
              <a:t>một</a:t>
            </a:r>
            <a:r>
              <a:rPr lang="en-US" sz="2800" dirty="0">
                <a:solidFill>
                  <a:srgbClr val="0000FF"/>
                </a:solidFill>
              </a:rPr>
              <a:t> </a:t>
            </a:r>
            <a:r>
              <a:rPr lang="en-US" sz="2800" dirty="0" err="1">
                <a:solidFill>
                  <a:srgbClr val="0000FF"/>
                </a:solidFill>
              </a:rPr>
              <a:t>cột</a:t>
            </a:r>
            <a:r>
              <a:rPr lang="en-US" sz="2800" dirty="0">
                <a:solidFill>
                  <a:srgbClr val="0000FF"/>
                </a:solidFill>
              </a:rPr>
              <a:t>, </a:t>
            </a:r>
            <a:r>
              <a:rPr lang="en-US" sz="2800" dirty="0" err="1">
                <a:solidFill>
                  <a:srgbClr val="0000FF"/>
                </a:solidFill>
              </a:rPr>
              <a:t>đánh</a:t>
            </a:r>
            <a:r>
              <a:rPr lang="en-US" sz="2800" dirty="0">
                <a:solidFill>
                  <a:srgbClr val="0000FF"/>
                </a:solidFill>
              </a:rPr>
              <a:t> </a:t>
            </a:r>
            <a:r>
              <a:rPr lang="en-US" sz="2800" dirty="0" err="1">
                <a:solidFill>
                  <a:srgbClr val="0000FF"/>
                </a:solidFill>
              </a:rPr>
              <a:t>dấu</a:t>
            </a:r>
            <a:r>
              <a:rPr lang="en-US" sz="2800" dirty="0">
                <a:solidFill>
                  <a:srgbClr val="0000FF"/>
                </a:solidFill>
              </a:rPr>
              <a:t> </a:t>
            </a:r>
            <a:r>
              <a:rPr lang="en-US" sz="2800" dirty="0" err="1">
                <a:solidFill>
                  <a:srgbClr val="0000FF"/>
                </a:solidFill>
              </a:rPr>
              <a:t>chọn</a:t>
            </a:r>
            <a:r>
              <a:rPr lang="en-US" sz="2800" dirty="0">
                <a:solidFill>
                  <a:srgbClr val="0000FF"/>
                </a:solidFill>
              </a:rPr>
              <a:t> </a:t>
            </a:r>
            <a:r>
              <a:rPr lang="en-US" sz="2800" dirty="0" err="1">
                <a:solidFill>
                  <a:srgbClr val="0000FF"/>
                </a:solidFill>
              </a:rPr>
              <a:t>tại</a:t>
            </a:r>
            <a:r>
              <a:rPr lang="en-US" sz="2800" dirty="0">
                <a:solidFill>
                  <a:srgbClr val="0000FF"/>
                </a:solidFill>
              </a:rPr>
              <a:t> </a:t>
            </a:r>
            <a:r>
              <a:rPr lang="en-US" sz="2800" dirty="0" err="1">
                <a:solidFill>
                  <a:srgbClr val="0000FF"/>
                </a:solidFill>
              </a:rPr>
              <a:t>hộp</a:t>
            </a:r>
            <a:r>
              <a:rPr lang="en-US" sz="2800" dirty="0">
                <a:solidFill>
                  <a:srgbClr val="0000FF"/>
                </a:solidFill>
              </a:rPr>
              <a:t> </a:t>
            </a:r>
            <a:r>
              <a:rPr lang="en-US" sz="2800" dirty="0" err="1">
                <a:solidFill>
                  <a:srgbClr val="0000FF"/>
                </a:solidFill>
              </a:rPr>
              <a:t>kiểm</a:t>
            </a:r>
            <a:r>
              <a:rPr lang="en-US" sz="2800" dirty="0">
                <a:solidFill>
                  <a:srgbClr val="0000FF"/>
                </a:solidFill>
              </a:rPr>
              <a:t> </a:t>
            </a:r>
            <a:r>
              <a:rPr lang="en-US" sz="2800" dirty="0" err="1">
                <a:solidFill>
                  <a:srgbClr val="0000FF"/>
                </a:solidFill>
              </a:rPr>
              <a:t>tra</a:t>
            </a:r>
            <a:r>
              <a:rPr lang="en-US" sz="2800" dirty="0">
                <a:solidFill>
                  <a:srgbClr val="0000FF"/>
                </a:solidFill>
              </a:rPr>
              <a:t> </a:t>
            </a:r>
            <a:r>
              <a:rPr lang="en-US" sz="2800" dirty="0" err="1">
                <a:solidFill>
                  <a:srgbClr val="0000FF"/>
                </a:solidFill>
              </a:rPr>
              <a:t>cạnh</a:t>
            </a:r>
            <a:r>
              <a:rPr lang="en-US" sz="2800" dirty="0">
                <a:solidFill>
                  <a:srgbClr val="0000FF"/>
                </a:solidFill>
              </a:rPr>
              <a:t> </a:t>
            </a:r>
            <a:r>
              <a:rPr lang="en-US" sz="2800" dirty="0" err="1">
                <a:solidFill>
                  <a:srgbClr val="0000FF"/>
                </a:solidFill>
              </a:rPr>
              <a:t>từ</a:t>
            </a:r>
            <a:r>
              <a:rPr lang="en-US" sz="2800" dirty="0">
                <a:solidFill>
                  <a:srgbClr val="0000FF"/>
                </a:solidFill>
              </a:rPr>
              <a:t> </a:t>
            </a:r>
            <a:r>
              <a:rPr lang="en-US" sz="2800" b="1" dirty="0">
                <a:solidFill>
                  <a:srgbClr val="0000FF"/>
                </a:solidFill>
              </a:rPr>
              <a:t>Select All </a:t>
            </a:r>
            <a:r>
              <a:rPr lang="en-US" sz="2800" dirty="0" err="1">
                <a:solidFill>
                  <a:srgbClr val="0000FF"/>
                </a:solidFill>
              </a:rPr>
              <a:t>hoặc</a:t>
            </a:r>
            <a:r>
              <a:rPr lang="en-US" sz="2800" dirty="0">
                <a:solidFill>
                  <a:srgbClr val="0000FF"/>
                </a:solidFill>
              </a:rPr>
              <a:t> </a:t>
            </a:r>
            <a:r>
              <a:rPr lang="en-US" sz="2800" dirty="0" err="1">
                <a:solidFill>
                  <a:srgbClr val="0000FF"/>
                </a:solidFill>
              </a:rPr>
              <a:t>biểu</a:t>
            </a:r>
            <a:r>
              <a:rPr lang="en-US" sz="2800" dirty="0">
                <a:solidFill>
                  <a:srgbClr val="0000FF"/>
                </a:solidFill>
              </a:rPr>
              <a:t> </a:t>
            </a:r>
            <a:r>
              <a:rPr lang="en-US" sz="2800" dirty="0" err="1">
                <a:solidFill>
                  <a:srgbClr val="0000FF"/>
                </a:solidFill>
              </a:rPr>
              <a:t>tượng</a:t>
            </a:r>
            <a:r>
              <a:rPr lang="en-US" sz="2800" dirty="0">
                <a:solidFill>
                  <a:srgbClr val="0000FF"/>
                </a:solidFill>
              </a:rPr>
              <a:t>       </a:t>
            </a:r>
            <a:r>
              <a:rPr lang="en-US" sz="2800" b="1" u="sng" dirty="0">
                <a:solidFill>
                  <a:srgbClr val="0000FF"/>
                </a:solidFill>
              </a:rPr>
              <a:t> </a:t>
            </a:r>
          </a:p>
          <a:p>
            <a:pPr algn="just"/>
            <a:r>
              <a:rPr lang="en-US" sz="2800" dirty="0">
                <a:solidFill>
                  <a:srgbClr val="0000FF"/>
                </a:solidFill>
              </a:rPr>
              <a:t>+ </a:t>
            </a:r>
            <a:r>
              <a:rPr lang="en-US" sz="2800" dirty="0" err="1">
                <a:solidFill>
                  <a:srgbClr val="0000FF"/>
                </a:solidFill>
              </a:rPr>
              <a:t>Để</a:t>
            </a:r>
            <a:r>
              <a:rPr lang="en-US" sz="2800" dirty="0">
                <a:solidFill>
                  <a:srgbClr val="0000FF"/>
                </a:solidFill>
              </a:rPr>
              <a:t> </a:t>
            </a:r>
            <a:r>
              <a:rPr lang="en-US" sz="2800" dirty="0" err="1">
                <a:solidFill>
                  <a:srgbClr val="0000FF"/>
                </a:solidFill>
              </a:rPr>
              <a:t>bỏ</a:t>
            </a:r>
            <a:r>
              <a:rPr lang="en-US" sz="2800" dirty="0">
                <a:solidFill>
                  <a:srgbClr val="0000FF"/>
                </a:solidFill>
              </a:rPr>
              <a:t> </a:t>
            </a:r>
            <a:r>
              <a:rPr lang="en-US" sz="2800" dirty="0" err="1">
                <a:solidFill>
                  <a:srgbClr val="0000FF"/>
                </a:solidFill>
              </a:rPr>
              <a:t>cùng</a:t>
            </a:r>
            <a:r>
              <a:rPr lang="en-US" sz="2800" dirty="0">
                <a:solidFill>
                  <a:srgbClr val="0000FF"/>
                </a:solidFill>
              </a:rPr>
              <a:t> </a:t>
            </a:r>
            <a:r>
              <a:rPr lang="en-US" sz="2800" dirty="0" err="1">
                <a:solidFill>
                  <a:srgbClr val="0000FF"/>
                </a:solidFill>
              </a:rPr>
              <a:t>lúc</a:t>
            </a:r>
            <a:r>
              <a:rPr lang="en-US" sz="2800" dirty="0">
                <a:solidFill>
                  <a:srgbClr val="0000FF"/>
                </a:solidFill>
              </a:rPr>
              <a:t> </a:t>
            </a:r>
            <a:r>
              <a:rPr lang="en-US" sz="2800" dirty="0" err="1">
                <a:solidFill>
                  <a:srgbClr val="0000FF"/>
                </a:solidFill>
              </a:rPr>
              <a:t>tất</a:t>
            </a:r>
            <a:r>
              <a:rPr lang="en-US" sz="2800" dirty="0">
                <a:solidFill>
                  <a:srgbClr val="0000FF"/>
                </a:solidFill>
              </a:rPr>
              <a:t> </a:t>
            </a:r>
            <a:r>
              <a:rPr lang="en-US" sz="2800" dirty="0" err="1">
                <a:solidFill>
                  <a:srgbClr val="0000FF"/>
                </a:solidFill>
              </a:rPr>
              <a:t>cả</a:t>
            </a:r>
            <a:r>
              <a:rPr lang="en-US" sz="2800" dirty="0">
                <a:solidFill>
                  <a:srgbClr val="0000FF"/>
                </a:solidFill>
              </a:rPr>
              <a:t> </a:t>
            </a:r>
            <a:r>
              <a:rPr lang="en-US" sz="2800" dirty="0" err="1">
                <a:solidFill>
                  <a:srgbClr val="0000FF"/>
                </a:solidFill>
              </a:rPr>
              <a:t>các</a:t>
            </a:r>
            <a:r>
              <a:rPr lang="en-US" sz="2800" dirty="0">
                <a:solidFill>
                  <a:srgbClr val="0000FF"/>
                </a:solidFill>
              </a:rPr>
              <a:t> </a:t>
            </a:r>
            <a:r>
              <a:rPr lang="en-US" sz="2800" dirty="0" err="1">
                <a:solidFill>
                  <a:srgbClr val="0000FF"/>
                </a:solidFill>
              </a:rPr>
              <a:t>bộ</a:t>
            </a:r>
            <a:r>
              <a:rPr lang="en-US" sz="2800" dirty="0">
                <a:solidFill>
                  <a:srgbClr val="0000FF"/>
                </a:solidFill>
              </a:rPr>
              <a:t> </a:t>
            </a:r>
            <a:r>
              <a:rPr lang="en-US" sz="2800" dirty="0" err="1">
                <a:solidFill>
                  <a:srgbClr val="0000FF"/>
                </a:solidFill>
              </a:rPr>
              <a:t>lọc</a:t>
            </a:r>
            <a:r>
              <a:rPr lang="en-US" sz="2800" dirty="0">
                <a:solidFill>
                  <a:srgbClr val="0000FF"/>
                </a:solidFill>
              </a:rPr>
              <a:t>, </a:t>
            </a:r>
            <a:r>
              <a:rPr lang="en-US" sz="2800" dirty="0" err="1">
                <a:solidFill>
                  <a:srgbClr val="0000FF"/>
                </a:solidFill>
              </a:rPr>
              <a:t>trên</a:t>
            </a:r>
            <a:r>
              <a:rPr lang="en-US" sz="2800" dirty="0">
                <a:solidFill>
                  <a:srgbClr val="0000FF"/>
                </a:solidFill>
              </a:rPr>
              <a:t> </a:t>
            </a:r>
            <a:r>
              <a:rPr lang="en-US" sz="2800" dirty="0" err="1">
                <a:solidFill>
                  <a:srgbClr val="0000FF"/>
                </a:solidFill>
              </a:rPr>
              <a:t>dải</a:t>
            </a:r>
            <a:r>
              <a:rPr lang="en-US" sz="2800" dirty="0">
                <a:solidFill>
                  <a:srgbClr val="0000FF"/>
                </a:solidFill>
              </a:rPr>
              <a:t> </a:t>
            </a:r>
            <a:r>
              <a:rPr lang="en-US" sz="2800" dirty="0" err="1">
                <a:solidFill>
                  <a:srgbClr val="0000FF"/>
                </a:solidFill>
              </a:rPr>
              <a:t>lệnh</a:t>
            </a:r>
            <a:r>
              <a:rPr lang="en-US" sz="2800" dirty="0">
                <a:solidFill>
                  <a:srgbClr val="0000FF"/>
                </a:solidFill>
              </a:rPr>
              <a:t> </a:t>
            </a:r>
            <a:r>
              <a:rPr lang="en-US" sz="2800" b="1" dirty="0">
                <a:solidFill>
                  <a:srgbClr val="0000FF"/>
                </a:solidFill>
              </a:rPr>
              <a:t>Data</a:t>
            </a:r>
            <a:r>
              <a:rPr lang="en-US" sz="2800" dirty="0">
                <a:solidFill>
                  <a:srgbClr val="0000FF"/>
                </a:solidFill>
              </a:rPr>
              <a:t>, </a:t>
            </a:r>
            <a:r>
              <a:rPr lang="en-US" sz="2800" dirty="0" err="1">
                <a:solidFill>
                  <a:srgbClr val="0000FF"/>
                </a:solidFill>
              </a:rPr>
              <a:t>nháy</a:t>
            </a:r>
            <a:r>
              <a:rPr lang="en-US" sz="2800" dirty="0">
                <a:solidFill>
                  <a:srgbClr val="0000FF"/>
                </a:solidFill>
              </a:rPr>
              <a:t> </a:t>
            </a:r>
            <a:r>
              <a:rPr lang="en-US" sz="2800" dirty="0" err="1">
                <a:solidFill>
                  <a:srgbClr val="0000FF"/>
                </a:solidFill>
              </a:rPr>
              <a:t>lại</a:t>
            </a:r>
            <a:r>
              <a:rPr lang="en-US" sz="2800" dirty="0">
                <a:solidFill>
                  <a:srgbClr val="0000FF"/>
                </a:solidFill>
              </a:rPr>
              <a:t> </a:t>
            </a:r>
            <a:r>
              <a:rPr lang="en-US" sz="2800" dirty="0" err="1">
                <a:solidFill>
                  <a:srgbClr val="0000FF"/>
                </a:solidFill>
              </a:rPr>
              <a:t>chuột</a:t>
            </a:r>
            <a:r>
              <a:rPr lang="en-US" sz="2800" dirty="0">
                <a:solidFill>
                  <a:srgbClr val="0000FF"/>
                </a:solidFill>
              </a:rPr>
              <a:t> </a:t>
            </a:r>
            <a:r>
              <a:rPr lang="en-US" sz="2800" dirty="0" err="1">
                <a:solidFill>
                  <a:srgbClr val="0000FF"/>
                </a:solidFill>
              </a:rPr>
              <a:t>vào</a:t>
            </a:r>
            <a:r>
              <a:rPr lang="en-US" sz="2800" dirty="0">
                <a:solidFill>
                  <a:srgbClr val="0000FF"/>
                </a:solidFill>
              </a:rPr>
              <a:t> </a:t>
            </a:r>
            <a:r>
              <a:rPr lang="en-US" sz="2800" dirty="0" err="1">
                <a:solidFill>
                  <a:srgbClr val="0000FF"/>
                </a:solidFill>
              </a:rPr>
              <a:t>biểu</a:t>
            </a:r>
            <a:r>
              <a:rPr lang="en-US" sz="2800" dirty="0">
                <a:solidFill>
                  <a:srgbClr val="0000FF"/>
                </a:solidFill>
              </a:rPr>
              <a:t> </a:t>
            </a:r>
            <a:r>
              <a:rPr lang="en-US" sz="2800" dirty="0" err="1">
                <a:solidFill>
                  <a:srgbClr val="0000FF"/>
                </a:solidFill>
              </a:rPr>
              <a:t>tượng</a:t>
            </a:r>
            <a:r>
              <a:rPr lang="en-US" sz="2800" dirty="0">
                <a:solidFill>
                  <a:srgbClr val="0000FF"/>
                </a:solidFill>
              </a:rPr>
              <a:t> </a:t>
            </a:r>
            <a:r>
              <a:rPr lang="en-US" sz="2800" b="1" dirty="0">
                <a:solidFill>
                  <a:srgbClr val="0000FF"/>
                </a:solidFill>
              </a:rPr>
              <a:t>Filter</a:t>
            </a:r>
            <a:r>
              <a:rPr lang="en-US" sz="2800" dirty="0">
                <a:solidFill>
                  <a:srgbClr val="0000FF"/>
                </a:solidFill>
              </a:rPr>
              <a:t> </a:t>
            </a:r>
            <a:r>
              <a:rPr lang="en-US" sz="2800" dirty="0" err="1">
                <a:solidFill>
                  <a:srgbClr val="0000FF"/>
                </a:solidFill>
              </a:rPr>
              <a:t>trong</a:t>
            </a:r>
            <a:r>
              <a:rPr lang="en-US" sz="2800" dirty="0">
                <a:solidFill>
                  <a:srgbClr val="0000FF"/>
                </a:solidFill>
              </a:rPr>
              <a:t> </a:t>
            </a:r>
            <a:r>
              <a:rPr lang="en-US" sz="2800" dirty="0" err="1">
                <a:solidFill>
                  <a:srgbClr val="0000FF"/>
                </a:solidFill>
              </a:rPr>
              <a:t>nhóm</a:t>
            </a:r>
            <a:r>
              <a:rPr lang="en-US" sz="2800" dirty="0">
                <a:solidFill>
                  <a:srgbClr val="0000FF"/>
                </a:solidFill>
              </a:rPr>
              <a:t> </a:t>
            </a:r>
            <a:r>
              <a:rPr lang="en-US" sz="2800" dirty="0" err="1">
                <a:solidFill>
                  <a:srgbClr val="0000FF"/>
                </a:solidFill>
              </a:rPr>
              <a:t>lệnh</a:t>
            </a:r>
            <a:r>
              <a:rPr lang="en-US" sz="2800" dirty="0">
                <a:solidFill>
                  <a:srgbClr val="0000FF"/>
                </a:solidFill>
              </a:rPr>
              <a:t> </a:t>
            </a:r>
            <a:r>
              <a:rPr lang="en-US" sz="2800" b="1" dirty="0">
                <a:solidFill>
                  <a:srgbClr val="0000FF"/>
                </a:solidFill>
              </a:rPr>
              <a:t>Sort &amp; Filter</a:t>
            </a:r>
            <a:r>
              <a:rPr lang="en-US" sz="2800" dirty="0">
                <a:solidFill>
                  <a:srgbClr val="0000FF"/>
                </a:solidFill>
              </a:rPr>
              <a:t>.</a:t>
            </a:r>
          </a:p>
        </p:txBody>
      </p:sp>
      <p:pic>
        <p:nvPicPr>
          <p:cNvPr id="8" name="Picture 7">
            <a:extLst>
              <a:ext uri="{FF2B5EF4-FFF2-40B4-BE49-F238E27FC236}">
                <a16:creationId xmlns:a16="http://schemas.microsoft.com/office/drawing/2014/main" id="{12A3D12A-882D-4A11-960C-6E4F7B0EAF8F}"/>
              </a:ext>
            </a:extLst>
          </p:cNvPr>
          <p:cNvPicPr/>
          <p:nvPr/>
        </p:nvPicPr>
        <p:blipFill>
          <a:blip r:embed="rId3"/>
          <a:stretch>
            <a:fillRect/>
          </a:stretch>
        </p:blipFill>
        <p:spPr>
          <a:xfrm>
            <a:off x="3250300" y="2940495"/>
            <a:ext cx="474086" cy="402649"/>
          </a:xfrm>
          <a:prstGeom prst="rect">
            <a:avLst/>
          </a:prstGeom>
        </p:spPr>
      </p:pic>
    </p:spTree>
    <p:custDataLst>
      <p:tags r:id="rId1"/>
    </p:custDataLst>
    <p:extLst>
      <p:ext uri="{BB962C8B-B14F-4D97-AF65-F5344CB8AC3E}">
        <p14:creationId xmlns:p14="http://schemas.microsoft.com/office/powerpoint/2010/main" val="251329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48EC0E6-A150-45D4-8166-EC48E979A408}"/>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B2D29A78-8C7E-4B0C-AC0C-D0668A3A4D6B}"/>
              </a:ext>
            </a:extLst>
          </p:cNvPr>
          <p:cNvSpPr txBox="1">
            <a:spLocks/>
          </p:cNvSpPr>
          <p:nvPr/>
        </p:nvSpPr>
        <p:spPr>
          <a:xfrm>
            <a:off x="31863" y="814731"/>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a:solidFill>
                  <a:srgbClr val="FF0000"/>
                </a:solidFill>
                <a:latin typeface="Times New Roman" panose="02020603050405020304" pitchFamily="18" charset="0"/>
                <a:cs typeface="Times New Roman" panose="02020603050405020304" pitchFamily="18" charset="0"/>
              </a:rPr>
              <a:t>2</a:t>
            </a:r>
            <a:r>
              <a:rPr lang="en-US" sz="12800" b="1">
                <a:solidFill>
                  <a:srgbClr val="FF0000"/>
                </a:solidFill>
                <a:latin typeface="Times New Roman" panose="02020603050405020304" pitchFamily="18" charset="0"/>
                <a:cs typeface="Times New Roman" panose="02020603050405020304" pitchFamily="18" charset="0"/>
              </a:rPr>
              <a:t>. Thực hiện lọc dữ liệu:</a:t>
            </a:r>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6" name="Content Placeholder 2">
            <a:extLst>
              <a:ext uri="{FF2B5EF4-FFF2-40B4-BE49-F238E27FC236}">
                <a16:creationId xmlns:a16="http://schemas.microsoft.com/office/drawing/2014/main" id="{07D37DE0-F4CB-4192-8490-9F714E9BD32E}"/>
              </a:ext>
            </a:extLst>
          </p:cNvPr>
          <p:cNvSpPr txBox="1">
            <a:spLocks/>
          </p:cNvSpPr>
          <p:nvPr/>
        </p:nvSpPr>
        <p:spPr>
          <a:xfrm>
            <a:off x="307973" y="1317408"/>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a:solidFill>
                  <a:srgbClr val="FF0000"/>
                </a:solidFill>
                <a:latin typeface="Times New Roman" panose="02020603050405020304" pitchFamily="18" charset="0"/>
                <a:cs typeface="Times New Roman" panose="02020603050405020304" pitchFamily="18" charset="0"/>
              </a:rPr>
              <a:t>b. Lọc theo điều kiện:</a:t>
            </a:r>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u="sng">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sz="4400" b="1" dirty="0">
              <a:solidFill>
                <a:srgbClr val="0000FF"/>
              </a:solidFill>
            </a:endParaRPr>
          </a:p>
          <a:p>
            <a:pPr algn="just"/>
            <a:endParaRPr lang="en-US" sz="4400"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grpSp>
        <p:nvGrpSpPr>
          <p:cNvPr id="2" name="Group 1">
            <a:extLst>
              <a:ext uri="{FF2B5EF4-FFF2-40B4-BE49-F238E27FC236}">
                <a16:creationId xmlns:a16="http://schemas.microsoft.com/office/drawing/2014/main" id="{4FF48611-F01C-42E8-8CC5-1106299D65A6}"/>
              </a:ext>
            </a:extLst>
          </p:cNvPr>
          <p:cNvGrpSpPr/>
          <p:nvPr/>
        </p:nvGrpSpPr>
        <p:grpSpPr>
          <a:xfrm>
            <a:off x="307973" y="5367702"/>
            <a:ext cx="840970" cy="953016"/>
            <a:chOff x="3458134" y="1905002"/>
            <a:chExt cx="4577519" cy="4577519"/>
          </a:xfrm>
        </p:grpSpPr>
        <p:pic>
          <p:nvPicPr>
            <p:cNvPr id="10" name="Picture 9" descr="Background pattern&#10;&#10;Description automatically generated">
              <a:extLst>
                <a:ext uri="{FF2B5EF4-FFF2-40B4-BE49-F238E27FC236}">
                  <a16:creationId xmlns:a16="http://schemas.microsoft.com/office/drawing/2014/main" id="{241A1891-F504-425C-958A-453E7A454CB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7382" r="20120" b="2"/>
            <a:stretch/>
          </p:blipFill>
          <p:spPr>
            <a:xfrm>
              <a:off x="3458134" y="1905002"/>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1" name="Picture 10" descr="A picture containing toy, doll&#10;&#10;Description automatically generated">
              <a:extLst>
                <a:ext uri="{FF2B5EF4-FFF2-40B4-BE49-F238E27FC236}">
                  <a16:creationId xmlns:a16="http://schemas.microsoft.com/office/drawing/2014/main" id="{85E88C47-6CD5-4597-B6D5-4F7BF6AA13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8659" y="2042477"/>
              <a:ext cx="3103563" cy="3103563"/>
            </a:xfrm>
            <a:prstGeom prst="rect">
              <a:avLst/>
            </a:prstGeom>
          </p:spPr>
        </p:pic>
      </p:grpSp>
      <p:sp>
        <p:nvSpPr>
          <p:cNvPr id="12" name="Rectangle 11">
            <a:extLst>
              <a:ext uri="{FF2B5EF4-FFF2-40B4-BE49-F238E27FC236}">
                <a16:creationId xmlns:a16="http://schemas.microsoft.com/office/drawing/2014/main" id="{F18B392F-AEA8-4430-8A99-B1A5C7E492C7}"/>
              </a:ext>
            </a:extLst>
          </p:cNvPr>
          <p:cNvSpPr/>
          <p:nvPr/>
        </p:nvSpPr>
        <p:spPr>
          <a:xfrm>
            <a:off x="1329307" y="5665831"/>
            <a:ext cx="10894556" cy="461665"/>
          </a:xfrm>
          <a:prstGeom prst="rect">
            <a:avLst/>
          </a:prstGeom>
        </p:spPr>
        <p:txBody>
          <a:bodyPr wrap="square">
            <a:spAutoFit/>
          </a:bodyPr>
          <a:lstStyle/>
          <a:p>
            <a:pPr algn="just">
              <a:spcBef>
                <a:spcPts val="300"/>
              </a:spcBef>
              <a:spcAft>
                <a:spcPts val="300"/>
              </a:spcAft>
            </a:pPr>
            <a:r>
              <a:rPr lang="en-US" sz="2400" b="1" dirty="0" err="1">
                <a:solidFill>
                  <a:srgbClr val="FF0000"/>
                </a:solidFill>
                <a:latin typeface="Times New Roman" panose="02020603050405020304" pitchFamily="18" charset="0"/>
                <a:ea typeface="VNI-Times" pitchFamily="2" charset="0"/>
              </a:rPr>
              <a:t>Câu</a:t>
            </a:r>
            <a:r>
              <a:rPr lang="en-US" sz="2400" b="1" dirty="0">
                <a:solidFill>
                  <a:srgbClr val="FF0000"/>
                </a:solidFill>
                <a:latin typeface="Times New Roman" panose="02020603050405020304" pitchFamily="18" charset="0"/>
                <a:ea typeface="VNI-Times" pitchFamily="2" charset="0"/>
              </a:rPr>
              <a:t> </a:t>
            </a:r>
            <a:r>
              <a:rPr lang="en-US" sz="2400" b="1" dirty="0" err="1">
                <a:solidFill>
                  <a:srgbClr val="FF0000"/>
                </a:solidFill>
                <a:latin typeface="Times New Roman" panose="02020603050405020304" pitchFamily="18" charset="0"/>
                <a:ea typeface="VNI-Times" pitchFamily="2" charset="0"/>
              </a:rPr>
              <a:t>hỏi</a:t>
            </a:r>
            <a:r>
              <a:rPr lang="en-US" sz="2400" b="1" dirty="0">
                <a:solidFill>
                  <a:srgbClr val="FF0000"/>
                </a:solidFill>
                <a:latin typeface="Times New Roman" panose="02020603050405020304" pitchFamily="18" charset="0"/>
                <a:ea typeface="VNI-Times" pitchFamily="2" charset="0"/>
              </a:rPr>
              <a:t>: </a:t>
            </a:r>
            <a:r>
              <a:rPr lang="en-US" sz="2400" b="1" dirty="0" err="1">
                <a:solidFill>
                  <a:srgbClr val="FF0000"/>
                </a:solidFill>
                <a:latin typeface="Times New Roman" panose="02020603050405020304" pitchFamily="18" charset="0"/>
                <a:ea typeface="VNI-Times" pitchFamily="2" charset="0"/>
              </a:rPr>
              <a:t>Tìm</a:t>
            </a:r>
            <a:r>
              <a:rPr lang="en-US" sz="2400" b="1" dirty="0">
                <a:solidFill>
                  <a:srgbClr val="FF0000"/>
                </a:solidFill>
                <a:latin typeface="Times New Roman" panose="02020603050405020304" pitchFamily="18" charset="0"/>
                <a:ea typeface="VNI-Times" pitchFamily="2" charset="0"/>
              </a:rPr>
              <a:t> </a:t>
            </a:r>
            <a:r>
              <a:rPr lang="en-US" sz="2400" b="1" dirty="0" err="1">
                <a:solidFill>
                  <a:srgbClr val="FF0000"/>
                </a:solidFill>
                <a:latin typeface="Times New Roman" panose="02020603050405020304" pitchFamily="18" charset="0"/>
                <a:ea typeface="VNI-Times" pitchFamily="2" charset="0"/>
              </a:rPr>
              <a:t>hiểu</a:t>
            </a:r>
            <a:r>
              <a:rPr lang="en-US" sz="2400" b="1" dirty="0">
                <a:solidFill>
                  <a:srgbClr val="FF0000"/>
                </a:solidFill>
                <a:latin typeface="Times New Roman" panose="02020603050405020304" pitchFamily="18" charset="0"/>
                <a:ea typeface="VNI-Times" pitchFamily="2" charset="0"/>
              </a:rPr>
              <a:t> </a:t>
            </a:r>
            <a:r>
              <a:rPr lang="en-US" sz="2400" b="1" dirty="0" err="1">
                <a:solidFill>
                  <a:srgbClr val="FF0000"/>
                </a:solidFill>
                <a:latin typeface="Times New Roman" panose="02020603050405020304" pitchFamily="18" charset="0"/>
                <a:ea typeface="VNI-Times" pitchFamily="2" charset="0"/>
              </a:rPr>
              <a:t>nội</a:t>
            </a:r>
            <a:r>
              <a:rPr lang="en-US" sz="2400" b="1" dirty="0">
                <a:solidFill>
                  <a:srgbClr val="FF0000"/>
                </a:solidFill>
                <a:latin typeface="Times New Roman" panose="02020603050405020304" pitchFamily="18" charset="0"/>
                <a:ea typeface="VNI-Times" pitchFamily="2" charset="0"/>
              </a:rPr>
              <a:t> dung </a:t>
            </a:r>
            <a:r>
              <a:rPr lang="en-US" sz="2400" b="1" dirty="0" err="1">
                <a:solidFill>
                  <a:srgbClr val="FF0000"/>
                </a:solidFill>
                <a:latin typeface="Times New Roman" panose="02020603050405020304" pitchFamily="18" charset="0"/>
                <a:ea typeface="VNI-Times" pitchFamily="2" charset="0"/>
              </a:rPr>
              <a:t>mục</a:t>
            </a:r>
            <a:r>
              <a:rPr lang="en-US" sz="2400" b="1" dirty="0">
                <a:solidFill>
                  <a:srgbClr val="FF0000"/>
                </a:solidFill>
                <a:latin typeface="Times New Roman" panose="02020603050405020304" pitchFamily="18" charset="0"/>
                <a:ea typeface="VNI-Times" pitchFamily="2" charset="0"/>
              </a:rPr>
              <a:t> 2b SGK/24, </a:t>
            </a:r>
            <a:r>
              <a:rPr lang="en-US" sz="2400" b="1" dirty="0" smtClean="0">
                <a:solidFill>
                  <a:srgbClr val="FF0000"/>
                </a:solidFill>
                <a:latin typeface="Times New Roman" panose="02020603050405020304" pitchFamily="18" charset="0"/>
                <a:ea typeface="VNI-Times" pitchFamily="2" charset="0"/>
              </a:rPr>
              <a:t>25, </a:t>
            </a:r>
            <a:r>
              <a:rPr lang="en-US" sz="2400" b="1" dirty="0" err="1" smtClean="0">
                <a:solidFill>
                  <a:srgbClr val="FF0000"/>
                </a:solidFill>
                <a:latin typeface="Times New Roman" panose="02020603050405020304" pitchFamily="18" charset="0"/>
                <a:ea typeface="VNI-Times" pitchFamily="2" charset="0"/>
              </a:rPr>
              <a:t>hoàn</a:t>
            </a:r>
            <a:r>
              <a:rPr lang="en-US" sz="2400" b="1" dirty="0" smtClean="0">
                <a:solidFill>
                  <a:srgbClr val="FF0000"/>
                </a:solidFill>
                <a:latin typeface="Times New Roman" panose="02020603050405020304" pitchFamily="18" charset="0"/>
                <a:ea typeface="VNI-Times" pitchFamily="2" charset="0"/>
              </a:rPr>
              <a:t> </a:t>
            </a:r>
            <a:r>
              <a:rPr lang="en-US" sz="2400" b="1" dirty="0" err="1">
                <a:solidFill>
                  <a:srgbClr val="FF0000"/>
                </a:solidFill>
                <a:latin typeface="Times New Roman" panose="02020603050405020304" pitchFamily="18" charset="0"/>
                <a:ea typeface="VNI-Times" pitchFamily="2" charset="0"/>
              </a:rPr>
              <a:t>thành</a:t>
            </a:r>
            <a:r>
              <a:rPr lang="en-US" sz="2400" b="1" dirty="0">
                <a:solidFill>
                  <a:srgbClr val="FF0000"/>
                </a:solidFill>
                <a:latin typeface="Times New Roman" panose="02020603050405020304" pitchFamily="18" charset="0"/>
                <a:ea typeface="VNI-Times" pitchFamily="2" charset="0"/>
              </a:rPr>
              <a:t> PHT </a:t>
            </a:r>
            <a:r>
              <a:rPr lang="en-US" sz="2400" b="1" dirty="0" err="1">
                <a:solidFill>
                  <a:srgbClr val="FF0000"/>
                </a:solidFill>
                <a:latin typeface="Times New Roman" panose="02020603050405020304" pitchFamily="18" charset="0"/>
                <a:ea typeface="VNI-Times" pitchFamily="2" charset="0"/>
              </a:rPr>
              <a:t>số</a:t>
            </a:r>
            <a:r>
              <a:rPr lang="en-US" sz="2400" b="1" dirty="0">
                <a:solidFill>
                  <a:srgbClr val="FF0000"/>
                </a:solidFill>
                <a:latin typeface="Times New Roman" panose="02020603050405020304" pitchFamily="18" charset="0"/>
                <a:ea typeface="VNI-Times" pitchFamily="2" charset="0"/>
              </a:rPr>
              <a:t> 2 </a:t>
            </a:r>
            <a:r>
              <a:rPr lang="en-US" sz="2400" b="1" dirty="0" err="1">
                <a:solidFill>
                  <a:srgbClr val="FF0000"/>
                </a:solidFill>
                <a:latin typeface="Times New Roman" panose="02020603050405020304" pitchFamily="18" charset="0"/>
                <a:ea typeface="VNI-Times" pitchFamily="2" charset="0"/>
              </a:rPr>
              <a:t>như</a:t>
            </a:r>
            <a:r>
              <a:rPr lang="en-US" sz="2400" b="1" dirty="0">
                <a:solidFill>
                  <a:srgbClr val="FF0000"/>
                </a:solidFill>
                <a:latin typeface="Times New Roman" panose="02020603050405020304" pitchFamily="18" charset="0"/>
                <a:ea typeface="VNI-Times" pitchFamily="2" charset="0"/>
              </a:rPr>
              <a:t> </a:t>
            </a:r>
            <a:r>
              <a:rPr lang="en-US" sz="2400" b="1" dirty="0" err="1">
                <a:solidFill>
                  <a:srgbClr val="FF0000"/>
                </a:solidFill>
                <a:latin typeface="Times New Roman" panose="02020603050405020304" pitchFamily="18" charset="0"/>
                <a:ea typeface="VNI-Times" pitchFamily="2" charset="0"/>
              </a:rPr>
              <a:t>sau</a:t>
            </a:r>
            <a:r>
              <a:rPr lang="en-US" sz="2400" b="1" dirty="0">
                <a:solidFill>
                  <a:srgbClr val="FF0000"/>
                </a:solidFill>
                <a:latin typeface="Times New Roman" panose="02020603050405020304" pitchFamily="18" charset="0"/>
                <a:ea typeface="VNI-Times" pitchFamily="2" charset="0"/>
              </a:rPr>
              <a:t>:</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grpSp>
        <p:nvGrpSpPr>
          <p:cNvPr id="16" name="Group 15">
            <a:extLst>
              <a:ext uri="{FF2B5EF4-FFF2-40B4-BE49-F238E27FC236}">
                <a16:creationId xmlns:a16="http://schemas.microsoft.com/office/drawing/2014/main" id="{0CF49834-54E0-47AB-8B29-AB1D28D3608C}"/>
              </a:ext>
            </a:extLst>
          </p:cNvPr>
          <p:cNvGrpSpPr/>
          <p:nvPr/>
        </p:nvGrpSpPr>
        <p:grpSpPr>
          <a:xfrm>
            <a:off x="434252" y="1931082"/>
            <a:ext cx="4359420" cy="3436620"/>
            <a:chOff x="434252" y="1931082"/>
            <a:chExt cx="4359420" cy="3436620"/>
          </a:xfrm>
        </p:grpSpPr>
        <p:pic>
          <p:nvPicPr>
            <p:cNvPr id="9" name="Picture 8">
              <a:extLst>
                <a:ext uri="{FF2B5EF4-FFF2-40B4-BE49-F238E27FC236}">
                  <a16:creationId xmlns:a16="http://schemas.microsoft.com/office/drawing/2014/main" id="{7B5D963E-7688-4E48-98B4-1CA1AB2921DF}"/>
                </a:ext>
              </a:extLst>
            </p:cNvPr>
            <p:cNvPicPr/>
            <p:nvPr/>
          </p:nvPicPr>
          <p:blipFill>
            <a:blip r:embed="rId6"/>
            <a:stretch>
              <a:fillRect/>
            </a:stretch>
          </p:blipFill>
          <p:spPr>
            <a:xfrm>
              <a:off x="434252" y="1931082"/>
              <a:ext cx="4359420" cy="2286640"/>
            </a:xfrm>
            <a:prstGeom prst="rect">
              <a:avLst/>
            </a:prstGeom>
          </p:spPr>
        </p:pic>
        <p:sp>
          <p:nvSpPr>
            <p:cNvPr id="14" name="Hộp Văn bản 5">
              <a:extLst>
                <a:ext uri="{FF2B5EF4-FFF2-40B4-BE49-F238E27FC236}">
                  <a16:creationId xmlns:a16="http://schemas.microsoft.com/office/drawing/2014/main" id="{383E1536-C293-4897-95F2-103407F3FD83}"/>
                </a:ext>
              </a:extLst>
            </p:cNvPr>
            <p:cNvSpPr txBox="1"/>
            <p:nvPr/>
          </p:nvSpPr>
          <p:spPr>
            <a:xfrm>
              <a:off x="721469" y="4241945"/>
              <a:ext cx="3782291" cy="1125757"/>
            </a:xfrm>
            <a:prstGeom prst="rect">
              <a:avLst/>
            </a:prstGeom>
            <a:noFill/>
            <a:scene3d>
              <a:camera prst="orthographicFront"/>
              <a:lightRig rig="threePt" dir="t"/>
            </a:scene3d>
            <a:sp3d>
              <a:bevelT prst="softRound"/>
            </a:sp3d>
          </p:spPr>
          <p:txBody>
            <a:bodyPr wrap="square">
              <a:spAutoFit/>
            </a:bodyPr>
            <a:lstStyle/>
            <a:p>
              <a:pPr algn="ctr">
                <a:lnSpc>
                  <a:spcPct val="115000"/>
                </a:lnSpc>
                <a:spcBef>
                  <a:spcPts val="600"/>
                </a:spcBef>
              </a:pPr>
              <a:r>
                <a:rPr lang="en-US" sz="20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i="1" dirty="0">
                  <a:latin typeface="Times New Roman" panose="02020603050405020304" pitchFamily="18" charset="0"/>
                  <a:ea typeface="Calibri" panose="020F0502020204030204" pitchFamily="34" charset="0"/>
                  <a:cs typeface="Times New Roman" panose="02020603050405020304" pitchFamily="18" charset="0"/>
                </a:rPr>
                <a:t> 6.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Hộp</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thoại</a:t>
              </a:r>
              <a:r>
                <a:rPr lang="en-US" sz="2000" i="1" dirty="0">
                  <a:latin typeface="Times New Roman" panose="02020603050405020304" pitchFamily="18" charset="0"/>
                  <a:ea typeface="Calibri" panose="020F0502020204030204" pitchFamily="34" charset="0"/>
                  <a:cs typeface="Times New Roman" panose="02020603050405020304" pitchFamily="18" charset="0"/>
                </a:rPr>
                <a:t> Top 10 AutoFilter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000" i="1" dirty="0">
                  <a:latin typeface="Times New Roman" panose="02020603050405020304" pitchFamily="18" charset="0"/>
                  <a:ea typeface="Calibri" panose="020F0502020204030204" pitchFamily="34" charset="0"/>
                  <a:cs typeface="Times New Roman" panose="02020603050405020304" pitchFamily="18" charset="0"/>
                </a:rPr>
                <a:t> Top 10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tùy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000" i="1" dirty="0">
                  <a:latin typeface="Times New Roman" panose="02020603050405020304" pitchFamily="18" charset="0"/>
                  <a:ea typeface="Calibri" panose="020F0502020204030204" pitchFamily="34" charset="0"/>
                  <a:cs typeface="Times New Roman" panose="02020603050405020304" pitchFamily="18" charset="0"/>
                </a:rPr>
                <a:t> Number Filter</a:t>
              </a:r>
              <a:endParaRPr lang="vi-VN" sz="2000" i="1" dirty="0">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E989D189-43FE-4ADD-8CA0-966D957EEC32}"/>
              </a:ext>
            </a:extLst>
          </p:cNvPr>
          <p:cNvGrpSpPr/>
          <p:nvPr/>
        </p:nvGrpSpPr>
        <p:grpSpPr>
          <a:xfrm>
            <a:off x="5888479" y="1996775"/>
            <a:ext cx="5606727" cy="3016984"/>
            <a:chOff x="5888479" y="1996775"/>
            <a:chExt cx="5606727" cy="3016984"/>
          </a:xfrm>
        </p:grpSpPr>
        <p:pic>
          <p:nvPicPr>
            <p:cNvPr id="13" name="Picture 12">
              <a:extLst>
                <a:ext uri="{FF2B5EF4-FFF2-40B4-BE49-F238E27FC236}">
                  <a16:creationId xmlns:a16="http://schemas.microsoft.com/office/drawing/2014/main" id="{0A2E5B73-1366-4B70-9574-DC54B420FB03}"/>
                </a:ext>
              </a:extLst>
            </p:cNvPr>
            <p:cNvPicPr>
              <a:picLocks noChangeAspect="1"/>
            </p:cNvPicPr>
            <p:nvPr/>
          </p:nvPicPr>
          <p:blipFill>
            <a:blip r:embed="rId7"/>
            <a:stretch>
              <a:fillRect/>
            </a:stretch>
          </p:blipFill>
          <p:spPr>
            <a:xfrm>
              <a:off x="5888479" y="1996775"/>
              <a:ext cx="5606727" cy="2220947"/>
            </a:xfrm>
            <a:prstGeom prst="rect">
              <a:avLst/>
            </a:prstGeom>
            <a:ln>
              <a:solidFill>
                <a:schemeClr val="accent1">
                  <a:shade val="50000"/>
                </a:schemeClr>
              </a:solidFill>
            </a:ln>
          </p:spPr>
        </p:pic>
        <p:sp>
          <p:nvSpPr>
            <p:cNvPr id="15" name="Hộp Văn bản 5">
              <a:extLst>
                <a:ext uri="{FF2B5EF4-FFF2-40B4-BE49-F238E27FC236}">
                  <a16:creationId xmlns:a16="http://schemas.microsoft.com/office/drawing/2014/main" id="{FA4CF5FF-366C-4C45-BF82-0617142BCC16}"/>
                </a:ext>
              </a:extLst>
            </p:cNvPr>
            <p:cNvSpPr txBox="1"/>
            <p:nvPr/>
          </p:nvSpPr>
          <p:spPr>
            <a:xfrm>
              <a:off x="6963466" y="4241945"/>
              <a:ext cx="3782291" cy="771814"/>
            </a:xfrm>
            <a:prstGeom prst="rect">
              <a:avLst/>
            </a:prstGeom>
            <a:noFill/>
            <a:scene3d>
              <a:camera prst="orthographicFront"/>
              <a:lightRig rig="threePt" dir="t"/>
            </a:scene3d>
            <a:sp3d>
              <a:bevelT prst="softRound"/>
            </a:sp3d>
          </p:spPr>
          <p:txBody>
            <a:bodyPr wrap="square">
              <a:spAutoFit/>
            </a:bodyPr>
            <a:lstStyle/>
            <a:p>
              <a:pPr algn="ctr">
                <a:lnSpc>
                  <a:spcPct val="115000"/>
                </a:lnSpc>
                <a:spcBef>
                  <a:spcPts val="600"/>
                </a:spcBef>
              </a:pPr>
              <a:r>
                <a:rPr lang="en-US" sz="20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i="1" dirty="0">
                  <a:latin typeface="Times New Roman" panose="02020603050405020304" pitchFamily="18" charset="0"/>
                  <a:ea typeface="Calibri" panose="020F0502020204030204" pitchFamily="34" charset="0"/>
                  <a:cs typeface="Times New Roman" panose="02020603050405020304" pitchFamily="18" charset="0"/>
                </a:rPr>
                <a:t> 7.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dụ</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000" i="1" dirty="0">
                  <a:latin typeface="Times New Roman" panose="02020603050405020304" pitchFamily="18" charset="0"/>
                  <a:ea typeface="Calibri" panose="020F0502020204030204" pitchFamily="34" charset="0"/>
                  <a:cs typeface="Times New Roman" panose="02020603050405020304" pitchFamily="18" charset="0"/>
                </a:rPr>
                <a:t> 3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tỉ</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lệ</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giỏi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cao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nhất</a:t>
              </a:r>
              <a:endParaRPr lang="vi-VN" sz="2000" i="1" dirty="0">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6975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C7BAFBA-854C-4FCD-A51D-4B10219FD54B}"/>
              </a:ext>
            </a:extLst>
          </p:cNvPr>
          <p:cNvSpPr>
            <a:spLocks noChangeArrowheads="1"/>
          </p:cNvSpPr>
          <p:nvPr/>
        </p:nvSpPr>
        <p:spPr bwMode="auto">
          <a:xfrm>
            <a:off x="174478" y="695858"/>
            <a:ext cx="12049385"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0788" algn="r"/>
              </a:tabLst>
              <a:defRPr>
                <a:solidFill>
                  <a:schemeClr val="tx1"/>
                </a:solidFill>
                <a:latin typeface="Arial" panose="020B0604020202020204" pitchFamily="34" charset="0"/>
              </a:defRPr>
            </a:lvl1pPr>
            <a:lvl2pPr eaLnBrk="0" fontAlgn="base" hangingPunct="0">
              <a:spcBef>
                <a:spcPct val="0"/>
              </a:spcBef>
              <a:spcAft>
                <a:spcPct val="0"/>
              </a:spcAft>
              <a:tabLst>
                <a:tab pos="6300788" algn="r"/>
              </a:tabLst>
              <a:defRPr>
                <a:solidFill>
                  <a:schemeClr val="tx1"/>
                </a:solidFill>
                <a:latin typeface="Arial" panose="020B0604020202020204" pitchFamily="34" charset="0"/>
              </a:defRPr>
            </a:lvl2pPr>
            <a:lvl3pPr eaLnBrk="0" fontAlgn="base" hangingPunct="0">
              <a:spcBef>
                <a:spcPct val="0"/>
              </a:spcBef>
              <a:spcAft>
                <a:spcPct val="0"/>
              </a:spcAft>
              <a:tabLst>
                <a:tab pos="6300788" algn="r"/>
              </a:tabLst>
              <a:defRPr>
                <a:solidFill>
                  <a:schemeClr val="tx1"/>
                </a:solidFill>
                <a:latin typeface="Arial" panose="020B0604020202020204" pitchFamily="34" charset="0"/>
              </a:defRPr>
            </a:lvl3pPr>
            <a:lvl4pPr eaLnBrk="0" fontAlgn="base" hangingPunct="0">
              <a:spcBef>
                <a:spcPct val="0"/>
              </a:spcBef>
              <a:spcAft>
                <a:spcPct val="0"/>
              </a:spcAft>
              <a:tabLst>
                <a:tab pos="6300788" algn="r"/>
              </a:tabLst>
              <a:defRPr>
                <a:solidFill>
                  <a:schemeClr val="tx1"/>
                </a:solidFill>
                <a:latin typeface="Arial" panose="020B0604020202020204" pitchFamily="34" charset="0"/>
              </a:defRPr>
            </a:lvl4pPr>
            <a:lvl5pPr eaLnBrk="0" fontAlgn="base" hangingPunct="0">
              <a:spcBef>
                <a:spcPct val="0"/>
              </a:spcBef>
              <a:spcAft>
                <a:spcPct val="0"/>
              </a:spcAft>
              <a:tabLst>
                <a:tab pos="6300788" algn="r"/>
              </a:tabLst>
              <a:defRPr>
                <a:solidFill>
                  <a:schemeClr val="tx1"/>
                </a:solidFill>
                <a:latin typeface="Arial" panose="020B0604020202020204" pitchFamily="34" charset="0"/>
              </a:defRPr>
            </a:lvl5pPr>
            <a:lvl6pPr eaLnBrk="0" fontAlgn="base" hangingPunct="0">
              <a:spcBef>
                <a:spcPct val="0"/>
              </a:spcBef>
              <a:spcAft>
                <a:spcPct val="0"/>
              </a:spcAft>
              <a:tabLst>
                <a:tab pos="6300788" algn="r"/>
              </a:tabLst>
              <a:defRPr>
                <a:solidFill>
                  <a:schemeClr val="tx1"/>
                </a:solidFill>
                <a:latin typeface="Arial" panose="020B0604020202020204" pitchFamily="34" charset="0"/>
              </a:defRPr>
            </a:lvl6pPr>
            <a:lvl7pPr eaLnBrk="0" fontAlgn="base" hangingPunct="0">
              <a:spcBef>
                <a:spcPct val="0"/>
              </a:spcBef>
              <a:spcAft>
                <a:spcPct val="0"/>
              </a:spcAft>
              <a:tabLst>
                <a:tab pos="6300788" algn="r"/>
              </a:tabLst>
              <a:defRPr>
                <a:solidFill>
                  <a:schemeClr val="tx1"/>
                </a:solidFill>
                <a:latin typeface="Arial" panose="020B0604020202020204" pitchFamily="34" charset="0"/>
              </a:defRPr>
            </a:lvl7pPr>
            <a:lvl8pPr eaLnBrk="0" fontAlgn="base" hangingPunct="0">
              <a:spcBef>
                <a:spcPct val="0"/>
              </a:spcBef>
              <a:spcAft>
                <a:spcPct val="0"/>
              </a:spcAft>
              <a:tabLst>
                <a:tab pos="6300788" algn="r"/>
              </a:tabLst>
              <a:defRPr>
                <a:solidFill>
                  <a:schemeClr val="tx1"/>
                </a:solidFill>
                <a:latin typeface="Arial" panose="020B0604020202020204" pitchFamily="34" charset="0"/>
              </a:defRPr>
            </a:lvl8pPr>
            <a:lvl9pPr eaLnBrk="0" fontAlgn="base" hangingPunct="0">
              <a:spcBef>
                <a:spcPct val="0"/>
              </a:spcBef>
              <a:spcAft>
                <a:spcPct val="0"/>
              </a:spcAft>
              <a:tabLst>
                <a:tab pos="6300788"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300788" algn="r"/>
              </a:tabLst>
            </a:pPr>
            <a:r>
              <a:rPr lang="en-US" altLang="en-US" sz="2800" b="1" dirty="0">
                <a:solidFill>
                  <a:srgbClr val="FF0000"/>
                </a:solidFill>
                <a:latin typeface="+mn-lt"/>
                <a:ea typeface="Times New Roman" panose="02020603050405020304" pitchFamily="18" charset="0"/>
              </a:rPr>
              <a:t>PHIẾU HỌC TẬP SỐ 2:</a:t>
            </a:r>
          </a:p>
          <a:p>
            <a:pPr marL="0" marR="0" lvl="0" indent="0" algn="just" defTabSz="914400" rtl="0" eaLnBrk="0" fontAlgn="base" latinLnBrk="0" hangingPunct="0">
              <a:lnSpc>
                <a:spcPct val="100000"/>
              </a:lnSpc>
              <a:spcBef>
                <a:spcPct val="0"/>
              </a:spcBef>
              <a:spcAft>
                <a:spcPct val="0"/>
              </a:spcAft>
              <a:buClrTx/>
              <a:buSzTx/>
              <a:buFontTx/>
              <a:buNone/>
              <a:tabLst>
                <a:tab pos="6300788" algn="r"/>
              </a:tabLst>
            </a:pPr>
            <a:r>
              <a:rPr kumimoji="0" lang="en-US" altLang="en-US" sz="2800" b="0" i="0" u="none" strike="noStrike" cap="none" normalizeH="0" baseline="0" dirty="0" err="1">
                <a:ln>
                  <a:noFill/>
                </a:ln>
                <a:effectLst/>
                <a:latin typeface="+mn-lt"/>
                <a:ea typeface="Times New Roman" panose="02020603050405020304" pitchFamily="18" charset="0"/>
              </a:rPr>
              <a:t>Điền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các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từ</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còn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thiếu</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trong</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các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thực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hiện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tính</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năng</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lọc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dữ</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liệu</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theo</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điều</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kiện</a:t>
            </a:r>
            <a:r>
              <a:rPr kumimoji="0" lang="en-US" altLang="en-US" sz="2800" b="0" i="0" u="none" strike="noStrike" cap="none" normalizeH="0" baseline="0" dirty="0">
                <a:ln>
                  <a:noFill/>
                </a:ln>
                <a:effectLst/>
                <a:latin typeface="+mn-lt"/>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6300788" algn="r"/>
              </a:tabLst>
            </a:pPr>
            <a:endParaRPr kumimoji="0" lang="en-US" altLang="en-US" sz="2800" b="0" i="0" u="none" strike="noStrike" cap="none" normalizeH="0" baseline="0" dirty="0">
              <a:ln>
                <a:noFill/>
              </a:ln>
              <a:solidFill>
                <a:srgbClr val="0000FF"/>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300788" algn="r"/>
              </a:tabLst>
            </a:pPr>
            <a:endParaRPr kumimoji="0" lang="en-US" altLang="en-US" sz="2800" b="0" i="0" u="none" strike="noStrike" cap="none" normalizeH="0" baseline="0" dirty="0">
              <a:ln>
                <a:noFill/>
              </a:ln>
              <a:effectLst/>
              <a:latin typeface="+mn-l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6300788" algn="r"/>
              </a:tabLst>
            </a:pP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1: ……(1)…… </a:t>
            </a:r>
            <a:r>
              <a:rPr kumimoji="0" lang="en-US" altLang="en-US" sz="2800" b="0" i="0" u="none" strike="noStrike" cap="none" normalizeH="0" baseline="0" dirty="0" err="1">
                <a:ln>
                  <a:noFill/>
                </a:ln>
                <a:effectLst/>
                <a:latin typeface="+mn-lt"/>
                <a:ea typeface="Times New Roman" panose="02020603050405020304" pitchFamily="18" charset="0"/>
              </a:rPr>
              <a:t>vào</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biểu</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tượng</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bên</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cạnh</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tiêu</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đề</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cột</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muốn</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lọc</a:t>
            </a:r>
            <a:r>
              <a:rPr kumimoji="0" lang="en-US" altLang="en-US" sz="2800" b="0" i="0" u="none" strike="noStrike" cap="none" normalizeH="0" dirty="0">
                <a:ln>
                  <a:noFill/>
                </a:ln>
                <a:effectLst/>
                <a:latin typeface="+mn-lt"/>
                <a:ea typeface="Times New Roman" panose="02020603050405020304" pitchFamily="18" charset="0"/>
              </a:rPr>
              <a:t>.</a:t>
            </a:r>
            <a:endParaRPr kumimoji="0" lang="en-US" altLang="en-US" sz="2800" b="0" i="0" u="none" strike="noStrike" cap="none" normalizeH="0" baseline="0" dirty="0">
              <a:ln>
                <a:noFill/>
              </a:ln>
              <a:effectLst/>
              <a:latin typeface="+mn-lt"/>
              <a:ea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tabLst>
                <a:tab pos="6300788" algn="r"/>
              </a:tabLst>
            </a:pP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2: </a:t>
            </a:r>
            <a:r>
              <a:rPr kumimoji="0" lang="en-US" altLang="en-US" sz="2800" b="0" i="0" u="none" strike="noStrike" cap="none" normalizeH="0" baseline="0" dirty="0" err="1">
                <a:ln>
                  <a:noFill/>
                </a:ln>
                <a:effectLst/>
                <a:latin typeface="+mn-lt"/>
                <a:ea typeface="Times New Roman" panose="02020603050405020304" pitchFamily="18" charset="0"/>
              </a:rPr>
              <a:t>Chọn</a:t>
            </a:r>
            <a:r>
              <a:rPr kumimoji="0" lang="en-US" altLang="en-US" sz="2800" b="0" i="0" u="none" strike="noStrike" cap="none" normalizeH="0" baseline="0" dirty="0">
                <a:ln>
                  <a:noFill/>
                </a:ln>
                <a:effectLst/>
                <a:latin typeface="+mn-lt"/>
                <a:ea typeface="Times New Roman" panose="02020603050405020304" pitchFamily="18" charset="0"/>
              </a:rPr>
              <a:t> ………(2)……               </a:t>
            </a:r>
            <a:r>
              <a:rPr kumimoji="0" lang="en-US" altLang="en-US" sz="2800" b="0" i="0" u="none" strike="noStrike" cap="none" normalizeH="0" baseline="0" dirty="0" err="1">
                <a:ln>
                  <a:noFill/>
                </a:ln>
                <a:effectLst/>
                <a:latin typeface="+mn-lt"/>
                <a:ea typeface="Times New Roman" panose="02020603050405020304" pitchFamily="18" charset="0"/>
              </a:rPr>
              <a:t>hoặc</a:t>
            </a:r>
            <a:r>
              <a:rPr kumimoji="0" lang="en-US" altLang="en-US" sz="2800" b="0" i="0" u="none" strike="noStrike" cap="none" normalizeH="0" baseline="0" dirty="0">
                <a:ln>
                  <a:noFill/>
                </a:ln>
                <a:effectLst/>
                <a:latin typeface="+mn-lt"/>
                <a:ea typeface="Times New Roman" panose="02020603050405020304" pitchFamily="18" charset="0"/>
              </a:rPr>
              <a:t> Text Filters. </a:t>
            </a:r>
            <a:r>
              <a:rPr kumimoji="0" lang="en-US" altLang="en-US" sz="2800" b="0" i="0" u="none" strike="noStrike" cap="none" normalizeH="0" baseline="0" dirty="0" err="1">
                <a:ln>
                  <a:noFill/>
                </a:ln>
                <a:effectLst/>
                <a:latin typeface="+mn-lt"/>
                <a:ea typeface="Times New Roman" panose="02020603050405020304" pitchFamily="18" charset="0"/>
              </a:rPr>
              <a:t>Khi</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đó</a:t>
            </a:r>
            <a:r>
              <a:rPr kumimoji="0" lang="en-US" altLang="en-US" sz="2800" b="0" i="0" u="none" strike="noStrike" cap="none" normalizeH="0" baseline="0" dirty="0">
                <a:ln>
                  <a:noFill/>
                </a:ln>
                <a:effectLst/>
                <a:latin typeface="+mn-lt"/>
                <a:ea typeface="Times New Roman" panose="02020603050405020304" pitchFamily="18" charset="0"/>
              </a:rPr>
              <a:t>,</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một</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danh</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sách</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các</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điều</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kiện</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sẽ</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xuất</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hiện</a:t>
            </a:r>
            <a:r>
              <a:rPr kumimoji="0" lang="en-US" altLang="en-US" sz="2800" b="0" i="0" u="none" strike="noStrike" cap="none" normalizeH="0" dirty="0">
                <a:ln>
                  <a:noFill/>
                </a:ln>
                <a:effectLst/>
                <a:latin typeface="+mn-lt"/>
                <a:ea typeface="Times New Roman" panose="02020603050405020304" pitchFamily="18" charset="0"/>
              </a:rPr>
              <a:t>.</a:t>
            </a:r>
            <a:endParaRPr kumimoji="0" lang="en-US" altLang="en-US" sz="2800" b="0" i="0" u="none" strike="noStrike" cap="none" normalizeH="0" baseline="0" dirty="0">
              <a:ln>
                <a:noFill/>
              </a:ln>
              <a:effectLst/>
              <a:latin typeface="+mn-lt"/>
              <a:ea typeface="Times New Roman" panose="02020603050405020304" pitchFamily="18" charset="0"/>
            </a:endParaRPr>
          </a:p>
          <a:p>
            <a:pPr lvl="0" algn="just">
              <a:lnSpc>
                <a:spcPct val="150000"/>
              </a:lnSpc>
            </a:pP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3: </a:t>
            </a:r>
            <a:r>
              <a:rPr kumimoji="0" lang="en-US" altLang="en-US" sz="2800" b="0" i="0" u="none" strike="noStrike" cap="none" normalizeH="0" baseline="0" dirty="0" err="1">
                <a:ln>
                  <a:noFill/>
                </a:ln>
                <a:effectLst/>
                <a:latin typeface="+mn-lt"/>
                <a:ea typeface="Times New Roman" panose="02020603050405020304" pitchFamily="18" charset="0"/>
              </a:rPr>
              <a:t>Chọn</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kiểu</a:t>
            </a:r>
            <a:r>
              <a:rPr kumimoji="0" lang="en-US" altLang="en-US" sz="2800" b="0" i="0" u="none" strike="noStrike" cap="none" normalizeH="0" dirty="0">
                <a:ln>
                  <a:noFill/>
                </a:ln>
                <a:effectLst/>
                <a:latin typeface="+mn-lt"/>
                <a:ea typeface="Times New Roman" panose="02020603050405020304" pitchFamily="18" charset="0"/>
              </a:rPr>
              <a:t> </a:t>
            </a:r>
            <a:r>
              <a:rPr lang="en-US" altLang="en-US" sz="2800" dirty="0">
                <a:latin typeface="+mn-lt"/>
                <a:ea typeface="Times New Roman" panose="02020603050405020304" pitchFamily="18" charset="0"/>
              </a:rPr>
              <a:t>……(3)…..    </a:t>
            </a:r>
            <a:r>
              <a:rPr kumimoji="0" lang="en-US" altLang="en-US" sz="2800" b="0" i="0" u="none" strike="noStrike" cap="none" normalizeH="0" dirty="0" err="1">
                <a:ln>
                  <a:noFill/>
                </a:ln>
                <a:effectLst/>
                <a:latin typeface="+mn-lt"/>
                <a:ea typeface="Times New Roman" panose="02020603050405020304" pitchFamily="18" charset="0"/>
              </a:rPr>
              <a:t>phù</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hợp</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Tùy</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thuộc</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vào</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điều</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kiện</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đã</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chọn</a:t>
            </a:r>
            <a:r>
              <a:rPr kumimoji="0" lang="en-US" altLang="en-US" sz="2800" b="0" i="0" u="none" strike="noStrike" cap="none" normalizeH="0" dirty="0">
                <a:ln>
                  <a:noFill/>
                </a:ln>
                <a:effectLst/>
                <a:latin typeface="+mn-lt"/>
                <a:ea typeface="Times New Roman" panose="02020603050405020304" pitchFamily="18" charset="0"/>
              </a:rPr>
              <a:t>, Excel </a:t>
            </a:r>
            <a:r>
              <a:rPr kumimoji="0" lang="en-US" altLang="en-US" sz="2800" b="0" i="0" u="none" strike="noStrike" cap="none" normalizeH="0" dirty="0" err="1">
                <a:ln>
                  <a:noFill/>
                </a:ln>
                <a:effectLst/>
                <a:latin typeface="+mn-lt"/>
                <a:ea typeface="Times New Roman" panose="02020603050405020304" pitchFamily="18" charset="0"/>
              </a:rPr>
              <a:t>có</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thể</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hiển</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thị</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một</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hộp</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thoại</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yêu</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cầu</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điền</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thêm</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các</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tham</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số</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cần</a:t>
            </a:r>
            <a:r>
              <a:rPr kumimoji="0" lang="en-US" altLang="en-US" sz="2800" b="0" i="0" u="none" strike="noStrike" cap="none" normalizeH="0" dirty="0">
                <a:ln>
                  <a:noFill/>
                </a:ln>
                <a:effectLst/>
                <a:latin typeface="+mn-lt"/>
                <a:ea typeface="Times New Roman" panose="02020603050405020304" pitchFamily="18" charset="0"/>
              </a:rPr>
              <a:t> </a:t>
            </a:r>
            <a:r>
              <a:rPr kumimoji="0" lang="en-US" altLang="en-US" sz="2800" b="0" i="0" u="none" strike="noStrike" cap="none" normalizeH="0" dirty="0" err="1">
                <a:ln>
                  <a:noFill/>
                </a:ln>
                <a:effectLst/>
                <a:latin typeface="+mn-lt"/>
                <a:ea typeface="Times New Roman" panose="02020603050405020304" pitchFamily="18" charset="0"/>
              </a:rPr>
              <a:t>thiết</a:t>
            </a:r>
            <a:r>
              <a:rPr kumimoji="0" lang="en-US" altLang="en-US" sz="2800" b="0" i="0" u="none" strike="noStrike" cap="none" normalizeH="0" dirty="0">
                <a:ln>
                  <a:noFill/>
                </a:ln>
                <a:effectLst/>
                <a:latin typeface="+mn-lt"/>
                <a:ea typeface="Times New Roman" panose="02020603050405020304" pitchFamily="18" charset="0"/>
              </a:rPr>
              <a:t>.</a:t>
            </a:r>
          </a:p>
          <a:p>
            <a:pPr lvl="0">
              <a:lnSpc>
                <a:spcPct val="150000"/>
              </a:lnSpc>
            </a:pPr>
            <a:r>
              <a:rPr lang="en-US" altLang="en-US" sz="2800" dirty="0">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a:t>
            </a:r>
            <a:r>
              <a:rPr lang="en-US" altLang="en-US" sz="2800" dirty="0">
                <a:latin typeface="+mn-lt"/>
                <a:ea typeface="Times New Roman" panose="02020603050405020304" pitchFamily="18" charset="0"/>
              </a:rPr>
              <a:t>4. </a:t>
            </a:r>
            <a:r>
              <a:rPr lang="en-US" altLang="en-US" sz="2800" dirty="0" err="1">
                <a:latin typeface="+mn-lt"/>
                <a:ea typeface="Times New Roman" panose="02020603050405020304" pitchFamily="18" charset="0"/>
              </a:rPr>
              <a:t>Điền</a:t>
            </a:r>
            <a:r>
              <a:rPr lang="en-US" altLang="en-US" sz="2800" dirty="0">
                <a:latin typeface="+mn-lt"/>
                <a:ea typeface="Times New Roman" panose="02020603050405020304" pitchFamily="18" charset="0"/>
              </a:rPr>
              <a:t> </a:t>
            </a:r>
            <a:r>
              <a:rPr lang="en-US" altLang="en-US" sz="2800" dirty="0" err="1">
                <a:latin typeface="+mn-lt"/>
                <a:ea typeface="Times New Roman" panose="02020603050405020304" pitchFamily="18" charset="0"/>
              </a:rPr>
              <a:t>các</a:t>
            </a:r>
            <a:r>
              <a:rPr lang="en-US" altLang="en-US" sz="2800" dirty="0">
                <a:latin typeface="+mn-lt"/>
                <a:ea typeface="Times New Roman" panose="02020603050405020304" pitchFamily="18" charset="0"/>
              </a:rPr>
              <a:t> ……(4)…..  </a:t>
            </a:r>
            <a:r>
              <a:rPr lang="en-US" altLang="en-US" sz="2800" dirty="0" err="1">
                <a:latin typeface="+mn-lt"/>
                <a:ea typeface="Times New Roman" panose="02020603050405020304" pitchFamily="18" charset="0"/>
              </a:rPr>
              <a:t>và</a:t>
            </a:r>
            <a:r>
              <a:rPr lang="en-US" altLang="en-US" sz="2800" dirty="0">
                <a:latin typeface="+mn-lt"/>
                <a:ea typeface="Times New Roman" panose="02020603050405020304" pitchFamily="18" charset="0"/>
              </a:rPr>
              <a:t> </a:t>
            </a:r>
            <a:r>
              <a:rPr lang="en-US" altLang="en-US" sz="2800" dirty="0" err="1">
                <a:latin typeface="+mn-lt"/>
                <a:ea typeface="Times New Roman" panose="02020603050405020304" pitchFamily="18" charset="0"/>
              </a:rPr>
              <a:t>chọn</a:t>
            </a:r>
            <a:r>
              <a:rPr lang="en-US" altLang="en-US" sz="2800" dirty="0">
                <a:latin typeface="+mn-lt"/>
                <a:ea typeface="Times New Roman" panose="02020603050405020304" pitchFamily="18" charset="0"/>
              </a:rPr>
              <a:t> OK </a:t>
            </a:r>
            <a:r>
              <a:rPr lang="en-US" altLang="en-US" sz="2800" dirty="0" err="1">
                <a:latin typeface="+mn-lt"/>
                <a:ea typeface="Times New Roman" panose="02020603050405020304" pitchFamily="18" charset="0"/>
              </a:rPr>
              <a:t>để</a:t>
            </a:r>
            <a:r>
              <a:rPr lang="en-US" altLang="en-US" sz="2800" dirty="0">
                <a:latin typeface="+mn-lt"/>
                <a:ea typeface="Times New Roman" panose="02020603050405020304" pitchFamily="18" charset="0"/>
              </a:rPr>
              <a:t> </a:t>
            </a:r>
            <a:r>
              <a:rPr lang="en-US" altLang="en-US" sz="2800" dirty="0" err="1">
                <a:latin typeface="+mn-lt"/>
                <a:ea typeface="Times New Roman" panose="02020603050405020304" pitchFamily="18" charset="0"/>
              </a:rPr>
              <a:t>kết</a:t>
            </a:r>
            <a:r>
              <a:rPr lang="en-US" altLang="en-US" sz="2800" dirty="0">
                <a:latin typeface="+mn-lt"/>
                <a:ea typeface="Times New Roman" panose="02020603050405020304" pitchFamily="18" charset="0"/>
              </a:rPr>
              <a:t> </a:t>
            </a:r>
            <a:r>
              <a:rPr lang="en-US" altLang="en-US" sz="2800" dirty="0" err="1">
                <a:latin typeface="+mn-lt"/>
                <a:ea typeface="Times New Roman" panose="02020603050405020304" pitchFamily="18" charset="0"/>
              </a:rPr>
              <a:t>thúc</a:t>
            </a:r>
            <a:r>
              <a:rPr lang="en-US" altLang="en-US" sz="2800" dirty="0">
                <a:latin typeface="+mn-lt"/>
                <a:ea typeface="Times New Roman" panose="02020603050405020304" pitchFamily="18" charset="0"/>
              </a:rPr>
              <a:t>.</a:t>
            </a:r>
            <a:endParaRPr lang="en-US" sz="2800" dirty="0">
              <a:latin typeface="+mn-lt"/>
            </a:endParaRPr>
          </a:p>
        </p:txBody>
      </p:sp>
      <p:sp>
        <p:nvSpPr>
          <p:cNvPr id="4" name="Rectangle: Rounded Corners 3">
            <a:extLst>
              <a:ext uri="{FF2B5EF4-FFF2-40B4-BE49-F238E27FC236}">
                <a16:creationId xmlns:a16="http://schemas.microsoft.com/office/drawing/2014/main" id="{03DC8B24-8FFD-43A3-985D-C5AE5AD0EAAC}"/>
              </a:ext>
            </a:extLst>
          </p:cNvPr>
          <p:cNvSpPr/>
          <p:nvPr/>
        </p:nvSpPr>
        <p:spPr>
          <a:xfrm>
            <a:off x="174478" y="2121896"/>
            <a:ext cx="1814944"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Nháy chuột</a:t>
            </a:r>
          </a:p>
        </p:txBody>
      </p:sp>
      <p:sp>
        <p:nvSpPr>
          <p:cNvPr id="5" name="Rectangle: Rounded Corners 4">
            <a:extLst>
              <a:ext uri="{FF2B5EF4-FFF2-40B4-BE49-F238E27FC236}">
                <a16:creationId xmlns:a16="http://schemas.microsoft.com/office/drawing/2014/main" id="{94FE37D7-C117-4E65-B254-2FD57891D48C}"/>
              </a:ext>
            </a:extLst>
          </p:cNvPr>
          <p:cNvSpPr/>
          <p:nvPr/>
        </p:nvSpPr>
        <p:spPr>
          <a:xfrm>
            <a:off x="2903747" y="2121896"/>
            <a:ext cx="1941197"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điều</a:t>
            </a:r>
            <a:r>
              <a:rPr lang="en-US" sz="2400" b="1" dirty="0">
                <a:solidFill>
                  <a:schemeClr val="bg1"/>
                </a:solidFill>
              </a:rPr>
              <a:t> </a:t>
            </a:r>
            <a:r>
              <a:rPr lang="en-US" sz="2400" b="1" dirty="0" err="1">
                <a:solidFill>
                  <a:schemeClr val="bg1"/>
                </a:solidFill>
              </a:rPr>
              <a:t>kiện</a:t>
            </a:r>
            <a:endParaRPr lang="en-US" sz="2400" b="1" dirty="0">
              <a:solidFill>
                <a:schemeClr val="bg1"/>
              </a:solidFill>
            </a:endParaRPr>
          </a:p>
        </p:txBody>
      </p:sp>
      <p:sp>
        <p:nvSpPr>
          <p:cNvPr id="6" name="Rectangle: Rounded Corners 5">
            <a:extLst>
              <a:ext uri="{FF2B5EF4-FFF2-40B4-BE49-F238E27FC236}">
                <a16:creationId xmlns:a16="http://schemas.microsoft.com/office/drawing/2014/main" id="{EE74A890-E5BD-4B02-BC17-AA0EFC1BB2FD}"/>
              </a:ext>
            </a:extLst>
          </p:cNvPr>
          <p:cNvSpPr/>
          <p:nvPr/>
        </p:nvSpPr>
        <p:spPr>
          <a:xfrm>
            <a:off x="5863309" y="2121896"/>
            <a:ext cx="1814944"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tham</a:t>
            </a:r>
            <a:r>
              <a:rPr lang="en-US" sz="2400" b="1" dirty="0">
                <a:solidFill>
                  <a:schemeClr val="bg1"/>
                </a:solidFill>
              </a:rPr>
              <a:t> </a:t>
            </a:r>
            <a:r>
              <a:rPr lang="en-US" sz="2400" b="1" dirty="0" err="1">
                <a:solidFill>
                  <a:schemeClr val="bg1"/>
                </a:solidFill>
              </a:rPr>
              <a:t>số</a:t>
            </a:r>
            <a:endParaRPr lang="en-US" sz="2400" b="1" dirty="0">
              <a:solidFill>
                <a:schemeClr val="bg1"/>
              </a:solidFill>
            </a:endParaRPr>
          </a:p>
        </p:txBody>
      </p:sp>
      <p:sp>
        <p:nvSpPr>
          <p:cNvPr id="8" name="Rectangle: Rounded Corners 7">
            <a:extLst>
              <a:ext uri="{FF2B5EF4-FFF2-40B4-BE49-F238E27FC236}">
                <a16:creationId xmlns:a16="http://schemas.microsoft.com/office/drawing/2014/main" id="{EFF038FA-8561-41C1-A559-CCDF969DE3C4}"/>
              </a:ext>
            </a:extLst>
          </p:cNvPr>
          <p:cNvSpPr/>
          <p:nvPr/>
        </p:nvSpPr>
        <p:spPr>
          <a:xfrm>
            <a:off x="8479326" y="2121896"/>
            <a:ext cx="3331931"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Number Filters</a:t>
            </a:r>
          </a:p>
        </p:txBody>
      </p:sp>
      <p:pic>
        <p:nvPicPr>
          <p:cNvPr id="9" name="Picture 8" descr="Hãy thiết lập tính năng sắp xếp và lọc dữ liệu cho bảng dữ liệu tổng Hình 1 và so sánh các kết quả thu được khi lần lượt nháy chuột vào biểu tượng trên dòng tiêu đề các cột Lớp và cột Sĩ số">
            <a:extLst>
              <a:ext uri="{FF2B5EF4-FFF2-40B4-BE49-F238E27FC236}">
                <a16:creationId xmlns:a16="http://schemas.microsoft.com/office/drawing/2014/main" id="{63D9CA16-E6EA-461A-8E6F-6B8EDB6B648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38837" y="3095625"/>
            <a:ext cx="314325" cy="333375"/>
          </a:xfrm>
          <a:prstGeom prst="rect">
            <a:avLst/>
          </a:prstGeom>
          <a:noFill/>
          <a:ln>
            <a:noFill/>
          </a:ln>
        </p:spPr>
      </p:pic>
      <p:sp>
        <p:nvSpPr>
          <p:cNvPr id="10" name="Hộp Văn bản 3">
            <a:extLst>
              <a:ext uri="{FF2B5EF4-FFF2-40B4-BE49-F238E27FC236}">
                <a16:creationId xmlns:a16="http://schemas.microsoft.com/office/drawing/2014/main" id="{3B45E540-7AB9-4FFA-9E55-348F411297C9}"/>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423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3.33333E-6 L 0.12383 0.11643 " pathEditMode="relative" rAng="0" ptsTypes="AA">
                                      <p:cBhvr>
                                        <p:cTn id="6" dur="2000" fill="hold"/>
                                        <p:tgtEl>
                                          <p:spTgt spid="4"/>
                                        </p:tgtEl>
                                        <p:attrNameLst>
                                          <p:attrName>ppt_x</p:attrName>
                                          <p:attrName>ppt_y</p:attrName>
                                        </p:attrNameLst>
                                      </p:cBhvr>
                                      <p:rCtr x="6185" y="581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25E-6 3.33333E-6 L -0.48776 0.20347 " pathEditMode="relative" rAng="0" ptsTypes="AA">
                                      <p:cBhvr>
                                        <p:cTn id="10" dur="2000" fill="hold"/>
                                        <p:tgtEl>
                                          <p:spTgt spid="8"/>
                                        </p:tgtEl>
                                        <p:attrNameLst>
                                          <p:attrName>ppt_x</p:attrName>
                                          <p:attrName>ppt_y</p:attrName>
                                        </p:attrNameLst>
                                      </p:cBhvr>
                                      <p:rCtr x="-24388" y="1016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75E-6 3.33333E-6 L 0.04193 0.3831 " pathEditMode="relative" rAng="0" ptsTypes="AA">
                                      <p:cBhvr>
                                        <p:cTn id="14" dur="2000" fill="hold"/>
                                        <p:tgtEl>
                                          <p:spTgt spid="5"/>
                                        </p:tgtEl>
                                        <p:attrNameLst>
                                          <p:attrName>ppt_x</p:attrName>
                                          <p:attrName>ppt_y</p:attrName>
                                        </p:attrNameLst>
                                      </p:cBhvr>
                                      <p:rCtr x="2096" y="1914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6 3.33333E-6 L -0.23476 0.57106 " pathEditMode="relative" rAng="0" ptsTypes="AA">
                                      <p:cBhvr>
                                        <p:cTn id="18" dur="2000" fill="hold"/>
                                        <p:tgtEl>
                                          <p:spTgt spid="6"/>
                                        </p:tgtEl>
                                        <p:attrNameLst>
                                          <p:attrName>ppt_x</p:attrName>
                                          <p:attrName>ppt_y</p:attrName>
                                        </p:attrNameLst>
                                      </p:cBhvr>
                                      <p:rCtr x="-11745" y="28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48EC0E6-A150-45D4-8166-EC48E979A408}"/>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18" name="Content Placeholder 2">
            <a:extLst>
              <a:ext uri="{FF2B5EF4-FFF2-40B4-BE49-F238E27FC236}">
                <a16:creationId xmlns:a16="http://schemas.microsoft.com/office/drawing/2014/main" id="{DF9146A5-4BB3-4D9B-8CE1-FA9CF8833AFD}"/>
              </a:ext>
            </a:extLst>
          </p:cNvPr>
          <p:cNvSpPr txBox="1">
            <a:spLocks/>
          </p:cNvSpPr>
          <p:nvPr/>
        </p:nvSpPr>
        <p:spPr>
          <a:xfrm>
            <a:off x="31863" y="1352080"/>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a:solidFill>
                  <a:srgbClr val="FF0000"/>
                </a:solidFill>
                <a:latin typeface="Times New Roman" panose="02020603050405020304" pitchFamily="18" charset="0"/>
                <a:cs typeface="Times New Roman" panose="02020603050405020304" pitchFamily="18" charset="0"/>
              </a:rPr>
              <a:t>2</a:t>
            </a:r>
            <a:r>
              <a:rPr lang="en-US" sz="12800" b="1">
                <a:solidFill>
                  <a:srgbClr val="FF0000"/>
                </a:solidFill>
                <a:latin typeface="Times New Roman" panose="02020603050405020304" pitchFamily="18" charset="0"/>
                <a:cs typeface="Times New Roman" panose="02020603050405020304" pitchFamily="18" charset="0"/>
              </a:rPr>
              <a:t>. Thực hiện lọc dữ liệu:</a:t>
            </a:r>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19" name="Hộp Văn bản 5">
            <a:extLst>
              <a:ext uri="{FF2B5EF4-FFF2-40B4-BE49-F238E27FC236}">
                <a16:creationId xmlns:a16="http://schemas.microsoft.com/office/drawing/2014/main" id="{CB346DAB-A1AA-4BAB-904B-0C50EED24D3C}"/>
              </a:ext>
            </a:extLst>
          </p:cNvPr>
          <p:cNvSpPr txBox="1"/>
          <p:nvPr/>
        </p:nvSpPr>
        <p:spPr>
          <a:xfrm>
            <a:off x="31863" y="673689"/>
            <a:ext cx="9161564" cy="613245"/>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Thiết lập tính năng sắp xếp và lọc dữ liệu:</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20" name="Content Placeholder 2">
            <a:extLst>
              <a:ext uri="{FF2B5EF4-FFF2-40B4-BE49-F238E27FC236}">
                <a16:creationId xmlns:a16="http://schemas.microsoft.com/office/drawing/2014/main" id="{48F59828-21BB-4A8E-B279-07F767DD8B21}"/>
              </a:ext>
            </a:extLst>
          </p:cNvPr>
          <p:cNvSpPr txBox="1">
            <a:spLocks/>
          </p:cNvSpPr>
          <p:nvPr/>
        </p:nvSpPr>
        <p:spPr>
          <a:xfrm>
            <a:off x="31863" y="1851779"/>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2800" b="1" dirty="0">
                <a:solidFill>
                  <a:srgbClr val="FF0000"/>
                </a:solidFill>
                <a:latin typeface="Times New Roman" panose="02020603050405020304" pitchFamily="18" charset="0"/>
                <a:cs typeface="Times New Roman" panose="02020603050405020304" pitchFamily="18" charset="0"/>
              </a:rPr>
              <a:t>3</a:t>
            </a:r>
            <a:r>
              <a:rPr lang="en-US" sz="12800" b="1">
                <a:solidFill>
                  <a:srgbClr val="FF0000"/>
                </a:solidFill>
                <a:latin typeface="Times New Roman" panose="02020603050405020304" pitchFamily="18" charset="0"/>
                <a:cs typeface="Times New Roman" panose="02020603050405020304" pitchFamily="18" charset="0"/>
              </a:rPr>
              <a:t>. Thực hành:</a:t>
            </a:r>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grpSp>
        <p:nvGrpSpPr>
          <p:cNvPr id="21" name="Group 20">
            <a:extLst>
              <a:ext uri="{FF2B5EF4-FFF2-40B4-BE49-F238E27FC236}">
                <a16:creationId xmlns:a16="http://schemas.microsoft.com/office/drawing/2014/main" id="{9863B2F4-4D60-400B-A1B9-67BA6F2BEDF6}"/>
              </a:ext>
            </a:extLst>
          </p:cNvPr>
          <p:cNvGrpSpPr/>
          <p:nvPr/>
        </p:nvGrpSpPr>
        <p:grpSpPr>
          <a:xfrm>
            <a:off x="395253" y="2602371"/>
            <a:ext cx="1045619" cy="953016"/>
            <a:chOff x="3458134" y="1905002"/>
            <a:chExt cx="4577519" cy="4577519"/>
          </a:xfrm>
        </p:grpSpPr>
        <p:pic>
          <p:nvPicPr>
            <p:cNvPr id="22" name="Picture 21" descr="Background pattern&#10;&#10;Description automatically generated">
              <a:extLst>
                <a:ext uri="{FF2B5EF4-FFF2-40B4-BE49-F238E27FC236}">
                  <a16:creationId xmlns:a16="http://schemas.microsoft.com/office/drawing/2014/main" id="{72802D8D-CF5B-4462-93DD-F632C6DB5C0F}"/>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7382" r="20120" b="2"/>
            <a:stretch/>
          </p:blipFill>
          <p:spPr>
            <a:xfrm>
              <a:off x="3458134" y="1905002"/>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23" name="Picture 22" descr="A picture containing toy, doll&#10;&#10;Description automatically generated">
              <a:extLst>
                <a:ext uri="{FF2B5EF4-FFF2-40B4-BE49-F238E27FC236}">
                  <a16:creationId xmlns:a16="http://schemas.microsoft.com/office/drawing/2014/main" id="{EE2518B3-E103-4123-9BA8-E40F190663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8659" y="2042477"/>
              <a:ext cx="3103563" cy="3103563"/>
            </a:xfrm>
            <a:prstGeom prst="rect">
              <a:avLst/>
            </a:prstGeom>
          </p:spPr>
        </p:pic>
      </p:grpSp>
      <p:sp>
        <p:nvSpPr>
          <p:cNvPr id="24" name="Content Placeholder 2">
            <a:extLst>
              <a:ext uri="{FF2B5EF4-FFF2-40B4-BE49-F238E27FC236}">
                <a16:creationId xmlns:a16="http://schemas.microsoft.com/office/drawing/2014/main" id="{065AF771-438B-4D20-A882-2C177DA669F1}"/>
              </a:ext>
            </a:extLst>
          </p:cNvPr>
          <p:cNvSpPr txBox="1">
            <a:spLocks/>
          </p:cNvSpPr>
          <p:nvPr/>
        </p:nvSpPr>
        <p:spPr>
          <a:xfrm>
            <a:off x="1562057" y="2736789"/>
            <a:ext cx="10491398" cy="43455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en-US" sz="2800">
                <a:solidFill>
                  <a:srgbClr val="FF0000"/>
                </a:solidFill>
                <a:latin typeface="Times New Roman" panose="02020603050405020304" pitchFamily="18" charset="0"/>
                <a:cs typeface="Times New Roman" panose="02020603050405020304" pitchFamily="18" charset="0"/>
              </a:rPr>
              <a:t>Nhiệm vụ: Sử dụng trang tính với bảng tính dữ liệu trong Hình 1, hãy lần lượt thực hiện các công việc sau:</a:t>
            </a: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endParaRPr lang="en-US" sz="2800" dirty="0">
              <a:solidFill>
                <a:srgbClr val="0000FF"/>
              </a:solidFill>
            </a:endParaRPr>
          </a:p>
          <a:p>
            <a:pPr algn="just">
              <a:lnSpc>
                <a:spcPct val="120000"/>
              </a:lnSpc>
            </a:pPr>
            <a:r>
              <a:rPr lang="en-US" sz="2800" dirty="0">
                <a:solidFill>
                  <a:srgbClr val="0000FF"/>
                </a:solidFill>
              </a:rPr>
              <a:t> </a:t>
            </a:r>
          </a:p>
        </p:txBody>
      </p:sp>
      <p:sp>
        <p:nvSpPr>
          <p:cNvPr id="25" name="Content Placeholder 2">
            <a:extLst>
              <a:ext uri="{FF2B5EF4-FFF2-40B4-BE49-F238E27FC236}">
                <a16:creationId xmlns:a16="http://schemas.microsoft.com/office/drawing/2014/main" id="{1006B007-EDD7-4EC4-9EC8-4BD083634753}"/>
              </a:ext>
            </a:extLst>
          </p:cNvPr>
          <p:cNvSpPr txBox="1">
            <a:spLocks/>
          </p:cNvSpPr>
          <p:nvPr/>
        </p:nvSpPr>
        <p:spPr>
          <a:xfrm>
            <a:off x="239681" y="4227627"/>
            <a:ext cx="11134901" cy="43455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Yêu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cầu</a:t>
            </a:r>
            <a:r>
              <a:rPr lang="en-US" sz="2800" dirty="0">
                <a:solidFill>
                  <a:srgbClr val="0000FF"/>
                </a:solidFill>
                <a:latin typeface="Times New Roman" panose="02020603050405020304" pitchFamily="18" charset="0"/>
                <a:cs typeface="Times New Roman" panose="02020603050405020304" pitchFamily="18" charset="0"/>
              </a:rPr>
              <a:t> 1: </a:t>
            </a:r>
            <a:r>
              <a:rPr lang="en-US" sz="2800" dirty="0" err="1">
                <a:solidFill>
                  <a:srgbClr val="0000FF"/>
                </a:solidFill>
                <a:latin typeface="Times New Roman" panose="02020603050405020304" pitchFamily="18" charset="0"/>
                <a:cs typeface="Times New Roman" panose="02020603050405020304" pitchFamily="18" charset="0"/>
              </a:rPr>
              <a:t>Thao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lớp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thuộc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khối</a:t>
            </a:r>
            <a:r>
              <a:rPr lang="en-US" sz="2800" dirty="0">
                <a:solidFill>
                  <a:srgbClr val="0000FF"/>
                </a:solidFill>
                <a:latin typeface="Times New Roman" panose="02020603050405020304" pitchFamily="18" charset="0"/>
                <a:cs typeface="Times New Roman" panose="02020603050405020304" pitchFamily="18" charset="0"/>
              </a:rPr>
              <a:t> 7?</a:t>
            </a:r>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endParaRPr lang="en-US" sz="2800" dirty="0"/>
          </a:p>
          <a:p>
            <a:r>
              <a:rPr lang="en-US" sz="2800" dirty="0"/>
              <a:t> </a:t>
            </a: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p:txBody>
      </p:sp>
      <p:sp>
        <p:nvSpPr>
          <p:cNvPr id="27" name="Content Placeholder 2">
            <a:extLst>
              <a:ext uri="{FF2B5EF4-FFF2-40B4-BE49-F238E27FC236}">
                <a16:creationId xmlns:a16="http://schemas.microsoft.com/office/drawing/2014/main" id="{C0FA2CF0-26F1-4EB9-9CC0-A5E74FC00E2D}"/>
              </a:ext>
            </a:extLst>
          </p:cNvPr>
          <p:cNvSpPr txBox="1">
            <a:spLocks/>
          </p:cNvSpPr>
          <p:nvPr/>
        </p:nvSpPr>
        <p:spPr>
          <a:xfrm>
            <a:off x="239681" y="4943543"/>
            <a:ext cx="11134901" cy="43455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Yêu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cầu</a:t>
            </a:r>
            <a:r>
              <a:rPr lang="en-US" sz="2800" dirty="0">
                <a:solidFill>
                  <a:srgbClr val="0000FF"/>
                </a:solidFill>
                <a:latin typeface="Times New Roman" panose="02020603050405020304" pitchFamily="18" charset="0"/>
                <a:cs typeface="Times New Roman" panose="02020603050405020304" pitchFamily="18" charset="0"/>
              </a:rPr>
              <a:t> 2: </a:t>
            </a:r>
            <a:r>
              <a:rPr lang="en-US" sz="2800" dirty="0" err="1">
                <a:solidFill>
                  <a:srgbClr val="0000FF"/>
                </a:solidFill>
                <a:latin typeface="Times New Roman" panose="02020603050405020304" pitchFamily="18" charset="0"/>
                <a:cs typeface="Times New Roman" panose="02020603050405020304" pitchFamily="18" charset="0"/>
              </a:rPr>
              <a:t>Hiển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lớp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khối</a:t>
            </a:r>
            <a:r>
              <a:rPr lang="en-US" sz="2800" dirty="0">
                <a:solidFill>
                  <a:srgbClr val="0000FF"/>
                </a:solidFill>
                <a:latin typeface="Times New Roman" panose="02020603050405020304" pitchFamily="18" charset="0"/>
                <a:cs typeface="Times New Roman" panose="02020603050405020304" pitchFamily="18" charset="0"/>
              </a:rPr>
              <a:t> 7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trên</a:t>
            </a:r>
            <a:r>
              <a:rPr lang="en-US" sz="2800" dirty="0">
                <a:solidFill>
                  <a:srgbClr val="0000FF"/>
                </a:solidFill>
                <a:latin typeface="Times New Roman" panose="02020603050405020304" pitchFamily="18" charset="0"/>
                <a:cs typeface="Times New Roman" panose="02020603050405020304" pitchFamily="18" charset="0"/>
              </a:rPr>
              <a:t> 5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sinh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giỏi</a:t>
            </a:r>
            <a:r>
              <a:rPr lang="en-US" sz="2800" dirty="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p:txBody>
      </p:sp>
    </p:spTree>
    <p:custDataLst>
      <p:tags r:id="rId1"/>
    </p:custDataLst>
    <p:extLst>
      <p:ext uri="{BB962C8B-B14F-4D97-AF65-F5344CB8AC3E}">
        <p14:creationId xmlns:p14="http://schemas.microsoft.com/office/powerpoint/2010/main" val="101146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ppt_x"/>
                                          </p:val>
                                        </p:tav>
                                        <p:tav tm="100000">
                                          <p:val>
                                            <p:strVal val="#ppt_x"/>
                                          </p:val>
                                        </p:tav>
                                      </p:tavLst>
                                    </p:anim>
                                    <p:anim calcmode="lin" valueType="num">
                                      <p:cBhvr additive="base">
                                        <p:cTn id="1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animEffect transition="in" filter="fade">
                                      <p:cBhvr>
                                        <p:cTn id="16" dur="500"/>
                                        <p:tgtEl>
                                          <p:spTgt spid="2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fade">
                                      <p:cBhvr>
                                        <p:cTn id="21" dur="500"/>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xEl>
                                              <p:pRg st="8" end="8"/>
                                            </p:txEl>
                                          </p:spTgt>
                                        </p:tgtEl>
                                        <p:attrNameLst>
                                          <p:attrName>style.visibility</p:attrName>
                                        </p:attrNameLst>
                                      </p:cBhvr>
                                      <p:to>
                                        <p:strVal val="visible"/>
                                      </p:to>
                                    </p:set>
                                    <p:animEffect transition="in" filter="fade">
                                      <p:cBhvr>
                                        <p:cTn id="26" dur="500"/>
                                        <p:tgtEl>
                                          <p:spTgt spid="25">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6324600" y="2541658"/>
            <a:ext cx="4495800" cy="830997"/>
          </a:xfrm>
          <a:prstGeom prst="rect">
            <a:avLst/>
          </a:prstGeom>
          <a:solidFill>
            <a:srgbClr val="FFFF00"/>
          </a:solidFill>
        </p:spPr>
        <p:txBody>
          <a:bodyPr wrap="square">
            <a:spAutoFit/>
          </a:bodyPr>
          <a:lstStyle/>
          <a:p>
            <a:r>
              <a:rPr lang="en-US" sz="4800" b="1" dirty="0">
                <a:solidFill>
                  <a:srgbClr val="FF0000"/>
                </a:solidFill>
                <a:latin typeface="Times New Roman" panose="02020603050405020304" pitchFamily="18" charset="0"/>
              </a:rPr>
              <a:t>MỞ ĐẦU</a:t>
            </a:r>
            <a:endParaRPr lang="en-US" sz="4800" dirty="0"/>
          </a:p>
        </p:txBody>
      </p:sp>
      <p:pic>
        <p:nvPicPr>
          <p:cNvPr id="6" name="Hình ảnh 5">
            <a:extLst>
              <a:ext uri="{FF2B5EF4-FFF2-40B4-BE49-F238E27FC236}">
                <a16:creationId xmlns:a16="http://schemas.microsoft.com/office/drawing/2014/main" id="{C4143E7E-651B-40FB-A4A2-3F088BFE4B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custDataLst>
      <p:tags r:id="rId1"/>
    </p:custDataLst>
    <p:extLst>
      <p:ext uri="{BB962C8B-B14F-4D97-AF65-F5344CB8AC3E}">
        <p14:creationId xmlns:p14="http://schemas.microsoft.com/office/powerpoint/2010/main" val="31413716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290F4F6-FC9C-4CEF-AAEC-99DF894472BB}"/>
              </a:ext>
            </a:extLst>
          </p:cNvPr>
          <p:cNvSpPr txBox="1">
            <a:spLocks/>
          </p:cNvSpPr>
          <p:nvPr/>
        </p:nvSpPr>
        <p:spPr>
          <a:xfrm>
            <a:off x="211972" y="777845"/>
            <a:ext cx="11134901" cy="43455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b="1" u="sng" dirty="0">
                <a:solidFill>
                  <a:srgbClr val="0000FF"/>
                </a:solidFill>
                <a:latin typeface="Times New Roman" panose="02020603050405020304" pitchFamily="18" charset="0"/>
                <a:cs typeface="Times New Roman" panose="02020603050405020304" pitchFamily="18" charset="0"/>
              </a:rPr>
              <a:t>* </a:t>
            </a:r>
            <a:r>
              <a:rPr lang="en-US" sz="2800" b="1" u="sng" dirty="0" err="1">
                <a:solidFill>
                  <a:srgbClr val="0000FF"/>
                </a:solidFill>
                <a:latin typeface="Times New Roman" panose="02020603050405020304" pitchFamily="18" charset="0"/>
                <a:cs typeface="Times New Roman" panose="02020603050405020304" pitchFamily="18" charset="0"/>
              </a:rPr>
              <a:t>Yêu</a:t>
            </a:r>
            <a:r>
              <a:rPr lang="en-US" sz="2800" b="1" u="sng" dirty="0">
                <a:solidFill>
                  <a:srgbClr val="0000FF"/>
                </a:solidFill>
                <a:latin typeface="Times New Roman" panose="02020603050405020304" pitchFamily="18" charset="0"/>
                <a:cs typeface="Times New Roman" panose="02020603050405020304" pitchFamily="18" charset="0"/>
              </a:rPr>
              <a:t> </a:t>
            </a:r>
            <a:r>
              <a:rPr lang="en-US" sz="2800" b="1" u="sng" dirty="0" err="1">
                <a:solidFill>
                  <a:srgbClr val="0000FF"/>
                </a:solidFill>
                <a:latin typeface="Times New Roman" panose="02020603050405020304" pitchFamily="18" charset="0"/>
                <a:cs typeface="Times New Roman" panose="02020603050405020304" pitchFamily="18" charset="0"/>
              </a:rPr>
              <a:t>cầu</a:t>
            </a:r>
            <a:r>
              <a:rPr lang="en-US" sz="2800" b="1" u="sng" dirty="0">
                <a:solidFill>
                  <a:srgbClr val="0000FF"/>
                </a:solidFill>
                <a:latin typeface="Times New Roman" panose="02020603050405020304" pitchFamily="18" charset="0"/>
                <a:cs typeface="Times New Roman" panose="02020603050405020304" pitchFamily="18" charset="0"/>
              </a:rPr>
              <a:t> 1: </a:t>
            </a:r>
            <a:r>
              <a:rPr lang="en-US" sz="2800" dirty="0" err="1">
                <a:solidFill>
                  <a:srgbClr val="0000FF"/>
                </a:solidFill>
                <a:latin typeface="Times New Roman" panose="02020603050405020304" pitchFamily="18" charset="0"/>
                <a:cs typeface="Times New Roman" panose="02020603050405020304" pitchFamily="18" charset="0"/>
              </a:rPr>
              <a:t>Thao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lớp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thuộc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khối</a:t>
            </a:r>
            <a:r>
              <a:rPr lang="en-US" sz="2800" dirty="0">
                <a:solidFill>
                  <a:srgbClr val="0000FF"/>
                </a:solidFill>
                <a:latin typeface="Times New Roman" panose="02020603050405020304" pitchFamily="18" charset="0"/>
                <a:cs typeface="Times New Roman" panose="02020603050405020304" pitchFamily="18" charset="0"/>
              </a:rPr>
              <a:t> 7:</a:t>
            </a:r>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a:solidFill>
                  <a:srgbClr val="0000FF"/>
                </a:solidFill>
              </a:rPr>
              <a:t>                                                            </a:t>
            </a:r>
            <a:r>
              <a:rPr lang="en-US" sz="2800">
                <a:solidFill>
                  <a:srgbClr val="0000FF"/>
                </a:solidFill>
                <a:sym typeface="Wingdings" panose="05000000000000000000" pitchFamily="2" charset="2"/>
              </a:rPr>
              <a:t> </a:t>
            </a:r>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p:txBody>
      </p:sp>
      <p:sp>
        <p:nvSpPr>
          <p:cNvPr id="3" name="Hộp Văn bản 3">
            <a:extLst>
              <a:ext uri="{FF2B5EF4-FFF2-40B4-BE49-F238E27FC236}">
                <a16:creationId xmlns:a16="http://schemas.microsoft.com/office/drawing/2014/main" id="{EAD58B56-594B-4D88-9CA5-BD0A3A68E2B9}"/>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0273303-3DE3-417E-8A1F-5D4385273601}"/>
              </a:ext>
            </a:extLst>
          </p:cNvPr>
          <p:cNvPicPr/>
          <p:nvPr/>
        </p:nvPicPr>
        <p:blipFill>
          <a:blip r:embed="rId3"/>
          <a:stretch>
            <a:fillRect/>
          </a:stretch>
        </p:blipFill>
        <p:spPr>
          <a:xfrm>
            <a:off x="6127863" y="1479723"/>
            <a:ext cx="5219010" cy="2662786"/>
          </a:xfrm>
          <a:prstGeom prst="rect">
            <a:avLst/>
          </a:prstGeom>
          <a:ln>
            <a:solidFill>
              <a:schemeClr val="accent1"/>
            </a:solidFill>
          </a:ln>
        </p:spPr>
      </p:pic>
      <p:pic>
        <p:nvPicPr>
          <p:cNvPr id="9" name="Picture 8">
            <a:extLst>
              <a:ext uri="{FF2B5EF4-FFF2-40B4-BE49-F238E27FC236}">
                <a16:creationId xmlns:a16="http://schemas.microsoft.com/office/drawing/2014/main" id="{32835AED-2643-4A75-9465-450C313FB7BD}"/>
              </a:ext>
            </a:extLst>
          </p:cNvPr>
          <p:cNvPicPr>
            <a:picLocks noChangeAspect="1"/>
          </p:cNvPicPr>
          <p:nvPr/>
        </p:nvPicPr>
        <p:blipFill>
          <a:blip r:embed="rId4"/>
          <a:stretch>
            <a:fillRect/>
          </a:stretch>
        </p:blipFill>
        <p:spPr>
          <a:xfrm>
            <a:off x="239681" y="1479723"/>
            <a:ext cx="5303025" cy="2662786"/>
          </a:xfrm>
          <a:prstGeom prst="rect">
            <a:avLst/>
          </a:prstGeom>
          <a:ln>
            <a:solidFill>
              <a:schemeClr val="accent1">
                <a:shade val="50000"/>
              </a:schemeClr>
            </a:solidFill>
          </a:ln>
        </p:spPr>
      </p:pic>
      <p:sp>
        <p:nvSpPr>
          <p:cNvPr id="7" name="Content Placeholder 2">
            <a:extLst>
              <a:ext uri="{FF2B5EF4-FFF2-40B4-BE49-F238E27FC236}">
                <a16:creationId xmlns:a16="http://schemas.microsoft.com/office/drawing/2014/main" id="{D86D0E6C-DC36-4A7D-ACB2-3416B8016E8C}"/>
              </a:ext>
            </a:extLst>
          </p:cNvPr>
          <p:cNvSpPr txBox="1">
            <a:spLocks/>
          </p:cNvSpPr>
          <p:nvPr/>
        </p:nvSpPr>
        <p:spPr>
          <a:xfrm>
            <a:off x="5542706" y="2593839"/>
            <a:ext cx="785555" cy="43455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b="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a:solidFill>
                  <a:srgbClr val="0000FF"/>
                </a:solidFill>
              </a:rPr>
              <a:t>                                                            </a:t>
            </a:r>
            <a:r>
              <a:rPr lang="en-US" sz="2800">
                <a:solidFill>
                  <a:srgbClr val="0000FF"/>
                </a:solidFill>
                <a:sym typeface="Wingdings" panose="05000000000000000000" pitchFamily="2" charset="2"/>
              </a:rPr>
              <a:t> </a:t>
            </a:r>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p:txBody>
      </p:sp>
    </p:spTree>
    <p:custDataLst>
      <p:tags r:id="rId1"/>
    </p:custDataLst>
    <p:extLst>
      <p:ext uri="{BB962C8B-B14F-4D97-AF65-F5344CB8AC3E}">
        <p14:creationId xmlns:p14="http://schemas.microsoft.com/office/powerpoint/2010/main" val="123884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3">
            <a:extLst>
              <a:ext uri="{FF2B5EF4-FFF2-40B4-BE49-F238E27FC236}">
                <a16:creationId xmlns:a16="http://schemas.microsoft.com/office/drawing/2014/main" id="{EAD58B56-594B-4D88-9CA5-BD0A3A68E2B9}"/>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B60C8A05-3BE7-4FC8-8AEC-2A7AF3C90479}"/>
              </a:ext>
            </a:extLst>
          </p:cNvPr>
          <p:cNvSpPr txBox="1">
            <a:spLocks/>
          </p:cNvSpPr>
          <p:nvPr/>
        </p:nvSpPr>
        <p:spPr>
          <a:xfrm>
            <a:off x="283321" y="888931"/>
            <a:ext cx="11134901" cy="43455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b="1" u="sng" dirty="0">
                <a:solidFill>
                  <a:srgbClr val="0000FF"/>
                </a:solidFill>
                <a:latin typeface="Times New Roman" panose="02020603050405020304" pitchFamily="18" charset="0"/>
                <a:cs typeface="Times New Roman" panose="02020603050405020304" pitchFamily="18" charset="0"/>
              </a:rPr>
              <a:t>* </a:t>
            </a:r>
            <a:r>
              <a:rPr lang="en-US" sz="2800" b="1" u="sng" dirty="0" err="1">
                <a:solidFill>
                  <a:srgbClr val="0000FF"/>
                </a:solidFill>
                <a:latin typeface="Times New Roman" panose="02020603050405020304" pitchFamily="18" charset="0"/>
                <a:cs typeface="Times New Roman" panose="02020603050405020304" pitchFamily="18" charset="0"/>
              </a:rPr>
              <a:t>Yêu</a:t>
            </a:r>
            <a:r>
              <a:rPr lang="en-US" sz="2800" b="1" u="sng" dirty="0">
                <a:solidFill>
                  <a:srgbClr val="0000FF"/>
                </a:solidFill>
                <a:latin typeface="Times New Roman" panose="02020603050405020304" pitchFamily="18" charset="0"/>
                <a:cs typeface="Times New Roman" panose="02020603050405020304" pitchFamily="18" charset="0"/>
              </a:rPr>
              <a:t> </a:t>
            </a:r>
            <a:r>
              <a:rPr lang="en-US" sz="2800" b="1" u="sng" dirty="0" err="1">
                <a:solidFill>
                  <a:srgbClr val="0000FF"/>
                </a:solidFill>
                <a:latin typeface="Times New Roman" panose="02020603050405020304" pitchFamily="18" charset="0"/>
                <a:cs typeface="Times New Roman" panose="02020603050405020304" pitchFamily="18" charset="0"/>
              </a:rPr>
              <a:t>cầu</a:t>
            </a:r>
            <a:r>
              <a:rPr lang="en-US" sz="2800" b="1" u="sng" dirty="0">
                <a:solidFill>
                  <a:srgbClr val="0000FF"/>
                </a:solidFill>
                <a:latin typeface="Times New Roman" panose="02020603050405020304" pitchFamily="18" charset="0"/>
                <a:cs typeface="Times New Roman" panose="02020603050405020304" pitchFamily="18" charset="0"/>
              </a:rPr>
              <a:t> 2: </a:t>
            </a:r>
            <a:r>
              <a:rPr lang="en-US" sz="2800" dirty="0" err="1">
                <a:solidFill>
                  <a:srgbClr val="0000FF"/>
                </a:solidFill>
                <a:latin typeface="Times New Roman" panose="02020603050405020304" pitchFamily="18" charset="0"/>
                <a:cs typeface="Times New Roman" panose="02020603050405020304" pitchFamily="18" charset="0"/>
              </a:rPr>
              <a:t>Hiển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lớp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khối</a:t>
            </a:r>
            <a:r>
              <a:rPr lang="en-US" sz="2800" dirty="0">
                <a:solidFill>
                  <a:srgbClr val="0000FF"/>
                </a:solidFill>
                <a:latin typeface="Times New Roman" panose="02020603050405020304" pitchFamily="18" charset="0"/>
                <a:cs typeface="Times New Roman" panose="02020603050405020304" pitchFamily="18" charset="0"/>
              </a:rPr>
              <a:t> 7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trên</a:t>
            </a:r>
            <a:r>
              <a:rPr lang="en-US" sz="2800" dirty="0">
                <a:solidFill>
                  <a:srgbClr val="0000FF"/>
                </a:solidFill>
                <a:latin typeface="Times New Roman" panose="02020603050405020304" pitchFamily="18" charset="0"/>
                <a:cs typeface="Times New Roman" panose="02020603050405020304" pitchFamily="18" charset="0"/>
              </a:rPr>
              <a:t> 5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sinh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giỏi</a:t>
            </a:r>
            <a:r>
              <a:rPr lang="en-US" sz="2800" dirty="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a:solidFill>
                  <a:srgbClr val="0000FF"/>
                </a:solidFill>
              </a:rPr>
              <a:t>                                                                 </a:t>
            </a:r>
            <a:endParaRPr lang="en-US" sz="2800" dirty="0">
              <a:solidFill>
                <a:srgbClr val="0000FF"/>
              </a:solidFill>
            </a:endParaRPr>
          </a:p>
          <a:p>
            <a:pPr algn="just"/>
            <a:endParaRPr lang="en-US" sz="2800" dirty="0">
              <a:solidFill>
                <a:srgbClr val="0000FF"/>
              </a:solidFill>
            </a:endParaRPr>
          </a:p>
          <a:p>
            <a:pPr algn="just"/>
            <a:endParaRPr lang="en-US" sz="2800" b="1"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p:txBody>
      </p:sp>
      <p:pic>
        <p:nvPicPr>
          <p:cNvPr id="8" name="Picture 7">
            <a:extLst>
              <a:ext uri="{FF2B5EF4-FFF2-40B4-BE49-F238E27FC236}">
                <a16:creationId xmlns:a16="http://schemas.microsoft.com/office/drawing/2014/main" id="{B2F2017D-0392-4BC5-BD3A-BFA90B72EE57}"/>
              </a:ext>
            </a:extLst>
          </p:cNvPr>
          <p:cNvPicPr/>
          <p:nvPr/>
        </p:nvPicPr>
        <p:blipFill>
          <a:blip r:embed="rId3"/>
          <a:stretch>
            <a:fillRect/>
          </a:stretch>
        </p:blipFill>
        <p:spPr>
          <a:xfrm>
            <a:off x="283321" y="1603872"/>
            <a:ext cx="5632570" cy="2801873"/>
          </a:xfrm>
          <a:prstGeom prst="rect">
            <a:avLst/>
          </a:prstGeom>
        </p:spPr>
      </p:pic>
      <p:pic>
        <p:nvPicPr>
          <p:cNvPr id="12" name="Picture 11">
            <a:extLst>
              <a:ext uri="{FF2B5EF4-FFF2-40B4-BE49-F238E27FC236}">
                <a16:creationId xmlns:a16="http://schemas.microsoft.com/office/drawing/2014/main" id="{A90E68C6-C8BD-47E1-9563-6A918A00936E}"/>
              </a:ext>
            </a:extLst>
          </p:cNvPr>
          <p:cNvPicPr/>
          <p:nvPr/>
        </p:nvPicPr>
        <p:blipFill>
          <a:blip r:embed="rId4"/>
          <a:stretch>
            <a:fillRect/>
          </a:stretch>
        </p:blipFill>
        <p:spPr>
          <a:xfrm>
            <a:off x="6725516" y="1603872"/>
            <a:ext cx="5009284" cy="2801873"/>
          </a:xfrm>
          <a:prstGeom prst="rect">
            <a:avLst/>
          </a:prstGeom>
          <a:ln>
            <a:solidFill>
              <a:schemeClr val="accent1"/>
            </a:solidFill>
          </a:ln>
        </p:spPr>
      </p:pic>
      <p:sp>
        <p:nvSpPr>
          <p:cNvPr id="6" name="Content Placeholder 2">
            <a:extLst>
              <a:ext uri="{FF2B5EF4-FFF2-40B4-BE49-F238E27FC236}">
                <a16:creationId xmlns:a16="http://schemas.microsoft.com/office/drawing/2014/main" id="{29C9294D-05C4-49EF-AA07-026D648F1670}"/>
              </a:ext>
            </a:extLst>
          </p:cNvPr>
          <p:cNvSpPr txBox="1">
            <a:spLocks/>
          </p:cNvSpPr>
          <p:nvPr/>
        </p:nvSpPr>
        <p:spPr>
          <a:xfrm>
            <a:off x="6082145" y="2570255"/>
            <a:ext cx="785555" cy="43455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b="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a:solidFill>
                  <a:srgbClr val="0000FF"/>
                </a:solidFill>
              </a:rPr>
              <a:t>                                                            </a:t>
            </a:r>
            <a:r>
              <a:rPr lang="en-US" sz="2800">
                <a:solidFill>
                  <a:srgbClr val="0000FF"/>
                </a:solidFill>
                <a:sym typeface="Wingdings" panose="05000000000000000000" pitchFamily="2" charset="2"/>
              </a:rPr>
              <a:t> </a:t>
            </a:r>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endParaRPr lang="en-US" sz="2800" dirty="0">
              <a:solidFill>
                <a:srgbClr val="0000FF"/>
              </a:solidFill>
            </a:endParaRPr>
          </a:p>
          <a:p>
            <a:pPr algn="just"/>
            <a:r>
              <a:rPr lang="en-US" sz="2800" dirty="0">
                <a:solidFill>
                  <a:srgbClr val="0000FF"/>
                </a:solidFill>
              </a:rPr>
              <a:t> </a:t>
            </a:r>
          </a:p>
        </p:txBody>
      </p:sp>
    </p:spTree>
    <p:custDataLst>
      <p:tags r:id="rId1"/>
    </p:custDataLst>
    <p:extLst>
      <p:ext uri="{BB962C8B-B14F-4D97-AF65-F5344CB8AC3E}">
        <p14:creationId xmlns:p14="http://schemas.microsoft.com/office/powerpoint/2010/main" val="312141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B812FD0D-3345-4D97-BED4-5A0590056D2D}"/>
              </a:ext>
            </a:extLst>
          </p:cNvPr>
          <p:cNvSpPr txBox="1"/>
          <p:nvPr/>
        </p:nvSpPr>
        <p:spPr>
          <a:xfrm>
            <a:off x="6293382" y="2013284"/>
            <a:ext cx="4126436" cy="1015663"/>
          </a:xfrm>
          <a:prstGeom prst="rect">
            <a:avLst/>
          </a:prstGeom>
          <a:noFill/>
        </p:spPr>
        <p:txBody>
          <a:bodyPr wrap="square">
            <a:spAutoFit/>
          </a:bodyPr>
          <a:lstStyle/>
          <a:p>
            <a:r>
              <a:rPr lang="en-US" sz="6000" b="1" dirty="0" err="1">
                <a:solidFill>
                  <a:srgbClr val="FF0000"/>
                </a:solidFill>
                <a:latin typeface="Times New Roman" panose="02020603050405020304" pitchFamily="18" charset="0"/>
                <a:ea typeface="Calibri" panose="020F0502020204030204" pitchFamily="34" charset="0"/>
              </a:rPr>
              <a:t>Luyện</a:t>
            </a:r>
            <a:r>
              <a:rPr lang="en-US" sz="6000" b="1" dirty="0">
                <a:solidFill>
                  <a:srgbClr val="FF0000"/>
                </a:solidFill>
                <a:latin typeface="Times New Roman" panose="02020603050405020304" pitchFamily="18" charset="0"/>
                <a:ea typeface="Calibri" panose="020F0502020204030204" pitchFamily="34" charset="0"/>
              </a:rPr>
              <a:t> </a:t>
            </a:r>
            <a:r>
              <a:rPr lang="en-US" sz="6000" b="1" dirty="0" err="1">
                <a:solidFill>
                  <a:srgbClr val="FF0000"/>
                </a:solidFill>
                <a:latin typeface="Times New Roman" panose="02020603050405020304" pitchFamily="18" charset="0"/>
                <a:ea typeface="Calibri" panose="020F0502020204030204" pitchFamily="34" charset="0"/>
              </a:rPr>
              <a:t>tập</a:t>
            </a:r>
            <a:endParaRPr lang="en-US" sz="6000" dirty="0">
              <a:solidFill>
                <a:prstClr val="black"/>
              </a:solidFill>
            </a:endParaRPr>
          </a:p>
        </p:txBody>
      </p:sp>
      <p:pic>
        <p:nvPicPr>
          <p:cNvPr id="4" name="Hình ảnh 3">
            <a:extLst>
              <a:ext uri="{FF2B5EF4-FFF2-40B4-BE49-F238E27FC236}">
                <a16:creationId xmlns:a16="http://schemas.microsoft.com/office/drawing/2014/main" id="{65070DB6-3AAA-4E44-BD69-D8EC9843B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059724"/>
            <a:ext cx="6350000" cy="3810000"/>
          </a:xfrm>
          <a:prstGeom prst="rect">
            <a:avLst/>
          </a:prstGeom>
        </p:spPr>
      </p:pic>
    </p:spTree>
    <p:custDataLst>
      <p:tags r:id="rId1"/>
    </p:custDataLst>
    <p:extLst>
      <p:ext uri="{BB962C8B-B14F-4D97-AF65-F5344CB8AC3E}">
        <p14:creationId xmlns:p14="http://schemas.microsoft.com/office/powerpoint/2010/main" val="39633230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4267200" y="704850"/>
            <a:ext cx="7677150" cy="5334000"/>
          </a:xfrm>
          <a:prstGeom prst="rect">
            <a:avLst/>
          </a:prstGeom>
          <a:blipFill>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8" name="Picture 1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1" y="948"/>
            <a:ext cx="12187269" cy="6858767"/>
          </a:xfrm>
          <a:prstGeom prst="rect">
            <a:avLst/>
          </a:prstGeom>
        </p:spPr>
      </p:pic>
      <p:pic>
        <p:nvPicPr>
          <p:cNvPr id="124" name="den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25" name="den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4326" y="1090663"/>
            <a:ext cx="2639810" cy="2639810"/>
          </a:xfrm>
          <a:prstGeom prst="rect">
            <a:avLst/>
          </a:prstGeom>
        </p:spPr>
      </p:pic>
      <p:pic>
        <p:nvPicPr>
          <p:cNvPr id="126" name="den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30378" y="738002"/>
            <a:ext cx="2639810" cy="2645893"/>
          </a:xfrm>
          <a:prstGeom prst="rect">
            <a:avLst/>
          </a:prstGeom>
        </p:spPr>
      </p:pic>
      <p:pic>
        <p:nvPicPr>
          <p:cNvPr id="127" name="den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28" name="den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00992" y="3371485"/>
            <a:ext cx="2639810" cy="2639810"/>
          </a:xfrm>
          <a:prstGeom prst="rect">
            <a:avLst/>
          </a:prstGeom>
        </p:spPr>
      </p:pic>
      <p:pic>
        <p:nvPicPr>
          <p:cNvPr id="129" name="den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pic>
        <p:nvPicPr>
          <p:cNvPr id="146" name="Picture 145"/>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159" name="Picture 158">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003419" y="5852160"/>
            <a:ext cx="1180821" cy="998220"/>
          </a:xfrm>
          <a:prstGeom prst="rect">
            <a:avLst/>
          </a:prstGeom>
        </p:spPr>
      </p:pic>
      <p:pic>
        <p:nvPicPr>
          <p:cNvPr id="4" name="vuidehoc">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1"/>
          <a:stretch>
            <a:fillRect/>
          </a:stretch>
        </p:blipFill>
        <p:spPr>
          <a:xfrm>
            <a:off x="-12703" y="-671549"/>
            <a:ext cx="609600" cy="609600"/>
          </a:xfrm>
          <a:prstGeom prst="rect">
            <a:avLst/>
          </a:prstGeom>
        </p:spPr>
      </p:pic>
      <p:pic>
        <p:nvPicPr>
          <p:cNvPr id="139" name="mau1">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40" name="mau2">
            <a:hlinkClick r:id="rId24" action="ppaction://hlinksldjump"/>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954326" y="1090663"/>
            <a:ext cx="2633741" cy="2639810"/>
          </a:xfrm>
          <a:prstGeom prst="rect">
            <a:avLst/>
          </a:prstGeom>
        </p:spPr>
      </p:pic>
      <p:pic>
        <p:nvPicPr>
          <p:cNvPr id="141" name="mau3">
            <a:hlinkClick r:id="rId26" action="ppaction://hlinksldjump"/>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230378" y="738002"/>
            <a:ext cx="2639810" cy="2639810"/>
          </a:xfrm>
          <a:prstGeom prst="rect">
            <a:avLst/>
          </a:prstGeom>
        </p:spPr>
      </p:pic>
      <p:pic>
        <p:nvPicPr>
          <p:cNvPr id="142" name="mau4">
            <a:hlinkClick r:id="rId28" action="ppaction://hlinksldjump"/>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43" name="mau5">
            <a:hlinkClick r:id="rId30" action="ppaction://hlinksldjump"/>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600992" y="3381011"/>
            <a:ext cx="2633741" cy="2639810"/>
          </a:xfrm>
          <a:prstGeom prst="rect">
            <a:avLst/>
          </a:prstGeom>
        </p:spPr>
      </p:pic>
      <p:pic>
        <p:nvPicPr>
          <p:cNvPr id="144" name="mau6">
            <a:hlinkClick r:id="rId32" action="ppaction://hlinksldjump"/>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spTree>
    <p:custDataLst>
      <p:tags r:id="rId1"/>
    </p:custDataLst>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Diagonal Corners Snipped 4">
            <a:extLst>
              <a:ext uri="{FF2B5EF4-FFF2-40B4-BE49-F238E27FC236}">
                <a16:creationId xmlns:a16="http://schemas.microsoft.com/office/drawing/2014/main" id="{3B1F4A6A-A051-4E78-A8DF-E0C191B84A03}"/>
              </a:ext>
            </a:extLst>
          </p:cNvPr>
          <p:cNvSpPr/>
          <p:nvPr/>
        </p:nvSpPr>
        <p:spPr>
          <a:xfrm>
            <a:off x="516834" y="2232767"/>
            <a:ext cx="8627165" cy="688667"/>
          </a:xfrm>
          <a:prstGeom prst="snip2DiagRect">
            <a:avLst/>
          </a:prstGeom>
          <a:solidFill>
            <a:srgbClr val="002060">
              <a:alpha val="75000"/>
            </a:srgb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kumimoji="0" lang="vi-VN"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Mở</a:t>
            </a:r>
            <a:r>
              <a:rPr kumimoji="0" lang="en-US" sz="2800" b="1" i="0" u="none" strike="noStrike" kern="0" cap="none" spc="0" normalizeH="0" noProof="0">
                <a:ln>
                  <a:noFill/>
                </a:ln>
                <a:solidFill>
                  <a:prstClr val="white"/>
                </a:solidFill>
                <a:effectLst/>
                <a:uLnTx/>
                <a:uFillTx/>
                <a:latin typeface="Times New Roman" panose="02020603050405020304" pitchFamily="18" charset="0"/>
                <a:ea typeface="+mn-ea"/>
                <a:cs typeface="Times New Roman" panose="02020603050405020304" pitchFamily="18" charset="0"/>
              </a:rPr>
              <a:t> dải lệnh Data và chọn lệnh Filter.</a:t>
            </a: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B36C60CC-E867-41E4-9DF1-553CECED04E6}"/>
              </a:ext>
            </a:extLst>
          </p:cNvPr>
          <p:cNvSpPr/>
          <p:nvPr/>
        </p:nvSpPr>
        <p:spPr>
          <a:xfrm>
            <a:off x="516835" y="332576"/>
            <a:ext cx="8627165" cy="1540565"/>
          </a:xfrm>
          <a:prstGeom prst="snip2DiagRect">
            <a:avLst/>
          </a:prstGeom>
          <a:solidFill>
            <a:sysClr val="window" lastClr="FFFFFF">
              <a:alpha val="75000"/>
            </a:sys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1</a:t>
            </a:r>
            <a:r>
              <a:rPr kumimoji="0" lang="en-US" sz="28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a:t>
            </a:r>
            <a:r>
              <a:rPr lang="en-US" sz="2800" b="1" kern="0">
                <a:solidFill>
                  <a:srgbClr val="002060"/>
                </a:solidFill>
                <a:latin typeface="Times New Roman" panose="02020603050405020304" pitchFamily="18" charset="0"/>
                <a:cs typeface="Times New Roman" panose="02020603050405020304" pitchFamily="18" charset="0"/>
              </a:rPr>
              <a:t>Để lọc dữ liệu em thực hiện</a:t>
            </a:r>
            <a:r>
              <a:rPr kumimoji="0" lang="en-US" sz="28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2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C8BA481A-CCA1-4A81-B401-2B1CCDCE413E}"/>
              </a:ext>
            </a:extLst>
          </p:cNvPr>
          <p:cNvSpPr/>
          <p:nvPr/>
        </p:nvSpPr>
        <p:spPr>
          <a:xfrm>
            <a:off x="516835" y="3433443"/>
            <a:ext cx="8627164" cy="688667"/>
          </a:xfrm>
          <a:prstGeom prst="snip2DiagRect">
            <a:avLst/>
          </a:prstGeom>
          <a:solidFill>
            <a:srgbClr val="002060">
              <a:alpha val="75000"/>
            </a:srgb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Mở dải</a:t>
            </a:r>
            <a:r>
              <a:rPr kumimoji="0" lang="en-US" sz="2800" b="1" i="0" u="none" strike="noStrike" kern="0" cap="none" spc="0" normalizeH="0" noProof="0">
                <a:ln>
                  <a:noFill/>
                </a:ln>
                <a:solidFill>
                  <a:prstClr val="white"/>
                </a:solidFill>
                <a:effectLst/>
                <a:uLnTx/>
                <a:uFillTx/>
                <a:latin typeface="Times New Roman" panose="02020603050405020304" pitchFamily="18" charset="0"/>
                <a:ea typeface="+mn-ea"/>
                <a:cs typeface="Times New Roman" panose="02020603050405020304" pitchFamily="18" charset="0"/>
              </a:rPr>
              <a:t> lệnh Data và chọn lệnh AutoFilter.</a:t>
            </a: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4EEF78EE-6808-4D57-AFFF-674F6370921F}"/>
              </a:ext>
            </a:extLst>
          </p:cNvPr>
          <p:cNvSpPr/>
          <p:nvPr/>
        </p:nvSpPr>
        <p:spPr>
          <a:xfrm>
            <a:off x="516834" y="4699538"/>
            <a:ext cx="8627164" cy="688667"/>
          </a:xfrm>
          <a:prstGeom prst="snip2DiagRect">
            <a:avLst/>
          </a:prstGeom>
          <a:solidFill>
            <a:srgbClr val="002060">
              <a:alpha val="75000"/>
            </a:srgb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Mở dải</a:t>
            </a:r>
            <a:r>
              <a:rPr kumimoji="0" lang="en-US" sz="2800" b="1" i="0" u="none" strike="noStrike" kern="0" cap="none" spc="0" normalizeH="0" noProof="0">
                <a:ln>
                  <a:noFill/>
                </a:ln>
                <a:solidFill>
                  <a:prstClr val="white"/>
                </a:solidFill>
                <a:effectLst/>
                <a:uLnTx/>
                <a:uFillTx/>
                <a:latin typeface="Times New Roman" panose="02020603050405020304" pitchFamily="18" charset="0"/>
                <a:ea typeface="+mn-ea"/>
                <a:cs typeface="Times New Roman" panose="02020603050405020304" pitchFamily="18" charset="0"/>
              </a:rPr>
              <a:t> lệnh Data và chọn lệnh Sort.</a:t>
            </a: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80A7E95D-848F-4713-AF5E-E627846EA49A}"/>
              </a:ext>
            </a:extLst>
          </p:cNvPr>
          <p:cNvSpPr/>
          <p:nvPr/>
        </p:nvSpPr>
        <p:spPr>
          <a:xfrm>
            <a:off x="516835" y="5836757"/>
            <a:ext cx="8627164" cy="688667"/>
          </a:xfrm>
          <a:prstGeom prst="snip2DiagRect">
            <a:avLst/>
          </a:prstGeom>
          <a:solidFill>
            <a:srgbClr val="002060">
              <a:alpha val="75000"/>
            </a:srgb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 </a:t>
            </a:r>
            <a:r>
              <a:rPr kumimoji="0" lang="vi-VN"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Tất </a:t>
            </a:r>
            <a:r>
              <a:rPr kumimoji="0" lang="vi-VN" sz="2800" b="1"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cả </a:t>
            </a:r>
            <a:r>
              <a:rPr lang="en-US" sz="2800" b="1" kern="0">
                <a:solidFill>
                  <a:prstClr val="white"/>
                </a:solidFill>
                <a:latin typeface="Times New Roman" panose="02020603050405020304" pitchFamily="18" charset="0"/>
                <a:cs typeface="Times New Roman" panose="02020603050405020304" pitchFamily="18" charset="0"/>
              </a:rPr>
              <a:t>đều sai.</a:t>
            </a: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92D05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92D05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FF000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FF000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FF000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Diagonal Corners Snipped 4">
            <a:extLst>
              <a:ext uri="{FF2B5EF4-FFF2-40B4-BE49-F238E27FC236}">
                <a16:creationId xmlns:a16="http://schemas.microsoft.com/office/drawing/2014/main" id="{76175BD2-225B-42D3-9D1B-4696DAB1DDA0}"/>
              </a:ext>
            </a:extLst>
          </p:cNvPr>
          <p:cNvSpPr/>
          <p:nvPr/>
        </p:nvSpPr>
        <p:spPr>
          <a:xfrm>
            <a:off x="367310" y="1860554"/>
            <a:ext cx="9386290" cy="688667"/>
          </a:xfrm>
          <a:prstGeom prst="snip2DiagRect">
            <a:avLst/>
          </a:prstGeom>
          <a:solidFill>
            <a:srgbClr val="002060">
              <a:alpha val="75000"/>
            </a:srgb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2800" b="1" kern="0">
                <a:solidFill>
                  <a:prstClr val="white"/>
                </a:solidFill>
                <a:latin typeface="Times New Roman" panose="02020603050405020304" pitchFamily="18" charset="0"/>
                <a:cs typeface="Times New Roman" panose="02020603050405020304" pitchFamily="18" charset="0"/>
              </a:rPr>
              <a:t>Để danh sách dữ liệu đẹp hơn.</a:t>
            </a: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3F0E66B1-847C-49F6-A49D-C295011B465E}"/>
              </a:ext>
            </a:extLst>
          </p:cNvPr>
          <p:cNvSpPr/>
          <p:nvPr/>
        </p:nvSpPr>
        <p:spPr>
          <a:xfrm>
            <a:off x="258418" y="228600"/>
            <a:ext cx="11387242" cy="1540565"/>
          </a:xfrm>
          <a:prstGeom prst="snip2DiagRect">
            <a:avLst/>
          </a:prstGeom>
          <a:solidFill>
            <a:sysClr val="window" lastClr="FFFFFF">
              <a:alpha val="75000"/>
            </a:sys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2: Lọc</a:t>
            </a:r>
            <a:r>
              <a:rPr kumimoji="0" lang="en-US" sz="2800" b="1" i="0" u="none" strike="noStrike" kern="0" cap="none" spc="0" normalizeH="0" noProof="0">
                <a:ln>
                  <a:noFill/>
                </a:ln>
                <a:solidFill>
                  <a:srgbClr val="002060"/>
                </a:solidFill>
                <a:effectLst/>
                <a:uLnTx/>
                <a:uFillTx/>
                <a:latin typeface="Times New Roman" panose="02020603050405020304" pitchFamily="18" charset="0"/>
                <a:ea typeface="+mn-ea"/>
                <a:cs typeface="Times New Roman" panose="02020603050405020304" pitchFamily="18" charset="0"/>
              </a:rPr>
              <a:t> dữ liệu để làm gì?</a:t>
            </a:r>
            <a:endParaRPr kumimoji="0" lang="en-US" sz="28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2A250DCD-6564-4769-9D60-98E24D5753D9}"/>
              </a:ext>
            </a:extLst>
          </p:cNvPr>
          <p:cNvSpPr/>
          <p:nvPr/>
        </p:nvSpPr>
        <p:spPr>
          <a:xfrm>
            <a:off x="367310" y="3234351"/>
            <a:ext cx="9386290" cy="688667"/>
          </a:xfrm>
          <a:prstGeom prst="snip2DiagRect">
            <a:avLst/>
          </a:prstGeom>
          <a:solidFill>
            <a:srgbClr val="002060">
              <a:alpha val="75000"/>
            </a:srgb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2800" b="1" kern="0">
                <a:solidFill>
                  <a:prstClr val="white"/>
                </a:solidFill>
                <a:latin typeface="Times New Roman" panose="02020603050405020304" pitchFamily="18" charset="0"/>
                <a:cs typeface="Times New Roman" panose="02020603050405020304" pitchFamily="18" charset="0"/>
              </a:rPr>
              <a:t>Để danh sách dữ liệu có thứ tự</a:t>
            </a:r>
            <a:r>
              <a:rPr kumimoji="0" lang="vi-VN"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5E042DE3-1A8C-48C0-B7EE-B87B2C553024}"/>
              </a:ext>
            </a:extLst>
          </p:cNvPr>
          <p:cNvSpPr/>
          <p:nvPr/>
        </p:nvSpPr>
        <p:spPr>
          <a:xfrm>
            <a:off x="367310" y="4381270"/>
            <a:ext cx="9386289" cy="912009"/>
          </a:xfrm>
          <a:prstGeom prst="snip2DiagRect">
            <a:avLst/>
          </a:prstGeom>
          <a:solidFill>
            <a:srgbClr val="002060">
              <a:alpha val="75000"/>
            </a:srgb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2800" b="1" kern="0">
                <a:solidFill>
                  <a:prstClr val="white"/>
                </a:solidFill>
                <a:latin typeface="Times New Roman" panose="02020603050405020304" pitchFamily="18" charset="0"/>
                <a:cs typeface="Times New Roman" panose="02020603050405020304" pitchFamily="18" charset="0"/>
              </a:rPr>
              <a:t>Để chọn và chỉ hiển thị các hàng thỏa mãn các tiêu chuẩn nhất định nào đó</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8A2C53CF-0ED0-497A-9931-EF7382A7AD1E}"/>
              </a:ext>
            </a:extLst>
          </p:cNvPr>
          <p:cNvSpPr/>
          <p:nvPr/>
        </p:nvSpPr>
        <p:spPr>
          <a:xfrm>
            <a:off x="367310" y="5846457"/>
            <a:ext cx="9386290" cy="688667"/>
          </a:xfrm>
          <a:prstGeom prst="snip2DiagRect">
            <a:avLst/>
          </a:prstGeom>
          <a:solidFill>
            <a:srgbClr val="002060">
              <a:alpha val="75000"/>
            </a:srgb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a:t>
            </a:r>
            <a:r>
              <a:rPr kumimoji="0" lang="en-US"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2800" b="1" kern="0">
                <a:solidFill>
                  <a:prstClr val="white"/>
                </a:solidFill>
                <a:latin typeface="Times New Roman" panose="02020603050405020304" pitchFamily="18" charset="0"/>
                <a:cs typeface="Times New Roman" panose="02020603050405020304" pitchFamily="18" charset="0"/>
              </a:rPr>
              <a:t>Không làm gì cả</a:t>
            </a:r>
            <a:r>
              <a:rPr kumimoji="0" lang="vi-VN" sz="2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8"/>
                                        </p:tgtEl>
                                        <p:attrNameLst>
                                          <p:attrName>fillcolor</p:attrName>
                                        </p:attrNameLst>
                                      </p:cBhvr>
                                      <p:to>
                                        <a:srgbClr val="92D050"/>
                                      </p:to>
                                    </p:animClr>
                                    <p:set>
                                      <p:cBhvr>
                                        <p:cTn id="33" dur="500" fill="hold"/>
                                        <p:tgtEl>
                                          <p:spTgt spid="8"/>
                                        </p:tgtEl>
                                        <p:attrNameLst>
                                          <p:attrName>fill.type</p:attrName>
                                        </p:attrNameLst>
                                      </p:cBhvr>
                                      <p:to>
                                        <p:strVal val="solid"/>
                                      </p:to>
                                    </p:set>
                                    <p:set>
                                      <p:cBhvr>
                                        <p:cTn id="34" dur="500" fill="hold"/>
                                        <p:tgtEl>
                                          <p:spTgt spid="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FF000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FF000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92D05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FF000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Diagonal Corners Snipped 4">
            <a:extLst>
              <a:ext uri="{FF2B5EF4-FFF2-40B4-BE49-F238E27FC236}">
                <a16:creationId xmlns:a16="http://schemas.microsoft.com/office/drawing/2014/main" id="{677E59AF-0487-41DA-8E45-3A8359886F5F}"/>
              </a:ext>
            </a:extLst>
          </p:cNvPr>
          <p:cNvSpPr/>
          <p:nvPr/>
        </p:nvSpPr>
        <p:spPr>
          <a:xfrm>
            <a:off x="516834" y="1915575"/>
            <a:ext cx="9236766" cy="688667"/>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A</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Show All</a:t>
            </a:r>
            <a:r>
              <a:rPr lang="en-US" sz="2800" b="1" kern="0" dirty="0">
                <a:solidFill>
                  <a:schemeClr val="bg1"/>
                </a:solidFill>
                <a:latin typeface="Times New Roman" panose="02020603050405020304" pitchFamily="18" charset="0"/>
                <a:cs typeface="Times New Roman" panose="02020603050405020304" pitchFamily="18" charset="0"/>
              </a:rPr>
              <a:t>.</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B1BE0E2B-B6B6-4926-ACDE-33E54E6F8D4B}"/>
              </a:ext>
            </a:extLst>
          </p:cNvPr>
          <p:cNvSpPr/>
          <p:nvPr/>
        </p:nvSpPr>
        <p:spPr>
          <a:xfrm>
            <a:off x="258418" y="228600"/>
            <a:ext cx="11577024" cy="1540565"/>
          </a:xfrm>
          <a:prstGeom prst="snip2DiagRect">
            <a:avLst/>
          </a:prstGeom>
          <a:solidFill>
            <a:sysClr val="window" lastClr="FFFFFF">
              <a:alpha val="75000"/>
            </a:sysClr>
          </a:solidFill>
          <a:ln w="12700" cap="flat" cmpd="sng" algn="ctr">
            <a:noFill/>
            <a:prstDash val="solid"/>
            <a:miter lim="800000"/>
          </a:ln>
          <a:effectLst/>
        </p:spPr>
        <p:txBody>
          <a:bodyPr rtlCol="0" anchor="ctr"/>
          <a:lstStyle/>
          <a:p>
            <a:r>
              <a:rPr lang="en-US" sz="2800" b="1">
                <a:solidFill>
                  <a:srgbClr val="002060"/>
                </a:solidFill>
                <a:latin typeface="Times New Roman" panose="02020603050405020304" pitchFamily="18" charset="0"/>
                <a:cs typeface="Times New Roman" panose="02020603050405020304" pitchFamily="18" charset="0"/>
              </a:rPr>
              <a:t>Câu 3: Để hiển thị tất cả các dòng dữ liệu sau khi lọc, chọn lệnh gì?</a:t>
            </a:r>
            <a:endParaRPr lang="en-US" sz="2800">
              <a:solidFill>
                <a:srgbClr val="002060"/>
              </a:solidFill>
              <a:latin typeface="Times New Roman" panose="02020603050405020304" pitchFamily="18" charset="0"/>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EC2AA0F7-1BEE-4860-AC52-55DFD1BB7D6D}"/>
              </a:ext>
            </a:extLst>
          </p:cNvPr>
          <p:cNvSpPr/>
          <p:nvPr/>
        </p:nvSpPr>
        <p:spPr>
          <a:xfrm>
            <a:off x="516834" y="3252115"/>
            <a:ext cx="9236766" cy="688667"/>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B</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Advanced Filter.</a:t>
            </a:r>
          </a:p>
        </p:txBody>
      </p:sp>
      <p:sp>
        <p:nvSpPr>
          <p:cNvPr id="8" name="Rectangle: Diagonal Corners Snipped 7">
            <a:extLst>
              <a:ext uri="{FF2B5EF4-FFF2-40B4-BE49-F238E27FC236}">
                <a16:creationId xmlns:a16="http://schemas.microsoft.com/office/drawing/2014/main" id="{BC6854BC-7C30-4C70-9A6F-6A2A0EDD7E34}"/>
              </a:ext>
            </a:extLst>
          </p:cNvPr>
          <p:cNvSpPr/>
          <p:nvPr/>
        </p:nvSpPr>
        <p:spPr>
          <a:xfrm>
            <a:off x="516834" y="4585618"/>
            <a:ext cx="9236766" cy="688667"/>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C</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AutoFilter</a:t>
            </a:r>
            <a:r>
              <a:rPr lang="en-US" sz="2800" b="1" kern="0" dirty="0">
                <a:solidFill>
                  <a:schemeClr val="bg1"/>
                </a:solidFill>
                <a:latin typeface="Times New Roman" panose="02020603050405020304" pitchFamily="18" charset="0"/>
                <a:cs typeface="Times New Roman" panose="02020603050405020304" pitchFamily="18" charset="0"/>
              </a:rPr>
              <a:t>.</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B07E4406-630A-4F38-A16A-3CE08B2873EF}"/>
              </a:ext>
            </a:extLst>
          </p:cNvPr>
          <p:cNvSpPr/>
          <p:nvPr/>
        </p:nvSpPr>
        <p:spPr>
          <a:xfrm>
            <a:off x="516834" y="5777972"/>
            <a:ext cx="9236766" cy="688667"/>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D</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Sellect All</a:t>
            </a:r>
            <a:r>
              <a:rPr lang="en-US" sz="2800" b="1" kern="0" dirty="0">
                <a:solidFill>
                  <a:schemeClr val="bg1"/>
                </a:solidFill>
                <a:latin typeface="Times New Roman" panose="02020603050405020304" pitchFamily="18" charset="0"/>
                <a:cs typeface="Times New Roman" panose="02020603050405020304" pitchFamily="18" charset="0"/>
              </a:rPr>
              <a:t>.</a:t>
            </a:r>
            <a:endParaRPr lang="en-US" sz="2800" b="1">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100" fill="hold"/>
                                        <p:tgtEl>
                                          <p:spTgt spid="9"/>
                                        </p:tgtEl>
                                        <p:attrNameLst>
                                          <p:attrName>fillcolor</p:attrName>
                                        </p:attrNameLst>
                                      </p:cBhvr>
                                      <p:to>
                                        <a:srgbClr val="92D050"/>
                                      </p:to>
                                    </p:animClr>
                                    <p:set>
                                      <p:cBhvr>
                                        <p:cTn id="33" dur="100" fill="hold"/>
                                        <p:tgtEl>
                                          <p:spTgt spid="9"/>
                                        </p:tgtEl>
                                        <p:attrNameLst>
                                          <p:attrName>fill.type</p:attrName>
                                        </p:attrNameLst>
                                      </p:cBhvr>
                                      <p:to>
                                        <p:strVal val="solid"/>
                                      </p:to>
                                    </p:set>
                                    <p:set>
                                      <p:cBhvr>
                                        <p:cTn id="34" dur="100" fill="hold"/>
                                        <p:tgtEl>
                                          <p:spTgt spid="9"/>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FF000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FF000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FF000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92D05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05340" y="5848026"/>
            <a:ext cx="1648559" cy="1008382"/>
          </a:xfrm>
          <a:prstGeom prst="rect">
            <a:avLst/>
          </a:prstGeom>
        </p:spPr>
      </p:pic>
      <p:sp>
        <p:nvSpPr>
          <p:cNvPr id="5" name="Rectangle: Diagonal Corners Snipped 4">
            <a:extLst>
              <a:ext uri="{FF2B5EF4-FFF2-40B4-BE49-F238E27FC236}">
                <a16:creationId xmlns:a16="http://schemas.microsoft.com/office/drawing/2014/main" id="{BBC68BCB-B22D-41B0-8E2C-CB07B9E1B54C}"/>
              </a:ext>
            </a:extLst>
          </p:cNvPr>
          <p:cNvSpPr/>
          <p:nvPr/>
        </p:nvSpPr>
        <p:spPr>
          <a:xfrm>
            <a:off x="516834" y="1439034"/>
            <a:ext cx="10628494" cy="1122775"/>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A</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Lọc dữ liệu là chọn và chỉ hiển thị các hàng thỏa mãn các tiêu chuẩn nào đó</a:t>
            </a:r>
            <a:r>
              <a:rPr lang="en-US" sz="2800" b="1" kern="0" dirty="0">
                <a:solidFill>
                  <a:schemeClr val="bg1"/>
                </a:solidFill>
                <a:latin typeface="Times New Roman" panose="02020603050405020304" pitchFamily="18" charset="0"/>
                <a:cs typeface="Times New Roman" panose="02020603050405020304" pitchFamily="18" charset="0"/>
              </a:rPr>
              <a:t>.</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14E92011-4481-4798-AD9C-18F4E253614A}"/>
              </a:ext>
            </a:extLst>
          </p:cNvPr>
          <p:cNvSpPr/>
          <p:nvPr/>
        </p:nvSpPr>
        <p:spPr>
          <a:xfrm>
            <a:off x="258418" y="228600"/>
            <a:ext cx="11162956" cy="1035527"/>
          </a:xfrm>
          <a:prstGeom prst="snip2DiagRect">
            <a:avLst/>
          </a:prstGeom>
          <a:solidFill>
            <a:sysClr val="window" lastClr="FFFFFF">
              <a:alpha val="75000"/>
            </a:sys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4: Phát</a:t>
            </a:r>
            <a:r>
              <a:rPr kumimoji="0" lang="en-US" sz="2800" b="1" i="0" u="none" strike="noStrike" kern="0" cap="none" spc="0" normalizeH="0" noProof="0">
                <a:ln>
                  <a:noFill/>
                </a:ln>
                <a:solidFill>
                  <a:srgbClr val="002060"/>
                </a:solidFill>
                <a:effectLst/>
                <a:uLnTx/>
                <a:uFillTx/>
                <a:latin typeface="Times New Roman" panose="02020603050405020304" pitchFamily="18" charset="0"/>
                <a:ea typeface="+mn-ea"/>
                <a:cs typeface="Times New Roman" panose="02020603050405020304" pitchFamily="18" charset="0"/>
              </a:rPr>
              <a:t> biểu sai là:</a:t>
            </a:r>
            <a:endParaRPr kumimoji="0" lang="en-US" sz="28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5ADC174A-534A-41B3-A0ED-02A1CD198830}"/>
              </a:ext>
            </a:extLst>
          </p:cNvPr>
          <p:cNvSpPr/>
          <p:nvPr/>
        </p:nvSpPr>
        <p:spPr>
          <a:xfrm>
            <a:off x="516833" y="2736716"/>
            <a:ext cx="10628493" cy="1078433"/>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B</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Phần mềm bảng tính không thực hiện việc tính toán các dữ liệu được sao chép từ phần mềm văn bản</a:t>
            </a:r>
            <a:r>
              <a:rPr lang="en-US" sz="2800" b="1" kern="0" dirty="0">
                <a:solidFill>
                  <a:schemeClr val="bg1"/>
                </a:solidFill>
                <a:latin typeface="Times New Roman" panose="02020603050405020304" pitchFamily="18" charset="0"/>
                <a:cs typeface="Times New Roman" panose="02020603050405020304" pitchFamily="18" charset="0"/>
              </a:rPr>
              <a:t>.</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0C1E5831-AE97-40B9-92A1-BFA00B766DCF}"/>
              </a:ext>
            </a:extLst>
          </p:cNvPr>
          <p:cNvSpPr/>
          <p:nvPr/>
        </p:nvSpPr>
        <p:spPr>
          <a:xfrm>
            <a:off x="516834" y="4034398"/>
            <a:ext cx="10628492" cy="1008382"/>
          </a:xfrm>
          <a:prstGeom prst="snip2DiagRect">
            <a:avLst/>
          </a:prstGeom>
          <a:solidFill>
            <a:srgbClr val="002060">
              <a:alpha val="75000"/>
            </a:srgbClr>
          </a:solidFill>
          <a:ln w="12700" cap="flat" cmpd="sng" algn="ctr">
            <a:noFill/>
            <a:prstDash val="solid"/>
            <a:miter lim="800000"/>
          </a:ln>
          <a:effectLst/>
        </p:spPr>
        <p:txBody>
          <a:bodyPr rtlCol="0" anchor="ctr"/>
          <a:lstStyle/>
          <a:p>
            <a:pPr lvl="0"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C</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Chọn lệnh Filter để lọc dữ liệu.</a:t>
            </a:r>
            <a:endPar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2005A65-2123-4264-87A4-C140CA07E0BE}"/>
              </a:ext>
            </a:extLst>
          </p:cNvPr>
          <p:cNvSpPr/>
          <p:nvPr/>
        </p:nvSpPr>
        <p:spPr>
          <a:xfrm>
            <a:off x="525650" y="5262029"/>
            <a:ext cx="10628492" cy="1008382"/>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D</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Kết quả lọc dữ liệu sắp xếp lại dữ liệu</a:t>
            </a:r>
            <a:r>
              <a:rPr lang="en-US" sz="2800" b="1" kern="0" dirty="0">
                <a:solidFill>
                  <a:schemeClr val="bg1"/>
                </a:solidFill>
                <a:latin typeface="Times New Roman" panose="02020603050405020304" pitchFamily="18" charset="0"/>
                <a:cs typeface="Times New Roman" panose="02020603050405020304" pitchFamily="18" charset="0"/>
              </a:rPr>
              <a:t>.</a:t>
            </a:r>
            <a:endParaRPr lang="en-US" sz="2800" b="1">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7"/>
                                        </p:tgtEl>
                                        <p:attrNameLst>
                                          <p:attrName>fillcolor</p:attrName>
                                        </p:attrNameLst>
                                      </p:cBhvr>
                                      <p:to>
                                        <a:srgbClr val="92D050"/>
                                      </p:to>
                                    </p:animClr>
                                    <p:set>
                                      <p:cBhvr>
                                        <p:cTn id="33" dur="500" fill="hold"/>
                                        <p:tgtEl>
                                          <p:spTgt spid="7"/>
                                        </p:tgtEl>
                                        <p:attrNameLst>
                                          <p:attrName>fill.type</p:attrName>
                                        </p:attrNameLst>
                                      </p:cBhvr>
                                      <p:to>
                                        <p:strVal val="solid"/>
                                      </p:to>
                                    </p:set>
                                    <p:set>
                                      <p:cBhvr>
                                        <p:cTn id="34" dur="500" fill="hold"/>
                                        <p:tgtEl>
                                          <p:spTgt spid="7"/>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FF000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92D05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FF000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FF000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8324" y="5733633"/>
            <a:ext cx="1835575" cy="1122775"/>
          </a:xfrm>
          <a:prstGeom prst="rect">
            <a:avLst/>
          </a:prstGeom>
        </p:spPr>
      </p:pic>
      <p:sp>
        <p:nvSpPr>
          <p:cNvPr id="5" name="Rectangle: Diagonal Corners Snipped 4">
            <a:extLst>
              <a:ext uri="{FF2B5EF4-FFF2-40B4-BE49-F238E27FC236}">
                <a16:creationId xmlns:a16="http://schemas.microsoft.com/office/drawing/2014/main" id="{056C8F41-5301-407B-AEAD-32E7A7221DBD}"/>
              </a:ext>
            </a:extLst>
          </p:cNvPr>
          <p:cNvSpPr/>
          <p:nvPr/>
        </p:nvSpPr>
        <p:spPr>
          <a:xfrm>
            <a:off x="525650" y="1034584"/>
            <a:ext cx="10628494" cy="1122775"/>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A</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Khi đang ở chế độ lọc dữ liệu, để hủy bỏ thao tác lọc, nháy chuột chọn lại biểu tượng Filter trên dải lệnh Data.</a:t>
            </a:r>
          </a:p>
        </p:txBody>
      </p:sp>
      <p:sp>
        <p:nvSpPr>
          <p:cNvPr id="6" name="Rectangle: Diagonal Corners Snipped 5">
            <a:extLst>
              <a:ext uri="{FF2B5EF4-FFF2-40B4-BE49-F238E27FC236}">
                <a16:creationId xmlns:a16="http://schemas.microsoft.com/office/drawing/2014/main" id="{7E6A6B1D-8C12-48C0-B5DA-D4A61DAFEEF6}"/>
              </a:ext>
            </a:extLst>
          </p:cNvPr>
          <p:cNvSpPr/>
          <p:nvPr/>
        </p:nvSpPr>
        <p:spPr>
          <a:xfrm>
            <a:off x="258418" y="228601"/>
            <a:ext cx="11162956" cy="805984"/>
          </a:xfrm>
          <a:prstGeom prst="snip2DiagRect">
            <a:avLst/>
          </a:prstGeom>
          <a:solidFill>
            <a:sysClr val="window" lastClr="FFFFFF">
              <a:alpha val="75000"/>
            </a:sysClr>
          </a:solid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US" sz="2800" b="1" kern="0">
                <a:solidFill>
                  <a:srgbClr val="002060"/>
                </a:solidFill>
                <a:latin typeface="Times New Roman" panose="02020603050405020304" pitchFamily="18" charset="0"/>
                <a:cs typeface="Times New Roman" panose="02020603050405020304" pitchFamily="18" charset="0"/>
              </a:rPr>
              <a:t>5</a:t>
            </a:r>
            <a:r>
              <a:rPr kumimoji="0" lang="en-US" sz="2800" b="1" i="0" u="none" strike="noStrike" kern="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Phát</a:t>
            </a:r>
            <a:r>
              <a:rPr kumimoji="0" lang="en-US" sz="2800" b="1" i="0" u="none" strike="noStrike" kern="0" cap="none" spc="0" normalizeH="0" noProof="0">
                <a:ln>
                  <a:noFill/>
                </a:ln>
                <a:solidFill>
                  <a:srgbClr val="002060"/>
                </a:solidFill>
                <a:effectLst/>
                <a:uLnTx/>
                <a:uFillTx/>
                <a:latin typeface="Times New Roman" panose="02020603050405020304" pitchFamily="18" charset="0"/>
                <a:ea typeface="+mn-ea"/>
                <a:cs typeface="Times New Roman" panose="02020603050405020304" pitchFamily="18" charset="0"/>
              </a:rPr>
              <a:t> biểu sai là:</a:t>
            </a:r>
            <a:endParaRPr kumimoji="0" lang="en-US" sz="28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DC61CE8F-1A95-4984-BC1C-5101850B7E57}"/>
              </a:ext>
            </a:extLst>
          </p:cNvPr>
          <p:cNvSpPr/>
          <p:nvPr/>
        </p:nvSpPr>
        <p:spPr>
          <a:xfrm>
            <a:off x="525649" y="2286261"/>
            <a:ext cx="10628493" cy="1078433"/>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B</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Sắp xếp, lọc dữ liệu là thế mạnh của phần mềm soạn thảo văn bản, không phải là thế mạnh của phần mềm bảng tính.</a:t>
            </a:r>
          </a:p>
        </p:txBody>
      </p:sp>
      <p:sp>
        <p:nvSpPr>
          <p:cNvPr id="8" name="Rectangle: Diagonal Corners Snipped 7">
            <a:extLst>
              <a:ext uri="{FF2B5EF4-FFF2-40B4-BE49-F238E27FC236}">
                <a16:creationId xmlns:a16="http://schemas.microsoft.com/office/drawing/2014/main" id="{C1DAA95B-FCCA-4270-8A5D-23AA49D0FE2E}"/>
              </a:ext>
            </a:extLst>
          </p:cNvPr>
          <p:cNvSpPr/>
          <p:nvPr/>
        </p:nvSpPr>
        <p:spPr>
          <a:xfrm>
            <a:off x="525650" y="3520604"/>
            <a:ext cx="10628492" cy="1487053"/>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C</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Khi sao chép bảng dữ liệu, cấu trúc bảng được giữ nguyên với ô phía trên bên trái của bảng dữ liệu trong tệp văn bản được sao chép đến ô tính được chọn</a:t>
            </a:r>
            <a:r>
              <a:rPr lang="en-US" sz="2800" b="1" kern="0" dirty="0">
                <a:solidFill>
                  <a:schemeClr val="bg1"/>
                </a:solidFill>
                <a:latin typeface="Times New Roman" panose="02020603050405020304" pitchFamily="18" charset="0"/>
                <a:cs typeface="Times New Roman" panose="02020603050405020304" pitchFamily="18" charset="0"/>
              </a:rPr>
              <a:t>.</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5F4B2707-53A0-45B5-AB12-39222CF5ABB9}"/>
              </a:ext>
            </a:extLst>
          </p:cNvPr>
          <p:cNvSpPr/>
          <p:nvPr/>
        </p:nvSpPr>
        <p:spPr>
          <a:xfrm>
            <a:off x="525650" y="5143701"/>
            <a:ext cx="10628492" cy="1359430"/>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D</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Trước khi lọc dữ liệu theo điều kiện mới, cần nháy chuột nút Clear trong nhóm lệnh Sort &amp; Filter của dải lệnh Data để xóa bỏ điều kiện lọc dữ liệu đã được thiết lập.</a:t>
            </a:r>
          </a:p>
        </p:txBody>
      </p:sp>
    </p:spTree>
    <p:custDataLst>
      <p:tags r:id="rId1"/>
    </p:custDataLst>
    <p:extLst>
      <p:ext uri="{BB962C8B-B14F-4D97-AF65-F5344CB8AC3E}">
        <p14:creationId xmlns:p14="http://schemas.microsoft.com/office/powerpoint/2010/main" val="3207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7"/>
                                        </p:tgtEl>
                                        <p:attrNameLst>
                                          <p:attrName>fillcolor</p:attrName>
                                        </p:attrNameLst>
                                      </p:cBhvr>
                                      <p:to>
                                        <a:srgbClr val="92D050"/>
                                      </p:to>
                                    </p:animClr>
                                    <p:set>
                                      <p:cBhvr>
                                        <p:cTn id="33" dur="500" fill="hold"/>
                                        <p:tgtEl>
                                          <p:spTgt spid="7"/>
                                        </p:tgtEl>
                                        <p:attrNameLst>
                                          <p:attrName>fill.type</p:attrName>
                                        </p:attrNameLst>
                                      </p:cBhvr>
                                      <p:to>
                                        <p:strVal val="solid"/>
                                      </p:to>
                                    </p:set>
                                    <p:set>
                                      <p:cBhvr>
                                        <p:cTn id="34" dur="500" fill="hold"/>
                                        <p:tgtEl>
                                          <p:spTgt spid="7"/>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FF000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92D05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FF000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FF000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Diagonal Corners Snipped 4">
            <a:extLst>
              <a:ext uri="{FF2B5EF4-FFF2-40B4-BE49-F238E27FC236}">
                <a16:creationId xmlns:a16="http://schemas.microsoft.com/office/drawing/2014/main" id="{A1BA2F52-4B94-4F17-B49B-27549F82AA4A}"/>
              </a:ext>
            </a:extLst>
          </p:cNvPr>
          <p:cNvSpPr/>
          <p:nvPr/>
        </p:nvSpPr>
        <p:spPr>
          <a:xfrm>
            <a:off x="516834" y="2232767"/>
            <a:ext cx="8627165" cy="688667"/>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A</a:t>
            </a:r>
            <a:r>
              <a:rPr kumimoji="0" lang="vi-VN"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Bắt đầu với…</a:t>
            </a:r>
          </a:p>
        </p:txBody>
      </p:sp>
      <p:sp>
        <p:nvSpPr>
          <p:cNvPr id="6" name="Rectangle: Diagonal Corners Snipped 5">
            <a:extLst>
              <a:ext uri="{FF2B5EF4-FFF2-40B4-BE49-F238E27FC236}">
                <a16:creationId xmlns:a16="http://schemas.microsoft.com/office/drawing/2014/main" id="{4AB4927A-6C1D-4348-B51D-C7D4B149D4D2}"/>
              </a:ext>
            </a:extLst>
          </p:cNvPr>
          <p:cNvSpPr/>
          <p:nvPr/>
        </p:nvSpPr>
        <p:spPr>
          <a:xfrm>
            <a:off x="516835" y="332576"/>
            <a:ext cx="11637065" cy="1540565"/>
          </a:xfrm>
          <a:prstGeom prst="snip2DiagRect">
            <a:avLst/>
          </a:prstGeom>
          <a:solidFill>
            <a:sysClr val="window" lastClr="FFFFFF">
              <a:alpha val="75000"/>
            </a:sys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Câu 6 : </a:t>
            </a:r>
            <a:r>
              <a:rPr lang="en-US" sz="2800" b="1">
                <a:solidFill>
                  <a:srgbClr val="002060"/>
                </a:solidFill>
                <a:latin typeface="Times New Roman" panose="02020603050405020304" pitchFamily="18" charset="0"/>
                <a:cs typeface="Times New Roman" panose="02020603050405020304" pitchFamily="18" charset="0"/>
              </a:rPr>
              <a:t>Điều kiện Begin With…trong tùy chọn Text Filters có ý nghĩa gì?</a:t>
            </a:r>
            <a:endParaRPr lang="en-US" sz="2800">
              <a:solidFill>
                <a:srgbClr val="002060"/>
              </a:solidFill>
              <a:latin typeface="Times New Roman" panose="02020603050405020304" pitchFamily="18" charset="0"/>
              <a:cs typeface="Times New Roman" panose="02020603050405020304" pitchFamily="18" charset="0"/>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D1DAD867-E4C2-46A8-87F5-05E5F9324CD0}"/>
              </a:ext>
            </a:extLst>
          </p:cNvPr>
          <p:cNvSpPr/>
          <p:nvPr/>
        </p:nvSpPr>
        <p:spPr>
          <a:xfrm>
            <a:off x="516835" y="3433443"/>
            <a:ext cx="8627164" cy="688667"/>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B</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a:t>
            </a:r>
            <a:r>
              <a:rPr kumimoji="0" lang="vi-VN"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Kết thúc với…</a:t>
            </a:r>
          </a:p>
        </p:txBody>
      </p:sp>
      <p:sp>
        <p:nvSpPr>
          <p:cNvPr id="8" name="Rectangle: Diagonal Corners Snipped 7">
            <a:extLst>
              <a:ext uri="{FF2B5EF4-FFF2-40B4-BE49-F238E27FC236}">
                <a16:creationId xmlns:a16="http://schemas.microsoft.com/office/drawing/2014/main" id="{5C909D78-7A87-48F9-A0C2-646FA6526DDE}"/>
              </a:ext>
            </a:extLst>
          </p:cNvPr>
          <p:cNvSpPr/>
          <p:nvPr/>
        </p:nvSpPr>
        <p:spPr>
          <a:xfrm>
            <a:off x="516834" y="4699538"/>
            <a:ext cx="8627164" cy="688667"/>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C</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Cùng với…</a:t>
            </a:r>
          </a:p>
        </p:txBody>
      </p:sp>
      <p:sp>
        <p:nvSpPr>
          <p:cNvPr id="9" name="Rectangle: Diagonal Corners Snipped 8">
            <a:extLst>
              <a:ext uri="{FF2B5EF4-FFF2-40B4-BE49-F238E27FC236}">
                <a16:creationId xmlns:a16="http://schemas.microsoft.com/office/drawing/2014/main" id="{219EF057-ACFB-4F46-99D8-D36490A13625}"/>
              </a:ext>
            </a:extLst>
          </p:cNvPr>
          <p:cNvSpPr/>
          <p:nvPr/>
        </p:nvSpPr>
        <p:spPr>
          <a:xfrm>
            <a:off x="516835" y="5836757"/>
            <a:ext cx="8627164" cy="688667"/>
          </a:xfrm>
          <a:prstGeom prst="snip2DiagRect">
            <a:avLst/>
          </a:prstGeom>
          <a:solidFill>
            <a:srgbClr val="002060">
              <a:alpha val="75000"/>
            </a:srgbClr>
          </a:solidFill>
          <a:ln w="12700" cap="flat" cmpd="sng" algn="ctr">
            <a:noFill/>
            <a:prstDash val="solid"/>
            <a:miter lim="800000"/>
          </a:ln>
          <a:effectLst/>
        </p:spPr>
        <p:txBody>
          <a:bodyPr rtlCol="0" anchor="ctr"/>
          <a:lstStyle/>
          <a:p>
            <a:pPr defTabSz="685800">
              <a:defRPr/>
            </a:pP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D</a:t>
            </a:r>
            <a:r>
              <a:rPr kumimoji="0" lang="en-US" sz="28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Đáp án khác.</a:t>
            </a:r>
          </a:p>
        </p:txBody>
      </p:sp>
    </p:spTree>
    <p:custDataLst>
      <p:tags r:id="rId1"/>
    </p:custDataLst>
    <p:extLst>
      <p:ext uri="{BB962C8B-B14F-4D97-AF65-F5344CB8AC3E}">
        <p14:creationId xmlns:p14="http://schemas.microsoft.com/office/powerpoint/2010/main" val="20274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92D05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92D05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FF000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FF000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9"/>
                                        </p:tgtEl>
                                        <p:attrNameLst>
                                          <p:attrName>fillcolor</p:attrName>
                                        </p:attrNameLst>
                                      </p:cBhvr>
                                      <p:to>
                                        <a:srgbClr val="FF0000"/>
                                      </p:to>
                                    </p:animClr>
                                    <p:set>
                                      <p:cBhvr>
                                        <p:cTn id="61" dur="500" fill="hold"/>
                                        <p:tgtEl>
                                          <p:spTgt spid="9"/>
                                        </p:tgtEl>
                                        <p:attrNameLst>
                                          <p:attrName>fill.type</p:attrName>
                                        </p:attrNameLst>
                                      </p:cBhvr>
                                      <p:to>
                                        <p:strVal val="solid"/>
                                      </p:to>
                                    </p:set>
                                    <p:set>
                                      <p:cBhvr>
                                        <p:cTn id="62" dur="500" fill="hold"/>
                                        <p:tgtEl>
                                          <p:spTgt spid="9"/>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D07B66-E3DA-4462-B35C-933D4D4EFA22}"/>
              </a:ext>
            </a:extLst>
          </p:cNvPr>
          <p:cNvPicPr/>
          <p:nvPr/>
        </p:nvPicPr>
        <p:blipFill>
          <a:blip r:embed="rId3"/>
          <a:stretch>
            <a:fillRect/>
          </a:stretch>
        </p:blipFill>
        <p:spPr>
          <a:xfrm>
            <a:off x="295636" y="1832407"/>
            <a:ext cx="5800364" cy="4632173"/>
          </a:xfrm>
          <a:prstGeom prst="rect">
            <a:avLst/>
          </a:prstGeom>
          <a:ln>
            <a:solidFill>
              <a:schemeClr val="accent1"/>
            </a:solidFill>
          </a:ln>
        </p:spPr>
      </p:pic>
      <p:sp>
        <p:nvSpPr>
          <p:cNvPr id="3" name="Rounded Rectangle">
            <a:extLst>
              <a:ext uri="{FF2B5EF4-FFF2-40B4-BE49-F238E27FC236}">
                <a16:creationId xmlns:a16="http://schemas.microsoft.com/office/drawing/2014/main" id="{B610F27F-CF44-48E4-9BBE-6630FDD8748F}"/>
              </a:ext>
            </a:extLst>
          </p:cNvPr>
          <p:cNvSpPr>
            <a:spLocks noChangeArrowheads="1"/>
          </p:cNvSpPr>
          <p:nvPr/>
        </p:nvSpPr>
        <p:spPr bwMode="auto">
          <a:xfrm>
            <a:off x="62057" y="122957"/>
            <a:ext cx="11797433" cy="1425281"/>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47433BE4-8775-4F76-8AE9-D5A7F27CB281}"/>
              </a:ext>
            </a:extLst>
          </p:cNvPr>
          <p:cNvSpPr/>
          <p:nvPr/>
        </p:nvSpPr>
        <p:spPr>
          <a:xfrm>
            <a:off x="239496" y="229835"/>
            <a:ext cx="1128712" cy="1174030"/>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eaLnBrk="0" fontAlgn="base" hangingPunct="0">
              <a:spcBef>
                <a:spcPct val="0"/>
              </a:spcBef>
              <a:spcAft>
                <a:spcPct val="0"/>
              </a:spcAft>
              <a:defRPr>
                <a:solidFill>
                  <a:srgbClr val="FFFFFF"/>
                </a:solidFill>
              </a:defRPr>
            </a:pPr>
            <a:endParaRPr>
              <a:solidFill>
                <a:srgbClr val="FFFFFF"/>
              </a:solidFill>
              <a:cs typeface="Times New Roman" panose="02020603050405020304" pitchFamily="18" charset="0"/>
            </a:endParaRPr>
          </a:p>
        </p:txBody>
      </p:sp>
      <p:sp>
        <p:nvSpPr>
          <p:cNvPr id="5" name="TextBox 52">
            <a:extLst>
              <a:ext uri="{FF2B5EF4-FFF2-40B4-BE49-F238E27FC236}">
                <a16:creationId xmlns:a16="http://schemas.microsoft.com/office/drawing/2014/main" id="{D2D50ADC-B25D-4B71-A16C-A414A61399D2}"/>
              </a:ext>
            </a:extLst>
          </p:cNvPr>
          <p:cNvSpPr txBox="1">
            <a:spLocks noChangeArrowheads="1"/>
          </p:cNvSpPr>
          <p:nvPr/>
        </p:nvSpPr>
        <p:spPr bwMode="auto">
          <a:xfrm>
            <a:off x="1325923" y="163249"/>
            <a:ext cx="10228767" cy="138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2800" b="1">
                <a:solidFill>
                  <a:srgbClr val="0000FF"/>
                </a:solidFill>
                <a:latin typeface="Times New Roman" panose="02020603050405020304" pitchFamily="18" charset="0"/>
                <a:cs typeface="Times New Roman" panose="02020603050405020304" pitchFamily="18" charset="0"/>
              </a:rPr>
              <a:t>Em có một bảng thống kê số lượng học sinh giỏi của các lớp trong trường. Nếu chỉ muốn hiển thị các lớp có tỉ lệ số học sinh giỏi </a:t>
            </a:r>
          </a:p>
          <a:p>
            <a:pPr algn="ctr" eaLnBrk="0" fontAlgn="base" hangingPunct="0">
              <a:spcBef>
                <a:spcPct val="0"/>
              </a:spcBef>
              <a:spcAft>
                <a:spcPct val="0"/>
              </a:spcAft>
              <a:buFontTx/>
              <a:buNone/>
            </a:pPr>
            <a:r>
              <a:rPr lang="en-US" altLang="en-US" sz="2800" b="1">
                <a:solidFill>
                  <a:srgbClr val="0000FF"/>
                </a:solidFill>
                <a:latin typeface="Times New Roman" panose="02020603050405020304" pitchFamily="18" charset="0"/>
                <a:cs typeface="Times New Roman" panose="02020603050405020304" pitchFamily="18" charset="0"/>
              </a:rPr>
              <a:t>lớn hơn 15% thì em phải làm thế nào?</a:t>
            </a:r>
          </a:p>
        </p:txBody>
      </p:sp>
      <p:pic>
        <p:nvPicPr>
          <p:cNvPr id="6" name="Picture 11">
            <a:extLst>
              <a:ext uri="{FF2B5EF4-FFF2-40B4-BE49-F238E27FC236}">
                <a16:creationId xmlns:a16="http://schemas.microsoft.com/office/drawing/2014/main" id="{BCBB524E-BA29-4222-B691-D336305029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636" y="268729"/>
            <a:ext cx="1030287" cy="109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30E78F4-0275-4386-AF4C-3A0D4FAD93E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740" b="96575" l="0" r="100000"/>
                    </a14:imgEffect>
                  </a14:imgLayer>
                </a14:imgProps>
              </a:ext>
            </a:extLst>
          </a:blip>
          <a:stretch>
            <a:fillRect/>
          </a:stretch>
        </p:blipFill>
        <p:spPr>
          <a:xfrm>
            <a:off x="6096000" y="5424941"/>
            <a:ext cx="1110512" cy="1323807"/>
          </a:xfrm>
          <a:prstGeom prst="rect">
            <a:avLst/>
          </a:prstGeom>
        </p:spPr>
      </p:pic>
      <p:pic>
        <p:nvPicPr>
          <p:cNvPr id="10" name="Picture 9">
            <a:extLst>
              <a:ext uri="{FF2B5EF4-FFF2-40B4-BE49-F238E27FC236}">
                <a16:creationId xmlns:a16="http://schemas.microsoft.com/office/drawing/2014/main" id="{0E0D0BCB-27EA-447F-9B75-6EBE7292AC0C}"/>
              </a:ext>
            </a:extLst>
          </p:cNvPr>
          <p:cNvPicPr>
            <a:picLocks noChangeAspect="1"/>
          </p:cNvPicPr>
          <p:nvPr/>
        </p:nvPicPr>
        <p:blipFill>
          <a:blip r:embed="rId7"/>
          <a:stretch>
            <a:fillRect/>
          </a:stretch>
        </p:blipFill>
        <p:spPr>
          <a:xfrm>
            <a:off x="6243280" y="4597847"/>
            <a:ext cx="650081" cy="542925"/>
          </a:xfrm>
          <a:prstGeom prst="rect">
            <a:avLst/>
          </a:prstGeom>
        </p:spPr>
      </p:pic>
      <p:pic>
        <p:nvPicPr>
          <p:cNvPr id="11" name="Picture 10">
            <a:extLst>
              <a:ext uri="{FF2B5EF4-FFF2-40B4-BE49-F238E27FC236}">
                <a16:creationId xmlns:a16="http://schemas.microsoft.com/office/drawing/2014/main" id="{0F0E8E51-9A93-427A-9D36-07FAD19D1699}"/>
              </a:ext>
            </a:extLst>
          </p:cNvPr>
          <p:cNvPicPr>
            <a:picLocks noChangeAspect="1"/>
          </p:cNvPicPr>
          <p:nvPr/>
        </p:nvPicPr>
        <p:blipFill>
          <a:blip r:embed="rId8"/>
          <a:stretch>
            <a:fillRect/>
          </a:stretch>
        </p:blipFill>
        <p:spPr>
          <a:xfrm>
            <a:off x="8137789" y="5969633"/>
            <a:ext cx="628650" cy="450056"/>
          </a:xfrm>
          <a:prstGeom prst="rect">
            <a:avLst/>
          </a:prstGeom>
        </p:spPr>
      </p:pic>
      <p:pic>
        <p:nvPicPr>
          <p:cNvPr id="12" name="Picture 11">
            <a:extLst>
              <a:ext uri="{FF2B5EF4-FFF2-40B4-BE49-F238E27FC236}">
                <a16:creationId xmlns:a16="http://schemas.microsoft.com/office/drawing/2014/main" id="{197D9772-7E05-4884-872C-028EDF39BB2E}"/>
              </a:ext>
            </a:extLst>
          </p:cNvPr>
          <p:cNvPicPr>
            <a:picLocks noChangeAspect="1"/>
          </p:cNvPicPr>
          <p:nvPr/>
        </p:nvPicPr>
        <p:blipFill>
          <a:blip r:embed="rId9"/>
          <a:stretch>
            <a:fillRect/>
          </a:stretch>
        </p:blipFill>
        <p:spPr>
          <a:xfrm>
            <a:off x="7377289" y="4948047"/>
            <a:ext cx="564356" cy="700088"/>
          </a:xfrm>
          <a:prstGeom prst="rect">
            <a:avLst/>
          </a:prstGeom>
        </p:spPr>
      </p:pic>
      <p:sp>
        <p:nvSpPr>
          <p:cNvPr id="13" name="Cloud 12">
            <a:extLst>
              <a:ext uri="{FF2B5EF4-FFF2-40B4-BE49-F238E27FC236}">
                <a16:creationId xmlns:a16="http://schemas.microsoft.com/office/drawing/2014/main" id="{F6384FEC-3E7E-449B-BCDD-95FB862DE0D6}"/>
              </a:ext>
            </a:extLst>
          </p:cNvPr>
          <p:cNvSpPr/>
          <p:nvPr/>
        </p:nvSpPr>
        <p:spPr>
          <a:xfrm>
            <a:off x="6573900" y="1555734"/>
            <a:ext cx="5556043" cy="3392313"/>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254000" algn="ctr">
              <a:lnSpc>
                <a:spcPct val="127000"/>
              </a:lnSpc>
              <a:spcBef>
                <a:spcPts val="300"/>
              </a:spcBef>
              <a:spcAft>
                <a:spcPts val="300"/>
              </a:spcAft>
              <a:tabLst>
                <a:tab pos="562610" algn="l"/>
              </a:tabLst>
            </a:pPr>
            <a:r>
              <a:rPr lang="en-US" sz="2800" b="1">
                <a:solidFill>
                  <a:srgbClr val="FF0000"/>
                </a:solidFill>
                <a:latin typeface="Times New Roman" panose="02020603050405020304" pitchFamily="18" charset="0"/>
                <a:ea typeface="Calibri" panose="020F0502020204030204" pitchFamily="34" charset="0"/>
              </a:rPr>
              <a:t>Em sẽ tiến hành lọc dữ liệu để tìm ra các lớp cho tỉ lệ số học sinh giỏi lớn hơn 15%.</a:t>
            </a:r>
            <a:endParaRPr lang="en-US" sz="1600" b="1">
              <a:solidFill>
                <a:srgbClr val="FF0000"/>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48857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4"/>
                                        </p:tgtEl>
                                        <p:attrNameLst>
                                          <p:attrName>style.visibility</p:attrName>
                                        </p:attrNameLst>
                                      </p:cBhvr>
                                      <p:to>
                                        <p:strVal val="visible"/>
                                      </p:to>
                                    </p:set>
                                    <p:animEffect transition="in" filter="box(out)">
                                      <p:cBhvr>
                                        <p:cTn id="7" dur="7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 presetClass="entr" presetSubtype="32" fill="hold" grpId="0" nodeType="afterEffect">
                                  <p:stCondLst>
                                    <p:cond delay="0"/>
                                  </p:stCondLst>
                                  <p:iterate>
                                    <p:tmAbs val="0"/>
                                  </p:iterate>
                                  <p:childTnLst>
                                    <p:set>
                                      <p:cBhvr>
                                        <p:cTn id="17" fill="hold"/>
                                        <p:tgtEl>
                                          <p:spTgt spid="3"/>
                                        </p:tgtEl>
                                        <p:attrNameLst>
                                          <p:attrName>style.visibility</p:attrName>
                                        </p:attrNameLst>
                                      </p:cBhvr>
                                      <p:to>
                                        <p:strVal val="visible"/>
                                      </p:to>
                                    </p:set>
                                    <p:animEffect transition="in" filter="box(out)">
                                      <p:cBhvr>
                                        <p:cTn id="18" dur="7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332377" y="1328783"/>
            <a:ext cx="42926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1813923" y="2462853"/>
            <a:ext cx="9675712"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rPr>
              <a:t>VẬN DỤNG </a:t>
            </a:r>
            <a:endParaRPr lang="en-US" sz="5400" dirty="0"/>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A667EB62-86C3-4EF0-AA26-81461A6A5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5999" y="3878037"/>
            <a:ext cx="3093627" cy="2979963"/>
          </a:xfrm>
          <a:prstGeom prst="rect">
            <a:avLst/>
          </a:prstGeom>
        </p:spPr>
      </p:pic>
    </p:spTree>
    <p:custDataLst>
      <p:tags r:id="rId1"/>
    </p:custDataLst>
    <p:extLst>
      <p:ext uri="{BB962C8B-B14F-4D97-AF65-F5344CB8AC3E}">
        <p14:creationId xmlns:p14="http://schemas.microsoft.com/office/powerpoint/2010/main" val="28952674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 descr="Câu nào dưới đây không có bộ phận trả lời cho câu hỏi Ở đâu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2" name="AutoShape 6" descr="Câu nào dưới đây không có bộ phận trả lời cho câu hỏi Ở đâu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4" name="AutoShape 8" descr="Câu nào dưới đây không có bộ phận trả lời cho câu hỏi Ở đâu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1" name="Content Placeholder 2">
            <a:extLst>
              <a:ext uri="{FF2B5EF4-FFF2-40B4-BE49-F238E27FC236}">
                <a16:creationId xmlns:a16="http://schemas.microsoft.com/office/drawing/2014/main" id="{E736D542-09DA-4A9F-9C8C-DA318D3AB632}"/>
              </a:ext>
            </a:extLst>
          </p:cNvPr>
          <p:cNvSpPr txBox="1">
            <a:spLocks/>
          </p:cNvSpPr>
          <p:nvPr/>
        </p:nvSpPr>
        <p:spPr>
          <a:xfrm>
            <a:off x="31863" y="712150"/>
            <a:ext cx="7576119" cy="434553"/>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800" b="1">
                <a:solidFill>
                  <a:srgbClr val="FF0000"/>
                </a:solidFill>
                <a:latin typeface="Times New Roman" panose="02020603050405020304" pitchFamily="18" charset="0"/>
                <a:cs typeface="Times New Roman" panose="02020603050405020304" pitchFamily="18" charset="0"/>
              </a:rPr>
              <a:t>Vận dụng</a:t>
            </a:r>
            <a:r>
              <a:rPr kumimoji="0" lang="en-US" sz="1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1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FF"/>
                </a:solidFill>
                <a:effectLst/>
                <a:uLnTx/>
                <a:uFillTx/>
                <a:latin typeface="Chu Van An" panose="02020603050405020304" pitchFamily="18" charset="0"/>
                <a:ea typeface="+mn-ea"/>
                <a:cs typeface="Chu Van An" panose="02020603050405020304" pitchFamily="18" charset="0"/>
              </a:rPr>
              <a:t> </a:t>
            </a:r>
          </a:p>
        </p:txBody>
      </p:sp>
      <p:pic>
        <p:nvPicPr>
          <p:cNvPr id="24" name="Picture 23">
            <a:extLst>
              <a:ext uri="{FF2B5EF4-FFF2-40B4-BE49-F238E27FC236}">
                <a16:creationId xmlns:a16="http://schemas.microsoft.com/office/drawing/2014/main" id="{F5F0387D-CEB3-4D01-B097-E93181CF9E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59" y="1106507"/>
            <a:ext cx="649296" cy="571130"/>
          </a:xfrm>
          <a:prstGeom prst="rect">
            <a:avLst/>
          </a:prstGeom>
        </p:spPr>
      </p:pic>
      <p:sp>
        <p:nvSpPr>
          <p:cNvPr id="25" name="Rectangle 24"/>
          <p:cNvSpPr/>
          <p:nvPr/>
        </p:nvSpPr>
        <p:spPr>
          <a:xfrm>
            <a:off x="967951" y="1033725"/>
            <a:ext cx="10769124" cy="1077218"/>
          </a:xfrm>
          <a:prstGeom prst="rect">
            <a:avLst/>
          </a:prstGeom>
          <a:noFill/>
        </p:spPr>
        <p:txBody>
          <a:bodyPr wrap="square">
            <a:spAutoFit/>
          </a:bodyPr>
          <a:lstStyle/>
          <a:p>
            <a:r>
              <a:rPr lang="en-US" sz="3200"/>
              <a:t>Sử dụng trang tính với bảng dữ liệu trong Hình 1, hãy thực hiện các công việc sau:</a:t>
            </a:r>
          </a:p>
        </p:txBody>
      </p:sp>
      <p:sp>
        <p:nvSpPr>
          <p:cNvPr id="26" name="Hộp Văn bản 3">
            <a:extLst>
              <a:ext uri="{FF2B5EF4-FFF2-40B4-BE49-F238E27FC236}">
                <a16:creationId xmlns:a16="http://schemas.microsoft.com/office/drawing/2014/main" id="{64BAA918-CA66-45B6-9B81-843EF942C9CB}"/>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F53E4588-2948-4D07-B2D7-8D05B1151C0C}"/>
              </a:ext>
            </a:extLst>
          </p:cNvPr>
          <p:cNvSpPr/>
          <p:nvPr/>
        </p:nvSpPr>
        <p:spPr>
          <a:xfrm>
            <a:off x="460375" y="2295006"/>
            <a:ext cx="10769124" cy="1077218"/>
          </a:xfrm>
          <a:prstGeom prst="rect">
            <a:avLst/>
          </a:prstGeom>
          <a:noFill/>
        </p:spPr>
        <p:txBody>
          <a:bodyPr wrap="square">
            <a:spAutoFit/>
          </a:bodyPr>
          <a:lstStyle/>
          <a:p>
            <a:r>
              <a:rPr lang="en-US" sz="3200">
                <a:solidFill>
                  <a:srgbClr val="0000FF"/>
                </a:solidFill>
              </a:rPr>
              <a:t>* Yêu cầu 1: Lọc theo điều kiện để hiển thị chỉ các lớp khối 7 và khối 8</a:t>
            </a:r>
          </a:p>
        </p:txBody>
      </p:sp>
      <p:sp>
        <p:nvSpPr>
          <p:cNvPr id="28" name="Rectangle 27">
            <a:extLst>
              <a:ext uri="{FF2B5EF4-FFF2-40B4-BE49-F238E27FC236}">
                <a16:creationId xmlns:a16="http://schemas.microsoft.com/office/drawing/2014/main" id="{6AA7F1F7-DDE8-4E94-BB3E-EDCB2EBBF134}"/>
              </a:ext>
            </a:extLst>
          </p:cNvPr>
          <p:cNvSpPr/>
          <p:nvPr/>
        </p:nvSpPr>
        <p:spPr>
          <a:xfrm>
            <a:off x="612775" y="3485777"/>
            <a:ext cx="10769124" cy="1077218"/>
          </a:xfrm>
          <a:prstGeom prst="rect">
            <a:avLst/>
          </a:prstGeom>
          <a:noFill/>
        </p:spPr>
        <p:txBody>
          <a:bodyPr wrap="square">
            <a:spAutoFit/>
          </a:bodyPr>
          <a:lstStyle/>
          <a:p>
            <a:r>
              <a:rPr lang="en-US" sz="3200">
                <a:solidFill>
                  <a:srgbClr val="0000FF"/>
                </a:solidFill>
              </a:rPr>
              <a:t>* Yêu cầu 2: Lọc theo điều kiện để hiển thị chỉ các có tỉ lệ số học sinh giỏi của lớp lớn hơn tỉ lệ học sinh giỏi của toàn trường.</a:t>
            </a:r>
          </a:p>
        </p:txBody>
      </p:sp>
    </p:spTree>
    <p:custDataLst>
      <p:tags r:id="rId1"/>
    </p:custDataLst>
    <p:extLst>
      <p:ext uri="{BB962C8B-B14F-4D97-AF65-F5344CB8AC3E}">
        <p14:creationId xmlns:p14="http://schemas.microsoft.com/office/powerpoint/2010/main" val="386330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900" y="1511300"/>
            <a:ext cx="7950200" cy="3835400"/>
          </a:xfrm>
          <a:prstGeom prst="rect">
            <a:avLst/>
          </a:prstGeom>
        </p:spPr>
      </p:pic>
    </p:spTree>
    <p:custDataLst>
      <p:tags r:id="rId1"/>
    </p:custDataLst>
    <p:extLst>
      <p:ext uri="{BB962C8B-B14F-4D97-AF65-F5344CB8AC3E}">
        <p14:creationId xmlns:p14="http://schemas.microsoft.com/office/powerpoint/2010/main" val="543009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2089" t="11940" r="13022" b="13632"/>
          <a:stretch>
            <a:fillRect/>
          </a:stretch>
        </p:blipFill>
        <p:spPr>
          <a:xfrm>
            <a:off x="914400" y="-25399"/>
            <a:ext cx="10642600" cy="685207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270125" y="4343400"/>
            <a:ext cx="2921876" cy="2514600"/>
          </a:xfrm>
          <a:prstGeom prst="rect">
            <a:avLst/>
          </a:prstGeom>
        </p:spPr>
      </p:pic>
      <p:sp>
        <p:nvSpPr>
          <p:cNvPr id="5" name="TextBox 5"/>
          <p:cNvSpPr txBox="1"/>
          <p:nvPr/>
        </p:nvSpPr>
        <p:spPr>
          <a:xfrm>
            <a:off x="3556000" y="745846"/>
            <a:ext cx="4867563" cy="748988"/>
          </a:xfrm>
          <a:prstGeom prst="rect">
            <a:avLst/>
          </a:prstGeom>
          <a:noFill/>
        </p:spPr>
        <p:txBody>
          <a:bodyPr wrap="square" rtlCol="0">
            <a:spAutoFit/>
          </a:bodyPr>
          <a:lstStyle/>
          <a:p>
            <a:pPr defTabSz="1219170"/>
            <a:r>
              <a:rPr lang="en-US" sz="4267" b="1" dirty="0" err="1">
                <a:solidFill>
                  <a:srgbClr val="FFFF00"/>
                </a:solidFill>
                <a:latin typeface="Times New Roman" panose="02020603050405020304" pitchFamily="18" charset="0"/>
                <a:cs typeface="Times New Roman" panose="02020603050405020304" pitchFamily="18" charset="0"/>
              </a:rPr>
              <a:t>Hướng</a:t>
            </a:r>
            <a:r>
              <a:rPr lang="en-US" sz="4267" b="1" dirty="0">
                <a:solidFill>
                  <a:srgbClr val="FFFF00"/>
                </a:solidFill>
                <a:latin typeface="Times New Roman" panose="02020603050405020304" pitchFamily="18" charset="0"/>
                <a:cs typeface="Times New Roman" panose="02020603050405020304" pitchFamily="18" charset="0"/>
              </a:rPr>
              <a:t> </a:t>
            </a:r>
            <a:r>
              <a:rPr lang="en-US" sz="4267" b="1" dirty="0" err="1">
                <a:solidFill>
                  <a:srgbClr val="FFFF00"/>
                </a:solidFill>
                <a:latin typeface="Times New Roman" panose="02020603050405020304" pitchFamily="18" charset="0"/>
                <a:cs typeface="Times New Roman" panose="02020603050405020304" pitchFamily="18" charset="0"/>
              </a:rPr>
              <a:t>dẫn</a:t>
            </a:r>
            <a:r>
              <a:rPr lang="en-US" sz="4267" b="1" dirty="0">
                <a:solidFill>
                  <a:srgbClr val="FFFF00"/>
                </a:solidFill>
                <a:latin typeface="Times New Roman" panose="02020603050405020304" pitchFamily="18" charset="0"/>
                <a:cs typeface="Times New Roman" panose="02020603050405020304" pitchFamily="18" charset="0"/>
              </a:rPr>
              <a:t> </a:t>
            </a:r>
            <a:r>
              <a:rPr lang="en-US" sz="4267" b="1" dirty="0" err="1">
                <a:solidFill>
                  <a:srgbClr val="FFFF00"/>
                </a:solidFill>
                <a:latin typeface="Times New Roman" panose="02020603050405020304" pitchFamily="18" charset="0"/>
                <a:cs typeface="Times New Roman" panose="02020603050405020304" pitchFamily="18" charset="0"/>
              </a:rPr>
              <a:t>về</a:t>
            </a:r>
            <a:r>
              <a:rPr lang="en-US" sz="4267" b="1" dirty="0">
                <a:solidFill>
                  <a:srgbClr val="FFFF00"/>
                </a:solidFill>
                <a:latin typeface="Times New Roman" panose="02020603050405020304" pitchFamily="18" charset="0"/>
                <a:cs typeface="Times New Roman" panose="02020603050405020304" pitchFamily="18" charset="0"/>
              </a:rPr>
              <a:t> </a:t>
            </a:r>
            <a:r>
              <a:rPr lang="en-US" sz="4267" b="1" dirty="0" err="1">
                <a:solidFill>
                  <a:srgbClr val="FFFF00"/>
                </a:solidFill>
                <a:latin typeface="Times New Roman" panose="02020603050405020304" pitchFamily="18" charset="0"/>
                <a:cs typeface="Times New Roman" panose="02020603050405020304" pitchFamily="18" charset="0"/>
              </a:rPr>
              <a:t>nhà</a:t>
            </a:r>
            <a:endParaRPr lang="en-US" sz="4267" b="1" dirty="0">
              <a:solidFill>
                <a:srgbClr val="FFFF00"/>
              </a:solidFill>
              <a:latin typeface="Times New Roman" panose="02020603050405020304" pitchFamily="18" charset="0"/>
              <a:cs typeface="Times New Roman" panose="02020603050405020304" pitchFamily="18" charset="0"/>
            </a:endParaRPr>
          </a:p>
        </p:txBody>
      </p:sp>
      <p:sp>
        <p:nvSpPr>
          <p:cNvPr id="7" name="Text Box 6"/>
          <p:cNvSpPr txBox="1"/>
          <p:nvPr/>
        </p:nvSpPr>
        <p:spPr>
          <a:xfrm>
            <a:off x="1512918" y="1674949"/>
            <a:ext cx="7644936" cy="2862322"/>
          </a:xfrm>
          <a:prstGeom prst="rect">
            <a:avLst/>
          </a:prstGeom>
          <a:noFill/>
        </p:spPr>
        <p:txBody>
          <a:bodyPr wrap="square" rtlCol="0">
            <a:spAutoFit/>
          </a:bodyPr>
          <a:lstStyle/>
          <a:p>
            <a:r>
              <a:rPr lang="en-GB" altLang="en-US" sz="3600" i="1"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itchFamily="18" charset="0"/>
                <a:cs typeface="Times New Roman" pitchFamily="18" charset="0"/>
              </a:rPr>
              <a:t>Hoàn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thành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các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câu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hỏi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tự</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kiểm</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tra</a:t>
            </a:r>
            <a:r>
              <a:rPr lang="en-US" sz="3600" dirty="0">
                <a:solidFill>
                  <a:schemeClr val="bg1"/>
                </a:solidFill>
                <a:latin typeface="Times New Roman" pitchFamily="18" charset="0"/>
                <a:cs typeface="Times New Roman" pitchFamily="18" charset="0"/>
              </a:rPr>
              <a:t> </a:t>
            </a:r>
            <a:r>
              <a:rPr lang="en-US" sz="3600" err="1">
                <a:solidFill>
                  <a:schemeClr val="bg1"/>
                </a:solidFill>
                <a:latin typeface="Times New Roman" pitchFamily="18" charset="0"/>
                <a:cs typeface="Times New Roman" pitchFamily="18" charset="0"/>
              </a:rPr>
              <a:t>trang</a:t>
            </a:r>
            <a:r>
              <a:rPr lang="en-US" sz="3600">
                <a:solidFill>
                  <a:schemeClr val="bg1"/>
                </a:solidFill>
                <a:latin typeface="Times New Roman" pitchFamily="18" charset="0"/>
                <a:cs typeface="Times New Roman" pitchFamily="18" charset="0"/>
              </a:rPr>
              <a:t> 25/</a:t>
            </a:r>
            <a:r>
              <a:rPr lang="en-US" sz="3600" dirty="0">
                <a:solidFill>
                  <a:schemeClr val="bg1"/>
                </a:solidFill>
                <a:latin typeface="Times New Roman" pitchFamily="18" charset="0"/>
                <a:cs typeface="Times New Roman" pitchFamily="18" charset="0"/>
              </a:rPr>
              <a:t>SGK </a:t>
            </a:r>
            <a:r>
              <a:rPr lang="en-US" sz="3600" dirty="0" err="1">
                <a:solidFill>
                  <a:schemeClr val="bg1"/>
                </a:solidFill>
                <a:latin typeface="Times New Roman" pitchFamily="18" charset="0"/>
                <a:cs typeface="Times New Roman" pitchFamily="18" charset="0"/>
              </a:rPr>
              <a:t>vào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vở</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bài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tập</a:t>
            </a:r>
            <a:endParaRPr lang="en-US" sz="3600" dirty="0">
              <a:solidFill>
                <a:schemeClr val="bg1"/>
              </a:solidFill>
              <a:latin typeface="Times New Roman" pitchFamily="18" charset="0"/>
              <a:cs typeface="Times New Roman" pitchFamily="18" charset="0"/>
            </a:endParaRPr>
          </a:p>
          <a:p>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Thực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hành</a:t>
            </a:r>
            <a:r>
              <a:rPr lang="en-US" sz="3600" dirty="0">
                <a:solidFill>
                  <a:schemeClr val="bg1"/>
                </a:solidFill>
                <a:latin typeface="Times New Roman" pitchFamily="18" charset="0"/>
                <a:cs typeface="Times New Roman" pitchFamily="18" charset="0"/>
              </a:rPr>
              <a:t> </a:t>
            </a:r>
            <a:r>
              <a:rPr lang="en-US" sz="3600" err="1">
                <a:solidFill>
                  <a:schemeClr val="bg1"/>
                </a:solidFill>
                <a:latin typeface="Times New Roman" pitchFamily="18" charset="0"/>
                <a:cs typeface="Times New Roman" pitchFamily="18" charset="0"/>
              </a:rPr>
              <a:t>lại</a:t>
            </a:r>
            <a:r>
              <a:rPr lang="en-US" sz="3600">
                <a:solidFill>
                  <a:schemeClr val="bg1"/>
                </a:solidFill>
                <a:latin typeface="Times New Roman" pitchFamily="18" charset="0"/>
                <a:cs typeface="Times New Roman" pitchFamily="18" charset="0"/>
              </a:rPr>
              <a:t> câu hỏi phần vận dụng</a:t>
            </a:r>
            <a:endParaRPr lang="en-US" sz="3600" dirty="0">
              <a:solidFill>
                <a:schemeClr val="bg1"/>
              </a:solidFill>
              <a:latin typeface="Times New Roman" pitchFamily="18" charset="0"/>
              <a:cs typeface="Times New Roman" pitchFamily="18" charset="0"/>
            </a:endParaRPr>
          </a:p>
          <a:p>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Chuẩn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bị</a:t>
            </a:r>
            <a:r>
              <a:rPr lang="en-US" sz="3600" dirty="0">
                <a:solidFill>
                  <a:schemeClr val="bg1"/>
                </a:solidFill>
                <a:latin typeface="Times New Roman" pitchFamily="18" charset="0"/>
                <a:cs typeface="Times New Roman" pitchFamily="18" charset="0"/>
              </a:rPr>
              <a:t> </a:t>
            </a:r>
            <a:r>
              <a:rPr lang="en-US" sz="3600" err="1">
                <a:solidFill>
                  <a:schemeClr val="bg1"/>
                </a:solidFill>
                <a:latin typeface="Times New Roman" pitchFamily="18" charset="0"/>
                <a:cs typeface="Times New Roman" pitchFamily="18" charset="0"/>
              </a:rPr>
              <a:t>bài</a:t>
            </a:r>
            <a:r>
              <a:rPr lang="en-US" sz="3600">
                <a:solidFill>
                  <a:schemeClr val="bg1"/>
                </a:solidFill>
                <a:latin typeface="Times New Roman" pitchFamily="18" charset="0"/>
                <a:cs typeface="Times New Roman" pitchFamily="18" charset="0"/>
              </a:rPr>
              <a:t> mới, Bài </a:t>
            </a:r>
            <a:r>
              <a:rPr lang="en-US" sz="3600" dirty="0">
                <a:solidFill>
                  <a:schemeClr val="bg1"/>
                </a:solidFill>
                <a:latin typeface="Times New Roman" pitchFamily="18" charset="0"/>
                <a:cs typeface="Times New Roman" pitchFamily="18" charset="0"/>
              </a:rPr>
              <a:t>2</a:t>
            </a:r>
            <a:r>
              <a:rPr lang="en-US" sz="3600">
                <a:solidFill>
                  <a:schemeClr val="bg1"/>
                </a:solidFill>
                <a:latin typeface="Times New Roman" pitchFamily="18" charset="0"/>
                <a:cs typeface="Times New Roman" pitchFamily="18" charset="0"/>
              </a:rPr>
              <a:t>: “Sắp xếp dữ liệu”</a:t>
            </a:r>
            <a:endParaRPr lang="en-US" sz="3600" dirty="0">
              <a:solidFill>
                <a:schemeClr val="bg1"/>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311899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111179"/>
            <a:ext cx="10752433" cy="4451421"/>
          </a:xfrm>
          <a:prstGeom prst="rect">
            <a:avLst/>
          </a:prstGeom>
        </p:spPr>
      </p:pic>
    </p:spTree>
    <p:custDataLst>
      <p:tags r:id="rId1"/>
    </p:custDataLst>
    <p:extLst>
      <p:ext uri="{BB962C8B-B14F-4D97-AF65-F5344CB8AC3E}">
        <p14:creationId xmlns:p14="http://schemas.microsoft.com/office/powerpoint/2010/main" val="1403601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3D3657-7724-B4F9-7D0B-F20F69D42E92}"/>
              </a:ext>
            </a:extLst>
          </p:cNvPr>
          <p:cNvSpPr/>
          <p:nvPr/>
        </p:nvSpPr>
        <p:spPr>
          <a:xfrm>
            <a:off x="2958167" y="2717804"/>
            <a:ext cx="6363280" cy="1928861"/>
          </a:xfrm>
          <a:prstGeom prst="rect">
            <a:avLst/>
          </a:prstGeom>
          <a:noFill/>
          <a:ln cap="flat">
            <a:noFill/>
            <a:prstDash val="solid"/>
          </a:ln>
        </p:spPr>
        <p:txBody>
          <a:bodyPr vert="horz" wrap="none" lIns="121920" tIns="60960" rIns="121920" bIns="60960" anchor="t" anchorCtr="1" compatLnSpc="1">
            <a:spAutoFit/>
          </a:bodyPr>
          <a:lstStyle/>
          <a:p>
            <a:pPr algn="ctr" defTabSz="1219170">
              <a:defRPr sz="1800" b="0" i="0" u="none" strike="noStrike" kern="0" cap="none" spc="0" baseline="0">
                <a:solidFill>
                  <a:srgbClr val="000000"/>
                </a:solidFill>
                <a:uFillTx/>
              </a:defRPr>
            </a:pPr>
            <a:r>
              <a:rPr lang="en-US" sz="5867" b="1">
                <a:solidFill>
                  <a:srgbClr val="00B050"/>
                </a:solidFill>
                <a:effectLst>
                  <a:outerShdw dist="38097" dir="7020457">
                    <a:srgbClr val="000000"/>
                  </a:outerShdw>
                </a:effectLst>
                <a:latin typeface="Times New Roman" pitchFamily="18"/>
                <a:cs typeface="Times New Roman" pitchFamily="18"/>
              </a:rPr>
              <a:t>HÌNH THÀNH </a:t>
            </a:r>
            <a:br>
              <a:rPr lang="en-US" sz="5867" b="1">
                <a:solidFill>
                  <a:srgbClr val="00B050"/>
                </a:solidFill>
                <a:effectLst>
                  <a:outerShdw dist="38097" dir="7020457">
                    <a:srgbClr val="000000"/>
                  </a:outerShdw>
                </a:effectLst>
                <a:latin typeface="Times New Roman" pitchFamily="18"/>
                <a:cs typeface="Times New Roman" pitchFamily="18"/>
              </a:rPr>
            </a:br>
            <a:r>
              <a:rPr lang="en-US" sz="5867" b="1">
                <a:solidFill>
                  <a:srgbClr val="00B050"/>
                </a:solidFill>
                <a:effectLst>
                  <a:outerShdw dist="38097" dir="7020457">
                    <a:srgbClr val="000000"/>
                  </a:outerShdw>
                </a:effectLst>
                <a:latin typeface="Times New Roman" pitchFamily="18"/>
                <a:cs typeface="Times New Roman" pitchFamily="18"/>
              </a:rPr>
              <a:t>KIẾN THỨC MỚI</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b="14345"/>
          <a:stretch/>
        </p:blipFill>
        <p:spPr>
          <a:xfrm>
            <a:off x="1507895" y="-196797"/>
            <a:ext cx="9270536" cy="5247769"/>
          </a:xfrm>
          <a:prstGeom prst="rect">
            <a:avLst/>
          </a:prstGeom>
        </p:spPr>
      </p:pic>
      <p:pic>
        <p:nvPicPr>
          <p:cNvPr id="5" name="Picture 4"/>
          <p:cNvPicPr>
            <a:picLocks noChangeAspect="1"/>
          </p:cNvPicPr>
          <p:nvPr/>
        </p:nvPicPr>
        <p:blipFill>
          <a:blip r:embed="rId5"/>
          <a:stretch>
            <a:fillRect/>
          </a:stretch>
        </p:blipFill>
        <p:spPr>
          <a:xfrm>
            <a:off x="3267635" y="5196762"/>
            <a:ext cx="8162364" cy="1701580"/>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804" b="89216" l="3759" r="89474"/>
                    </a14:imgEffect>
                  </a14:imgLayer>
                </a14:imgProps>
              </a:ext>
            </a:extLst>
          </a:blip>
          <a:stretch>
            <a:fillRect/>
          </a:stretch>
        </p:blipFill>
        <p:spPr>
          <a:xfrm>
            <a:off x="9088809" y="5437125"/>
            <a:ext cx="1574707" cy="1086379"/>
          </a:xfrm>
          <a:prstGeom prst="rect">
            <a:avLst/>
          </a:prstGeom>
        </p:spPr>
      </p:pic>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ackgroundRemoval t="0" b="98246" l="11741" r="77328"/>
                    </a14:imgEffect>
                  </a14:imgLayer>
                </a14:imgProps>
              </a:ext>
            </a:extLst>
          </a:blip>
          <a:stretch>
            <a:fillRect/>
          </a:stretch>
        </p:blipFill>
        <p:spPr>
          <a:xfrm>
            <a:off x="-367672" y="3759202"/>
            <a:ext cx="2980245" cy="2583543"/>
          </a:xfrm>
          <a:prstGeom prst="rect">
            <a:avLst/>
          </a:prstGeom>
        </p:spPr>
      </p:pic>
      <p:pic>
        <p:nvPicPr>
          <p:cNvPr id="8" name="Picture 7"/>
          <p:cNvPicPr>
            <a:picLocks noChangeAspect="1"/>
          </p:cNvPicPr>
          <p:nvPr/>
        </p:nvPicPr>
        <p:blipFill>
          <a:blip r:embed="rId10">
            <a:extLst>
              <a:ext uri="{BEBA8EAE-BF5A-486C-A8C5-ECC9F3942E4B}">
                <a14:imgProps xmlns:a14="http://schemas.microsoft.com/office/drawing/2010/main">
                  <a14:imgLayer r:embed="rId11">
                    <a14:imgEffect>
                      <a14:backgroundRemoval t="0" b="80952" l="6849" r="86301"/>
                    </a14:imgEffect>
                  </a14:imgLayer>
                </a14:imgProps>
              </a:ext>
            </a:extLst>
          </a:blip>
          <a:stretch>
            <a:fillRect/>
          </a:stretch>
        </p:blipFill>
        <p:spPr>
          <a:xfrm rot="597941">
            <a:off x="1477556" y="3957866"/>
            <a:ext cx="695325" cy="800100"/>
          </a:xfrm>
          <a:prstGeom prst="rect">
            <a:avLst/>
          </a:prstGeom>
        </p:spPr>
      </p:pic>
      <p:grpSp>
        <p:nvGrpSpPr>
          <p:cNvPr id="10" name="Group 9"/>
          <p:cNvGrpSpPr/>
          <p:nvPr/>
        </p:nvGrpSpPr>
        <p:grpSpPr>
          <a:xfrm>
            <a:off x="10232574" y="3054327"/>
            <a:ext cx="2070156" cy="1633788"/>
            <a:chOff x="10232573" y="3054326"/>
            <a:chExt cx="2070156" cy="1633788"/>
          </a:xfrm>
        </p:grpSpPr>
        <p:sp>
          <p:nvSpPr>
            <p:cNvPr id="2" name="Oval 1"/>
            <p:cNvSpPr/>
            <p:nvPr/>
          </p:nvSpPr>
          <p:spPr>
            <a:xfrm>
              <a:off x="11046757" y="3454361"/>
              <a:ext cx="766483" cy="8337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9" name="Picture 8"/>
            <p:cNvPicPr>
              <a:picLocks noChangeAspect="1"/>
            </p:cNvPicPr>
            <p:nvPr/>
          </p:nvPicPr>
          <p:blipFill rotWithShape="1">
            <a:blip r:embed="rId12">
              <a:extLst>
                <a:ext uri="{BEBA8EAE-BF5A-486C-A8C5-ECC9F3942E4B}">
                  <a14:imgProps xmlns:a14="http://schemas.microsoft.com/office/drawing/2010/main">
                    <a14:imgLayer r:embed="rId13">
                      <a14:imgEffect>
                        <a14:backgroundRemoval t="0" b="100000" l="9524" r="95918"/>
                      </a14:imgEffect>
                    </a14:imgLayer>
                  </a14:imgProps>
                </a:ext>
              </a:extLst>
            </a:blip>
            <a:srcRect b="3828"/>
            <a:stretch/>
          </p:blipFill>
          <p:spPr>
            <a:xfrm>
              <a:off x="10232573" y="3054326"/>
              <a:ext cx="2070156" cy="1633788"/>
            </a:xfrm>
            <a:prstGeom prst="rect">
              <a:avLst/>
            </a:prstGeom>
          </p:spPr>
        </p:pic>
      </p:grpSp>
      <p:sp>
        <p:nvSpPr>
          <p:cNvPr id="3" name="Rectangle 2"/>
          <p:cNvSpPr/>
          <p:nvPr/>
        </p:nvSpPr>
        <p:spPr>
          <a:xfrm>
            <a:off x="2331194" y="515256"/>
            <a:ext cx="7901380" cy="3626899"/>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lnSpc>
                <a:spcPct val="115000"/>
              </a:lnSpc>
              <a:spcBef>
                <a:spcPts val="600"/>
              </a:spcBef>
              <a:spcAft>
                <a:spcPts val="600"/>
              </a:spcAft>
            </a:pPr>
            <a:r>
              <a:rPr lang="en-US" sz="4800" b="1" ker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BÀI 1 – TIẾT ….:</a:t>
            </a:r>
          </a:p>
          <a:p>
            <a:pPr algn="ctr" defTabSz="914377">
              <a:lnSpc>
                <a:spcPct val="115000"/>
              </a:lnSpc>
              <a:spcBef>
                <a:spcPts val="600"/>
              </a:spcBef>
              <a:spcAft>
                <a:spcPts val="600"/>
              </a:spcAft>
            </a:pPr>
            <a:r>
              <a:rPr lang="en-US" sz="6000" b="1" ker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LỌC DỮ LIỆU</a:t>
            </a:r>
            <a:endParaRPr lang="en-US" sz="6000" b="1" ker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136F97-F39E-4EC6-B0EF-F853432264E4}"/>
              </a:ext>
            </a:extLst>
          </p:cNvPr>
          <p:cNvGrpSpPr/>
          <p:nvPr/>
        </p:nvGrpSpPr>
        <p:grpSpPr>
          <a:xfrm>
            <a:off x="101647" y="2005426"/>
            <a:ext cx="1822403" cy="3930650"/>
            <a:chOff x="101647" y="2005426"/>
            <a:chExt cx="1822403" cy="3930650"/>
          </a:xfrm>
        </p:grpSpPr>
        <p:pic>
          <p:nvPicPr>
            <p:cNvPr id="10" name="Picture 38">
              <a:extLst>
                <a:ext uri="{FF2B5EF4-FFF2-40B4-BE49-F238E27FC236}">
                  <a16:creationId xmlns:a16="http://schemas.microsoft.com/office/drawing/2014/main" id="{7DECCA77-AA77-4D8D-AC3D-4346DA2C94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37" y="2005426"/>
              <a:ext cx="18018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
              <a:extLst>
                <a:ext uri="{FF2B5EF4-FFF2-40B4-BE49-F238E27FC236}">
                  <a16:creationId xmlns:a16="http://schemas.microsoft.com/office/drawing/2014/main" id="{BC59DEA0-5A0B-4476-B169-A7AAC219A070}"/>
                </a:ext>
              </a:extLst>
            </p:cNvPr>
            <p:cNvSpPr txBox="1">
              <a:spLocks noChangeArrowheads="1"/>
            </p:cNvSpPr>
            <p:nvPr/>
          </p:nvSpPr>
          <p:spPr bwMode="auto">
            <a:xfrm>
              <a:off x="101647" y="2756380"/>
              <a:ext cx="15448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6600CC"/>
                  </a:solidFill>
                  <a:effectLst/>
                  <a:uLnTx/>
                  <a:uFillTx/>
                  <a:latin typeface="Times New Roman" panose="02020603050405020304" pitchFamily="18" charset="0"/>
                  <a:ea typeface="+mn-ea"/>
                  <a:cs typeface="Times New Roman" panose="02020603050405020304" pitchFamily="18" charset="0"/>
                </a:rPr>
                <a:t>NỘI DUNG CHỦ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6600CC"/>
                  </a:solidFill>
                  <a:effectLst/>
                  <a:uLnTx/>
                  <a:uFillTx/>
                  <a:latin typeface="Times New Roman" panose="02020603050405020304" pitchFamily="18" charset="0"/>
                  <a:ea typeface="+mn-ea"/>
                  <a:cs typeface="Times New Roman" panose="02020603050405020304" pitchFamily="18" charset="0"/>
                </a:rPr>
                <a:t>ĐỀ C</a:t>
              </a:r>
            </a:p>
          </p:txBody>
        </p:sp>
      </p:grpSp>
      <p:grpSp>
        <p:nvGrpSpPr>
          <p:cNvPr id="4" name="Group 3">
            <a:extLst>
              <a:ext uri="{FF2B5EF4-FFF2-40B4-BE49-F238E27FC236}">
                <a16:creationId xmlns:a16="http://schemas.microsoft.com/office/drawing/2014/main" id="{67F1D600-4C24-48EC-BED8-72EEBE0FA4DF}"/>
              </a:ext>
            </a:extLst>
          </p:cNvPr>
          <p:cNvGrpSpPr/>
          <p:nvPr/>
        </p:nvGrpSpPr>
        <p:grpSpPr>
          <a:xfrm>
            <a:off x="1831046" y="3490191"/>
            <a:ext cx="10040113" cy="822305"/>
            <a:chOff x="1831046" y="3490191"/>
            <a:chExt cx="10040113" cy="822305"/>
          </a:xfrm>
        </p:grpSpPr>
        <p:sp>
          <p:nvSpPr>
            <p:cNvPr id="13" name="AutoShape 5">
              <a:extLst>
                <a:ext uri="{FF2B5EF4-FFF2-40B4-BE49-F238E27FC236}">
                  <a16:creationId xmlns:a16="http://schemas.microsoft.com/office/drawing/2014/main" id="{D271605C-FB1E-4239-9E4F-8379567CE8B2}"/>
                </a:ext>
              </a:extLst>
            </p:cNvPr>
            <p:cNvSpPr>
              <a:spLocks noChangeArrowheads="1"/>
            </p:cNvSpPr>
            <p:nvPr/>
          </p:nvSpPr>
          <p:spPr bwMode="gray">
            <a:xfrm>
              <a:off x="2364446" y="3490191"/>
              <a:ext cx="9506713" cy="822305"/>
            </a:xfrm>
            <a:prstGeom prst="roundRect">
              <a:avLst>
                <a:gd name="adj" fmla="val 50000"/>
              </a:avLst>
            </a:prstGeom>
            <a:noFill/>
            <a:ln w="57150" algn="ctr">
              <a:solidFill>
                <a:srgbClr val="0070C0"/>
              </a:solidFill>
              <a:round/>
              <a:headEnd/>
              <a:tailEnd/>
            </a:ln>
            <a:effec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altLang="en-US" sz="3200" b="1" i="0" u="none" strike="noStrike" kern="1200" cap="none" spc="0" normalizeH="0" baseline="0" noProof="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Thực hiện lọc dữ liệu.</a:t>
              </a:r>
            </a:p>
          </p:txBody>
        </p:sp>
        <p:sp>
          <p:nvSpPr>
            <p:cNvPr id="14" name="Oval 13">
              <a:extLst>
                <a:ext uri="{FF2B5EF4-FFF2-40B4-BE49-F238E27FC236}">
                  <a16:creationId xmlns:a16="http://schemas.microsoft.com/office/drawing/2014/main" id="{9406128D-080F-431D-8977-5FCB26B306E9}"/>
                </a:ext>
              </a:extLst>
            </p:cNvPr>
            <p:cNvSpPr/>
            <p:nvPr/>
          </p:nvSpPr>
          <p:spPr>
            <a:xfrm>
              <a:off x="1831046" y="3647850"/>
              <a:ext cx="522288" cy="506988"/>
            </a:xfrm>
            <a:prstGeom prst="ellipse">
              <a:avLst/>
            </a:prstGeom>
            <a:solidFill>
              <a:srgbClr val="0070C0">
                <a:alpha val="68000"/>
              </a:srgbClr>
            </a:solidFill>
            <a:ln>
              <a:solidFill>
                <a:srgbClr val="0070C0"/>
              </a:solidFill>
            </a:ln>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2</a:t>
              </a:r>
            </a:p>
          </p:txBody>
        </p:sp>
      </p:grpSp>
      <p:grpSp>
        <p:nvGrpSpPr>
          <p:cNvPr id="5" name="Group 4">
            <a:extLst>
              <a:ext uri="{FF2B5EF4-FFF2-40B4-BE49-F238E27FC236}">
                <a16:creationId xmlns:a16="http://schemas.microsoft.com/office/drawing/2014/main" id="{F3A9C1ED-A8C8-4816-A8AA-F049AA39EFA0}"/>
              </a:ext>
            </a:extLst>
          </p:cNvPr>
          <p:cNvGrpSpPr/>
          <p:nvPr/>
        </p:nvGrpSpPr>
        <p:grpSpPr>
          <a:xfrm>
            <a:off x="1450125" y="4824128"/>
            <a:ext cx="10228531" cy="822305"/>
            <a:chOff x="1450125" y="4824128"/>
            <a:chExt cx="10228531" cy="822305"/>
          </a:xfrm>
        </p:grpSpPr>
        <p:sp>
          <p:nvSpPr>
            <p:cNvPr id="15" name="AutoShape 21">
              <a:extLst>
                <a:ext uri="{FF2B5EF4-FFF2-40B4-BE49-F238E27FC236}">
                  <a16:creationId xmlns:a16="http://schemas.microsoft.com/office/drawing/2014/main" id="{BEE9C061-230C-466C-9970-B26CE5E187F5}"/>
                </a:ext>
              </a:extLst>
            </p:cNvPr>
            <p:cNvSpPr>
              <a:spLocks noChangeArrowheads="1"/>
            </p:cNvSpPr>
            <p:nvPr/>
          </p:nvSpPr>
          <p:spPr bwMode="gray">
            <a:xfrm>
              <a:off x="1972413" y="4824128"/>
              <a:ext cx="9706243" cy="822305"/>
            </a:xfrm>
            <a:prstGeom prst="roundRect">
              <a:avLst>
                <a:gd name="adj" fmla="val 50000"/>
              </a:avLst>
            </a:prstGeom>
            <a:noFill/>
            <a:ln w="57150" algn="ctr">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Times New Roman" panose="02020603050405020304" pitchFamily="18" charset="0"/>
                  <a:ea typeface="Tahoma" panose="020B0604030504040204" pitchFamily="34" charset="0"/>
                  <a:cs typeface="Times New Roman" panose="02020603050405020304" pitchFamily="18" charset="0"/>
                </a:rPr>
                <a:t>Thực hành.</a:t>
              </a:r>
            </a:p>
          </p:txBody>
        </p:sp>
        <p:sp>
          <p:nvSpPr>
            <p:cNvPr id="16" name="Oval 15">
              <a:extLst>
                <a:ext uri="{FF2B5EF4-FFF2-40B4-BE49-F238E27FC236}">
                  <a16:creationId xmlns:a16="http://schemas.microsoft.com/office/drawing/2014/main" id="{0FB7C63B-20F2-42F3-83CC-C57264ABC381}"/>
                </a:ext>
              </a:extLst>
            </p:cNvPr>
            <p:cNvSpPr/>
            <p:nvPr/>
          </p:nvSpPr>
          <p:spPr>
            <a:xfrm>
              <a:off x="1450125" y="5015434"/>
              <a:ext cx="501698" cy="506988"/>
            </a:xfrm>
            <a:prstGeom prst="ellipse">
              <a:avLst/>
            </a:prstGeom>
            <a:solidFill>
              <a:srgbClr val="00B050">
                <a:alpha val="68000"/>
              </a:srgbClr>
            </a:solidFill>
            <a:ln>
              <a:solidFill>
                <a:srgbClr val="00B050"/>
              </a:solidFill>
            </a:ln>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3</a:t>
              </a:r>
            </a:p>
          </p:txBody>
        </p:sp>
      </p:grpSp>
      <p:grpSp>
        <p:nvGrpSpPr>
          <p:cNvPr id="3" name="Group 2">
            <a:extLst>
              <a:ext uri="{FF2B5EF4-FFF2-40B4-BE49-F238E27FC236}">
                <a16:creationId xmlns:a16="http://schemas.microsoft.com/office/drawing/2014/main" id="{8C3605BC-D0CD-442A-8487-6BF675B5EB8B}"/>
              </a:ext>
            </a:extLst>
          </p:cNvPr>
          <p:cNvGrpSpPr/>
          <p:nvPr/>
        </p:nvGrpSpPr>
        <p:grpSpPr>
          <a:xfrm>
            <a:off x="1355847" y="2098180"/>
            <a:ext cx="10173747" cy="822305"/>
            <a:chOff x="1355847" y="2098180"/>
            <a:chExt cx="10173747" cy="822305"/>
          </a:xfrm>
        </p:grpSpPr>
        <p:sp>
          <p:nvSpPr>
            <p:cNvPr id="9" name="AutoShape 21">
              <a:extLst>
                <a:ext uri="{FF2B5EF4-FFF2-40B4-BE49-F238E27FC236}">
                  <a16:creationId xmlns:a16="http://schemas.microsoft.com/office/drawing/2014/main" id="{1F7FA230-03A0-486A-AE54-6E61FEACE804}"/>
                </a:ext>
              </a:extLst>
            </p:cNvPr>
            <p:cNvSpPr>
              <a:spLocks noChangeArrowheads="1"/>
            </p:cNvSpPr>
            <p:nvPr/>
          </p:nvSpPr>
          <p:spPr bwMode="gray">
            <a:xfrm>
              <a:off x="1809284" y="2098180"/>
              <a:ext cx="9720310" cy="822305"/>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CC00FF"/>
                  </a:solidFill>
                  <a:effectLst/>
                  <a:uLnTx/>
                  <a:uFillTx/>
                  <a:latin typeface="Times New Roman" panose="02020603050405020304" pitchFamily="18" charset="0"/>
                  <a:ea typeface="Tahoma" panose="020B0604030504040204" pitchFamily="34" charset="0"/>
                  <a:cs typeface="Times New Roman" panose="02020603050405020304" pitchFamily="18" charset="0"/>
                </a:rPr>
                <a:t>Thiết lập tính năng sắp xếp và lọc dữ liệu.</a:t>
              </a:r>
            </a:p>
          </p:txBody>
        </p:sp>
        <p:sp>
          <p:nvSpPr>
            <p:cNvPr id="12" name="Oval 11">
              <a:extLst>
                <a:ext uri="{FF2B5EF4-FFF2-40B4-BE49-F238E27FC236}">
                  <a16:creationId xmlns:a16="http://schemas.microsoft.com/office/drawing/2014/main" id="{1652C0D0-821B-4C7B-9E2C-9E9EC74F342B}"/>
                </a:ext>
              </a:extLst>
            </p:cNvPr>
            <p:cNvSpPr/>
            <p:nvPr/>
          </p:nvSpPr>
          <p:spPr>
            <a:xfrm>
              <a:off x="1355847" y="2244906"/>
              <a:ext cx="501698" cy="506988"/>
            </a:xfrm>
            <a:prstGeom prst="ellipse">
              <a:avLst/>
            </a:prstGeom>
            <a:solidFill>
              <a:srgbClr val="FF33CC">
                <a:alpha val="67843"/>
              </a:srgbClr>
            </a:solidFill>
            <a:ln>
              <a:solidFill>
                <a:srgbClr val="FF00FF"/>
              </a:solidFill>
            </a:ln>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1</a:t>
              </a:r>
            </a:p>
          </p:txBody>
        </p:sp>
      </p:grpSp>
      <p:sp>
        <p:nvSpPr>
          <p:cNvPr id="17" name="Rectangle 5">
            <a:extLst>
              <a:ext uri="{FF2B5EF4-FFF2-40B4-BE49-F238E27FC236}">
                <a16:creationId xmlns:a16="http://schemas.microsoft.com/office/drawing/2014/main" id="{5798DA43-8B8F-4034-BE8F-2488FFF845FE}"/>
              </a:ext>
            </a:extLst>
          </p:cNvPr>
          <p:cNvSpPr/>
          <p:nvPr/>
        </p:nvSpPr>
        <p:spPr>
          <a:xfrm>
            <a:off x="1847759" y="416576"/>
            <a:ext cx="8496481"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6600">
                  <a:solidFill>
                    <a:srgbClr val="ED7D31"/>
                  </a:solidFill>
                  <a:prstDash val="solid"/>
                </a:ln>
                <a:solidFill>
                  <a:srgbClr val="FF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BÀI: 01 – TIẾT: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LỌC DỮ LIỆU</a:t>
            </a:r>
            <a:endParaRPr kumimoji="0" lang="en-US" sz="4000" b="1" i="0" u="none" strike="noStrike" kern="1200" cap="none" spc="0" normalizeH="0" baseline="0" noProof="0" dirty="0">
              <a:ln w="6600">
                <a:solidFill>
                  <a:srgbClr val="ED7D31"/>
                </a:solidFill>
                <a:prstDash val="solid"/>
              </a:ln>
              <a:solidFill>
                <a:srgbClr val="FF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285301" y="2403851"/>
            <a:ext cx="6237515"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dirty="0">
              <a:solidFill>
                <a:prstClr val="black"/>
              </a:solidFill>
            </a:endParaRPr>
          </a:p>
        </p:txBody>
      </p:sp>
      <p:pic>
        <p:nvPicPr>
          <p:cNvPr id="4" name="Hình ảnh 3" descr="Ảnh có chứa văn bản, bảng trắng&#10;&#10;Mô tả được tạo tự động">
            <a:extLst>
              <a:ext uri="{FF2B5EF4-FFF2-40B4-BE49-F238E27FC236}">
                <a16:creationId xmlns:a16="http://schemas.microsoft.com/office/drawing/2014/main" id="{887EE42C-D077-4645-BBF8-B59F43E89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431" y="3565732"/>
            <a:ext cx="2915653" cy="2915653"/>
          </a:xfrm>
          <a:prstGeom prst="rect">
            <a:avLst/>
          </a:prstGeom>
        </p:spPr>
      </p:pic>
      <p:sp>
        <p:nvSpPr>
          <p:cNvPr id="6" name="Google Shape;157;p20">
            <a:extLst>
              <a:ext uri="{FF2B5EF4-FFF2-40B4-BE49-F238E27FC236}">
                <a16:creationId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a:extLst>
              <a:ext uri="{FF2B5EF4-FFF2-40B4-BE49-F238E27FC236}">
                <a16:creationId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a:extLst>
              <a:ext uri="{FF2B5EF4-FFF2-40B4-BE49-F238E27FC236}">
                <a16:creationId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Tree>
    <p:custDataLst>
      <p:tags r:id="rId1"/>
    </p:custDataLst>
    <p:extLst>
      <p:ext uri="{BB962C8B-B14F-4D97-AF65-F5344CB8AC3E}">
        <p14:creationId xmlns:p14="http://schemas.microsoft.com/office/powerpoint/2010/main" val="42338518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r>
              <a:rPr lang="en-US" b="1">
                <a:solidFill>
                  <a:srgbClr val="0000FF"/>
                </a:solidFill>
              </a:rPr>
              <a:t> </a:t>
            </a:r>
          </a:p>
        </p:txBody>
      </p:sp>
      <p:sp>
        <p:nvSpPr>
          <p:cNvPr id="4" name="Hộp Văn bản 3">
            <a:extLst>
              <a:ext uri="{FF2B5EF4-FFF2-40B4-BE49-F238E27FC236}">
                <a16:creationId xmlns:a16="http://schemas.microsoft.com/office/drawing/2014/main" id="{77CE9DA1-CFCC-44CF-A3CB-81107D528218}"/>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3" y="673689"/>
            <a:ext cx="9161564" cy="613245"/>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Thiết lập tính năng sắp xếp và lọc dữ liệu:</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D8555EF-72DB-4086-84A5-7DE7F36FB003}"/>
              </a:ext>
            </a:extLst>
          </p:cNvPr>
          <p:cNvPicPr/>
          <p:nvPr/>
        </p:nvPicPr>
        <p:blipFill>
          <a:blip r:embed="rId3"/>
          <a:stretch>
            <a:fillRect/>
          </a:stretch>
        </p:blipFill>
        <p:spPr>
          <a:xfrm>
            <a:off x="336360" y="1410419"/>
            <a:ext cx="3648191" cy="3531103"/>
          </a:xfrm>
          <a:prstGeom prst="rect">
            <a:avLst/>
          </a:prstGeom>
          <a:ln>
            <a:solidFill>
              <a:schemeClr val="accent1"/>
            </a:solidFill>
          </a:ln>
        </p:spPr>
      </p:pic>
      <p:pic>
        <p:nvPicPr>
          <p:cNvPr id="14" name="Picture 13">
            <a:extLst>
              <a:ext uri="{FF2B5EF4-FFF2-40B4-BE49-F238E27FC236}">
                <a16:creationId xmlns:a16="http://schemas.microsoft.com/office/drawing/2014/main" id="{21C28649-1FD2-4B87-849D-C31019563B3B}"/>
              </a:ext>
            </a:extLst>
          </p:cNvPr>
          <p:cNvPicPr>
            <a:picLocks noChangeAspect="1"/>
          </p:cNvPicPr>
          <p:nvPr/>
        </p:nvPicPr>
        <p:blipFill>
          <a:blip r:embed="rId4"/>
          <a:stretch>
            <a:fillRect/>
          </a:stretch>
        </p:blipFill>
        <p:spPr>
          <a:xfrm>
            <a:off x="88587" y="5260806"/>
            <a:ext cx="867682" cy="620519"/>
          </a:xfrm>
          <a:prstGeom prst="rect">
            <a:avLst/>
          </a:prstGeom>
        </p:spPr>
      </p:pic>
      <p:sp>
        <p:nvSpPr>
          <p:cNvPr id="15" name="Rectangle 14">
            <a:extLst>
              <a:ext uri="{FF2B5EF4-FFF2-40B4-BE49-F238E27FC236}">
                <a16:creationId xmlns:a16="http://schemas.microsoft.com/office/drawing/2014/main" id="{FD7C51E5-B2AC-4773-82C6-EC0C37573C4F}"/>
              </a:ext>
            </a:extLst>
          </p:cNvPr>
          <p:cNvSpPr/>
          <p:nvPr/>
        </p:nvSpPr>
        <p:spPr>
          <a:xfrm>
            <a:off x="938280" y="5230203"/>
            <a:ext cx="11165133" cy="954107"/>
          </a:xfrm>
          <a:prstGeom prst="rect">
            <a:avLst/>
          </a:prstGeom>
        </p:spPr>
        <p:txBody>
          <a:bodyPr wrap="squar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VNI-Times" pitchFamily="2" charset="0"/>
              </a:rPr>
              <a:t>Câu</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hỏi</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Quan</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sát</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hình</a:t>
            </a:r>
            <a:r>
              <a:rPr lang="en-US" sz="2800" b="1" dirty="0">
                <a:solidFill>
                  <a:srgbClr val="FF0000"/>
                </a:solidFill>
                <a:latin typeface="Times New Roman" panose="02020603050405020304" pitchFamily="18" charset="0"/>
                <a:ea typeface="VNI-Times" pitchFamily="2" charset="0"/>
              </a:rPr>
              <a:t> 1, 2, 3 - SGK/22, 23. </a:t>
            </a:r>
            <a:r>
              <a:rPr lang="en-US" sz="2800" b="1" dirty="0" err="1">
                <a:solidFill>
                  <a:srgbClr val="FF0000"/>
                </a:solidFill>
                <a:latin typeface="Times New Roman" panose="02020603050405020304" pitchFamily="18" charset="0"/>
                <a:ea typeface="VNI-Times" pitchFamily="2" charset="0"/>
              </a:rPr>
              <a:t>Hãy</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hoàn</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thành</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các</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bước</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thiết</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lập</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tính</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năng</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sắp</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xếp</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và</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lọc</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cho</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một</a:t>
            </a:r>
            <a:r>
              <a:rPr lang="en-US" sz="2800" b="1" dirty="0">
                <a:solidFill>
                  <a:srgbClr val="FF0000"/>
                </a:solidFill>
                <a:latin typeface="Times New Roman" panose="02020603050405020304" pitchFamily="18" charset="0"/>
                <a:ea typeface="VNI-Times" pitchFamily="2" charset="0"/>
              </a:rPr>
              <a:t> </a:t>
            </a:r>
            <a:r>
              <a:rPr lang="en-US" sz="2800" b="1" dirty="0" err="1">
                <a:solidFill>
                  <a:srgbClr val="FF0000"/>
                </a:solidFill>
                <a:latin typeface="Times New Roman" panose="02020603050405020304" pitchFamily="18" charset="0"/>
                <a:ea typeface="VNI-Times" pitchFamily="2" charset="0"/>
              </a:rPr>
              <a:t>bảng</a:t>
            </a:r>
            <a:r>
              <a:rPr lang="en-US" sz="2800" b="1" dirty="0">
                <a:solidFill>
                  <a:srgbClr val="FF0000"/>
                </a:solidFill>
                <a:latin typeface="Times New Roman" panose="02020603050405020304" pitchFamily="18" charset="0"/>
                <a:ea typeface="VNI-Times" pitchFamily="2" charset="0"/>
              </a:rPr>
              <a:t> </a:t>
            </a:r>
            <a:r>
              <a:rPr lang="en-US" sz="2800" b="1" err="1">
                <a:solidFill>
                  <a:srgbClr val="FF0000"/>
                </a:solidFill>
                <a:latin typeface="Times New Roman" panose="02020603050405020304" pitchFamily="18" charset="0"/>
                <a:ea typeface="VNI-Times" pitchFamily="2" charset="0"/>
              </a:rPr>
              <a:t>dữ</a:t>
            </a:r>
            <a:r>
              <a:rPr lang="en-US" sz="2800" b="1">
                <a:solidFill>
                  <a:srgbClr val="FF0000"/>
                </a:solidFill>
                <a:latin typeface="Times New Roman" panose="02020603050405020304" pitchFamily="18" charset="0"/>
                <a:ea typeface="VNI-Times" pitchFamily="2" charset="0"/>
              </a:rPr>
              <a:t> liệu?</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pic>
        <p:nvPicPr>
          <p:cNvPr id="16" name="Picture 15">
            <a:extLst>
              <a:ext uri="{FF2B5EF4-FFF2-40B4-BE49-F238E27FC236}">
                <a16:creationId xmlns:a16="http://schemas.microsoft.com/office/drawing/2014/main" id="{F8EDC959-B12E-4DC1-9FE7-0B4D1E429090}"/>
              </a:ext>
            </a:extLst>
          </p:cNvPr>
          <p:cNvPicPr/>
          <p:nvPr/>
        </p:nvPicPr>
        <p:blipFill>
          <a:blip r:embed="rId5"/>
          <a:stretch>
            <a:fillRect/>
          </a:stretch>
        </p:blipFill>
        <p:spPr>
          <a:xfrm>
            <a:off x="4127255" y="2122344"/>
            <a:ext cx="3806149" cy="2429468"/>
          </a:xfrm>
          <a:prstGeom prst="rect">
            <a:avLst/>
          </a:prstGeom>
          <a:ln>
            <a:solidFill>
              <a:schemeClr val="accent1"/>
            </a:solidFill>
          </a:ln>
        </p:spPr>
      </p:pic>
      <p:pic>
        <p:nvPicPr>
          <p:cNvPr id="17" name="Picture 16">
            <a:extLst>
              <a:ext uri="{FF2B5EF4-FFF2-40B4-BE49-F238E27FC236}">
                <a16:creationId xmlns:a16="http://schemas.microsoft.com/office/drawing/2014/main" id="{9CBBA205-9F61-4A20-84EE-3FF93B6668E7}"/>
              </a:ext>
            </a:extLst>
          </p:cNvPr>
          <p:cNvPicPr/>
          <p:nvPr/>
        </p:nvPicPr>
        <p:blipFill>
          <a:blip r:embed="rId6"/>
          <a:stretch>
            <a:fillRect/>
          </a:stretch>
        </p:blipFill>
        <p:spPr>
          <a:xfrm>
            <a:off x="8159627" y="2122343"/>
            <a:ext cx="3806149" cy="2429468"/>
          </a:xfrm>
          <a:prstGeom prst="rect">
            <a:avLst/>
          </a:prstGeom>
          <a:ln>
            <a:solidFill>
              <a:schemeClr val="accent1"/>
            </a:solidFill>
          </a:ln>
        </p:spPr>
      </p:pic>
      <p:sp>
        <p:nvSpPr>
          <p:cNvPr id="18" name="Hộp Văn bản 5">
            <a:extLst>
              <a:ext uri="{FF2B5EF4-FFF2-40B4-BE49-F238E27FC236}">
                <a16:creationId xmlns:a16="http://schemas.microsoft.com/office/drawing/2014/main" id="{4C04FFD1-CB07-482E-9A0E-AAFDE6700E9A}"/>
              </a:ext>
            </a:extLst>
          </p:cNvPr>
          <p:cNvSpPr txBox="1"/>
          <p:nvPr/>
        </p:nvSpPr>
        <p:spPr>
          <a:xfrm>
            <a:off x="4249501" y="4631287"/>
            <a:ext cx="3668274" cy="446276"/>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20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i="1" dirty="0">
                <a:latin typeface="Times New Roman" panose="02020603050405020304" pitchFamily="18" charset="0"/>
                <a:ea typeface="Calibri" panose="020F0502020204030204" pitchFamily="34" charset="0"/>
                <a:cs typeface="Times New Roman" panose="02020603050405020304" pitchFamily="18" charset="0"/>
              </a:rPr>
              <a:t> 2.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lệnh</a:t>
            </a:r>
            <a:r>
              <a:rPr lang="en-US" sz="2000" i="1" dirty="0">
                <a:latin typeface="Times New Roman" panose="02020603050405020304" pitchFamily="18" charset="0"/>
                <a:ea typeface="Calibri" panose="020F0502020204030204" pitchFamily="34" charset="0"/>
                <a:cs typeface="Times New Roman" panose="02020603050405020304" pitchFamily="18" charset="0"/>
              </a:rPr>
              <a:t> Sort &amp; Filter</a:t>
            </a:r>
            <a:endParaRPr lang="vi-VN" sz="2000" i="1" dirty="0">
              <a:latin typeface="Times New Roman" panose="02020603050405020304" pitchFamily="18" charset="0"/>
              <a:cs typeface="Times New Roman" panose="02020603050405020304" pitchFamily="18" charset="0"/>
            </a:endParaRPr>
          </a:p>
        </p:txBody>
      </p:sp>
      <p:sp>
        <p:nvSpPr>
          <p:cNvPr id="19" name="Hộp Văn bản 5">
            <a:extLst>
              <a:ext uri="{FF2B5EF4-FFF2-40B4-BE49-F238E27FC236}">
                <a16:creationId xmlns:a16="http://schemas.microsoft.com/office/drawing/2014/main" id="{5977682B-6CEF-43B5-8218-52E792D47B52}"/>
              </a:ext>
            </a:extLst>
          </p:cNvPr>
          <p:cNvSpPr txBox="1"/>
          <p:nvPr/>
        </p:nvSpPr>
        <p:spPr>
          <a:xfrm>
            <a:off x="8375489" y="4631287"/>
            <a:ext cx="3538199" cy="446276"/>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20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i="1" dirty="0">
                <a:latin typeface="Times New Roman" panose="02020603050405020304" pitchFamily="18" charset="0"/>
                <a:ea typeface="Calibri" panose="020F0502020204030204" pitchFamily="34" charset="0"/>
                <a:cs typeface="Times New Roman" panose="02020603050405020304" pitchFamily="18" charset="0"/>
              </a:rPr>
              <a:t> 3.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Sau</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bộ</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lọc</a:t>
            </a:r>
            <a:endParaRPr lang="vi-VN" sz="2000"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3899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sz="11200"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endParaRPr lang="en-US" b="1">
              <a:solidFill>
                <a:srgbClr val="0000FF"/>
              </a:solidFill>
            </a:endParaRPr>
          </a:p>
          <a:p>
            <a:pPr algn="just"/>
            <a:r>
              <a:rPr lang="en-US" b="1">
                <a:solidFill>
                  <a:srgbClr val="0000FF"/>
                </a:solidFill>
              </a:rPr>
              <a:t> </a:t>
            </a:r>
          </a:p>
        </p:txBody>
      </p:sp>
      <p:sp>
        <p:nvSpPr>
          <p:cNvPr id="12" name="Hộp Văn bản 3">
            <a:extLst>
              <a:ext uri="{FF2B5EF4-FFF2-40B4-BE49-F238E27FC236}">
                <a16:creationId xmlns:a16="http://schemas.microsoft.com/office/drawing/2014/main" id="{BB7BEC06-E352-4CA2-BEF6-2767656AC058}"/>
              </a:ext>
            </a:extLst>
          </p:cNvPr>
          <p:cNvSpPr txBox="1"/>
          <p:nvPr/>
        </p:nvSpPr>
        <p:spPr>
          <a:xfrm>
            <a:off x="31863" y="-69784"/>
            <a:ext cx="12192000" cy="678327"/>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36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LỌC DỮ LIỆU</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1C67478C-29E6-4810-92FE-1AC098D1D06F}"/>
              </a:ext>
            </a:extLst>
          </p:cNvPr>
          <p:cNvSpPr>
            <a:spLocks noChangeArrowheads="1"/>
          </p:cNvSpPr>
          <p:nvPr/>
        </p:nvSpPr>
        <p:spPr bwMode="auto">
          <a:xfrm>
            <a:off x="174478" y="931708"/>
            <a:ext cx="11746057" cy="6539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0788" algn="r"/>
              </a:tabLst>
              <a:defRPr>
                <a:solidFill>
                  <a:schemeClr val="tx1"/>
                </a:solidFill>
                <a:latin typeface="Arial" panose="020B0604020202020204" pitchFamily="34" charset="0"/>
              </a:defRPr>
            </a:lvl1pPr>
            <a:lvl2pPr eaLnBrk="0" fontAlgn="base" hangingPunct="0">
              <a:spcBef>
                <a:spcPct val="0"/>
              </a:spcBef>
              <a:spcAft>
                <a:spcPct val="0"/>
              </a:spcAft>
              <a:tabLst>
                <a:tab pos="6300788" algn="r"/>
              </a:tabLst>
              <a:defRPr>
                <a:solidFill>
                  <a:schemeClr val="tx1"/>
                </a:solidFill>
                <a:latin typeface="Arial" panose="020B0604020202020204" pitchFamily="34" charset="0"/>
              </a:defRPr>
            </a:lvl2pPr>
            <a:lvl3pPr eaLnBrk="0" fontAlgn="base" hangingPunct="0">
              <a:spcBef>
                <a:spcPct val="0"/>
              </a:spcBef>
              <a:spcAft>
                <a:spcPct val="0"/>
              </a:spcAft>
              <a:tabLst>
                <a:tab pos="6300788" algn="r"/>
              </a:tabLst>
              <a:defRPr>
                <a:solidFill>
                  <a:schemeClr val="tx1"/>
                </a:solidFill>
                <a:latin typeface="Arial" panose="020B0604020202020204" pitchFamily="34" charset="0"/>
              </a:defRPr>
            </a:lvl3pPr>
            <a:lvl4pPr eaLnBrk="0" fontAlgn="base" hangingPunct="0">
              <a:spcBef>
                <a:spcPct val="0"/>
              </a:spcBef>
              <a:spcAft>
                <a:spcPct val="0"/>
              </a:spcAft>
              <a:tabLst>
                <a:tab pos="6300788" algn="r"/>
              </a:tabLst>
              <a:defRPr>
                <a:solidFill>
                  <a:schemeClr val="tx1"/>
                </a:solidFill>
                <a:latin typeface="Arial" panose="020B0604020202020204" pitchFamily="34" charset="0"/>
              </a:defRPr>
            </a:lvl4pPr>
            <a:lvl5pPr eaLnBrk="0" fontAlgn="base" hangingPunct="0">
              <a:spcBef>
                <a:spcPct val="0"/>
              </a:spcBef>
              <a:spcAft>
                <a:spcPct val="0"/>
              </a:spcAft>
              <a:tabLst>
                <a:tab pos="6300788" algn="r"/>
              </a:tabLst>
              <a:defRPr>
                <a:solidFill>
                  <a:schemeClr val="tx1"/>
                </a:solidFill>
                <a:latin typeface="Arial" panose="020B0604020202020204" pitchFamily="34" charset="0"/>
              </a:defRPr>
            </a:lvl5pPr>
            <a:lvl6pPr eaLnBrk="0" fontAlgn="base" hangingPunct="0">
              <a:spcBef>
                <a:spcPct val="0"/>
              </a:spcBef>
              <a:spcAft>
                <a:spcPct val="0"/>
              </a:spcAft>
              <a:tabLst>
                <a:tab pos="6300788" algn="r"/>
              </a:tabLst>
              <a:defRPr>
                <a:solidFill>
                  <a:schemeClr val="tx1"/>
                </a:solidFill>
                <a:latin typeface="Arial" panose="020B0604020202020204" pitchFamily="34" charset="0"/>
              </a:defRPr>
            </a:lvl6pPr>
            <a:lvl7pPr eaLnBrk="0" fontAlgn="base" hangingPunct="0">
              <a:spcBef>
                <a:spcPct val="0"/>
              </a:spcBef>
              <a:spcAft>
                <a:spcPct val="0"/>
              </a:spcAft>
              <a:tabLst>
                <a:tab pos="6300788" algn="r"/>
              </a:tabLst>
              <a:defRPr>
                <a:solidFill>
                  <a:schemeClr val="tx1"/>
                </a:solidFill>
                <a:latin typeface="Arial" panose="020B0604020202020204" pitchFamily="34" charset="0"/>
              </a:defRPr>
            </a:lvl7pPr>
            <a:lvl8pPr eaLnBrk="0" fontAlgn="base" hangingPunct="0">
              <a:spcBef>
                <a:spcPct val="0"/>
              </a:spcBef>
              <a:spcAft>
                <a:spcPct val="0"/>
              </a:spcAft>
              <a:tabLst>
                <a:tab pos="6300788" algn="r"/>
              </a:tabLst>
              <a:defRPr>
                <a:solidFill>
                  <a:schemeClr val="tx1"/>
                </a:solidFill>
                <a:latin typeface="Arial" panose="020B0604020202020204" pitchFamily="34" charset="0"/>
              </a:defRPr>
            </a:lvl8pPr>
            <a:lvl9pPr eaLnBrk="0" fontAlgn="base" hangingPunct="0">
              <a:spcBef>
                <a:spcPct val="0"/>
              </a:spcBef>
              <a:spcAft>
                <a:spcPct val="0"/>
              </a:spcAft>
              <a:tabLst>
                <a:tab pos="6300788"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300788" algn="r"/>
              </a:tabLst>
            </a:pPr>
            <a:r>
              <a:rPr lang="en-US" altLang="en-US" sz="2800" b="1" dirty="0">
                <a:solidFill>
                  <a:srgbClr val="FF0000"/>
                </a:solidFill>
                <a:latin typeface="+mn-lt"/>
                <a:ea typeface="Times New Roman" panose="02020603050405020304" pitchFamily="18" charset="0"/>
              </a:rPr>
              <a:t>PHIẾU HỌC TẬP SỐ 1:</a:t>
            </a:r>
          </a:p>
          <a:p>
            <a:pPr marL="0" marR="0" lvl="0" indent="0" algn="l" defTabSz="914400" rtl="0" eaLnBrk="0" fontAlgn="base" latinLnBrk="0" hangingPunct="0">
              <a:lnSpc>
                <a:spcPct val="100000"/>
              </a:lnSpc>
              <a:spcBef>
                <a:spcPct val="0"/>
              </a:spcBef>
              <a:spcAft>
                <a:spcPct val="0"/>
              </a:spcAft>
              <a:buClrTx/>
              <a:buSzTx/>
              <a:buFontTx/>
              <a:buNone/>
              <a:tabLst>
                <a:tab pos="6300788" algn="r"/>
              </a:tabLst>
            </a:pPr>
            <a:r>
              <a:rPr kumimoji="0" lang="en-US" altLang="en-US" sz="2800" b="0" i="0" u="none" strike="noStrike" cap="none" normalizeH="0" baseline="0" dirty="0" err="1">
                <a:ln>
                  <a:noFill/>
                </a:ln>
                <a:effectLst/>
                <a:latin typeface="+mn-lt"/>
                <a:ea typeface="Times New Roman" panose="02020603050405020304" pitchFamily="18" charset="0"/>
              </a:rPr>
              <a:t>Điền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các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từ</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còn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thiếu</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trong</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các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thực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hiện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tính</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năng</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sắp</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xếp</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và</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lọc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dữ</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liệu</a:t>
            </a:r>
            <a:r>
              <a:rPr kumimoji="0" lang="en-US" altLang="en-US" sz="2800" b="0" i="0" u="none" strike="noStrike" cap="none" normalizeH="0" baseline="0" dirty="0">
                <a:ln>
                  <a:noFill/>
                </a:ln>
                <a:effectLst/>
                <a:latin typeface="+mn-lt"/>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6300788" algn="r"/>
              </a:tabLst>
            </a:pPr>
            <a:endParaRPr kumimoji="0" lang="en-US" altLang="en-US" sz="2800" b="0" i="0" u="none" strike="noStrike" cap="none" normalizeH="0" baseline="0" dirty="0">
              <a:ln>
                <a:noFill/>
              </a:ln>
              <a:solidFill>
                <a:srgbClr val="0000FF"/>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300788" algn="r"/>
              </a:tabLst>
            </a:pPr>
            <a:endParaRPr kumimoji="0" lang="en-US" altLang="en-US" sz="2800" b="0" i="0" u="none" strike="noStrike" cap="none" normalizeH="0" baseline="0" dirty="0">
              <a:ln>
                <a:noFill/>
              </a:ln>
              <a:effectLst/>
              <a:latin typeface="+mn-l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6300788" algn="r"/>
              </a:tabLst>
            </a:pP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1: ……(1)…… </a:t>
            </a:r>
            <a:r>
              <a:rPr kumimoji="0" lang="en-US" altLang="en-US" sz="2800" b="0" i="0" u="none" strike="noStrike" cap="none" normalizeH="0" baseline="0" dirty="0" err="1">
                <a:ln>
                  <a:noFill/>
                </a:ln>
                <a:effectLst/>
                <a:latin typeface="+mn-lt"/>
                <a:ea typeface="Times New Roman" panose="02020603050405020304" pitchFamily="18" charset="0"/>
              </a:rPr>
              <a:t>vào</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một</a:t>
            </a:r>
            <a:r>
              <a:rPr kumimoji="0" lang="en-US" altLang="en-US" sz="2800" b="0" i="0" u="none" strike="noStrike" cap="none" normalizeH="0" baseline="0" dirty="0">
                <a:ln>
                  <a:noFill/>
                </a:ln>
                <a:effectLst/>
                <a:latin typeface="+mn-lt"/>
                <a:ea typeface="Times New Roman" panose="02020603050405020304" pitchFamily="18" charset="0"/>
              </a:rPr>
              <a:t> ô </a:t>
            </a:r>
            <a:r>
              <a:rPr kumimoji="0" lang="en-US" altLang="en-US" sz="2800" b="0" i="0" u="none" strike="noStrike" cap="none" normalizeH="0" baseline="0" dirty="0" err="1">
                <a:ln>
                  <a:noFill/>
                </a:ln>
                <a:effectLst/>
                <a:latin typeface="+mn-lt"/>
                <a:ea typeface="Times New Roman" panose="02020603050405020304" pitchFamily="18" charset="0"/>
              </a:rPr>
              <a:t>tính</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bất</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kỳ</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trong</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bảng</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dữ</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liệu</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cần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sắp</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xếp</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hoặc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lọc</a:t>
            </a:r>
            <a:r>
              <a:rPr kumimoji="0" lang="en-US" altLang="en-US" sz="2800" b="0" i="0" u="none" strike="noStrike" cap="none" normalizeH="0" baseline="0" dirty="0">
                <a:ln>
                  <a:noFill/>
                </a:ln>
                <a:effectLst/>
                <a:latin typeface="+mn-lt"/>
                <a:ea typeface="Times New Roman" panose="02020603050405020304" pitchFamily="18" charset="0"/>
              </a:rPr>
              <a:t>. </a:t>
            </a:r>
          </a:p>
          <a:p>
            <a:pPr marR="0" lvl="0" algn="l" defTabSz="914400" rtl="0" eaLnBrk="0" fontAlgn="base" latinLnBrk="0" hangingPunct="0">
              <a:lnSpc>
                <a:spcPct val="150000"/>
              </a:lnSpc>
              <a:spcBef>
                <a:spcPct val="0"/>
              </a:spcBef>
              <a:spcAft>
                <a:spcPct val="0"/>
              </a:spcAft>
              <a:buClrTx/>
              <a:buSzTx/>
              <a:tabLst>
                <a:tab pos="6300788" algn="r"/>
              </a:tabLst>
            </a:pP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2: </a:t>
            </a:r>
            <a:r>
              <a:rPr kumimoji="0" lang="en-US" altLang="en-US" sz="2800" b="0" i="0" u="none" strike="noStrike" cap="none" normalizeH="0" baseline="0" dirty="0" err="1">
                <a:ln>
                  <a:noFill/>
                </a:ln>
                <a:effectLst/>
                <a:latin typeface="+mn-lt"/>
                <a:ea typeface="Times New Roman" panose="02020603050405020304" pitchFamily="18" charset="0"/>
              </a:rPr>
              <a:t>Chọn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dải</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lệnh</a:t>
            </a:r>
            <a:r>
              <a:rPr kumimoji="0" lang="en-US" altLang="en-US" sz="2800" b="0" i="0" u="none" strike="noStrike" cap="none" normalizeH="0" baseline="0" dirty="0">
                <a:ln>
                  <a:noFill/>
                </a:ln>
                <a:effectLst/>
                <a:latin typeface="+mn-lt"/>
                <a:ea typeface="Times New Roman" panose="02020603050405020304" pitchFamily="18" charset="0"/>
              </a:rPr>
              <a:t> ……(2)…..  </a:t>
            </a:r>
            <a:r>
              <a:rPr kumimoji="0" lang="en-US" altLang="en-US" sz="2800" b="0" i="0" u="none" strike="noStrike" cap="none" normalizeH="0" baseline="0" dirty="0" err="1">
                <a:ln>
                  <a:noFill/>
                </a:ln>
                <a:effectLst/>
                <a:latin typeface="+mn-lt"/>
                <a:ea typeface="Times New Roman" panose="02020603050405020304" pitchFamily="18" charset="0"/>
              </a:rPr>
              <a:t>trên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bảng</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chọn</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chức</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năng</a:t>
            </a:r>
            <a:endParaRPr kumimoji="0" lang="en-US" altLang="en-US" sz="2800" b="0" i="0" u="none" strike="noStrike" cap="none" normalizeH="0" baseline="0" dirty="0">
              <a:ln>
                <a:noFill/>
              </a:ln>
              <a:effectLst/>
              <a:latin typeface="+mn-l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6300788" algn="r"/>
              </a:tabLst>
            </a:pP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3: </a:t>
            </a:r>
            <a:r>
              <a:rPr kumimoji="0" lang="en-US" altLang="en-US" sz="2800" b="0" i="0" u="none" strike="noStrike" cap="none" normalizeH="0" baseline="0" dirty="0" err="1">
                <a:ln>
                  <a:noFill/>
                </a:ln>
                <a:effectLst/>
                <a:latin typeface="+mn-lt"/>
                <a:ea typeface="Times New Roman" panose="02020603050405020304" pitchFamily="18" charset="0"/>
              </a:rPr>
              <a:t>Nháy</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chuột</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vào</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biểu</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tượng</a:t>
            </a:r>
            <a:r>
              <a:rPr kumimoji="0" lang="en-US" altLang="en-US" sz="2800" b="0" i="0" u="none" strike="noStrike" cap="none" normalizeH="0" baseline="0" dirty="0">
                <a:ln>
                  <a:noFill/>
                </a:ln>
                <a:effectLst/>
                <a:latin typeface="+mn-lt"/>
                <a:ea typeface="Times New Roman" panose="02020603050405020304" pitchFamily="18" charset="0"/>
              </a:rPr>
              <a:t> ……(3)....... </a:t>
            </a:r>
            <a:r>
              <a:rPr kumimoji="0" lang="en-US" altLang="en-US" sz="2800" b="0" i="0" u="none" strike="noStrike" cap="none" normalizeH="0" baseline="0" dirty="0" err="1">
                <a:ln>
                  <a:noFill/>
                </a:ln>
                <a:effectLst/>
                <a:latin typeface="+mn-lt"/>
                <a:ea typeface="Times New Roman" panose="02020603050405020304" pitchFamily="18" charset="0"/>
              </a:rPr>
              <a:t>trong</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nhóm</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lệnh</a:t>
            </a:r>
            <a:r>
              <a:rPr kumimoji="0" lang="en-US" altLang="en-US" sz="2800" b="0" i="0" u="none" strike="noStrike" cap="none" normalizeH="0" baseline="0" dirty="0">
                <a:ln>
                  <a:noFill/>
                </a:ln>
                <a:effectLst/>
                <a:latin typeface="+mn-lt"/>
                <a:ea typeface="Times New Roman" panose="02020603050405020304" pitchFamily="18" charset="0"/>
              </a:rPr>
              <a:t>…(4)……..</a:t>
            </a:r>
          </a:p>
          <a:p>
            <a:pPr algn="just"/>
            <a:r>
              <a:rPr kumimoji="0" lang="en-US" altLang="en-US" sz="2800" b="0" i="0" u="none" strike="noStrike" cap="none" normalizeH="0" baseline="0" dirty="0" err="1">
                <a:ln>
                  <a:noFill/>
                </a:ln>
                <a:effectLst/>
                <a:latin typeface="+mn-lt"/>
                <a:ea typeface="Times New Roman" panose="02020603050405020304" pitchFamily="18" charset="0"/>
              </a:rPr>
              <a:t>Sau</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Bước</a:t>
            </a:r>
            <a:r>
              <a:rPr kumimoji="0" lang="en-US" altLang="en-US" sz="2800" b="0" i="0" u="none" strike="noStrike" cap="none" normalizeH="0" baseline="0" dirty="0">
                <a:ln>
                  <a:noFill/>
                </a:ln>
                <a:effectLst/>
                <a:latin typeface="+mn-lt"/>
                <a:ea typeface="Times New Roman" panose="02020603050405020304" pitchFamily="18" charset="0"/>
              </a:rPr>
              <a:t> 3, </a:t>
            </a:r>
            <a:r>
              <a:rPr kumimoji="0" lang="en-US" altLang="en-US" sz="2800" b="0" i="0" u="none" strike="noStrike" cap="none" normalizeH="0" baseline="0" dirty="0" err="1">
                <a:ln>
                  <a:noFill/>
                </a:ln>
                <a:effectLst/>
                <a:latin typeface="+mn-lt"/>
                <a:ea typeface="Times New Roman" panose="02020603050405020304" pitchFamily="18" charset="0"/>
              </a:rPr>
              <a:t>biểu</a:t>
            </a:r>
            <a:r>
              <a:rPr kumimoji="0" lang="en-US" altLang="en-US" sz="2800" b="0" i="0" u="none" strike="noStrike" cap="none" normalizeH="0" baseline="0" dirty="0">
                <a:ln>
                  <a:noFill/>
                </a:ln>
                <a:effectLst/>
                <a:latin typeface="+mn-lt"/>
                <a:ea typeface="Times New Roman" panose="02020603050405020304" pitchFamily="18" charset="0"/>
              </a:rPr>
              <a:t> </a:t>
            </a:r>
            <a:r>
              <a:rPr kumimoji="0" lang="en-US" altLang="en-US" sz="2800" b="0" i="0" u="none" strike="noStrike" cap="none" normalizeH="0" baseline="0" dirty="0" err="1">
                <a:ln>
                  <a:noFill/>
                </a:ln>
                <a:effectLst/>
                <a:latin typeface="+mn-lt"/>
                <a:ea typeface="Times New Roman" panose="02020603050405020304" pitchFamily="18" charset="0"/>
              </a:rPr>
              <a:t>tượng</a:t>
            </a:r>
            <a:r>
              <a:rPr kumimoji="0" lang="en-US" altLang="en-US" sz="2800" b="0" i="0" u="none" strike="noStrike" cap="none" normalizeH="0" baseline="0" dirty="0">
                <a:ln>
                  <a:noFill/>
                </a:ln>
                <a:effectLst/>
                <a:latin typeface="+mn-lt"/>
                <a:ea typeface="Times New Roman" panose="02020603050405020304" pitchFamily="18" charset="0"/>
              </a:rPr>
              <a:t>        </a:t>
            </a:r>
            <a:r>
              <a:rPr lang="en-US" sz="2800" dirty="0" err="1">
                <a:latin typeface="+mn-lt"/>
              </a:rPr>
              <a:t>sẽ</a:t>
            </a:r>
            <a:r>
              <a:rPr lang="en-US" sz="2800" dirty="0">
                <a:latin typeface="+mn-lt"/>
              </a:rPr>
              <a:t> </a:t>
            </a:r>
            <a:r>
              <a:rPr lang="en-US" sz="2800" dirty="0" err="1">
                <a:latin typeface="+mn-lt"/>
              </a:rPr>
              <a:t>xuất</a:t>
            </a:r>
            <a:r>
              <a:rPr lang="en-US" sz="2800" dirty="0">
                <a:latin typeface="+mn-lt"/>
              </a:rPr>
              <a:t> </a:t>
            </a:r>
            <a:r>
              <a:rPr lang="en-US" sz="2800" dirty="0" err="1">
                <a:latin typeface="+mn-lt"/>
              </a:rPr>
              <a:t>hiện</a:t>
            </a:r>
            <a:r>
              <a:rPr lang="en-US" sz="2800" dirty="0">
                <a:latin typeface="+mn-lt"/>
              </a:rPr>
              <a:t> </a:t>
            </a:r>
            <a:r>
              <a:rPr lang="en-US" sz="2800" dirty="0" err="1">
                <a:latin typeface="+mn-lt"/>
              </a:rPr>
              <a:t>bên</a:t>
            </a:r>
            <a:r>
              <a:rPr lang="en-US" sz="2800" dirty="0">
                <a:latin typeface="+mn-lt"/>
              </a:rPr>
              <a:t> </a:t>
            </a:r>
            <a:r>
              <a:rPr lang="en-US" sz="2800" dirty="0" err="1">
                <a:latin typeface="+mn-lt"/>
              </a:rPr>
              <a:t>phải</a:t>
            </a:r>
            <a:r>
              <a:rPr lang="en-US" sz="2800" dirty="0">
                <a:latin typeface="+mn-lt"/>
              </a:rPr>
              <a:t> </a:t>
            </a:r>
            <a:r>
              <a:rPr lang="en-US" sz="2800" dirty="0" err="1">
                <a:latin typeface="+mn-lt"/>
              </a:rPr>
              <a:t>các</a:t>
            </a:r>
            <a:r>
              <a:rPr lang="en-US" sz="2800" dirty="0">
                <a:latin typeface="+mn-lt"/>
              </a:rPr>
              <a:t> ô </a:t>
            </a:r>
            <a:r>
              <a:rPr lang="en-US" sz="2800" dirty="0" err="1">
                <a:latin typeface="+mn-lt"/>
              </a:rPr>
              <a:t>tiêu</a:t>
            </a:r>
            <a:r>
              <a:rPr lang="en-US" sz="2800" dirty="0">
                <a:latin typeface="+mn-lt"/>
              </a:rPr>
              <a:t> </a:t>
            </a:r>
            <a:r>
              <a:rPr lang="en-US" sz="2800" dirty="0" err="1">
                <a:latin typeface="+mn-lt"/>
              </a:rPr>
              <a:t>đề</a:t>
            </a:r>
            <a:r>
              <a:rPr lang="en-US" sz="2800" dirty="0">
                <a:latin typeface="+mn-lt"/>
              </a:rPr>
              <a:t> </a:t>
            </a:r>
            <a:r>
              <a:rPr lang="en-US" sz="2800" dirty="0" err="1">
                <a:latin typeface="+mn-lt"/>
              </a:rPr>
              <a:t>của</a:t>
            </a:r>
            <a:r>
              <a:rPr lang="en-US" sz="2800" dirty="0">
                <a:latin typeface="+mn-lt"/>
              </a:rPr>
              <a:t> </a:t>
            </a:r>
            <a:r>
              <a:rPr lang="en-US" sz="2800" dirty="0" err="1">
                <a:latin typeface="+mn-lt"/>
              </a:rPr>
              <a:t>tất</a:t>
            </a:r>
            <a:r>
              <a:rPr lang="en-US" sz="2800" dirty="0">
                <a:latin typeface="+mn-lt"/>
              </a:rPr>
              <a:t> </a:t>
            </a:r>
            <a:r>
              <a:rPr lang="en-US" sz="2800" dirty="0" err="1">
                <a:latin typeface="+mn-lt"/>
              </a:rPr>
              <a:t>cả</a:t>
            </a:r>
            <a:r>
              <a:rPr lang="en-US" sz="2800" dirty="0">
                <a:latin typeface="+mn-lt"/>
              </a:rPr>
              <a:t> </a:t>
            </a:r>
            <a:r>
              <a:rPr lang="en-US" sz="2800" dirty="0" err="1">
                <a:latin typeface="+mn-lt"/>
              </a:rPr>
              <a:t>các</a:t>
            </a:r>
            <a:r>
              <a:rPr lang="en-US" sz="2800" dirty="0">
                <a:latin typeface="+mn-lt"/>
              </a:rPr>
              <a:t> </a:t>
            </a:r>
            <a:r>
              <a:rPr lang="en-US" sz="2800" dirty="0" err="1">
                <a:latin typeface="+mn-lt"/>
              </a:rPr>
              <a:t>cột</a:t>
            </a:r>
            <a:r>
              <a:rPr lang="en-US" sz="2800" dirty="0">
                <a:latin typeface="+mn-lt"/>
              </a:rPr>
              <a:t> </a:t>
            </a:r>
            <a:r>
              <a:rPr lang="en-US" sz="2800" dirty="0" err="1">
                <a:latin typeface="+mn-lt"/>
              </a:rPr>
              <a:t>trong</a:t>
            </a:r>
            <a:r>
              <a:rPr lang="en-US" sz="2800" dirty="0">
                <a:latin typeface="+mn-lt"/>
              </a:rPr>
              <a:t> </a:t>
            </a:r>
            <a:r>
              <a:rPr lang="en-US" sz="2800" dirty="0" err="1">
                <a:latin typeface="+mn-lt"/>
              </a:rPr>
              <a:t>vùng</a:t>
            </a:r>
            <a:r>
              <a:rPr lang="en-US" sz="2800" dirty="0">
                <a:latin typeface="+mn-lt"/>
              </a:rPr>
              <a:t> </a:t>
            </a:r>
            <a:r>
              <a:rPr lang="en-US" sz="2800" dirty="0" err="1">
                <a:latin typeface="+mn-lt"/>
              </a:rPr>
              <a:t>dữ</a:t>
            </a:r>
            <a:r>
              <a:rPr lang="en-US" sz="2800" dirty="0">
                <a:latin typeface="+mn-lt"/>
              </a:rPr>
              <a:t> </a:t>
            </a:r>
            <a:r>
              <a:rPr lang="en-US" sz="2800" dirty="0" err="1">
                <a:latin typeface="+mn-lt"/>
              </a:rPr>
              <a:t>liệu</a:t>
            </a:r>
            <a:r>
              <a:rPr lang="en-US" sz="2800" dirty="0">
                <a:latin typeface="+mn-lt"/>
              </a:rPr>
              <a:t>. </a:t>
            </a:r>
            <a:r>
              <a:rPr lang="en-US" sz="2800" dirty="0" err="1">
                <a:latin typeface="+mn-lt"/>
              </a:rPr>
              <a:t>Lúc</a:t>
            </a:r>
            <a:r>
              <a:rPr lang="en-US" sz="2800" dirty="0">
                <a:latin typeface="+mn-lt"/>
              </a:rPr>
              <a:t> </a:t>
            </a:r>
            <a:r>
              <a:rPr lang="en-US" sz="2800" dirty="0" err="1">
                <a:latin typeface="+mn-lt"/>
              </a:rPr>
              <a:t>này</a:t>
            </a:r>
            <a:r>
              <a:rPr lang="en-US" sz="2800" dirty="0">
                <a:latin typeface="+mn-lt"/>
              </a:rPr>
              <a:t>, </a:t>
            </a:r>
            <a:r>
              <a:rPr lang="en-US" sz="2800" dirty="0" err="1">
                <a:latin typeface="+mn-lt"/>
              </a:rPr>
              <a:t>bảng</a:t>
            </a:r>
            <a:r>
              <a:rPr lang="en-US" sz="2800" dirty="0">
                <a:latin typeface="+mn-lt"/>
              </a:rPr>
              <a:t> </a:t>
            </a:r>
            <a:r>
              <a:rPr lang="en-US" sz="2800" dirty="0" err="1">
                <a:latin typeface="+mn-lt"/>
              </a:rPr>
              <a:t>dữ</a:t>
            </a:r>
            <a:r>
              <a:rPr lang="en-US" sz="2800" dirty="0">
                <a:latin typeface="+mn-lt"/>
              </a:rPr>
              <a:t> </a:t>
            </a:r>
            <a:r>
              <a:rPr lang="en-US" sz="2800" dirty="0" err="1">
                <a:latin typeface="+mn-lt"/>
              </a:rPr>
              <a:t>liệu</a:t>
            </a:r>
            <a:r>
              <a:rPr lang="en-US" sz="2800" dirty="0">
                <a:latin typeface="+mn-lt"/>
              </a:rPr>
              <a:t> </a:t>
            </a:r>
            <a:r>
              <a:rPr lang="en-US" sz="2800" dirty="0" err="1">
                <a:latin typeface="+mn-lt"/>
              </a:rPr>
              <a:t>đã</a:t>
            </a:r>
            <a:r>
              <a:rPr lang="en-US" sz="2800" dirty="0">
                <a:latin typeface="+mn-lt"/>
              </a:rPr>
              <a:t> </a:t>
            </a:r>
            <a:r>
              <a:rPr lang="en-US" sz="2800" dirty="0" err="1">
                <a:latin typeface="+mn-lt"/>
              </a:rPr>
              <a:t>sẵn</a:t>
            </a:r>
            <a:r>
              <a:rPr lang="en-US" sz="2800" dirty="0">
                <a:latin typeface="+mn-lt"/>
              </a:rPr>
              <a:t> </a:t>
            </a:r>
            <a:r>
              <a:rPr lang="en-US" sz="2800" dirty="0" err="1">
                <a:latin typeface="+mn-lt"/>
              </a:rPr>
              <a:t>sàng</a:t>
            </a:r>
            <a:r>
              <a:rPr lang="en-US" sz="2800" dirty="0">
                <a:latin typeface="+mn-lt"/>
              </a:rPr>
              <a:t> </a:t>
            </a:r>
            <a:r>
              <a:rPr lang="en-US" sz="2800" dirty="0" err="1">
                <a:latin typeface="+mn-lt"/>
              </a:rPr>
              <a:t>cho</a:t>
            </a:r>
            <a:r>
              <a:rPr lang="en-US" sz="2800" dirty="0">
                <a:latin typeface="+mn-lt"/>
              </a:rPr>
              <a:t> </a:t>
            </a:r>
            <a:r>
              <a:rPr lang="en-US" sz="2800" dirty="0" err="1">
                <a:latin typeface="+mn-lt"/>
              </a:rPr>
              <a:t>các</a:t>
            </a:r>
            <a:r>
              <a:rPr lang="en-US" sz="2800" dirty="0">
                <a:latin typeface="+mn-lt"/>
              </a:rPr>
              <a:t> </a:t>
            </a:r>
            <a:r>
              <a:rPr lang="en-US" sz="2800" dirty="0" err="1">
                <a:latin typeface="+mn-lt"/>
              </a:rPr>
              <a:t>thao</a:t>
            </a:r>
            <a:r>
              <a:rPr lang="en-US" sz="2800" dirty="0">
                <a:latin typeface="+mn-lt"/>
              </a:rPr>
              <a:t> </a:t>
            </a:r>
            <a:r>
              <a:rPr lang="en-US" sz="2800" dirty="0" err="1">
                <a:latin typeface="+mn-lt"/>
              </a:rPr>
              <a:t>tác</a:t>
            </a:r>
            <a:r>
              <a:rPr lang="en-US" sz="2800" dirty="0">
                <a:latin typeface="+mn-lt"/>
              </a:rPr>
              <a:t> </a:t>
            </a:r>
            <a:r>
              <a:rPr lang="en-US" sz="2800" dirty="0" err="1">
                <a:latin typeface="+mn-lt"/>
              </a:rPr>
              <a:t>sắp</a:t>
            </a:r>
            <a:r>
              <a:rPr lang="en-US" sz="2800" dirty="0">
                <a:latin typeface="+mn-lt"/>
              </a:rPr>
              <a:t> </a:t>
            </a:r>
            <a:r>
              <a:rPr lang="en-US" sz="2800" dirty="0" err="1">
                <a:latin typeface="+mn-lt"/>
              </a:rPr>
              <a:t>xếp</a:t>
            </a:r>
            <a:r>
              <a:rPr lang="en-US" sz="2800" dirty="0">
                <a:latin typeface="+mn-lt"/>
              </a:rPr>
              <a:t> </a:t>
            </a:r>
            <a:r>
              <a:rPr lang="en-US" sz="2800" dirty="0" err="1">
                <a:latin typeface="+mn-lt"/>
              </a:rPr>
              <a:t>và</a:t>
            </a:r>
            <a:r>
              <a:rPr lang="en-US" sz="2800" dirty="0">
                <a:latin typeface="+mn-lt"/>
              </a:rPr>
              <a:t> </a:t>
            </a:r>
            <a:r>
              <a:rPr lang="en-US" sz="2800" dirty="0" err="1">
                <a:latin typeface="+mn-lt"/>
              </a:rPr>
              <a:t>lọc</a:t>
            </a:r>
            <a:r>
              <a:rPr lang="en-US" sz="2800" dirty="0">
                <a:latin typeface="+mn-lt"/>
              </a:rPr>
              <a:t> </a:t>
            </a:r>
            <a:r>
              <a:rPr lang="en-US" sz="2800" dirty="0" err="1">
                <a:latin typeface="+mn-lt"/>
              </a:rPr>
              <a:t>dữ</a:t>
            </a:r>
            <a:r>
              <a:rPr lang="en-US" sz="2800" dirty="0">
                <a:latin typeface="+mn-lt"/>
              </a:rPr>
              <a:t> </a:t>
            </a:r>
            <a:r>
              <a:rPr lang="en-US" sz="2800" dirty="0" err="1">
                <a:latin typeface="+mn-lt"/>
              </a:rPr>
              <a:t>liệu</a:t>
            </a:r>
            <a:r>
              <a:rPr lang="en-US" sz="2800" dirty="0">
                <a:latin typeface="+mn-lt"/>
              </a:rPr>
              <a:t>.</a:t>
            </a:r>
          </a:p>
          <a:p>
            <a:r>
              <a:rPr lang="en-US" dirty="0"/>
              <a:t> </a:t>
            </a:r>
          </a:p>
          <a:p>
            <a:pPr marL="0" marR="0" lvl="0" indent="0" algn="l" defTabSz="914400" rtl="0" eaLnBrk="0" fontAlgn="base" latinLnBrk="0" hangingPunct="0">
              <a:lnSpc>
                <a:spcPct val="150000"/>
              </a:lnSpc>
              <a:spcBef>
                <a:spcPct val="0"/>
              </a:spcBef>
              <a:spcAft>
                <a:spcPct val="0"/>
              </a:spcAft>
              <a:buClrTx/>
              <a:buSzTx/>
              <a:buFontTx/>
              <a:buNone/>
              <a:tabLst>
                <a:tab pos="6300788" algn="r"/>
              </a:tabLst>
            </a:pPr>
            <a:endParaRPr kumimoji="0" lang="en-US" altLang="en-US" sz="2800" b="0" i="0" u="none" strike="noStrike" cap="none" normalizeH="0" baseline="0" dirty="0">
              <a:ln>
                <a:noFill/>
              </a:ln>
              <a:effectLst/>
              <a:latin typeface="+mn-lt"/>
            </a:endParaRPr>
          </a:p>
        </p:txBody>
      </p:sp>
      <p:pic>
        <p:nvPicPr>
          <p:cNvPr id="2049" name="Picture 5">
            <a:extLst>
              <a:ext uri="{FF2B5EF4-FFF2-40B4-BE49-F238E27FC236}">
                <a16:creationId xmlns:a16="http://schemas.microsoft.com/office/drawing/2014/main" id="{8950BAF7-5861-4634-84E4-01B228BD0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38125" cy="2000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23C98E33-6F7C-49CE-BA24-3875F3BF4D98}"/>
              </a:ext>
            </a:extLst>
          </p:cNvPr>
          <p:cNvSpPr>
            <a:spLocks noChangeArrowheads="1"/>
          </p:cNvSpPr>
          <p:nvPr/>
        </p:nvSpPr>
        <p:spPr bwMode="auto">
          <a:xfrm>
            <a:off x="0" y="657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0788" algn="r"/>
              </a:tabLst>
              <a:defRPr>
                <a:solidFill>
                  <a:schemeClr val="tx1"/>
                </a:solidFill>
                <a:latin typeface="Arial" panose="020B0604020202020204" pitchFamily="34" charset="0"/>
              </a:defRPr>
            </a:lvl1pPr>
            <a:lvl2pPr eaLnBrk="0" fontAlgn="base" hangingPunct="0">
              <a:spcBef>
                <a:spcPct val="0"/>
              </a:spcBef>
              <a:spcAft>
                <a:spcPct val="0"/>
              </a:spcAft>
              <a:tabLst>
                <a:tab pos="6300788" algn="r"/>
              </a:tabLst>
              <a:defRPr>
                <a:solidFill>
                  <a:schemeClr val="tx1"/>
                </a:solidFill>
                <a:latin typeface="Arial" panose="020B0604020202020204" pitchFamily="34" charset="0"/>
              </a:defRPr>
            </a:lvl2pPr>
            <a:lvl3pPr eaLnBrk="0" fontAlgn="base" hangingPunct="0">
              <a:spcBef>
                <a:spcPct val="0"/>
              </a:spcBef>
              <a:spcAft>
                <a:spcPct val="0"/>
              </a:spcAft>
              <a:tabLst>
                <a:tab pos="6300788" algn="r"/>
              </a:tabLst>
              <a:defRPr>
                <a:solidFill>
                  <a:schemeClr val="tx1"/>
                </a:solidFill>
                <a:latin typeface="Arial" panose="020B0604020202020204" pitchFamily="34" charset="0"/>
              </a:defRPr>
            </a:lvl3pPr>
            <a:lvl4pPr eaLnBrk="0" fontAlgn="base" hangingPunct="0">
              <a:spcBef>
                <a:spcPct val="0"/>
              </a:spcBef>
              <a:spcAft>
                <a:spcPct val="0"/>
              </a:spcAft>
              <a:tabLst>
                <a:tab pos="6300788" algn="r"/>
              </a:tabLst>
              <a:defRPr>
                <a:solidFill>
                  <a:schemeClr val="tx1"/>
                </a:solidFill>
                <a:latin typeface="Arial" panose="020B0604020202020204" pitchFamily="34" charset="0"/>
              </a:defRPr>
            </a:lvl4pPr>
            <a:lvl5pPr eaLnBrk="0" fontAlgn="base" hangingPunct="0">
              <a:spcBef>
                <a:spcPct val="0"/>
              </a:spcBef>
              <a:spcAft>
                <a:spcPct val="0"/>
              </a:spcAft>
              <a:tabLst>
                <a:tab pos="6300788" algn="r"/>
              </a:tabLst>
              <a:defRPr>
                <a:solidFill>
                  <a:schemeClr val="tx1"/>
                </a:solidFill>
                <a:latin typeface="Arial" panose="020B0604020202020204" pitchFamily="34" charset="0"/>
              </a:defRPr>
            </a:lvl5pPr>
            <a:lvl6pPr eaLnBrk="0" fontAlgn="base" hangingPunct="0">
              <a:spcBef>
                <a:spcPct val="0"/>
              </a:spcBef>
              <a:spcAft>
                <a:spcPct val="0"/>
              </a:spcAft>
              <a:tabLst>
                <a:tab pos="6300788" algn="r"/>
              </a:tabLst>
              <a:defRPr>
                <a:solidFill>
                  <a:schemeClr val="tx1"/>
                </a:solidFill>
                <a:latin typeface="Arial" panose="020B0604020202020204" pitchFamily="34" charset="0"/>
              </a:defRPr>
            </a:lvl6pPr>
            <a:lvl7pPr eaLnBrk="0" fontAlgn="base" hangingPunct="0">
              <a:spcBef>
                <a:spcPct val="0"/>
              </a:spcBef>
              <a:spcAft>
                <a:spcPct val="0"/>
              </a:spcAft>
              <a:tabLst>
                <a:tab pos="6300788" algn="r"/>
              </a:tabLst>
              <a:defRPr>
                <a:solidFill>
                  <a:schemeClr val="tx1"/>
                </a:solidFill>
                <a:latin typeface="Arial" panose="020B0604020202020204" pitchFamily="34" charset="0"/>
              </a:defRPr>
            </a:lvl7pPr>
            <a:lvl8pPr eaLnBrk="0" fontAlgn="base" hangingPunct="0">
              <a:spcBef>
                <a:spcPct val="0"/>
              </a:spcBef>
              <a:spcAft>
                <a:spcPct val="0"/>
              </a:spcAft>
              <a:tabLst>
                <a:tab pos="6300788" algn="r"/>
              </a:tabLst>
              <a:defRPr>
                <a:solidFill>
                  <a:schemeClr val="tx1"/>
                </a:solidFill>
                <a:latin typeface="Arial" panose="020B0604020202020204" pitchFamily="34" charset="0"/>
              </a:defRPr>
            </a:lvl8pPr>
            <a:lvl9pPr eaLnBrk="0" fontAlgn="base" hangingPunct="0">
              <a:spcBef>
                <a:spcPct val="0"/>
              </a:spcBef>
              <a:spcAft>
                <a:spcPct val="0"/>
              </a:spcAft>
              <a:tabLst>
                <a:tab pos="63007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300788" algn="r"/>
              </a:tabLst>
            </a:pPr>
            <a:r>
              <a:rPr kumimoji="0" lang="en-US" altLang="en-US" sz="1300" b="0" i="0" u="none" strike="noStrike" cap="none" normalizeH="0" baseline="0">
                <a:ln>
                  <a:noFill/>
                </a:ln>
                <a:solidFill>
                  <a:srgbClr val="0000FF"/>
                </a:solidFill>
                <a:effectLst/>
                <a:latin typeface="Arial" panose="020B0604020202020204" pitchFamily="34" charset="0"/>
                <a:ea typeface="Times New Roman" panose="02020603050405020304" pitchFamily="18" charset="0"/>
              </a:rPr>
              <a:t> sẽ xuất hiện tại cạnh bên phải các ô tiêu đề của tất cả các cột trong vùng dữ liệu. Lúc này, bảng dữ liệu đã sẵn sàng cho các thao tác ……..(5)……..</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300788"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Rounded Corners 14">
            <a:extLst>
              <a:ext uri="{FF2B5EF4-FFF2-40B4-BE49-F238E27FC236}">
                <a16:creationId xmlns:a16="http://schemas.microsoft.com/office/drawing/2014/main" id="{A4EC09DA-C4F4-4CC1-95BC-D5FB693B23E3}"/>
              </a:ext>
            </a:extLst>
          </p:cNvPr>
          <p:cNvSpPr/>
          <p:nvPr/>
        </p:nvSpPr>
        <p:spPr>
          <a:xfrm>
            <a:off x="119062" y="1896746"/>
            <a:ext cx="1814944"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Nháy chuột</a:t>
            </a:r>
          </a:p>
        </p:txBody>
      </p:sp>
      <p:sp>
        <p:nvSpPr>
          <p:cNvPr id="19" name="Rectangle: Rounded Corners 18">
            <a:extLst>
              <a:ext uri="{FF2B5EF4-FFF2-40B4-BE49-F238E27FC236}">
                <a16:creationId xmlns:a16="http://schemas.microsoft.com/office/drawing/2014/main" id="{ECD72F7F-63FD-418B-A6C6-24C023BD7EAD}"/>
              </a:ext>
            </a:extLst>
          </p:cNvPr>
          <p:cNvSpPr/>
          <p:nvPr/>
        </p:nvSpPr>
        <p:spPr>
          <a:xfrm>
            <a:off x="2140266" y="1924041"/>
            <a:ext cx="1941197"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Sort &amp; Filter</a:t>
            </a:r>
          </a:p>
        </p:txBody>
      </p:sp>
      <p:sp>
        <p:nvSpPr>
          <p:cNvPr id="20" name="Rectangle: Rounded Corners 19">
            <a:extLst>
              <a:ext uri="{FF2B5EF4-FFF2-40B4-BE49-F238E27FC236}">
                <a16:creationId xmlns:a16="http://schemas.microsoft.com/office/drawing/2014/main" id="{14D8A849-2F13-4FA6-A118-E7FEEB3BDE79}"/>
              </a:ext>
            </a:extLst>
          </p:cNvPr>
          <p:cNvSpPr/>
          <p:nvPr/>
        </p:nvSpPr>
        <p:spPr>
          <a:xfrm>
            <a:off x="4324002" y="1882476"/>
            <a:ext cx="1814944"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Data</a:t>
            </a:r>
          </a:p>
        </p:txBody>
      </p:sp>
      <p:sp>
        <p:nvSpPr>
          <p:cNvPr id="21" name="Rectangle: Rounded Corners 20">
            <a:extLst>
              <a:ext uri="{FF2B5EF4-FFF2-40B4-BE49-F238E27FC236}">
                <a16:creationId xmlns:a16="http://schemas.microsoft.com/office/drawing/2014/main" id="{D0769168-549B-48D0-8453-881AE4DF56E9}"/>
              </a:ext>
            </a:extLst>
          </p:cNvPr>
          <p:cNvSpPr/>
          <p:nvPr/>
        </p:nvSpPr>
        <p:spPr>
          <a:xfrm>
            <a:off x="6352396" y="1908447"/>
            <a:ext cx="1814944"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Filter</a:t>
            </a:r>
          </a:p>
        </p:txBody>
      </p:sp>
      <p:sp>
        <p:nvSpPr>
          <p:cNvPr id="22" name="Rectangle: Rounded Corners 21">
            <a:extLst>
              <a:ext uri="{FF2B5EF4-FFF2-40B4-BE49-F238E27FC236}">
                <a16:creationId xmlns:a16="http://schemas.microsoft.com/office/drawing/2014/main" id="{46604CC6-967E-4321-A6AD-133F49CB14F4}"/>
              </a:ext>
            </a:extLst>
          </p:cNvPr>
          <p:cNvSpPr/>
          <p:nvPr/>
        </p:nvSpPr>
        <p:spPr>
          <a:xfrm>
            <a:off x="8375158" y="1908447"/>
            <a:ext cx="3331931" cy="61324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Sắp xếp và lọc dữ liệu</a:t>
            </a:r>
          </a:p>
        </p:txBody>
      </p:sp>
      <p:pic>
        <p:nvPicPr>
          <p:cNvPr id="23" name="Picture 22" descr="Hãy thiết lập tính năng sắp xếp và lọc dữ liệu cho bảng dữ liệu tổng Hình 1 và so sánh các kết quả thu được khi lần lượt nháy chuột vào biểu tượng trên dòng tiêu đề các cột Lớp và cột Sĩ số">
            <a:extLst>
              <a:ext uri="{FF2B5EF4-FFF2-40B4-BE49-F238E27FC236}">
                <a16:creationId xmlns:a16="http://schemas.microsoft.com/office/drawing/2014/main" id="{27EBF2EC-B2FC-4658-8BE0-BF94C5457C9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44637" y="5291197"/>
            <a:ext cx="479365" cy="279870"/>
          </a:xfrm>
          <a:prstGeom prst="rect">
            <a:avLst/>
          </a:prstGeom>
          <a:noFill/>
          <a:ln>
            <a:noFill/>
          </a:ln>
        </p:spPr>
      </p:pic>
    </p:spTree>
    <p:custDataLst>
      <p:tags r:id="rId1"/>
    </p:custDataLst>
    <p:extLst>
      <p:ext uri="{BB962C8B-B14F-4D97-AF65-F5344CB8AC3E}">
        <p14:creationId xmlns:p14="http://schemas.microsoft.com/office/powerpoint/2010/main" val="364675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1.48148E-6 L 0.1306 0.13658 " pathEditMode="relative" rAng="0" ptsTypes="AA">
                                      <p:cBhvr>
                                        <p:cTn id="6" dur="2000" fill="hold"/>
                                        <p:tgtEl>
                                          <p:spTgt spid="15"/>
                                        </p:tgtEl>
                                        <p:attrNameLst>
                                          <p:attrName>ppt_x</p:attrName>
                                          <p:attrName>ppt_y</p:attrName>
                                        </p:attrNameLst>
                                      </p:cBhvr>
                                      <p:rCtr x="6523" y="682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54167E-6 -2.96296E-6 L -0.0461 0.31528 " pathEditMode="relative" rAng="0" ptsTypes="AA">
                                      <p:cBhvr>
                                        <p:cTn id="10" dur="2000" fill="hold"/>
                                        <p:tgtEl>
                                          <p:spTgt spid="20"/>
                                        </p:tgtEl>
                                        <p:attrNameLst>
                                          <p:attrName>ppt_x</p:attrName>
                                          <p:attrName>ppt_y</p:attrName>
                                        </p:attrNameLst>
                                      </p:cBhvr>
                                      <p:rCtr x="-2305" y="1576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70833E-6 3.33333E-6 L -0.06015 0.40416 " pathEditMode="relative" rAng="0" ptsTypes="AA">
                                      <p:cBhvr>
                                        <p:cTn id="14" dur="2000" fill="hold"/>
                                        <p:tgtEl>
                                          <p:spTgt spid="21"/>
                                        </p:tgtEl>
                                        <p:attrNameLst>
                                          <p:attrName>ppt_x</p:attrName>
                                          <p:attrName>ppt_y</p:attrName>
                                        </p:attrNameLst>
                                      </p:cBhvr>
                                      <p:rCtr x="-3008" y="2020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875E-6 -1.48148E-6 L 0.63698 0.40648 " pathEditMode="relative" rAng="0" ptsTypes="AA">
                                      <p:cBhvr>
                                        <p:cTn id="18" dur="2000" fill="hold"/>
                                        <p:tgtEl>
                                          <p:spTgt spid="19"/>
                                        </p:tgtEl>
                                        <p:attrNameLst>
                                          <p:attrName>ppt_x</p:attrName>
                                          <p:attrName>ppt_y</p:attrName>
                                        </p:attrNameLst>
                                      </p:cBhvr>
                                      <p:rCtr x="31849" y="20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DB1E572-6AA9-4BEC-85F5-849A265A99F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7\uFFFD'\uFFFD{A74CD689-89C5-479C-87FA-7851B014C158}&quot;,&quot;F:\\BÀI GIẢNG ĐIỆN TỬ - THƯ VIỆ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CD CDE1 BÀI 1_LỌC DỮ LIỆU"/>
</p:tagLst>
</file>

<file path=ppt/tags/tag10.xml><?xml version="1.0" encoding="utf-8"?>
<p:tagLst xmlns:a="http://schemas.openxmlformats.org/drawingml/2006/main" xmlns:r="http://schemas.openxmlformats.org/officeDocument/2006/relationships" xmlns:p="http://schemas.openxmlformats.org/presentationml/2006/main">
  <p:tag name="GENSWF_SLIDE_UID" val="{EC93B33B-12D7-4A36-9CA9-63F87D90F28F}:469"/>
</p:tagLst>
</file>

<file path=ppt/tags/tag11.xml><?xml version="1.0" encoding="utf-8"?>
<p:tagLst xmlns:a="http://schemas.openxmlformats.org/drawingml/2006/main" xmlns:r="http://schemas.openxmlformats.org/officeDocument/2006/relationships" xmlns:p="http://schemas.openxmlformats.org/presentationml/2006/main">
  <p:tag name="GENSWF_SLIDE_UID" val="{8795AF6F-45AF-47BD-8EA9-2DD887C79D63}:439"/>
</p:tagLst>
</file>

<file path=ppt/tags/tag12.xml><?xml version="1.0" encoding="utf-8"?>
<p:tagLst xmlns:a="http://schemas.openxmlformats.org/drawingml/2006/main" xmlns:r="http://schemas.openxmlformats.org/officeDocument/2006/relationships" xmlns:p="http://schemas.openxmlformats.org/presentationml/2006/main">
  <p:tag name="GENSWF_SLIDE_UID" val="{EDB7E12D-3949-46AA-9A32-75DDCEFC3113}:583"/>
</p:tagLst>
</file>

<file path=ppt/tags/tag13.xml><?xml version="1.0" encoding="utf-8"?>
<p:tagLst xmlns:a="http://schemas.openxmlformats.org/drawingml/2006/main" xmlns:r="http://schemas.openxmlformats.org/officeDocument/2006/relationships" xmlns:p="http://schemas.openxmlformats.org/presentationml/2006/main">
  <p:tag name="GENSWF_SLIDE_UID" val="{DB6F8162-AE51-4BB7-9251-24219DD925A1}:402"/>
</p:tagLst>
</file>

<file path=ppt/tags/tag14.xml><?xml version="1.0" encoding="utf-8"?>
<p:tagLst xmlns:a="http://schemas.openxmlformats.org/drawingml/2006/main" xmlns:r="http://schemas.openxmlformats.org/officeDocument/2006/relationships" xmlns:p="http://schemas.openxmlformats.org/presentationml/2006/main">
  <p:tag name="GENSWF_SLIDE_UID" val="{69EFE87A-A305-43D2-A32F-CFF0DBAC2F1D}:584"/>
</p:tagLst>
</file>

<file path=ppt/tags/tag15.xml><?xml version="1.0" encoding="utf-8"?>
<p:tagLst xmlns:a="http://schemas.openxmlformats.org/drawingml/2006/main" xmlns:r="http://schemas.openxmlformats.org/officeDocument/2006/relationships" xmlns:p="http://schemas.openxmlformats.org/presentationml/2006/main">
  <p:tag name="GENSWF_SLIDE_UID" val="{144764BC-44BB-4C73-9D5E-C5F7266E1214}:585"/>
</p:tagLst>
</file>

<file path=ppt/tags/tag16.xml><?xml version="1.0" encoding="utf-8"?>
<p:tagLst xmlns:a="http://schemas.openxmlformats.org/drawingml/2006/main" xmlns:r="http://schemas.openxmlformats.org/officeDocument/2006/relationships" xmlns:p="http://schemas.openxmlformats.org/presentationml/2006/main">
  <p:tag name="GENSWF_SLIDE_UID" val="{4A2182AA-3D65-4DF3-9730-3496DD26045A}:586"/>
</p:tagLst>
</file>

<file path=ppt/tags/tag17.xml><?xml version="1.0" encoding="utf-8"?>
<p:tagLst xmlns:a="http://schemas.openxmlformats.org/drawingml/2006/main" xmlns:r="http://schemas.openxmlformats.org/officeDocument/2006/relationships" xmlns:p="http://schemas.openxmlformats.org/presentationml/2006/main">
  <p:tag name="GENSWF_SLIDE_UID" val="{62CD0677-C1F3-44C4-AF91-CEBA467FA9B4}:587"/>
</p:tagLst>
</file>

<file path=ppt/tags/tag18.xml><?xml version="1.0" encoding="utf-8"?>
<p:tagLst xmlns:a="http://schemas.openxmlformats.org/drawingml/2006/main" xmlns:r="http://schemas.openxmlformats.org/officeDocument/2006/relationships" xmlns:p="http://schemas.openxmlformats.org/presentationml/2006/main">
  <p:tag name="GENSWF_SLIDE_UID" val="{9C6B0D8B-7B5D-4AC6-A28E-49F3C6BCF402}:589"/>
</p:tagLst>
</file>

<file path=ppt/tags/tag19.xml><?xml version="1.0" encoding="utf-8"?>
<p:tagLst xmlns:a="http://schemas.openxmlformats.org/drawingml/2006/main" xmlns:r="http://schemas.openxmlformats.org/officeDocument/2006/relationships" xmlns:p="http://schemas.openxmlformats.org/presentationml/2006/main">
  <p:tag name="GENSWF_SLIDE_UID" val="{E19B6E00-4B5C-4DDF-BB0F-D52CA06BCFF5}:590"/>
</p:tagLst>
</file>

<file path=ppt/tags/tag2.xml><?xml version="1.0" encoding="utf-8"?>
<p:tagLst xmlns:a="http://schemas.openxmlformats.org/drawingml/2006/main" xmlns:r="http://schemas.openxmlformats.org/officeDocument/2006/relationships" xmlns:p="http://schemas.openxmlformats.org/presentationml/2006/main">
  <p:tag name="GENSWF_SLIDE_UID" val="{ACC746CE-A7B0-49E2-A47E-552668A8C2E4}:580"/>
</p:tagLst>
</file>

<file path=ppt/tags/tag20.xml><?xml version="1.0" encoding="utf-8"?>
<p:tagLst xmlns:a="http://schemas.openxmlformats.org/drawingml/2006/main" xmlns:r="http://schemas.openxmlformats.org/officeDocument/2006/relationships" xmlns:p="http://schemas.openxmlformats.org/presentationml/2006/main">
  <p:tag name="GENSWF_SLIDE_UID" val="{2946D097-70C2-48AA-AEF3-108D038658BC}:592"/>
</p:tagLst>
</file>

<file path=ppt/tags/tag21.xml><?xml version="1.0" encoding="utf-8"?>
<p:tagLst xmlns:a="http://schemas.openxmlformats.org/drawingml/2006/main" xmlns:r="http://schemas.openxmlformats.org/officeDocument/2006/relationships" xmlns:p="http://schemas.openxmlformats.org/presentationml/2006/main">
  <p:tag name="GENSWF_SLIDE_UID" val="{92F22F75-F607-499D-85AA-BEFA1C2C6B72}:595"/>
</p:tagLst>
</file>

<file path=ppt/tags/tag22.xml><?xml version="1.0" encoding="utf-8"?>
<p:tagLst xmlns:a="http://schemas.openxmlformats.org/drawingml/2006/main" xmlns:r="http://schemas.openxmlformats.org/officeDocument/2006/relationships" xmlns:p="http://schemas.openxmlformats.org/presentationml/2006/main">
  <p:tag name="GENSWF_SLIDE_UID" val="{A65F23D7-D98B-4616-93AD-2B25EC20E5B6}:593"/>
</p:tagLst>
</file>

<file path=ppt/tags/tag23.xml><?xml version="1.0" encoding="utf-8"?>
<p:tagLst xmlns:a="http://schemas.openxmlformats.org/drawingml/2006/main" xmlns:r="http://schemas.openxmlformats.org/officeDocument/2006/relationships" xmlns:p="http://schemas.openxmlformats.org/presentationml/2006/main">
  <p:tag name="GENSWF_SLIDE_UID" val="{4328A8EE-676F-455D-92C1-225EFB66648F}:490"/>
</p:tagLst>
</file>

<file path=ppt/tags/tag24.xml><?xml version="1.0" encoding="utf-8"?>
<p:tagLst xmlns:a="http://schemas.openxmlformats.org/drawingml/2006/main" xmlns:r="http://schemas.openxmlformats.org/officeDocument/2006/relationships" xmlns:p="http://schemas.openxmlformats.org/presentationml/2006/main">
  <p:tag name="GENSWF_SLIDE_UID" val="{76EA5F22-1129-4244-8D62-63454EA249CE}:272"/>
</p:tagLst>
</file>

<file path=ppt/tags/tag25.xml><?xml version="1.0" encoding="utf-8"?>
<p:tagLst xmlns:a="http://schemas.openxmlformats.org/drawingml/2006/main" xmlns:r="http://schemas.openxmlformats.org/officeDocument/2006/relationships" xmlns:p="http://schemas.openxmlformats.org/presentationml/2006/main">
  <p:tag name="GENSWF_SLIDE_UID" val="{CA924005-B2E1-4503-8F19-1DEED0136733}:277"/>
</p:tagLst>
</file>

<file path=ppt/tags/tag26.xml><?xml version="1.0" encoding="utf-8"?>
<p:tagLst xmlns:a="http://schemas.openxmlformats.org/drawingml/2006/main" xmlns:r="http://schemas.openxmlformats.org/officeDocument/2006/relationships" xmlns:p="http://schemas.openxmlformats.org/presentationml/2006/main">
  <p:tag name="GENSWF_SLIDE_UID" val="{1C17DAA4-EECE-4250-8630-145316BC07A2}:278"/>
</p:tagLst>
</file>

<file path=ppt/tags/tag27.xml><?xml version="1.0" encoding="utf-8"?>
<p:tagLst xmlns:a="http://schemas.openxmlformats.org/drawingml/2006/main" xmlns:r="http://schemas.openxmlformats.org/officeDocument/2006/relationships" xmlns:p="http://schemas.openxmlformats.org/presentationml/2006/main">
  <p:tag name="GENSWF_SLIDE_UID" val="{FB58E6CF-AD12-4B0A-8CCA-0D32E9A8B3C0}:279"/>
</p:tagLst>
</file>

<file path=ppt/tags/tag28.xml><?xml version="1.0" encoding="utf-8"?>
<p:tagLst xmlns:a="http://schemas.openxmlformats.org/drawingml/2006/main" xmlns:r="http://schemas.openxmlformats.org/officeDocument/2006/relationships" xmlns:p="http://schemas.openxmlformats.org/presentationml/2006/main">
  <p:tag name="GENSWF_SLIDE_UID" val="{D558D296-6FEB-4F02-8659-6303C7450830}:280"/>
</p:tagLst>
</file>

<file path=ppt/tags/tag29.xml><?xml version="1.0" encoding="utf-8"?>
<p:tagLst xmlns:a="http://schemas.openxmlformats.org/drawingml/2006/main" xmlns:r="http://schemas.openxmlformats.org/officeDocument/2006/relationships" xmlns:p="http://schemas.openxmlformats.org/presentationml/2006/main">
  <p:tag name="GENSWF_SLIDE_UID" val="{21FA4B94-D976-453E-8272-9320906225C1}:281"/>
</p:tagLst>
</file>

<file path=ppt/tags/tag3.xml><?xml version="1.0" encoding="utf-8"?>
<p:tagLst xmlns:a="http://schemas.openxmlformats.org/drawingml/2006/main" xmlns:r="http://schemas.openxmlformats.org/officeDocument/2006/relationships" xmlns:p="http://schemas.openxmlformats.org/presentationml/2006/main">
  <p:tag name="GENSWF_SLIDE_UID" val="{36E9B8C9-C823-4443-8586-5797DA590849}:488"/>
</p:tagLst>
</file>

<file path=ppt/tags/tag30.xml><?xml version="1.0" encoding="utf-8"?>
<p:tagLst xmlns:a="http://schemas.openxmlformats.org/drawingml/2006/main" xmlns:r="http://schemas.openxmlformats.org/officeDocument/2006/relationships" xmlns:p="http://schemas.openxmlformats.org/presentationml/2006/main">
  <p:tag name="GENSWF_SLIDE_UID" val="{230CD3FB-0700-4F02-91AF-3E8CAB55B1EC}:282"/>
</p:tagLst>
</file>

<file path=ppt/tags/tag31.xml><?xml version="1.0" encoding="utf-8"?>
<p:tagLst xmlns:a="http://schemas.openxmlformats.org/drawingml/2006/main" xmlns:r="http://schemas.openxmlformats.org/officeDocument/2006/relationships" xmlns:p="http://schemas.openxmlformats.org/presentationml/2006/main">
  <p:tag name="GENSWF_SLIDE_UID" val="{257C8005-C873-4D49-9F0B-6845482688DA}:492"/>
</p:tagLst>
</file>

<file path=ppt/tags/tag32.xml><?xml version="1.0" encoding="utf-8"?>
<p:tagLst xmlns:a="http://schemas.openxmlformats.org/drawingml/2006/main" xmlns:r="http://schemas.openxmlformats.org/officeDocument/2006/relationships" xmlns:p="http://schemas.openxmlformats.org/presentationml/2006/main">
  <p:tag name="GENSWF_SLIDE_UID" val="{FF7550AA-AE19-4A4C-B90D-9F087A45BA38}:504"/>
</p:tagLst>
</file>

<file path=ppt/tags/tag33.xml><?xml version="1.0" encoding="utf-8"?>
<p:tagLst xmlns:a="http://schemas.openxmlformats.org/drawingml/2006/main" xmlns:r="http://schemas.openxmlformats.org/officeDocument/2006/relationships" xmlns:p="http://schemas.openxmlformats.org/presentationml/2006/main">
  <p:tag name="GENSWF_SLIDE_UID" val="{457F8E8C-089E-4C1F-8C6E-6FCA911CD80F}:501"/>
</p:tagLst>
</file>

<file path=ppt/tags/tag34.xml><?xml version="1.0" encoding="utf-8"?>
<p:tagLst xmlns:a="http://schemas.openxmlformats.org/drawingml/2006/main" xmlns:r="http://schemas.openxmlformats.org/officeDocument/2006/relationships" xmlns:p="http://schemas.openxmlformats.org/presentationml/2006/main">
  <p:tag name="GENSWF_SLIDE_UID" val="{18E087BC-250C-4B97-B7EC-AEE90F719164}:502"/>
</p:tagLst>
</file>

<file path=ppt/tags/tag35.xml><?xml version="1.0" encoding="utf-8"?>
<p:tagLst xmlns:a="http://schemas.openxmlformats.org/drawingml/2006/main" xmlns:r="http://schemas.openxmlformats.org/officeDocument/2006/relationships" xmlns:p="http://schemas.openxmlformats.org/presentationml/2006/main">
  <p:tag name="GENSWF_SLIDE_UID" val="{65EFA41A-E6BC-4853-BF13-B43EFB5EB88C}:499"/>
</p:tagLst>
</file>

<file path=ppt/tags/tag4.xml><?xml version="1.0" encoding="utf-8"?>
<p:tagLst xmlns:a="http://schemas.openxmlformats.org/drawingml/2006/main" xmlns:r="http://schemas.openxmlformats.org/officeDocument/2006/relationships" xmlns:p="http://schemas.openxmlformats.org/presentationml/2006/main">
  <p:tag name="GENSWF_SLIDE_UID" val="{A88D0D21-04D5-4678-9DF5-67FE1C95BD61}:507"/>
</p:tagLst>
</file>

<file path=ppt/tags/tag5.xml><?xml version="1.0" encoding="utf-8"?>
<p:tagLst xmlns:a="http://schemas.openxmlformats.org/drawingml/2006/main" xmlns:r="http://schemas.openxmlformats.org/officeDocument/2006/relationships" xmlns:p="http://schemas.openxmlformats.org/presentationml/2006/main">
  <p:tag name="GENSWF_SLIDE_UID" val="{8922EF31-301B-4630-8F72-2A86FE50BC09}:346"/>
</p:tagLst>
</file>

<file path=ppt/tags/tag6.xml><?xml version="1.0" encoding="utf-8"?>
<p:tagLst xmlns:a="http://schemas.openxmlformats.org/drawingml/2006/main" xmlns:r="http://schemas.openxmlformats.org/officeDocument/2006/relationships" xmlns:p="http://schemas.openxmlformats.org/presentationml/2006/main">
  <p:tag name="GENSWF_SLIDE_UID" val="{24702ABB-924B-45BF-9087-9D1C1E2B26E8}:270"/>
</p:tagLst>
</file>

<file path=ppt/tags/tag7.xml><?xml version="1.0" encoding="utf-8"?>
<p:tagLst xmlns:a="http://schemas.openxmlformats.org/drawingml/2006/main" xmlns:r="http://schemas.openxmlformats.org/officeDocument/2006/relationships" xmlns:p="http://schemas.openxmlformats.org/presentationml/2006/main">
  <p:tag name="GENSWF_SLIDE_UID" val="{5E943F15-85BA-4C09-AED5-09D5D5A588DB}:582"/>
</p:tagLst>
</file>

<file path=ppt/tags/tag8.xml><?xml version="1.0" encoding="utf-8"?>
<p:tagLst xmlns:a="http://schemas.openxmlformats.org/drawingml/2006/main" xmlns:r="http://schemas.openxmlformats.org/officeDocument/2006/relationships" xmlns:p="http://schemas.openxmlformats.org/presentationml/2006/main">
  <p:tag name="GENSWF_SLIDE_UID" val="{AD6814B9-FB3A-4041-BAE6-E69A61869944}:487"/>
</p:tagLst>
</file>

<file path=ppt/tags/tag9.xml><?xml version="1.0" encoding="utf-8"?>
<p:tagLst xmlns:a="http://schemas.openxmlformats.org/drawingml/2006/main" xmlns:r="http://schemas.openxmlformats.org/officeDocument/2006/relationships" xmlns:p="http://schemas.openxmlformats.org/presentationml/2006/main">
  <p:tag name="GENSWF_SLIDE_UID" val="{C8BCACA9-7FA2-4305-9940-B3CDF462CBCE}:394"/>
</p:tagLst>
</file>

<file path=ppt/theme/theme1.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ID16 2022 TIN7 BỘ SÁCH CANH DIEU STT 07
</file>

<file path=docProps/app.xml><?xml version="1.0" encoding="utf-8"?>
<Properties xmlns="http://schemas.openxmlformats.org/officeDocument/2006/extended-properties" xmlns:vt="http://schemas.openxmlformats.org/officeDocument/2006/docPropsVTypes">
  <TotalTime>6015</TotalTime>
  <Words>2076</Words>
  <Application>Microsoft Office PowerPoint</Application>
  <PresentationFormat>Widescreen</PresentationFormat>
  <Paragraphs>837</Paragraphs>
  <Slides>34</Slides>
  <Notes>3</Notes>
  <HiddenSlides>0</HiddenSlides>
  <MMClips>1</MMClips>
  <ScaleCrop>false</ScaleCrop>
  <HeadingPairs>
    <vt:vector size="6" baseType="variant">
      <vt:variant>
        <vt:lpstr>Fonts Used</vt:lpstr>
      </vt:variant>
      <vt:variant>
        <vt:i4>8</vt:i4>
      </vt:variant>
      <vt:variant>
        <vt:lpstr>Theme</vt:lpstr>
      </vt:variant>
      <vt:variant>
        <vt:i4>16</vt:i4>
      </vt:variant>
      <vt:variant>
        <vt:lpstr>Slide Titles</vt:lpstr>
      </vt:variant>
      <vt:variant>
        <vt:i4>34</vt:i4>
      </vt:variant>
    </vt:vector>
  </HeadingPairs>
  <TitlesOfParts>
    <vt:vector size="58" baseType="lpstr">
      <vt:lpstr>Calibri Light</vt:lpstr>
      <vt:lpstr>Calibri</vt:lpstr>
      <vt:lpstr>Wingdings</vt:lpstr>
      <vt:lpstr>Tahoma</vt:lpstr>
      <vt:lpstr>VNI-Times</vt:lpstr>
      <vt:lpstr>Times New Roman</vt:lpstr>
      <vt:lpstr>Arial</vt:lpstr>
      <vt:lpstr>Chu Van An</vt:lpstr>
      <vt:lpstr>8_Thiết kế Tùy chỉnh</vt:lpstr>
      <vt:lpstr>7_Thiết kế Tùy chỉnh</vt:lpstr>
      <vt:lpstr>3_Thiết kế Tùy chỉnh</vt:lpstr>
      <vt:lpstr>6_Thiết kế Tùy chỉnh</vt:lpstr>
      <vt:lpstr>4_Thiết kế Tùy chỉnh</vt:lpstr>
      <vt:lpstr>2_Thiết kế Tùy chỉnh</vt:lpstr>
      <vt:lpstr>5_Thiết kế Tùy chỉnh</vt:lpstr>
      <vt:lpstr>9_Thiết kế Tùy chỉnh</vt:lpstr>
      <vt:lpstr>1_Thiết kế Tùy chỉnh</vt:lpstr>
      <vt:lpstr>Thiết kế Tùy chỉnh</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 CDE1 BÀI 1_LỌC DỮ LIỆU</dc:title>
  <dc:creator>Gia Huy Nguyễn</dc:creator>
  <cp:lastModifiedBy>STD</cp:lastModifiedBy>
  <cp:revision>383</cp:revision>
  <dcterms:created xsi:type="dcterms:W3CDTF">2021-06-22T15:39:08Z</dcterms:created>
  <dcterms:modified xsi:type="dcterms:W3CDTF">2024-05-31T09:55:53Z</dcterms:modified>
</cp:coreProperties>
</file>