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3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4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8ea149762fc5420d" Type="http://schemas.microsoft.com/office/2007/relationships/ui/extensibility" Target="customUI/customUI14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6" r:id="rId1"/>
    <p:sldMasterId id="2147483744" r:id="rId2"/>
    <p:sldMasterId id="2147483696" r:id="rId3"/>
    <p:sldMasterId id="2147483732" r:id="rId4"/>
    <p:sldMasterId id="2147483708" r:id="rId5"/>
    <p:sldMasterId id="2147483684" r:id="rId6"/>
    <p:sldMasterId id="2147483720" r:id="rId7"/>
    <p:sldMasterId id="2147483768" r:id="rId8"/>
    <p:sldMasterId id="2147483672" r:id="rId9"/>
    <p:sldMasterId id="2147483660" r:id="rId10"/>
    <p:sldMasterId id="2147484862" r:id="rId11"/>
    <p:sldMasterId id="2147484874" r:id="rId12"/>
    <p:sldMasterId id="2147484886" r:id="rId13"/>
    <p:sldMasterId id="2147484898" r:id="rId14"/>
    <p:sldMasterId id="2147484910" r:id="rId15"/>
  </p:sldMasterIdLst>
  <p:notesMasterIdLst>
    <p:notesMasterId r:id="rId42"/>
  </p:notesMasterIdLst>
  <p:sldIdLst>
    <p:sldId id="488" r:id="rId16"/>
    <p:sldId id="507" r:id="rId17"/>
    <p:sldId id="346" r:id="rId18"/>
    <p:sldId id="270" r:id="rId19"/>
    <p:sldId id="582" r:id="rId20"/>
    <p:sldId id="487" r:id="rId21"/>
    <p:sldId id="394" r:id="rId22"/>
    <p:sldId id="599" r:id="rId23"/>
    <p:sldId id="601" r:id="rId24"/>
    <p:sldId id="603" r:id="rId25"/>
    <p:sldId id="604" r:id="rId26"/>
    <p:sldId id="606" r:id="rId27"/>
    <p:sldId id="608" r:id="rId28"/>
    <p:sldId id="609" r:id="rId29"/>
    <p:sldId id="610" r:id="rId30"/>
    <p:sldId id="611" r:id="rId31"/>
    <p:sldId id="613" r:id="rId32"/>
    <p:sldId id="614" r:id="rId33"/>
    <p:sldId id="490" r:id="rId34"/>
    <p:sldId id="616" r:id="rId35"/>
    <p:sldId id="617" r:id="rId36"/>
    <p:sldId id="492" r:id="rId37"/>
    <p:sldId id="504" r:id="rId38"/>
    <p:sldId id="501" r:id="rId39"/>
    <p:sldId id="502" r:id="rId40"/>
    <p:sldId id="499" r:id="rId41"/>
  </p:sldIdLst>
  <p:sldSz cx="12192000" cy="6858000"/>
  <p:notesSz cx="6858000" cy="9144000"/>
  <p:embeddedFontLst>
    <p:embeddedFont>
      <p:font typeface="Calibri Light" panose="020F0302020204030204" pitchFamily="34" charset="0"/>
      <p:regular r:id="rId43"/>
      <p:italic r:id="rId44"/>
    </p:embeddedFont>
    <p:embeddedFont>
      <p:font typeface="Chu Van An" panose="0202050305040509030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Tahoma" panose="020B0604030504040204" pitchFamily="34" charset="0"/>
      <p:regular r:id="rId53"/>
      <p:bold r:id="rId54"/>
    </p:embeddedFont>
    <p:embeddedFont>
      <p:font typeface="VNI-Times" pitchFamily="2" charset="0"/>
      <p:regular r:id="rId55"/>
      <p:bold r:id="rId56"/>
      <p:italic r:id="rId57"/>
      <p:boldItalic r:id="rId58"/>
    </p:embeddedFont>
  </p:embeddedFontLst>
  <p:custDataLst>
    <p:tags r:id="rId5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DMIN" initials="A" lastIdx="1" clrIdx="0"/>
  <p:cmAuthor id="3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339966"/>
    <a:srgbClr val="00CC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3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font" Target="fonts/font4.fntdata"/><Relationship Id="rId59" Type="http://schemas.openxmlformats.org/officeDocument/2006/relationships/tags" Target="tags/tag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font" Target="fonts/font1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B3B92-5484-461E-89D5-50DB34F7A770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586A8-FAC1-4B77-9CC9-E1C8A40D930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592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6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7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08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96080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8BDBDC-0FEB-4C67-B602-8A9790A7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97932F6-F380-45C8-A305-94971A913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020F40D-3181-4654-BF02-E98EAE6F0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0D282F-2FF5-4169-BF89-9053BD58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4D21B6-1C19-482E-A5F3-843784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B36ADA0-21A3-4F78-818B-7EA8675E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63126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992F84-4837-4A1F-A9C0-86C0DD7F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666F529-6CE2-4B6E-9F78-AEAECC1E7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80BD98C-4A23-4D18-A479-7AB31B03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88006A-41DB-47CD-9F4A-4F63BF41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C88BF3-DFF1-45AE-A745-B9D16CDB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09328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86482DC-584C-4F84-8C37-74A1F01E3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71CBB60-6465-4869-B2CA-5A8C0F233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64DD05-0D13-4C3F-AB7D-00C4092B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528D6F-4778-4C7D-91A0-AB70AD8B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03EF72-78B8-4AB6-8A0B-2F78E9E3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53225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82610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7EC96F2-A01F-4C39-96B0-18E365CDD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795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E106B-B959-49B1-B96E-CFEAD0B42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D16C24C-5113-4273-BCFC-817FA156D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9EA255-DC54-489F-9CA5-58D3C8EA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517E229-FBC4-4983-8837-530ED074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02A1670-8688-4868-9781-366397B9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27880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AA16B4-F3FD-489F-AA36-950D1301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C51C49-6EF6-4222-B037-1E8043A8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0AB600-D54B-41EF-829D-9E895F08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E4A8094-AFAC-47E2-A1E2-316A2783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CD51E6-3032-40E0-92AA-3F1C7099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765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29E9AA-ACEB-4012-B0E5-53B596FE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D65F27C-1867-4483-B718-A8715E31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B8C790-F943-4926-BC82-33C75B87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FD2871-8ABA-4A4C-B570-B4CBF70E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92F0CD-2D59-4DEB-93B5-946C2E6F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58162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312C98-5572-4D48-B566-3DDC91E0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AD9FA6-657D-41E4-A448-DC7D89BD4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8AABCE2-23BC-484E-A38C-D69808461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3706BB8-3965-47D2-98E9-88199862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EF68D51-7D4A-4470-8738-9F8384B1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0C75017-C69F-46D5-A6D4-A0EA1597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8360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EE14AB-79B2-4763-9EB1-A6DB68B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2EB3C1E-705C-4AB2-8A3A-D0895EB54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3CB66FF-4F2A-4789-A857-26F34D7E1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2150FAE-4797-4ED6-984C-C3FDB470E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FEEED53-1845-4E91-A8BA-10FD10975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CD9C856-5810-4362-9F2A-AA41FAAC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A2E5A96-EB5C-4245-8B1B-DF241B71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4C116F5-9A68-4467-9C8F-7EE89523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151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3896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ABF118-9BB8-4B2A-AF8E-E8789C04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C5B2556-61C7-4C4F-A0F0-1E286DBA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D742640-7790-4EC0-8211-EB4DA66B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39C9A0-BB70-4912-8D60-959631AF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48993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1774615-5FE2-47A4-9DF0-3C4785E3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AA5F533-A03A-4501-8098-AB981D67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CE65624-4369-45A1-8BDB-A4BDE9B0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3076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80307F-161D-4DE2-967D-307919D3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E77E04E-08D0-4AE0-943E-2CD5526D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20C72C8-ED04-4067-9A30-4257767A7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5FEB59-FE37-4905-84EC-81071570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8FAC4C7-D6BC-4EC9-8877-59A5C171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6F53D4A-9908-44BB-BDCC-EF74C250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27997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76C454-4E53-4FE0-B19D-F5B253E2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2D405DC-53B1-4859-A179-8F1352EA2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C13411F-08D9-415D-A125-9E1B9DE21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EC49A1-3521-4CEE-A775-C542CD29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AC26D2-CEEF-4048-A776-5194A799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33A49D5-9F84-42C2-871E-C3AB651C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01772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6F8826-69B2-4571-AD96-FC61CD41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6F55560-47B1-41A0-962A-82B09EF4B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090E37-37E3-4279-831E-46E33036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7F94064-C73B-4FB6-BD35-D4DEBC00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38C8EAF-C8E6-4A90-AF91-C189BD23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85300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1A3932D-0B6F-49CC-AD13-A29A733D8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80D9D1-FDF8-4F2E-8328-6F3ADBC22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8F9649-6ADA-4CB8-B533-76350A5A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DC09FA4-0D80-4ABE-9CF6-7233DC12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C9BB3A-11BF-4D86-99B0-52C80A99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6505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33021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7EC96F2-A01F-4C39-96B0-18E365CDD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5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33591D-AEE3-4DF2-93CB-E51D6ED4D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CDDEDD3-ED8B-492E-A35B-B22660049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66A8A55-D146-495F-81A4-6D75AD3BE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73BF327-9337-4556-9A1C-152701F3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98A658-20C0-47FA-B666-A820D949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1472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5F3855-0B74-471D-BB30-110F1E6F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47984D9-FD82-46FE-A1F6-49E612312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9E2F4D-EEEE-4825-95EB-770F4587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317A3E4-FB16-4D4E-861F-F2883927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9926349-2BF4-4A65-96EE-E6C6F7F5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3799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9541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016BF1-3375-48B0-A783-87D78082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C73F60E-791B-411A-BC69-7633A20B0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B3694B-A383-48AD-9BBE-293A566D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AD5814-5934-4916-889C-E23454F8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D15BCC6-351D-436D-97AE-DEB23F9D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19040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CD58AF-9168-4F77-8F08-64E4DA91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4F295E-6D69-4E19-904E-D056C8E8C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EDEB0CC-6879-4E53-A09B-74E7EB84A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A28F3AB-EFA6-47F1-865A-2A3A9A31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50814D-9D38-4869-8198-4188F540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3D104E-825B-48A9-AC27-B0F7B93B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25982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028996-0ED6-4ABD-9A9A-C3C31B92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0C4F36D-F219-41CA-8797-4D87CDD13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785732-4A1C-4D5D-9A51-1B5A12B07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76E5716-0E09-4DA0-B2B9-700AABBD1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EA0AA8-B625-43F6-BF5E-ADD9525CF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2163BE-A65F-4FC7-8ED1-21E8B971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BF755A3-CFB8-4885-B981-67B4BD67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0305CD7-DF5D-44CA-9BCF-C5B38FBC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48155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655AAD-D417-43E9-9F76-B807BC65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C710F18-554C-4CEE-A1A8-9348ACA7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6D78CEF-99FA-41D3-9BC6-22E72F7A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DAF6AE9-C859-4686-A45D-80EB3787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4749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52A8140-AEE1-4BFD-B653-93A14FAC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C70686D-B1F0-4BAC-AFBB-EDF468E0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89AE9D2-DB36-4B2E-A078-5A5AB8A8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81868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44A983-78CC-4876-B4A3-84736C8B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CFE3A3-DE30-480C-8D9A-EF6D691C9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4E9432-5EF3-4157-8EC3-3DBF7F667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8545EBB-D300-4449-BF97-6C6157A9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8ACA2A6-5771-4D4E-81F6-C1267ABF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72EB9A1-E86F-419F-971F-8AB19878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28358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3A6DE7-6A6D-47A7-A39E-9D2E9458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EBF3ACF-D1C1-4C3B-A437-1DC0040D3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8CF92FE-5D91-4B6D-B3AA-6ACBEF2DD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0222C1-B2A0-4201-BB17-B022C356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472F7ED-2223-40D2-8419-A113C74C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B4CBCD2-9781-4F4A-AE63-034B0073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06254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4FA523-78DF-4E5D-B030-0E4D44F6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C728694-90F2-4196-809D-0B974591E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B479ED-5461-4769-9D33-9E95F044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B43E11-66EA-485A-8C87-2E156EF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C73AE72-E3C7-4F89-9A13-124BF78A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7356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8385006-5781-4E45-947B-18BB50DC5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3634084-4532-4733-A59E-FEB0713BC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1896E-EE93-421A-9E55-14E5B982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81990F-ED45-4618-ABBE-DF361590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A40272E-81EB-458E-9764-C94CA988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7099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746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82081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7EC96F2-A01F-4C39-96B0-18E365CDD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603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204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7923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439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500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31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335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467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212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5A5A26-9E1E-4D82-A44C-140BD11D8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D29AA89-AC34-425B-AE8B-3509C2F12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E19EA0F-3C1E-4349-92E0-B336E471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D5C9A7B-A42A-4269-AE04-176302EF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B79CD11-387B-47BF-918C-59573A6B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051885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734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422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471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40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927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169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0928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7734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312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6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F501E1-0B9E-4F30-BFE7-9D77F0AF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7343BE-2F26-476E-BE81-462F109E8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AC8A8-2F72-4960-86C5-B3CCDC84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F935E13-B45E-403F-B30A-6C5D5F6D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91BDF54-7CE4-4F24-AAF7-B2574CF8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171183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013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2046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659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7DE43-8569-B2E2-8522-FB059B4FF17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2E7924-7C54-1CC5-FA2E-F7C3EF6279F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59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93185-48F7-EC5C-8A6A-75B02B47B3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1C01B-6332-0504-A685-2BE712C98B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E75D9-790E-44B5-A111-C1957D1D61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4E4DA6-A1EC-4AD8-83D2-FFA5CF6398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92630"/>
      </p:ext>
    </p:extLst>
  </p:cSld>
  <p:clrMapOvr>
    <a:masterClrMapping/>
  </p:clrMapOvr>
  <p:hf sldNum="0" hdr="0" ft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0B5E8-9BA2-2F01-078A-A3C6EE2D0E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CB770-1777-7487-A09B-9B04CD15C36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4024F-3972-D58D-ECEA-0ABA269800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FA61B-E7AA-F7BB-54CA-C9234DDD6D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2BA85-B256-8A15-D0A7-2E52C31B31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C1384F-6D9B-4A1D-B2DE-E3E0741D3F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54093"/>
      </p:ext>
    </p:extLst>
  </p:cSld>
  <p:clrMapOvr>
    <a:masterClrMapping/>
  </p:clrMapOvr>
  <p:hf sldNum="0" hdr="0" ftr="0" dt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9320-6555-A7A6-2DFF-338D2E5272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3081" y="4406895"/>
            <a:ext cx="10363200" cy="1362077"/>
          </a:xfrm>
        </p:spPr>
        <p:txBody>
          <a:bodyPr anchor="t" anchorCtr="0"/>
          <a:lstStyle>
            <a:lvl1pPr algn="l">
              <a:defRPr sz="5333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B5BD7-1D28-405F-E7D5-62B056930B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63081" y="2906719"/>
            <a:ext cx="10363200" cy="1500188"/>
          </a:xfrm>
        </p:spPr>
        <p:txBody>
          <a:bodyPr anchor="b"/>
          <a:lstStyle>
            <a:lvl1pPr marL="0" indent="0">
              <a:spcBef>
                <a:spcPts val="667"/>
              </a:spcBef>
              <a:buNone/>
              <a:defRPr sz="2667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868A-BA38-9589-97E8-78342D9632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3E36E-CBFC-6596-53A0-2828C7E757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CFDD-52D2-DB83-BB33-B413FD5A49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5C30AF-51F0-413A-A0AD-95E1A4DFCF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207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299DA-79A3-04D0-9E4B-19C46423324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7007C-814B-9875-43A8-3A81037C620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1" y="1600200"/>
            <a:ext cx="5384804" cy="4525963"/>
          </a:xfrm>
        </p:spPr>
        <p:txBody>
          <a:bodyPr/>
          <a:lstStyle>
            <a:lvl1pPr>
              <a:spcBef>
                <a:spcPts val="933"/>
              </a:spcBef>
              <a:defRPr sz="3733"/>
            </a:lvl1pPr>
            <a:lvl2pPr>
              <a:spcBef>
                <a:spcPts val="800"/>
              </a:spcBef>
              <a:defRPr sz="3200"/>
            </a:lvl2pPr>
            <a:lvl3pPr>
              <a:spcBef>
                <a:spcPts val="667"/>
              </a:spcBef>
              <a:defRPr sz="2667"/>
            </a:lvl3pPr>
            <a:lvl4pPr>
              <a:spcBef>
                <a:spcPts val="533"/>
              </a:spcBef>
              <a:defRPr sz="2400"/>
            </a:lvl4pPr>
            <a:lvl5pPr>
              <a:spcBef>
                <a:spcPts val="533"/>
              </a:spcBef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F553C-A35A-D991-4336-4CE332ACB09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97595" y="1600200"/>
            <a:ext cx="5384804" cy="4525963"/>
          </a:xfrm>
        </p:spPr>
        <p:txBody>
          <a:bodyPr/>
          <a:lstStyle>
            <a:lvl1pPr>
              <a:spcBef>
                <a:spcPts val="933"/>
              </a:spcBef>
              <a:defRPr sz="3733"/>
            </a:lvl1pPr>
            <a:lvl2pPr>
              <a:spcBef>
                <a:spcPts val="800"/>
              </a:spcBef>
              <a:defRPr sz="3200"/>
            </a:lvl2pPr>
            <a:lvl3pPr>
              <a:spcBef>
                <a:spcPts val="667"/>
              </a:spcBef>
              <a:defRPr sz="2667"/>
            </a:lvl3pPr>
            <a:lvl4pPr>
              <a:spcBef>
                <a:spcPts val="533"/>
              </a:spcBef>
              <a:defRPr sz="2400"/>
            </a:lvl4pPr>
            <a:lvl5pPr>
              <a:spcBef>
                <a:spcPts val="533"/>
              </a:spcBef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F1735-C810-BCBF-9A93-A0A009CBB7B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E8C2B-E44E-CEBB-7F23-A91E79F4F8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5747-66F8-D308-74BB-659FA21B46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386F8B-C291-4E1A-87BC-CB237546E31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205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9BF66-7949-E2CD-AB8B-50178D203D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8CECF-223E-2B70-5F32-229A9EE828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" y="1535119"/>
            <a:ext cx="5386912" cy="639763"/>
          </a:xfrm>
        </p:spPr>
        <p:txBody>
          <a:bodyPr anchor="b"/>
          <a:lstStyle>
            <a:lvl1pPr marL="0" indent="0">
              <a:spcBef>
                <a:spcPts val="800"/>
              </a:spcBef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FD1DE-B964-DBD9-C2B8-9FE6023837D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09600" y="2174870"/>
            <a:ext cx="5386912" cy="3951292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667"/>
              </a:spcBef>
              <a:defRPr sz="2667"/>
            </a:lvl2pPr>
            <a:lvl3pPr>
              <a:spcBef>
                <a:spcPts val="533"/>
              </a:spcBef>
              <a:defRPr sz="2400"/>
            </a:lvl3pPr>
            <a:lvl4pPr>
              <a:spcBef>
                <a:spcPts val="533"/>
              </a:spcBef>
              <a:defRPr sz="2133"/>
            </a:lvl4pPr>
            <a:lvl5pPr>
              <a:spcBef>
                <a:spcPts val="533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F42B50-0126-2532-D265-1D4E7CC37F8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93364" y="1535119"/>
            <a:ext cx="5389035" cy="639763"/>
          </a:xfrm>
        </p:spPr>
        <p:txBody>
          <a:bodyPr anchor="b"/>
          <a:lstStyle>
            <a:lvl1pPr marL="0" indent="0">
              <a:spcBef>
                <a:spcPts val="800"/>
              </a:spcBef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5281B4-BA26-C256-6954-C357F3DC2F2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93364" y="2174870"/>
            <a:ext cx="5389035" cy="3951292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667"/>
              </a:spcBef>
              <a:defRPr sz="2667"/>
            </a:lvl2pPr>
            <a:lvl3pPr>
              <a:spcBef>
                <a:spcPts val="533"/>
              </a:spcBef>
              <a:defRPr sz="2400"/>
            </a:lvl3pPr>
            <a:lvl4pPr>
              <a:spcBef>
                <a:spcPts val="533"/>
              </a:spcBef>
              <a:defRPr sz="2133"/>
            </a:lvl4pPr>
            <a:lvl5pPr>
              <a:spcBef>
                <a:spcPts val="533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3C9DF-ED75-18D8-74BE-BB4BFE6F821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7CF1D9-8D64-924A-DE70-22C106A543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5D1F43-DE2B-7ACC-C9D0-892186F5A3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FF2870-9D29-4F66-88F2-9A346CC95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140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F4884-3DA3-33ED-E27C-AD7B2ED3476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40FF5-750C-FDE0-33A5-88E30807A1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F39AB-D1D9-681E-C808-EB06F3B6A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CB999-FF92-3D3D-228E-FA42F4C4A5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1FAC98-4571-4BD1-9CFA-57753007A7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410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0971F-31AC-ADC1-789A-E1B71E4B35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183CA2-1B44-7F60-8B1B-8A3D41DDED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A05DC-03CA-07CC-BD83-635D335C7D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A8CA2E-E5A0-479B-9BD5-6D74B9D6E5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8077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AE7BB2-CE84-42CA-A129-B5B0868D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1AF67FF-A4E1-448C-A308-BDB927BF4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F5D710-4010-4656-9CEA-FEA7A469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29B4C8-3B73-4DB4-95F9-F8C16DBD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375C4F-3CCF-4E3D-92D0-D1BED201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973477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90FBE-E7C1-DD96-3ED5-6D0EB2F1AD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1" y="273052"/>
            <a:ext cx="4011081" cy="1162056"/>
          </a:xfrm>
        </p:spPr>
        <p:txBody>
          <a:bodyPr anchor="b" anchorCtr="0"/>
          <a:lstStyle>
            <a:lvl1pPr algn="l">
              <a:defRPr sz="2667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3D4AD-A2EA-24AF-D3D4-9DB044867C5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6730" y="273053"/>
            <a:ext cx="6815669" cy="585311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2BF51-7387-6A6D-3CFB-268E82C0579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09601" y="1435095"/>
            <a:ext cx="4011081" cy="4691067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F2CF5-C553-B0E7-4D8B-2FDA1F2CB1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FF606-0716-AFE8-50FB-4D515F255F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844C0-DA1C-54D5-9CCA-0CF9CD5BC8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A1903E-BF5F-49DF-87DC-65B46C0870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7391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D202B-8C87-A552-DA13-6222CFE6E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2"/>
          </a:xfrm>
        </p:spPr>
        <p:txBody>
          <a:bodyPr anchor="b" anchorCtr="0"/>
          <a:lstStyle>
            <a:lvl1pPr algn="l">
              <a:defRPr sz="2667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FCF574-E1AC-47B4-9331-98F1B9300D4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389717" y="612770"/>
            <a:ext cx="7315200" cy="41147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BD0CE-6046-03DE-0C25-1B75A107C48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389717" y="5367332"/>
            <a:ext cx="7315200" cy="804867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F7BA4-DFF7-FF0D-D0FC-3DCD8D3BEF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1D843-32E4-A7C8-64CE-9CA394DF45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BC146-3D27-E01C-6270-4D57799AB1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742ACE-F724-4DE0-96C5-5EDFF3EB8E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028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DC011-887E-D1F6-D87C-3B6D05A32D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C67D7-A46B-C7D0-0120-7C8FD6E4D32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C5C31-6CEA-7FF4-3AD8-79545DAE82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69504-3452-B54C-6B12-EDF2DF74504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4AECC-82CE-6FB2-FC8F-A823152118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0A4B80-1749-4D26-B66C-11F024FF7B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017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3804C2-6EF2-4A21-1353-54EFD5FC8D3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9200" y="274636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4C1BF-D281-1E83-40D5-83AC040057B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9600" y="274636"/>
            <a:ext cx="8026395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2C35F-5403-279F-BC09-167F6F6026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6875A-BECB-9BEB-8BD3-CE7982096A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9415-38B9-6207-1835-4C59FBC59A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32BD84-343E-4C1E-8B28-A0A71206E48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2343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757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245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4419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383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5371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5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30B1AC-05FF-41E2-9F6B-D9F831E7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EFB3EF-1B11-423C-BAF6-3687B6B69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10079EC-3C1D-4881-A3CF-0B05EEDF2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CA2D2E9-BF71-4D6C-A785-A7653D48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0D407A-BD0F-452D-95F1-266F6575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DDC777-A57D-4E7C-93BD-53C9BF4F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03085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0883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100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857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1957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7403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A441-0115-4D7B-A402-91CD083B5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D4533A-5D54-4E75-80E0-FDF2AA423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3E10F-0B8A-45AE-90A1-EC0EA3BCD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138-3F21-4918-ADAD-1C8012195F2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1F5CC-9D68-446B-A11B-01EB2D0B3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F9859-36D8-4B9B-A3F1-226990A3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F926-8069-40B7-9675-40B04B6C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9058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DFF6-D286-4C25-8C87-8368E198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414CA-C483-4EBD-9453-4A8CFB4E7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D90E2-ABAE-4A50-A24D-6F11B75A5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138-3F21-4918-ADAD-1C8012195F2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9BD75-7885-4396-AECD-06AD106D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D3131-F3BF-4E82-81E4-01A368C4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F926-8069-40B7-9675-40B04B6C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9591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AADA1-4A31-46BB-A66F-EB996CC4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F6D8E-559F-4510-B53C-EBE24BF30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2C7E-4926-4C66-9978-5AEF8E5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138-3F21-4918-ADAD-1C8012195F2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47948-D3D6-4C79-964B-5E789A60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C1E8D-66E3-414D-B69C-099BA6F5D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F926-8069-40B7-9675-40B04B6C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92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2C40A-8E0A-415E-A9B0-EAB970090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9C003-34C4-42D6-BB16-5FD3E95EE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DA0A5-A356-4D50-8F1D-36293B9C1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CA566-9955-4677-8E5E-23F7141B2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138-3F21-4918-ADAD-1C8012195F2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92A59-5F15-49D4-AAE8-560F70DA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E1BEE-DBC2-4955-B821-BF638858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F926-8069-40B7-9675-40B04B6C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1405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0D39-86CA-4AFB-8F40-064D4021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E8556-302F-40EA-8B18-B009B4E40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10D9A-13E7-431C-BF2B-A16CE709D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FBD7A-CCF1-4E49-A8FD-448924688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4F70E-73AD-4ADC-ACD8-C6F180229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CA1EE-EBA0-4537-8ED7-23596B0C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138-3F21-4918-ADAD-1C8012195F2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53CA4-C13A-498E-A4E4-57E89904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8C68D8-E6FF-40EF-813B-B44A831D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F926-8069-40B7-9675-40B04B6C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47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AED1D9-4B8F-419D-BA2F-08F8CA01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44C2DF3-551A-4915-89D7-BC6D80C1D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238B1DC-B409-4F1E-9D6E-E611AAECF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B8C5609-AFBA-4771-8C4B-78BD8885A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BD86AB-8AC7-4524-A367-80F8E59EF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52F50D-8250-4F06-A8BE-9501838C2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F3A4593-0471-45CC-93C9-658D0A00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80D3BE2-24FF-4277-AA7F-A66AE773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05155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F9A5-2E39-4BD6-9DD7-26DAA634F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644D8A-1E7F-47B3-88BA-419CF8DC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138-3F21-4918-ADAD-1C8012195F2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961B0-B71E-4461-AB5B-D5B203BC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29F14-915C-41F0-8225-917C6449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F926-8069-40B7-9675-40B04B6C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0142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F7203F-7AFE-4610-A3FB-806C50D6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138-3F21-4918-ADAD-1C8012195F2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72F9FB-913B-4A2E-A01A-6E482BBA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EEACC-8494-47F4-BC54-25DCE258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F926-8069-40B7-9675-40B04B6C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3764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9BDC-DF78-40BF-9940-16B3D149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5D9DE-D244-4E9A-B525-41B00913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84EED-19B7-4DAC-8E93-3DB7593D2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5EF39-53B9-4888-AFA9-ED1D9FCB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138-3F21-4918-ADAD-1C8012195F2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41D63-E1C6-4EC7-9179-B4C2848D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12EBA-605F-4CE7-8184-5EEF68E3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F926-8069-40B7-9675-40B04B6C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6849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DED0-F6B6-4EA7-9D66-774A0162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1DF999-8E67-4294-810B-B6DC5F1A42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55315-3CB6-403D-A434-B99339F00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EA216-16FF-4A6B-BD13-E640F477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138-3F21-4918-ADAD-1C8012195F2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45C16-6E9F-4A3E-A138-7BD5D1C9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D438D-99B1-4C55-8A13-51E63509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F926-8069-40B7-9675-40B04B6C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1137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1537-2845-482C-B78B-80CA0A30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2D2026-585F-49E5-9264-8AD543DE7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8F160-CE7B-4A80-9BC2-E2F2C83F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138-3F21-4918-ADAD-1C8012195F2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CCA4A-1A81-4170-89C2-6EF050ED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6CBE5-4B39-43D5-8D53-EC8D8065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F926-8069-40B7-9675-40B04B6C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0638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D343A7-D9B1-4A83-8241-5BE3D18EE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B9208-B77F-4BEC-8552-9629AD85B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E5D95-6F4B-4A9E-9F77-1A9F9BD7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138-3F21-4918-ADAD-1C8012195F2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9BD6A-B273-4656-B3B4-B472B16C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8367A-00D5-4A46-BA53-353C5F44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F926-8069-40B7-9675-40B04B6C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0578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3468AA9E-CC68-4E00-8E62-A000BB166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61151"/>
      </p:ext>
    </p:extLst>
  </p:cSld>
  <p:clrMapOvr>
    <a:masterClrMapping/>
  </p:clrMapOvr>
  <p:transition>
    <p:split orient="vert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542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9A633C-C947-4372-AB43-14C3E532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DA7B6DF-1404-46E7-A6C1-09BC2423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BB810F4-134F-4892-90D1-58BA532E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E7DB0FE-F693-40A7-8EB4-9B7F999D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118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992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4C3D944-0C82-4F07-A39D-B11C5BFD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223DC7F-CD69-4FE6-A143-32D4F05D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027F317-D0F8-403E-82E9-A7C73D76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1130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2606AF-9B15-4107-944C-AA6CCCFA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BF9A464-4A0C-404A-AC9F-57A3EFEEE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7BC54C0-EAA1-45E9-B6BF-4267FD804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05C16A0-2B1B-4070-98A3-461ECE29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D196E3-3B17-45EB-BBFC-B1CC8D7D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B72552E-1219-40FD-BE4D-3E8C5BFE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4772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FDD8C5-F8CF-4CFE-BF92-46424A1F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FBFB9BB-9C34-4929-83CD-9F451283B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440EC9B-8F3B-46C2-86F0-7CCAFC6AC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46FD68-0F77-4C6D-8CCB-39EFF995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F638A94-120C-4D33-9BA6-9C96732B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FA9D051-66FF-4C7F-B8DE-E3A4486D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82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6C995F-C98C-440C-BF3C-F9D5438F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E34A9E-FD05-4CA6-A052-FC80CD6A5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7ACA2F-32D4-4092-9C44-7BE5CF03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A9FFAA2-DC8D-4ECD-8641-F5A8F141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F1B3A3-FFC9-44F7-AA89-4C43C006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7876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933DC53-545C-4BBF-BBAB-9EA33D657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2BA859-5A4E-49C5-910A-6DDCEFEEF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2A9A3C0-0DF9-46CB-886A-F83B5D0D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A752C1-8446-4D15-8881-546790DB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A5CD5F-8CEB-4E5E-AAB2-6A421D8F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7593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7EC96F2-A01F-4C39-96B0-18E365CDD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4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048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561282-AC57-417C-BD9E-EA94960E7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F68E766-5C3F-4DE1-91A4-ABA729054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9C0BEA-3114-424A-A627-619EC7C2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CD48F9D-DA25-4FF7-B321-1841B0EF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5D8714-51D9-420C-8E32-111C520B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2602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3081DA-BBA8-4F43-BC3D-7F7E6F9B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A1F317F-2998-4273-89CD-C00FC51E4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06EF85-7A6E-4763-B1A0-94693284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5EF04-2D5A-448E-AECB-AD5752DB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C09602-C4C1-4CB5-B656-DD064FA8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1303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53A61-AEFE-4FFE-B74B-9F3FF76A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EF833E0-3788-476C-8C5E-D3E0EBF6C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774E4C-1819-4FB8-BED6-DF4D808D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63DB152-B794-4D9E-996A-961A19F4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8070A0-87FE-4F5B-BB48-E8400E73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900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419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DD74B7-D203-4D4C-B618-E2CD521E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0C732E0-3A34-419B-8EC7-A50B4B8EB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D83338E-E673-45A1-8091-3938F57D7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D8D422-D0A2-48CF-9E8D-0511BF70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EF799E-9F23-456E-AF25-A5F85326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67AE996-7907-48FE-A3D5-9590DE6F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723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2FD725-2DC6-4188-8274-191062FC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C1F7786-D744-44E1-9098-503D827F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B208C67-AE23-414C-B89D-FC87370C7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1B1D9DA-C78D-45A5-8B92-37F6DFB29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49B49DA-585C-4AEE-B8D2-5CF00F5FB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4F74F27-FC99-48C1-9B35-48F97891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281C1DD-F8F7-442B-8E99-7B339DA3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A9F336B-BF37-46E6-8DA6-35DCF354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5226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634EAC-C675-4C58-8008-863D71BF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1C174ED-2529-440E-998C-0561E485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597ED3E-4032-4BDB-BE8A-82427A76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987A6B4-FF45-4D72-A60F-B1A5B59A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272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2712A1B-D9F9-44C0-A4D9-25AA83E6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54C8200-8DD0-44B8-ABBB-5DED4FA9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95BDAF1-C12F-41C4-B136-EC252733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0459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D9686A-E17B-4F5E-8420-3AE1C5E1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F3ACC7D-B7A1-49CB-930F-F600BEC0D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E3D67E9-0BFB-442D-812A-33E80FEA7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15EC586-CE73-4FC7-B2C9-619B8C56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BDA4B7-BB3D-42DB-9E95-A2CF2E1E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D67C293-33BF-4785-B71A-9DBD5B7B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336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D3EE81-D297-4325-B543-B1CDDDEC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B9BDC40-7C23-4AAE-947A-9B7593F03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DC022AC-E39F-4908-99CB-85B620588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972A1AD-E3C8-4EC8-92E2-5691E84A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42096F5-725E-4C95-898C-6ACE5F13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5548EA9-A530-461F-A185-956FE652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227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58DC8F-CDE9-4C11-BA95-619F57C8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4712ACD-B80A-4384-B419-4114BA7FE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A2EAF9-F3DB-41FD-9197-1D2741DB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BFAC292-F14F-40D9-BDF7-7D199447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D34781-B503-4A7B-B260-B419C40C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3330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450965-658F-4656-8124-E784D4223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F2A5C9A-D6FB-4DC8-8568-B5E89770E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39A779-584C-4F52-B81E-EB06C509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F60B518-8270-4FA4-A4BF-7BFD8D18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023102D-78F5-441D-950D-88B58ADC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1815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009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7EC96F2-A01F-4C39-96B0-18E365CDD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4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6870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BA0EDD-FC77-499D-A5CF-24D0268C5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7EFCC88-F349-475A-894F-75CC4EC0E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780193-AD39-4C0A-AA86-EA1C285D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9673B1-F880-4939-B4DC-CB18B027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E287B1-7E0E-42A4-969D-5A258DC7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1610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BBF67F-3291-4B23-A16E-90D37AA2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0AF0E28-CC2F-462A-94A7-244DA647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CFB516-644A-4165-9CEA-4B726535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45F628B-539B-40CF-B751-E371B0A6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ACC2F4-B55E-450D-8EDD-6F5B9971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204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EB9145-0E56-47B6-92EA-EF9D05C5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E9477E3-4004-40D9-A791-9927026F6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40D97B3-17E5-425B-993F-656A8D67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D63D5E-8306-4E5D-B3C7-2CFC361D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E622A9-52D5-4B99-BF48-5238DD36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40210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70E901-6D2D-4730-AE7F-199102DF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023EEA-7C43-48F0-90B4-466A27A5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FECF61-A8A9-4E6C-A4B0-6B4D9EB28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1A2F77C-8D07-4CD2-8D30-11B39A49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216A148-6467-404D-8D6E-643CD85D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054C06-91F4-4640-8DD0-214A08B5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464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2CA02F-70D5-4084-BBF7-59B03FAB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570560-669A-483D-A56D-56777083A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5B0F997-4085-454E-9449-79C203415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60B0EC1-688A-46F9-85F5-4DE115D0F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508EA17-E7BD-4128-B3F8-2DDDE314A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F3610DF-72A4-46C2-9A30-40FEBE03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D888E88-E0C9-4CC9-9C52-1081F3C3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6D86BE4-D07F-42B3-BF50-BD5123EF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2663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BC31D2-AA1B-48A6-AD5C-ABC51180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61AA370-87FC-4909-A5DF-67A27A9F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754FE7-818A-4919-9358-DA52F1CD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697764F-E4D1-4062-9489-FE6CD0BE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299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D102869-D0FE-4441-B0F3-7D59185B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970F543-0439-4D7A-8542-C6230DA3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917263A-9D95-4D91-A962-900FB68A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4248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9C46F7-77B7-4182-995C-BC456155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537E44-EC00-4A0F-97BC-FEBE5C5F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6B50A6-6A00-4618-8229-8839813F0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4CD451A-991A-4CA7-9D7D-087B79FE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4714668-2574-4243-AF77-45A9C0EF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67EDE5-89DF-4C6A-91DE-CF547F05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2334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6FEB41-F80B-4DFD-9667-62AA78EF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717BE32-0D1F-41BE-A62F-999517ADD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BB9F595-BAE5-47B8-9B8A-94109329B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57B9BA6-478C-4191-AEA2-402D09D4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77709D8-26A8-4A0B-BF1A-3152E67E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907A3FE-B290-46C6-BB53-0D63DAA8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8118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0D030D-8E43-4AAB-801F-A9A32487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75ECE4B-B966-49A7-91FC-2B429E0C7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87CE76-AB6E-45E6-B0B9-2133D873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227BD6-F4F8-4C72-9E66-64C116C8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F854D57-3649-41D8-8C6C-E6BA50FC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630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56586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6C83D8F-369C-45CC-A05C-6C42CBFA4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01B45A0-1A26-42F3-8512-1474DBE3D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5919A8-B0B8-4AC8-9C1A-06EB9C28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FF7F0DF-E179-4702-B1E0-270BD0C8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191C18-B44A-49BD-B77F-1DA10E7B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451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8418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7EC96F2-A01F-4C39-96B0-18E365CDD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40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E562B0-D0E3-430C-A6BE-14A2270A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E7895C-D6B1-407A-AD3F-6444AAC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0F32C2-1068-4265-B737-A727A8A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7C21BA-66BA-4A13-840B-DC0498B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62978C-1506-4B43-8B44-CA54A9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976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4DC0E7-83CB-4011-BE26-DE71940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27629D-FD11-49BC-98E9-D8924FD8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EF2945-3142-4DEC-9877-8676FE8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B7A0F4-012F-48CF-86C6-A39171D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D4B327-F156-4D41-8FFE-C522ED3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13864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B4BBE8-CE88-4DC7-A95B-5A33D6B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CEE31D-0484-47A2-A35B-80375119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1A1C41-1E3A-44E1-8CB2-DF072BB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47FE-4A89-4294-AF28-5DD75CF2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B7D9BE-8B5C-4AD6-97F2-77B6E37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4648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33BA2F-4814-49CF-B948-C0206FBE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8C3350-CF8B-4EA0-868D-F836E6554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13D3E08-C75A-4E0E-8514-4FC30923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DECC0F-8086-4CF4-9914-3EFB83E5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3A8F1D7-AAED-4379-A1C2-BE148A26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21A88A-3D70-48A6-8708-C70FBA9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2811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188CEC-7324-430B-BD08-B9DB30F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3779D8-2E68-4F2E-9954-F88D6F0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D350C42-94FE-40AF-94B0-BD80364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28A3EBE-5ADA-40C0-8007-DB8FF2BBE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E2A4AA4-A86F-4F50-AD21-5E825FE2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BEDE39-29A6-4409-AE46-349EFE91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A8FC6AD-2486-45BD-917A-60F7E65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9E78504-84D7-47EB-8812-694A7E9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7270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CC3426-280D-40DC-BF24-93EDBB0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2FB41AE-508D-4B30-82E9-446C9BC0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17E94C2-64A7-4E68-BC4F-BB58C63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CA3C68D-881E-4ED7-AF1C-52253FD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2806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FBB3A52-1F9A-495D-947C-05A2079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7C37D79-CB4F-4173-8BB6-4FFE5716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65FA9B2-7FF8-4B13-9556-1DEB2B2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966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6834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511EF5-D9FD-4ECE-BF96-FF8D480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7A513C-BCDD-43BB-9EAB-03A02D80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4A46D48-410D-4E1F-BC8E-70049D59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451872-06FB-4F3E-A745-E91774C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234DCE8-91B0-45D2-B187-AB5B6B2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5976F0-B0B2-4498-84DB-B616AAE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6790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A08652-294E-4962-8968-8576A1AB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EA0AED0-0AF0-4E28-AFEF-5DEBD1D8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7738783-1EEB-49F1-9EF5-EF990FC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4773BA-B624-44A6-A0E8-EFD4185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A1A379B-C051-4AAE-BF28-72E915E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C73A105-A494-4539-83B7-8EA8DC6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95978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BA7881-0EA2-40DE-9917-E28E413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0E1B092-63AA-421E-8137-86E9F126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D6138F-AA7A-4E7F-B225-FECDD35F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7260B0-40F9-495A-8FA9-312B024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AFF596-ECB5-4C4B-9942-7C87B46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25657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0E2D838-5C35-4573-835B-65619F0B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A4B903-F43D-4DC8-8B49-B8797323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06336D-E75D-4334-ADB3-3EF8678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9CD070-4F4F-4993-A838-46D35C06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D828D0-5EB6-47F9-AF17-9898A17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90633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564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7EC96F2-A01F-4C39-96B0-18E365CDD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52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53AEC0-DDAB-460A-8BD0-A0AEA93B8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BD10939-F13D-4276-8A64-D976A90C3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AB3F2C-4BF2-4D4E-BCA9-6455FA58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C389FE-B99D-490F-A17C-05B501D1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703ECA-91DD-40A7-8CBE-15568B8E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96139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149118-25DF-4423-BC4B-99C74B3D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D268BAC-1B8F-4979-BC1E-8DA80322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5F23F2-6DD8-42FD-A3C4-BD513E65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7DD987-E4A9-47FD-A1F6-4E3C9277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303E1E-6555-422B-A112-F7332539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6170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C396A4-8133-4AD7-8E79-9D1F5379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EE3EAF0-01BC-4590-823B-9A687D5D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549F96-5B17-4FE3-9867-356A941B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738EA2-CC45-45B1-A29F-75AA702D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F750CA-BF3B-49F6-A614-FE3121D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00764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A7FBF2-0E56-4295-9F13-326F2030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993CC0-7AE4-4113-A252-0C95674F7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C8018E5-9576-468C-9E5A-FE8CE072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479F2B-1EDB-447B-954A-15D0701B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CE21978-DF10-442D-BEF6-9090B110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15381F7-0A3C-4DDD-B9C7-0A60F468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070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5880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DDFCFB-A216-4F72-85A0-E303DEB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6887A4-3C94-4F58-8640-18FCAA52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F8F593-FCCC-44AA-A65B-67E4468B0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30A8C59-C999-4CA5-A3D7-32B683D84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9B03C75-3376-4A14-95A9-E4EF01CDF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DE1AE61-4C4B-427B-8931-8E81BCC8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ABF2C67-B26B-4F7F-B4A2-F2E8EC48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431054C-B884-4A7D-A66D-FA5D56D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86062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6A57CA-D1FA-4BA5-9D16-505C94A6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37A38F4-BBB8-434A-8D4A-8538228E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9C4830-ACCC-4A74-A18D-43FD9C5E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E5D9F41-4172-4E5D-8FC9-070BD13C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6742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E0FFA0C-D605-4DCA-9EB3-44C52EC5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E28AE2-7AB0-42D2-B4D3-AFE729F2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7719D2-45CB-4672-A61D-6FA51132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3067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0AED7B-5E9F-468B-B0AB-7B9B5542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6C7C3E-5E05-4238-B165-15C2F707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9FBEF5-18B5-48C7-8641-936ABF34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877742-FD3D-4168-AF60-05516A35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DB0C690-1D3F-4F45-9E09-B0900DBE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F1EB4C5-FF0F-4BAE-92E3-C06A18F5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16437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76EA33-1CA1-474D-B8ED-B389EF9C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CE8412C-0D20-4877-9881-AC4D1A623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E57573D-8057-44A8-8FC0-D246CCBF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5AED46F-0E4F-460D-9DC1-43A3C46D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701760-21AC-4769-AEEB-16D94D62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470CB80-168B-405B-87F1-A4D509C1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119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CE31AA-F75A-4FC3-BB44-AB0707ED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17F126-E71B-4118-B57C-D325F3D5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1E542D-25FE-42C2-874B-1B558774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5CD4E1-F49A-45E0-B24F-1C521546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6BFB52-8F21-4AF4-A415-00EC62CE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0084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0D58E4-3EB6-4097-8451-164F03054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80A2E4F-3DAC-41D9-81A5-988C6BE77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57E084D-061B-4391-9B8B-B57280E2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2CC5CC-138D-465D-A81A-DBE38DAA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FBA30C-9BF9-47DE-8D11-30C64AE5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55950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6929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7EC96F2-A01F-4C39-96B0-18E365CDD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708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97806D-EAB9-4613-9151-E08254D8F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1F08635-6F1D-4B86-B43D-1A2474108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C3CCD40-BD34-4529-91E5-2698C7E3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ED19-8C45-4DFC-A9B3-BBBA6C78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FA4A35-2703-4DA2-88B4-B096C0CE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21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2164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BA33F2-E623-4E7F-810B-0921B95B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A27FF0-9E04-45C5-BC68-30AAC943D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3C10C02-4997-4D61-94CC-6214FA4D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9C8ED1-4505-49BF-BD77-73D7FC11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F7A64CA-FDD2-4D5B-9783-FD2764B0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77076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27D0EC-FA83-4860-9C53-7414EF7B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F8648A6-C298-445C-B0A8-569C07D2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BF30BA-580F-4C96-9A54-67861F9B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71CBA3-7F65-486F-B9CB-9BF90261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C09A8BA-D90B-4E4C-BB8C-F04A4660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0917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0CD9F0-6BE1-4558-9F50-729252FF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A352FD0-9D3A-4318-8A37-175EC6B58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416334B-DD04-473F-8633-B25FA9EBB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3888953-EE7A-4EF4-92D9-41C6E4AA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54EDF2-156B-4765-94F4-BB96FC09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68F7C58-F921-4804-89D7-87CA21A8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2960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377F72-3E5D-4E0E-BDE1-9198A215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0447395-8B68-4EC0-9B0F-91BA0FB61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CF7061-104C-4BB8-9DCB-DE76E6214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B6BA3B7-E1AA-497C-9914-50C3ED816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030EB45-BF5D-4876-80BA-434E77F08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31DBE4F-9324-446B-9E4A-1830D93B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7592CD5-D020-4462-BE29-6816B8A6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125CB20-0A70-4898-8EE5-D670853B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47152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23F429-0F89-435B-96DE-27E31133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5AB4D98-BF90-40A7-8AD9-4C56670D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B6121E-694F-4F5C-B79F-4BEAF11A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B1DB368-86C3-4D22-B0CC-A15324EA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58868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0221DE5-8696-4A23-B11F-D67AE88D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9599C7D-3AD8-4042-AC8E-8577DB8B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BF11BBE-C092-4B73-8FBF-A679857E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21496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5D1549-3FD1-4134-BEA1-B0175D31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0B3BAD3-DF90-427D-BF85-6F7209BF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9073A0-56F1-42B7-ADEF-FA031A620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5719827-58D2-4159-B9EB-B5B9A81D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42388F6-D8DC-4416-A328-EFE48511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F9731E-FBAD-400C-B16A-72E0F835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11185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3503D6-160E-42C4-AB62-8459E8E3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D534D75-358E-44CB-BD22-2DCFC2107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6B444BD-864A-4E6C-BCA4-A3F24E164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309D13-3997-4BB1-9C6F-68A03BDA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F354E9-41AE-4150-8CBE-07169952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5071BC2-8164-41EF-87F9-D4493FA4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8033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3B0FE0-61BE-42F8-AF77-EBEAF59C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C671535-81B0-4553-BA93-EA8A3A648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0CB3FE-9C8B-4C52-AE2F-3380D161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A3682A-4DD0-4328-A99C-D4DED59C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4225BC-BEA5-4546-AECF-97E4AC3A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0765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283E486-5B1A-403F-8A45-E4FAB0C4F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2270480-766B-490A-B8C2-881D4BB0E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B71124B-A940-49E4-A0EC-CC59DA83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F01446-DAB9-4CA0-A1E2-C4E7D83E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F06735C-169A-4776-826E-5AEAA99F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362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27497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7947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7EC96F2-A01F-4C39-96B0-18E365CDD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407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4C7D27-8BED-4A44-9D31-3099A81D7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CB996B-AFBD-4DAA-9E89-A57A1F13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64DA5E-1E79-44EC-936D-7835F8FD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5E7467-913F-4E98-8003-2C379819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379CA0-1590-40B0-947F-B224F147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74195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F97FE3-329B-4194-B91D-3F2EBB79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08ACC9-8780-419C-9992-A8BA18A3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253C64-9926-48A4-B377-E5AE9FE3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FD16094-9032-4A05-9F95-A65675BE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E8496E-48CD-46D6-AE5B-3704C96B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1497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E926A4-D1A8-4CCC-847B-96874D04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7086593-BDC1-411A-AB64-34AE5736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C0EDD0-FC89-4E98-BA55-BFCAEA56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756D09-C1FA-45F2-8AA8-0BD46851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B140EA-510F-4C49-B387-5669AD9A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7334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91DAC1-2772-4493-B10B-B8FAF65C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99B01A0-F13D-4A59-B04D-586BD2CDF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0879A96-B4DA-4655-92D7-11509792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7BB0C42-1444-4656-B0F7-855EB863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128D7F-994C-4DF7-A840-948C6A6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FE4102A-B277-4E43-AA89-A83FA773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24355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34A999-A168-4559-A962-D4A117E6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92FA241-D6AA-440D-BB9D-F9C250A3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86EA79F-E5C7-475F-932A-86E43413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96D4F30-C7BE-4CDB-9A27-7DBB48BE3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A68DCAC-383D-4852-8963-26CB5E8A1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33386B9-11EB-4A1D-ADCB-3BD416BF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3DF633E-2F21-48A4-818C-1EC1B16F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DE73FAB-716F-4687-A61D-6C8993F7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4032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746823-3DDA-45AB-B9CD-999FFBE7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99DB440-FA3E-4C80-80AD-BA244E2D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6535943-0839-4111-BA94-682401CA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34E0A2D-078F-47AA-BE1A-610DDC60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7382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0430A6E-3DE6-4541-8B46-233B4FAC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DCCA399-09B5-4694-BD07-283C7DED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F4FF8B0-FC16-4912-A25B-57329C9E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31985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61AE2B-2CEF-47DE-A6A4-56036D54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35BA026-B9F5-4FD5-A0DC-9422E97B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14BBAB-4AE1-4799-B6FD-D0E25D0D7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7E59D51-B56F-4349-AC3E-4EF2F486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9ABAFC-AFB7-40FD-940F-78FC6119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D6B48C4-BDBF-48FB-9450-24FCFAF2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120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1.gif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gi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5.gif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06.xml"/><Relationship Id="rId16" Type="http://schemas.openxmlformats.org/officeDocument/2006/relationships/image" Target="../media/image12.wmf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1.gif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57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96" r:id="rId12"/>
    <p:sldLayoutId id="21474837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inh">
            <a:extLst>
              <a:ext uri="{FF2B5EF4-FFF2-40B4-BE49-F238E27FC236}">
                <a16:creationId xmlns:a16="http://schemas.microsoft.com/office/drawing/2014/main" id="{77EE8823-672B-4B39-A76C-2E40DCCB7BA3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824"/>
            <a:ext cx="12192000" cy="574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7C569DB-7D18-4B62-877E-48673535F1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4760576"/>
            <a:ext cx="3378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8;p3">
            <a:extLst>
              <a:ext uri="{FF2B5EF4-FFF2-40B4-BE49-F238E27FC236}">
                <a16:creationId xmlns:a16="http://schemas.microsoft.com/office/drawing/2014/main" id="{5B9C5C71-48E5-42E4-94A3-58BC9FD006B4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96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922" r:id="rId12"/>
    <p:sldLayoutId id="2147484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9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3" r:id="rId1"/>
    <p:sldLayoutId id="2147484864" r:id="rId2"/>
    <p:sldLayoutId id="2147484865" r:id="rId3"/>
    <p:sldLayoutId id="2147484866" r:id="rId4"/>
    <p:sldLayoutId id="2147484867" r:id="rId5"/>
    <p:sldLayoutId id="2147484868" r:id="rId6"/>
    <p:sldLayoutId id="2147484869" r:id="rId7"/>
    <p:sldLayoutId id="2147484870" r:id="rId8"/>
    <p:sldLayoutId id="2147484871" r:id="rId9"/>
    <p:sldLayoutId id="2147484872" r:id="rId10"/>
    <p:sldLayoutId id="214748487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9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5" r:id="rId1"/>
    <p:sldLayoutId id="2147484876" r:id="rId2"/>
    <p:sldLayoutId id="2147484877" r:id="rId3"/>
    <p:sldLayoutId id="2147484878" r:id="rId4"/>
    <p:sldLayoutId id="2147484879" r:id="rId5"/>
    <p:sldLayoutId id="2147484880" r:id="rId6"/>
    <p:sldLayoutId id="2147484881" r:id="rId7"/>
    <p:sldLayoutId id="2147484882" r:id="rId8"/>
    <p:sldLayoutId id="2147484883" r:id="rId9"/>
    <p:sldLayoutId id="2147484884" r:id="rId10"/>
    <p:sldLayoutId id="214748488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D793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E898C1-5AD2-F2F0-3C23-C5D0A2EF70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A6052-E599-EACB-AB56-E691FCF2C3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11792-778D-D594-34FE-A639DFAF804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600" y="6356347"/>
            <a:ext cx="284479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121917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600" b="0" i="0" u="none" strike="noStrike" kern="1200" cap="none" spc="0" baseline="0">
                <a:solidFill>
                  <a:srgbClr val="898989"/>
                </a:solidFill>
                <a:uFillTx/>
                <a:latin typeface="VNI-Time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DB7FB-35E8-23EA-3131-EFD052F3CDA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65605" y="6356347"/>
            <a:ext cx="386080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121917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600" b="0" i="0" u="none" strike="noStrike" kern="1200" cap="none" spc="0" baseline="0">
                <a:solidFill>
                  <a:srgbClr val="898989"/>
                </a:solidFill>
                <a:uFillTx/>
                <a:latin typeface="VNI-Time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F591A-33F7-3CDE-7A00-326299B8804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37604" y="6356347"/>
            <a:ext cx="284479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121917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600" b="0" i="0" u="none" strike="noStrike" kern="1200" cap="none" spc="0" baseline="0">
                <a:solidFill>
                  <a:srgbClr val="898989"/>
                </a:solidFill>
                <a:uFillTx/>
                <a:latin typeface="VNI-Times" pitchFamily="2"/>
              </a:defRPr>
            </a:lvl1pPr>
          </a:lstStyle>
          <a:p>
            <a:pPr lvl="0"/>
            <a:fld id="{079FB86C-B18B-49D9-AAD8-64109000DBC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5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7" r:id="rId1"/>
    <p:sldLayoutId id="2147484888" r:id="rId2"/>
    <p:sldLayoutId id="2147484889" r:id="rId3"/>
    <p:sldLayoutId id="2147484890" r:id="rId4"/>
    <p:sldLayoutId id="2147484891" r:id="rId5"/>
    <p:sldLayoutId id="2147484892" r:id="rId6"/>
    <p:sldLayoutId id="2147484893" r:id="rId7"/>
    <p:sldLayoutId id="2147484894" r:id="rId8"/>
    <p:sldLayoutId id="2147484895" r:id="rId9"/>
    <p:sldLayoutId id="2147484896" r:id="rId10"/>
    <p:sldLayoutId id="2147484897" r:id="rId11"/>
  </p:sldLayoutIdLst>
  <p:txStyles>
    <p:titleStyle>
      <a:lvl1pPr marL="0" marR="0" lvl="0" indent="0" algn="ctr" defTabSz="121917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5867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457189" marR="0" lvl="0" indent="-457189" algn="l" defTabSz="1219170" rtl="0" fontAlgn="auto" hangingPunct="1">
        <a:lnSpc>
          <a:spcPct val="100000"/>
        </a:lnSpc>
        <a:spcBef>
          <a:spcPts val="1067"/>
        </a:spcBef>
        <a:spcAft>
          <a:spcPts val="0"/>
        </a:spcAft>
        <a:buSzPct val="100000"/>
        <a:buFont typeface="Arial" pitchFamily="34"/>
        <a:buChar char="•"/>
        <a:tabLst/>
        <a:defRPr lang="en-US" sz="4267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990575" marR="0" lvl="1" indent="-380990" algn="l" defTabSz="1219170" rtl="0" fontAlgn="auto" hangingPunct="1">
        <a:lnSpc>
          <a:spcPct val="100000"/>
        </a:lnSpc>
        <a:spcBef>
          <a:spcPts val="933"/>
        </a:spcBef>
        <a:spcAft>
          <a:spcPts val="0"/>
        </a:spcAft>
        <a:buSzPct val="100000"/>
        <a:buFont typeface="Arial" pitchFamily="34"/>
        <a:buChar char="–"/>
        <a:tabLst/>
        <a:defRPr lang="en-US" sz="3733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523962" marR="0" lvl="2" indent="-304792" algn="l" defTabSz="121917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2133547" marR="0" lvl="3" indent="-304792" algn="l" defTabSz="1219170" rtl="0" fontAlgn="auto" hangingPunct="1">
        <a:lnSpc>
          <a:spcPct val="100000"/>
        </a:lnSpc>
        <a:spcBef>
          <a:spcPts val="667"/>
        </a:spcBef>
        <a:spcAft>
          <a:spcPts val="0"/>
        </a:spcAft>
        <a:buSzPct val="100000"/>
        <a:buFont typeface="Arial" pitchFamily="34"/>
        <a:buChar char="–"/>
        <a:tabLst/>
        <a:defRPr lang="en-US" sz="2667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743131" marR="0" lvl="4" indent="-304792" algn="l" defTabSz="1219170" rtl="0" fontAlgn="auto" hangingPunct="1">
        <a:lnSpc>
          <a:spcPct val="100000"/>
        </a:lnSpc>
        <a:spcBef>
          <a:spcPts val="667"/>
        </a:spcBef>
        <a:spcAft>
          <a:spcPts val="0"/>
        </a:spcAft>
        <a:buSzPct val="100000"/>
        <a:buFont typeface="Arial" pitchFamily="34"/>
        <a:buChar char="»"/>
        <a:tabLst/>
        <a:defRPr lang="en-US" sz="2667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9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9" r:id="rId1"/>
    <p:sldLayoutId id="2147484900" r:id="rId2"/>
    <p:sldLayoutId id="2147484901" r:id="rId3"/>
    <p:sldLayoutId id="2147484902" r:id="rId4"/>
    <p:sldLayoutId id="2147484903" r:id="rId5"/>
    <p:sldLayoutId id="2147484904" r:id="rId6"/>
    <p:sldLayoutId id="2147484905" r:id="rId7"/>
    <p:sldLayoutId id="2147484906" r:id="rId8"/>
    <p:sldLayoutId id="2147484907" r:id="rId9"/>
    <p:sldLayoutId id="2147484908" r:id="rId10"/>
    <p:sldLayoutId id="214748490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68D8CD-23EB-4627-B496-7907D405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230B3-8358-46AE-B156-CA95D4DCD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A5983-7EFF-4CE5-8752-B00F2D8BF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47FA5-631B-4E41-8184-1FF08FB9E610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D3EB8-A7B4-488C-8591-EF2B5A18D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0C5E8-F9FE-4D05-8657-ED3F3F225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5EC9D-C89F-489D-9CD1-4ED0D28B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6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1" r:id="rId1"/>
    <p:sldLayoutId id="2147484912" r:id="rId2"/>
    <p:sldLayoutId id="2147484913" r:id="rId3"/>
    <p:sldLayoutId id="2147484914" r:id="rId4"/>
    <p:sldLayoutId id="2147484915" r:id="rId5"/>
    <p:sldLayoutId id="2147484916" r:id="rId6"/>
    <p:sldLayoutId id="2147484917" r:id="rId7"/>
    <p:sldLayoutId id="2147484918" r:id="rId8"/>
    <p:sldLayoutId id="2147484919" r:id="rId9"/>
    <p:sldLayoutId id="2147484920" r:id="rId10"/>
    <p:sldLayoutId id="2147484921" r:id="rId11"/>
    <p:sldLayoutId id="2147484922" r:id="rId12"/>
    <p:sldLayoutId id="21474849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1133426gsfxbpjp44">
            <a:extLst>
              <a:ext uri="{FF2B5EF4-FFF2-40B4-BE49-F238E27FC236}">
                <a16:creationId xmlns:a16="http://schemas.microsoft.com/office/drawing/2014/main" id="{2D306DAA-E5D2-40C6-ACD5-512C5C7C81BC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22" y="2924944"/>
            <a:ext cx="5651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1133426gsfxbpjp44">
            <a:extLst>
              <a:ext uri="{FF2B5EF4-FFF2-40B4-BE49-F238E27FC236}">
                <a16:creationId xmlns:a16="http://schemas.microsoft.com/office/drawing/2014/main" id="{7C96E071-A310-42A5-89B4-B2651D8688F2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30189"/>
            <a:ext cx="5667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1707962tj3hg7yh59">
            <a:extLst>
              <a:ext uri="{FF2B5EF4-FFF2-40B4-BE49-F238E27FC236}">
                <a16:creationId xmlns:a16="http://schemas.microsoft.com/office/drawing/2014/main" id="{42E4D3BE-E5E5-4DCD-BAE8-D59D2363DFE6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6758" y="1279451"/>
            <a:ext cx="17145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1181071cimzwdep76">
            <a:extLst>
              <a:ext uri="{FF2B5EF4-FFF2-40B4-BE49-F238E27FC236}">
                <a16:creationId xmlns:a16="http://schemas.microsoft.com/office/drawing/2014/main" id="{BBCF5391-125F-4DF3-9A58-F811572B672D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36512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1181071cimzwdep76">
            <a:extLst>
              <a:ext uri="{FF2B5EF4-FFF2-40B4-BE49-F238E27FC236}">
                <a16:creationId xmlns:a16="http://schemas.microsoft.com/office/drawing/2014/main" id="{E64C8FB2-51E0-4D40-AAFA-DB688AD9267F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9" y="2924944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1228827kvwbhhiily">
            <a:extLst>
              <a:ext uri="{FF2B5EF4-FFF2-40B4-BE49-F238E27FC236}">
                <a16:creationId xmlns:a16="http://schemas.microsoft.com/office/drawing/2014/main" id="{7DC4422F-5A87-47AA-A081-F41208F7D8CE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4363" y="-777875"/>
            <a:ext cx="76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4E3C1B13-E7AE-42C3-A148-84E5F04F5E0A}"/>
              </a:ext>
            </a:extLst>
          </p:cNvPr>
          <p:cNvSpPr/>
          <p:nvPr userDrawn="1"/>
        </p:nvSpPr>
        <p:spPr>
          <a:xfrm>
            <a:off x="4630739" y="5313364"/>
            <a:ext cx="84137" cy="60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6446CFC-93FF-4E9D-85CB-946FD8ECAAF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0"/>
            <a:ext cx="4740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8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94" r:id="rId12"/>
    <p:sldLayoutId id="214748480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ộ trò chơi khởi động phá băng - BTN HTTL An Trung">
            <a:extLst>
              <a:ext uri="{FF2B5EF4-FFF2-40B4-BE49-F238E27FC236}">
                <a16:creationId xmlns:a16="http://schemas.microsoft.com/office/drawing/2014/main" id="{3E074F03-8A28-4389-89A9-C890C273BB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EFBEA"/>
              </a:clrFrom>
              <a:clrTo>
                <a:srgbClr val="FEF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32" y="0"/>
            <a:ext cx="8578735" cy="58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64B406D-93A5-474C-A80C-F82A5489A53C}"/>
              </a:ext>
            </a:extLst>
          </p:cNvPr>
          <p:cNvSpPr/>
          <p:nvPr userDrawn="1"/>
        </p:nvSpPr>
        <p:spPr>
          <a:xfrm>
            <a:off x="4245637" y="5657671"/>
            <a:ext cx="40062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1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4794" r:id="rId12"/>
    <p:sldLayoutId id="21474848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DF4AE69-609A-4640-9847-A4D1362C344D}"/>
              </a:ext>
            </a:extLst>
          </p:cNvPr>
          <p:cNvSpPr/>
          <p:nvPr userDrawn="1"/>
        </p:nvSpPr>
        <p:spPr>
          <a:xfrm>
            <a:off x="3439507" y="3121299"/>
            <a:ext cx="4878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38286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4784" r:id="rId12"/>
    <p:sldLayoutId id="214748479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D533A062-C49C-4433-A712-37282C8CE60E}"/>
              </a:ext>
            </a:extLst>
          </p:cNvPr>
          <p:cNvSpPr/>
          <p:nvPr userDrawn="1"/>
        </p:nvSpPr>
        <p:spPr>
          <a:xfrm>
            <a:off x="4018988" y="5311833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Picture 2" descr="Cậu Bé Và Cô Gái đọc Những Cuốn Sách-vector Misc-miễn Phí Vector Miễn Phí  Tải Về">
            <a:extLst>
              <a:ext uri="{FF2B5EF4-FFF2-40B4-BE49-F238E27FC236}">
                <a16:creationId xmlns:a16="http://schemas.microsoft.com/office/drawing/2014/main" id="{80A00CC9-2EB7-43CD-8613-989D4D29E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b="8932"/>
          <a:stretch/>
        </p:blipFill>
        <p:spPr bwMode="auto">
          <a:xfrm>
            <a:off x="2169851" y="0"/>
            <a:ext cx="7852297" cy="53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4774" r:id="rId12"/>
    <p:sldLayoutId id="21474847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F494B6D6-FAA0-4DC7-9511-8CB301D2995B}"/>
              </a:ext>
            </a:extLst>
          </p:cNvPr>
          <p:cNvSpPr/>
          <p:nvPr userDrawn="1"/>
        </p:nvSpPr>
        <p:spPr>
          <a:xfrm>
            <a:off x="4190266" y="5653977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Picture 4" descr="5 tuyệt chiêu luyện nói tiếng Anh cho học sinh tiểu học">
            <a:extLst>
              <a:ext uri="{FF2B5EF4-FFF2-40B4-BE49-F238E27FC236}">
                <a16:creationId xmlns:a16="http://schemas.microsoft.com/office/drawing/2014/main" id="{B56C9370-43D5-4B64-A3F2-0C3F1697D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8" y="0"/>
            <a:ext cx="10740044" cy="56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4764" r:id="rId12"/>
    <p:sldLayoutId id="21474847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C511B4BF-9FAE-4002-B663-5ECEE1E7C89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365"/>
            <a:ext cx="12193098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06AD14FC-23F0-4EAB-9724-700B95340C72}"/>
              </a:ext>
            </a:extLst>
          </p:cNvPr>
          <p:cNvSpPr/>
          <p:nvPr userDrawn="1"/>
        </p:nvSpPr>
        <p:spPr>
          <a:xfrm>
            <a:off x="2656597" y="1811319"/>
            <a:ext cx="6878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20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328100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4754" r:id="rId12"/>
    <p:sldLayoutId id="21474847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ECAE7CEE-5916-4C8D-8AF1-A7B855CC1B0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" y="2424"/>
            <a:ext cx="12165936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6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4744" r:id="rId12"/>
    <p:sldLayoutId id="21474847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59115894-669D-4D6B-9498-5D1F17800591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C1FC985A-BDE8-4A05-BB60-FE67A1A64A1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914400"/>
            <a:ext cx="12090400" cy="5943600"/>
            <a:chOff x="-136506" y="-115873"/>
            <a:chExt cx="9144000" cy="6813550"/>
          </a:xfrm>
        </p:grpSpPr>
        <p:pic>
          <p:nvPicPr>
            <p:cNvPr id="9" name="Picture 4" descr="hinh">
              <a:extLst>
                <a:ext uri="{FF2B5EF4-FFF2-40B4-BE49-F238E27FC236}">
                  <a16:creationId xmlns:a16="http://schemas.microsoft.com/office/drawing/2014/main" id="{F49D4FE3-FF58-45EF-84D9-8FCAB4CF49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506" y="-115873"/>
              <a:ext cx="9144000" cy="681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 descr="j0232133">
              <a:extLst>
                <a:ext uri="{FF2B5EF4-FFF2-40B4-BE49-F238E27FC236}">
                  <a16:creationId xmlns:a16="http://schemas.microsoft.com/office/drawing/2014/main" id="{E0FA9359-CB2B-4B43-A7D5-BDCA4BC6F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763" y="5075238"/>
              <a:ext cx="13589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7F4516A7-8458-49F6-B241-E38EAE8D76D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783417" y="0"/>
            <a:ext cx="6845300" cy="9556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0099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913" r:id="rId12"/>
    <p:sldLayoutId id="214748474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7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33.png"/><Relationship Id="rId5" Type="http://schemas.openxmlformats.org/officeDocument/2006/relationships/hyperlink" Target="https://www.wisc-online.com/assetrepository/viewasset?id=1508" TargetMode="External"/><Relationship Id="rId4" Type="http://schemas.openxmlformats.org/officeDocument/2006/relationships/image" Target="../media/image32.jpe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4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slideLayout" Target="../slideLayouts/slideLayout143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43.xml"/><Relationship Id="rId1" Type="http://schemas.openxmlformats.org/officeDocument/2006/relationships/tags" Target="../tags/tag26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slideLayout" Target="../slideLayouts/slideLayout131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15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65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8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33.png"/><Relationship Id="rId5" Type="http://schemas.openxmlformats.org/officeDocument/2006/relationships/hyperlink" Target="https://www.wisc-online.com/assetrepository/viewasset?id=1508" TargetMode="Externa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324600" y="2541658"/>
            <a:ext cx="44958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48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1371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Hộp Văn bản 3">
            <a:extLst>
              <a:ext uri="{FF2B5EF4-FFF2-40B4-BE49-F238E27FC236}">
                <a16:creationId xmlns:a16="http://schemas.microsoft.com/office/drawing/2014/main" id="{D37862A0-2C38-4826-B009-FBBA5477603F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…..: </a:t>
            </a:r>
            <a:r>
              <a:rPr lang="en-US" sz="3600" b="1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BD2CB2-B948-46BC-9195-D56644F21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25" y="34556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8E6B5E-FFCA-4EAD-965B-346117E09CD4}"/>
              </a:ext>
            </a:extLst>
          </p:cNvPr>
          <p:cNvSpPr txBox="1"/>
          <p:nvPr/>
        </p:nvSpPr>
        <p:spPr>
          <a:xfrm>
            <a:off x="1217495" y="752768"/>
            <a:ext cx="10832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>
                <a:solidFill>
                  <a:srgbClr val="002060"/>
                </a:solidFill>
              </a:rPr>
              <a:t>Câu 2: Để thực hiện thao tác sắp xếp dữ liệu không thiết lập tính năng sắp xếp và lọc dữ liệu, ta thực hiện như thế nào?</a:t>
            </a:r>
            <a:endParaRPr lang="en-US">
              <a:solidFill>
                <a:srgbClr val="7030A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7C9BF9-0F27-4BA0-BC97-4CD96461F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46" y="1569277"/>
            <a:ext cx="809898" cy="792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AEA02D4-3E40-402F-8C40-7976EA2E292B}"/>
              </a:ext>
            </a:extLst>
          </p:cNvPr>
          <p:cNvGrpSpPr/>
          <p:nvPr/>
        </p:nvGrpSpPr>
        <p:grpSpPr>
          <a:xfrm>
            <a:off x="168893" y="740376"/>
            <a:ext cx="1048602" cy="682355"/>
            <a:chOff x="7467601" y="2451691"/>
            <a:chExt cx="3366838" cy="3730712"/>
          </a:xfrm>
        </p:grpSpPr>
        <p:pic>
          <p:nvPicPr>
            <p:cNvPr id="19" name="Picture 18" descr="Background pattern&#10;&#10;Description automatically generated">
              <a:extLst>
                <a:ext uri="{FF2B5EF4-FFF2-40B4-BE49-F238E27FC236}">
                  <a16:creationId xmlns:a16="http://schemas.microsoft.com/office/drawing/2014/main" id="{8D07E2FE-7397-4286-8C6A-DA3B72596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rcRect l="36012" r="14448" b="2"/>
            <a:stretch/>
          </p:blipFill>
          <p:spPr>
            <a:xfrm>
              <a:off x="7560499" y="2451691"/>
              <a:ext cx="3273940" cy="3730712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866455A-AF43-49EB-9E16-21C968548A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7467601" y="2641977"/>
              <a:ext cx="3103563" cy="3103563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822F273-E25F-4604-9359-B0F39EB15190}"/>
              </a:ext>
            </a:extLst>
          </p:cNvPr>
          <p:cNvSpPr txBox="1"/>
          <p:nvPr/>
        </p:nvSpPr>
        <p:spPr>
          <a:xfrm>
            <a:off x="1135498" y="1873512"/>
            <a:ext cx="109145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C00000"/>
                </a:solidFill>
              </a:rPr>
              <a:t> </a:t>
            </a:r>
            <a:r>
              <a:rPr lang="en-US" sz="2800" b="1">
                <a:solidFill>
                  <a:srgbClr val="C00000"/>
                </a:solidFill>
              </a:rPr>
              <a:t>+ </a:t>
            </a:r>
            <a:r>
              <a:rPr lang="en-US" sz="2800" b="1" u="sng">
                <a:solidFill>
                  <a:srgbClr val="C00000"/>
                </a:solidFill>
              </a:rPr>
              <a:t>Trả lời:</a:t>
            </a:r>
            <a:r>
              <a:rPr lang="en-US" sz="2800" b="1">
                <a:solidFill>
                  <a:srgbClr val="C00000"/>
                </a:solidFill>
              </a:rPr>
              <a:t> </a:t>
            </a:r>
            <a:r>
              <a:rPr lang="en-US" sz="2800">
                <a:solidFill>
                  <a:srgbClr val="C00000"/>
                </a:solidFill>
              </a:rPr>
              <a:t>Các </a:t>
            </a:r>
            <a:r>
              <a:rPr lang="en-US" sz="2800" dirty="0" err="1">
                <a:solidFill>
                  <a:srgbClr val="C00000"/>
                </a:solidFill>
              </a:rPr>
              <a:t>bước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thiết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lập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tính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năng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sắp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xếp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dữ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liệu</a:t>
            </a:r>
            <a:r>
              <a:rPr lang="en-US" sz="2800" dirty="0">
                <a:solidFill>
                  <a:srgbClr val="C00000"/>
                </a:solidFill>
              </a:rPr>
              <a:t>:</a:t>
            </a:r>
          </a:p>
          <a:p>
            <a:pPr algn="just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19">
            <a:extLst>
              <a:ext uri="{FF2B5EF4-FFF2-40B4-BE49-F238E27FC236}">
                <a16:creationId xmlns:a16="http://schemas.microsoft.com/office/drawing/2014/main" id="{B67251E4-701F-43C3-8D50-8BE0BF7E3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07" y="4290260"/>
            <a:ext cx="520973" cy="44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0">
            <a:extLst>
              <a:ext uri="{FF2B5EF4-FFF2-40B4-BE49-F238E27FC236}">
                <a16:creationId xmlns:a16="http://schemas.microsoft.com/office/drawing/2014/main" id="{27112030-C6A2-4F9A-896C-CA118892D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99" y="5595114"/>
            <a:ext cx="557297" cy="4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FFE156-A08C-4ABE-A29D-AB4F0DF2BA10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8071799" y="2600272"/>
            <a:ext cx="4004410" cy="3440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16C3981-B5C3-4C12-8771-EA0FE930BA49}"/>
              </a:ext>
            </a:extLst>
          </p:cNvPr>
          <p:cNvSpPr txBox="1"/>
          <p:nvPr/>
        </p:nvSpPr>
        <p:spPr>
          <a:xfrm>
            <a:off x="197826" y="2265830"/>
            <a:ext cx="7685470" cy="4539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C00000"/>
                </a:solidFill>
              </a:rPr>
              <a:t>+ Bước 1: Chọn một ô tính bất kỳ trong cột muốn sắp xếp dữ liệu.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C00000"/>
                </a:solidFill>
              </a:rPr>
              <a:t>+ Bước 2: Chọn dải lệnh Data.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C00000"/>
                </a:solidFill>
              </a:rPr>
              <a:t>+ Bước 3: Nháy chuột vào biểu tượng           trong nhóm lệnh Sort &amp; Filter để sắp xếp theo thứ tự tăng dần (hoặc           để sắp xếp theo thứ tự giảm dần) của giá trị trong cột muốn sắp xếp. 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00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A29B11-05AD-49A2-ABA6-0D9B519A7B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36995" y="920127"/>
            <a:ext cx="5269012" cy="46709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301A8167-BACA-41E9-A445-E3BED0421BDD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…..: </a:t>
            </a:r>
            <a:r>
              <a:rPr lang="en-US" sz="3600" b="1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1F564-878B-460A-8C24-F7BBF94A8160}"/>
              </a:ext>
            </a:extLst>
          </p:cNvPr>
          <p:cNvSpPr txBox="1"/>
          <p:nvPr/>
        </p:nvSpPr>
        <p:spPr>
          <a:xfrm>
            <a:off x="934872" y="5902658"/>
            <a:ext cx="9887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ở hình 3, cột Sĩ số được sắp xếp theo thứ tự </a:t>
            </a:r>
            <a:r>
              <a:rPr lang="en-US" sz="2800" b="1" i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 dần.</a:t>
            </a:r>
            <a:endParaRPr lang="en-US" sz="2800" b="1" i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0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r>
              <a:rPr lang="en-US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…..: </a:t>
            </a:r>
            <a:r>
              <a:rPr lang="en-US" sz="3600" b="1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3" y="673689"/>
            <a:ext cx="9161564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Sắp xếp dữ liệu trên một cột: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08160D-18D9-4274-88C1-A579C501E99D}"/>
              </a:ext>
            </a:extLst>
          </p:cNvPr>
          <p:cNvSpPr txBox="1"/>
          <p:nvPr/>
        </p:nvSpPr>
        <p:spPr>
          <a:xfrm>
            <a:off x="279713" y="1352080"/>
            <a:ext cx="117576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+ </a:t>
            </a:r>
            <a:r>
              <a:rPr lang="en-US" sz="2800" b="1" dirty="0" err="1">
                <a:solidFill>
                  <a:srgbClr val="0000FF"/>
                </a:solidFill>
              </a:rPr>
              <a:t>Bước</a:t>
            </a:r>
            <a:r>
              <a:rPr lang="en-US" sz="2800" b="1" dirty="0">
                <a:solidFill>
                  <a:srgbClr val="0000FF"/>
                </a:solidFill>
              </a:rPr>
              <a:t> 1: </a:t>
            </a:r>
            <a:r>
              <a:rPr lang="en-US" sz="2800" b="1" dirty="0" err="1">
                <a:solidFill>
                  <a:srgbClr val="0000FF"/>
                </a:solidFill>
              </a:rPr>
              <a:t>Chọn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ô </a:t>
            </a:r>
            <a:r>
              <a:rPr lang="en-US" sz="2800" b="1" dirty="0" err="1">
                <a:solidFill>
                  <a:srgbClr val="0000FF"/>
                </a:solidFill>
              </a:rPr>
              <a:t>tính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bất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kỳ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trong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muốn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sắp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xếp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dữ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liệu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+  </a:t>
            </a:r>
            <a:r>
              <a:rPr lang="en-US" sz="2800" b="1" dirty="0" err="1">
                <a:solidFill>
                  <a:srgbClr val="0000FF"/>
                </a:solidFill>
              </a:rPr>
              <a:t>Bước</a:t>
            </a:r>
            <a:r>
              <a:rPr lang="en-US" sz="2800" b="1" dirty="0">
                <a:solidFill>
                  <a:srgbClr val="0000FF"/>
                </a:solidFill>
              </a:rPr>
              <a:t> 2: </a:t>
            </a:r>
            <a:r>
              <a:rPr lang="en-US" sz="2800" b="1" dirty="0" err="1">
                <a:solidFill>
                  <a:srgbClr val="0000FF"/>
                </a:solidFill>
              </a:rPr>
              <a:t>Chọn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dải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lệnh</a:t>
            </a:r>
            <a:r>
              <a:rPr lang="en-US" sz="2800" b="1" dirty="0">
                <a:solidFill>
                  <a:srgbClr val="0000FF"/>
                </a:solidFill>
              </a:rPr>
              <a:t> Data.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+  </a:t>
            </a:r>
            <a:r>
              <a:rPr lang="en-US" sz="2800" b="1" dirty="0" err="1">
                <a:solidFill>
                  <a:srgbClr val="0000FF"/>
                </a:solidFill>
              </a:rPr>
              <a:t>Bước</a:t>
            </a:r>
            <a:r>
              <a:rPr lang="en-US" sz="2800" b="1" dirty="0">
                <a:solidFill>
                  <a:srgbClr val="0000FF"/>
                </a:solidFill>
              </a:rPr>
              <a:t> 3: </a:t>
            </a:r>
            <a:r>
              <a:rPr lang="en-US" sz="2800" b="1" dirty="0" err="1">
                <a:solidFill>
                  <a:srgbClr val="0000FF"/>
                </a:solidFill>
              </a:rPr>
              <a:t>Nháy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chuột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vào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biểu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tượng</a:t>
            </a:r>
            <a:r>
              <a:rPr lang="en-US" sz="2800" b="1" dirty="0">
                <a:solidFill>
                  <a:srgbClr val="0000FF"/>
                </a:solidFill>
              </a:rPr>
              <a:t>           </a:t>
            </a:r>
            <a:r>
              <a:rPr lang="en-US" sz="2800" b="1" dirty="0" err="1">
                <a:solidFill>
                  <a:srgbClr val="0000FF"/>
                </a:solidFill>
              </a:rPr>
              <a:t>trong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nhóm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lệnh</a:t>
            </a:r>
            <a:r>
              <a:rPr lang="en-US" sz="2800" b="1" dirty="0">
                <a:solidFill>
                  <a:srgbClr val="0000FF"/>
                </a:solidFill>
              </a:rPr>
              <a:t> Sort &amp; Filter </a:t>
            </a:r>
            <a:r>
              <a:rPr lang="en-US" sz="2800" b="1" dirty="0" err="1">
                <a:solidFill>
                  <a:srgbClr val="0000FF"/>
                </a:solidFill>
              </a:rPr>
              <a:t>để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sắp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xếp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theo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thứ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tự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tăng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dần</a:t>
            </a:r>
            <a:r>
              <a:rPr lang="en-US" sz="2800" b="1" dirty="0">
                <a:solidFill>
                  <a:srgbClr val="0000FF"/>
                </a:solidFill>
              </a:rPr>
              <a:t> (</a:t>
            </a:r>
            <a:r>
              <a:rPr lang="en-US" sz="2800" b="1" dirty="0" err="1">
                <a:solidFill>
                  <a:srgbClr val="0000FF"/>
                </a:solidFill>
              </a:rPr>
              <a:t>hoặc</a:t>
            </a:r>
            <a:r>
              <a:rPr lang="en-US" sz="2800" b="1" dirty="0">
                <a:solidFill>
                  <a:srgbClr val="0000FF"/>
                </a:solidFill>
              </a:rPr>
              <a:t>          </a:t>
            </a:r>
            <a:r>
              <a:rPr lang="en-US" sz="2800" b="1" dirty="0" err="1">
                <a:solidFill>
                  <a:srgbClr val="0000FF"/>
                </a:solidFill>
              </a:rPr>
              <a:t>để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sắp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xếp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theo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thứ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tự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giảm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dần</a:t>
            </a:r>
            <a:r>
              <a:rPr lang="en-US" sz="2800" b="1" dirty="0">
                <a:solidFill>
                  <a:srgbClr val="0000FF"/>
                </a:solidFill>
              </a:rPr>
              <a:t>) </a:t>
            </a:r>
            <a:r>
              <a:rPr lang="en-US" sz="2800" b="1" dirty="0" err="1">
                <a:solidFill>
                  <a:srgbClr val="0000FF"/>
                </a:solidFill>
              </a:rPr>
              <a:t>của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giá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trị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trong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muốn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sắp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xếp</a:t>
            </a:r>
            <a:r>
              <a:rPr lang="en-US" sz="2800" b="1" dirty="0">
                <a:solidFill>
                  <a:srgbClr val="0000FF"/>
                </a:solidFill>
              </a:rPr>
              <a:t>.  </a:t>
            </a:r>
          </a:p>
          <a:p>
            <a:pPr algn="just"/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8DED77-C85F-4DBB-859F-BEBBE63217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82706" y="2689728"/>
            <a:ext cx="674925" cy="4977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2DD4DC-A981-4D94-BF8D-5CAEDA3FD9B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503544" y="3323609"/>
            <a:ext cx="554087" cy="497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427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r>
              <a:rPr lang="en-US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…..: </a:t>
            </a:r>
            <a:r>
              <a:rPr lang="en-US" sz="3600" b="1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3" y="673689"/>
            <a:ext cx="9161564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Sắp xếp dữ liệu trên một cột: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C2F750E7-5515-4A28-88CC-D1F2F76280B6}"/>
              </a:ext>
            </a:extLst>
          </p:cNvPr>
          <p:cNvSpPr txBox="1"/>
          <p:nvPr/>
        </p:nvSpPr>
        <p:spPr>
          <a:xfrm>
            <a:off x="31863" y="1286934"/>
            <a:ext cx="9161564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Sắp xếp dữ liệu trên nhiều cột: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EA3DE0-3AD5-4477-8184-41F7276EF9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0449" y="1965325"/>
            <a:ext cx="4662052" cy="40970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7682A9-7417-49D5-B72C-A083E860C7F0}"/>
              </a:ext>
            </a:extLst>
          </p:cNvPr>
          <p:cNvSpPr/>
          <p:nvPr/>
        </p:nvSpPr>
        <p:spPr>
          <a:xfrm>
            <a:off x="5346792" y="1999991"/>
            <a:ext cx="6623535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ea typeface="VNI-Times" pitchFamily="2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ea typeface="VNI-Times" pitchFamily="2" charset="0"/>
              </a:rPr>
              <a:t> 2,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00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3700DC-3ED1-4932-9DA8-2393965C1C25}"/>
              </a:ext>
            </a:extLst>
          </p:cNvPr>
          <p:cNvSpPr txBox="1"/>
          <p:nvPr/>
        </p:nvSpPr>
        <p:spPr>
          <a:xfrm>
            <a:off x="491271" y="1306918"/>
            <a:ext cx="5418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 xếp theo thứ tự tăng dần của cột </a:t>
            </a:r>
            <a:r>
              <a:rPr lang="en-US"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4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3F1AE73-EE85-4924-883C-F5B9472263A4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…..: </a:t>
            </a:r>
            <a:r>
              <a:rPr lang="en-US" sz="3600" b="1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5">
            <a:extLst>
              <a:ext uri="{FF2B5EF4-FFF2-40B4-BE49-F238E27FC236}">
                <a16:creationId xmlns:a16="http://schemas.microsoft.com/office/drawing/2014/main" id="{BACF0320-E371-4F56-9293-E11FFC5A8A3C}"/>
              </a:ext>
            </a:extLst>
          </p:cNvPr>
          <p:cNvSpPr txBox="1"/>
          <p:nvPr/>
        </p:nvSpPr>
        <p:spPr>
          <a:xfrm>
            <a:off x="141045" y="608543"/>
            <a:ext cx="9161564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quả: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E0793-BDDC-45DC-A5F9-0BF70C0547C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1271" y="2029820"/>
            <a:ext cx="5418209" cy="40024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BD615B-19D2-4DF9-BA59-7A51B9A24614}"/>
              </a:ext>
            </a:extLst>
          </p:cNvPr>
          <p:cNvSpPr txBox="1"/>
          <p:nvPr/>
        </p:nvSpPr>
        <p:spPr>
          <a:xfrm>
            <a:off x="6127863" y="1294892"/>
            <a:ext cx="79705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 xếp theo thứ tự giảm dần của cột </a:t>
            </a:r>
            <a:r>
              <a:rPr lang="en-US"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 số</a:t>
            </a:r>
            <a:r>
              <a:rPr lang="en-US" sz="24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5A9D94-ABC6-4C07-9676-B27488EC743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82522" y="2029819"/>
            <a:ext cx="5418207" cy="40024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488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D5E69675-1BED-4648-8C97-12673C368180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…..: 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7574D-D653-4F2A-AFAB-38B60DE7BC4F}"/>
              </a:ext>
            </a:extLst>
          </p:cNvPr>
          <p:cNvSpPr txBox="1"/>
          <p:nvPr/>
        </p:nvSpPr>
        <p:spPr>
          <a:xfrm>
            <a:off x="170597" y="716086"/>
            <a:ext cx="6127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endParaRPr lang="en-US" sz="24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D632B6-EED0-4F07-954D-3215E7196804}"/>
              </a:ext>
            </a:extLst>
          </p:cNvPr>
          <p:cNvSpPr txBox="1"/>
          <p:nvPr/>
        </p:nvSpPr>
        <p:spPr>
          <a:xfrm>
            <a:off x="361665" y="1501366"/>
            <a:ext cx="115801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Sort &amp; Filter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Sort.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Sort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Custom Sort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84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13E312-C062-4AD6-8749-62E7EBF9B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5" y="36321"/>
            <a:ext cx="1107398" cy="7919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48B5ED-B64E-45D4-882D-4D92D1F2C316}"/>
              </a:ext>
            </a:extLst>
          </p:cNvPr>
          <p:cNvSpPr txBox="1"/>
          <p:nvPr/>
        </p:nvSpPr>
        <p:spPr>
          <a:xfrm>
            <a:off x="1272853" y="170686"/>
            <a:ext cx="1083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>
                <a:solidFill>
                  <a:srgbClr val="FF0000"/>
                </a:solidFill>
              </a:rPr>
              <a:t>Câu hỏi: </a:t>
            </a:r>
            <a:r>
              <a:rPr lang="en-US" sz="2800"/>
              <a:t>Hoàn thành PHT số 1 về các bước sắp xếp dữ liệu trên nhiều cột?</a:t>
            </a:r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885FD3D-9BCD-4E34-8E0A-DAD914D09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971" y="147576"/>
            <a:ext cx="11746057" cy="740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endParaRPr lang="en-US" altLang="en-US" sz="2800" b="1" dirty="0">
              <a:solidFill>
                <a:srgbClr val="FF0000"/>
              </a:solidFill>
              <a:latin typeface="+mn-l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r>
              <a:rPr lang="en-US" altLang="en-US" sz="28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PHIẾU HỌC TẬP SỐ 1: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Điền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còn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thiếu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năng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sắp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xếp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dữ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liệu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1: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Lựa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cột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cần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sắp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xếp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kiểu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sắp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xếp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……(1)……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……..(2)…..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0788" algn="r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+mn-lt"/>
                <a:ea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ea typeface="Times New Roman" panose="02020603050405020304" pitchFamily="18" charset="0"/>
              </a:rPr>
              <a:t>cần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ea typeface="Times New Roman" panose="02020603050405020304" pitchFamily="18" charset="0"/>
              </a:rPr>
              <a:t>thiết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n-lt"/>
                <a:ea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ea typeface="Times New Roman" panose="02020603050405020304" pitchFamily="18" charset="0"/>
              </a:rPr>
              <a:t>lệnh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……(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</a:rPr>
              <a:t>3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)…..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cột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muốn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sắp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xếp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tiếp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tục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cột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cần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sắp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xếp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kiểu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sắp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xếp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tăng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dần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hoặc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giảm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dần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3: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Nháy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chuột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lệnh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……(4).......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thu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mong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muốn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25D565-9C01-44D0-AC5D-E3C2423B9B47}"/>
              </a:ext>
            </a:extLst>
          </p:cNvPr>
          <p:cNvSpPr/>
          <p:nvPr/>
        </p:nvSpPr>
        <p:spPr>
          <a:xfrm>
            <a:off x="365381" y="2039111"/>
            <a:ext cx="1814944" cy="613245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Tăng dần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3C87DE-D8D4-4AB4-AEDB-F77A80B94BBC}"/>
              </a:ext>
            </a:extLst>
          </p:cNvPr>
          <p:cNvSpPr/>
          <p:nvPr/>
        </p:nvSpPr>
        <p:spPr>
          <a:xfrm>
            <a:off x="3076204" y="2039111"/>
            <a:ext cx="1941197" cy="613245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OK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90470D-F192-4D5D-B449-2140063D906A}"/>
              </a:ext>
            </a:extLst>
          </p:cNvPr>
          <p:cNvSpPr/>
          <p:nvPr/>
        </p:nvSpPr>
        <p:spPr>
          <a:xfrm>
            <a:off x="5878588" y="2039111"/>
            <a:ext cx="1814944" cy="613245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Add Level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7B9C3AB-673F-4501-9D0A-000DA56C1CFE}"/>
              </a:ext>
            </a:extLst>
          </p:cNvPr>
          <p:cNvSpPr/>
          <p:nvPr/>
        </p:nvSpPr>
        <p:spPr>
          <a:xfrm>
            <a:off x="8554719" y="2043801"/>
            <a:ext cx="1814944" cy="613245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Giảm dần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1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60768 0.18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78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67161 0.28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8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04713 0.372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711 0.559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D5E69675-1BED-4648-8C97-12673C368180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…..: 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1BE9115-241F-4E5B-AB2F-7A6B2A0B2004}"/>
              </a:ext>
            </a:extLst>
          </p:cNvPr>
          <p:cNvSpPr txBox="1"/>
          <p:nvPr/>
        </p:nvSpPr>
        <p:spPr>
          <a:xfrm>
            <a:off x="141045" y="608543"/>
            <a:ext cx="9161564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Sắp xếp dữ liệu trên nhiều cột: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87BC6-5DD9-45AB-B93A-CB6167DDC786}"/>
              </a:ext>
            </a:extLst>
          </p:cNvPr>
          <p:cNvSpPr txBox="1"/>
          <p:nvPr/>
        </p:nvSpPr>
        <p:spPr>
          <a:xfrm>
            <a:off x="242247" y="1221788"/>
            <a:ext cx="11808708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1: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Lựa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cột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cần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sắp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xếp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kiểu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sắp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xếp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tăng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dần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giảm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dần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0788" algn="r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2: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thiết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lệnh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ea typeface="Times New Roman" panose="02020603050405020304" pitchFamily="18" charset="0"/>
              </a:rPr>
              <a:t>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dd </a:t>
            </a:r>
            <a:r>
              <a:rPr lang="en-US" altLang="en-US" sz="2800" b="1" dirty="0">
                <a:solidFill>
                  <a:srgbClr val="0000FF"/>
                </a:solidFill>
                <a:ea typeface="Times New Roman" panose="02020603050405020304" pitchFamily="18" charset="0"/>
              </a:rPr>
              <a:t>L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evel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cột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muốn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sắp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xếp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tiếp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tục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cột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cần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sắp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xếp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kiểu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sắp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xếp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tăng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dần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hoặc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giảm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dần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3: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Nháy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chuột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lệnh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OK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thu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mong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muốn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A70CCA-77DD-4BF6-B63A-95A3D99A203E}"/>
              </a:ext>
            </a:extLst>
          </p:cNvPr>
          <p:cNvSpPr txBox="1"/>
          <p:nvPr/>
        </p:nvSpPr>
        <p:spPr>
          <a:xfrm>
            <a:off x="242246" y="4137630"/>
            <a:ext cx="118087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Sort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3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7F0822-A7BA-42B4-B7A1-53EDE10CCD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474" y="917741"/>
            <a:ext cx="9382120" cy="4732432"/>
          </a:xfrm>
          <a:prstGeom prst="rect">
            <a:avLst/>
          </a:prstGeom>
        </p:spPr>
      </p:pic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616D241E-5277-4E4A-9344-010F581B7B22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…..: 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BCC91529-7EE1-4F31-8B5F-B868B15EC94A}"/>
              </a:ext>
            </a:extLst>
          </p:cNvPr>
          <p:cNvSpPr txBox="1"/>
          <p:nvPr/>
        </p:nvSpPr>
        <p:spPr>
          <a:xfrm>
            <a:off x="3175918" y="5775227"/>
            <a:ext cx="3970961" cy="4178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20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4. Hộp thoại sắp xếp</a:t>
            </a:r>
            <a:endParaRPr lang="vi-V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45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293382" y="2013284"/>
            <a:ext cx="4126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332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">
            <a:extLst>
              <a:ext uri="{FF2B5EF4-FFF2-40B4-BE49-F238E27FC236}">
                <a16:creationId xmlns:a16="http://schemas.microsoft.com/office/drawing/2014/main" id="{B610F27F-CF44-48E4-9BBE-6630FDD87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7" y="122957"/>
            <a:ext cx="11797433" cy="142528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433BE4-8775-4F76-8AE9-D5A7F27CB281}"/>
              </a:ext>
            </a:extLst>
          </p:cNvPr>
          <p:cNvSpPr/>
          <p:nvPr/>
        </p:nvSpPr>
        <p:spPr>
          <a:xfrm>
            <a:off x="239496" y="229835"/>
            <a:ext cx="1128712" cy="1174030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52">
            <a:extLst>
              <a:ext uri="{FF2B5EF4-FFF2-40B4-BE49-F238E27FC236}">
                <a16:creationId xmlns:a16="http://schemas.microsoft.com/office/drawing/2014/main" id="{D2D50ADC-B25D-4B71-A16C-A414A613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923" y="163249"/>
            <a:ext cx="10228767" cy="9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một số tình huống cần có một bảng dữ liệu đã sắp xếp và nêu những tiêu chí sắp xếp tương ứng?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BCBB524E-BA29-4222-B691-D33630502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6" y="268729"/>
            <a:ext cx="1030287" cy="109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C6C6CC-74D4-403C-9F60-01F36F3C7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36" y="2273585"/>
            <a:ext cx="809898" cy="792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32D989-D37C-455F-8636-FCCE57E03F7D}"/>
              </a:ext>
            </a:extLst>
          </p:cNvPr>
          <p:cNvSpPr txBox="1"/>
          <p:nvPr/>
        </p:nvSpPr>
        <p:spPr>
          <a:xfrm>
            <a:off x="1186088" y="2197894"/>
            <a:ext cx="105700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C00000"/>
                </a:solidFill>
              </a:rPr>
              <a:t> + Sắp xếp thứ hạng các nước theo tổng số huy chương nhận được.</a:t>
            </a:r>
          </a:p>
          <a:p>
            <a:pPr algn="just"/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09FF8A-3C68-473C-93B0-1FC451A4A528}"/>
              </a:ext>
            </a:extLst>
          </p:cNvPr>
          <p:cNvSpPr txBox="1"/>
          <p:nvPr/>
        </p:nvSpPr>
        <p:spPr>
          <a:xfrm>
            <a:off x="1186088" y="2838320"/>
            <a:ext cx="105700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</a:rPr>
              <a:t> + </a:t>
            </a:r>
            <a:r>
              <a:rPr lang="en-US" sz="2800" b="1" dirty="0" err="1">
                <a:solidFill>
                  <a:srgbClr val="C00000"/>
                </a:solidFill>
              </a:rPr>
              <a:t>Tiêu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chí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sắp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xếp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tương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ứng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sắp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xếp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theo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thứ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tự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vàng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bạc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đồng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từ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cao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đến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thấp</a:t>
            </a:r>
            <a:r>
              <a:rPr lang="en-US" sz="2800" b="1" dirty="0">
                <a:solidFill>
                  <a:srgbClr val="C00000"/>
                </a:solidFill>
              </a:rPr>
              <a:t>. </a:t>
            </a:r>
          </a:p>
          <a:p>
            <a:pPr algn="just"/>
            <a:endParaRPr lang="en-US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5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5" grpId="0"/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AutoShape 6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AutoShape 8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198117" y="712150"/>
            <a:ext cx="7576119" cy="4345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1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8" y="1177481"/>
            <a:ext cx="649296" cy="57113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67951" y="1033725"/>
            <a:ext cx="11192186" cy="1186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A7F1F7-DDE8-4E94-BB3E-EDCB2EBBF134}"/>
              </a:ext>
            </a:extLst>
          </p:cNvPr>
          <p:cNvSpPr/>
          <p:nvPr/>
        </p:nvSpPr>
        <p:spPr>
          <a:xfrm>
            <a:off x="1179482" y="2593000"/>
            <a:ext cx="107691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* Yêu cầu: Học sinh thực hành trên máy tính theo nhóm.</a:t>
            </a:r>
          </a:p>
        </p:txBody>
      </p:sp>
      <p:sp>
        <p:nvSpPr>
          <p:cNvPr id="13" name="Hộp Văn bản 3">
            <a:extLst>
              <a:ext uri="{FF2B5EF4-FFF2-40B4-BE49-F238E27FC236}">
                <a16:creationId xmlns:a16="http://schemas.microsoft.com/office/drawing/2014/main" id="{86576C5E-6EAB-49A2-8534-9B7A89E45114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…..: 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08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204273-B6F1-4815-BEFA-4305A3DABE0D}"/>
              </a:ext>
            </a:extLst>
          </p:cNvPr>
          <p:cNvSpPr txBox="1"/>
          <p:nvPr/>
        </p:nvSpPr>
        <p:spPr>
          <a:xfrm>
            <a:off x="467434" y="530685"/>
            <a:ext cx="6260911" cy="388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bước thực hành: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Bước 1: Nháy chuột phải trên một ô bất kì trong bảng dữ liệu, chọn lệnh Sort.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Bước 2: Chọn lệnh </a:t>
            </a: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Add Level</a:t>
            </a:r>
            <a:r>
              <a:rPr lang="en-US" sz="2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để thêm cột Tốt, Khá, Đạt, tiếp tục thực hiện chọn cột cần sắp xếp và kiểu sắp xếp tăng dần.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Bước 3: Nháy chuột vào lệnh </a:t>
            </a: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OK</a:t>
            </a:r>
            <a:r>
              <a:rPr lang="en-US" sz="2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để thu được kết quả mong muốn.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CAEF9-7A3F-4E93-B226-FFD35BFC83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022930" y="530684"/>
            <a:ext cx="4891566" cy="49830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663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-332377" y="1328783"/>
            <a:ext cx="42926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813923" y="2462853"/>
            <a:ext cx="9675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 </a:t>
            </a:r>
            <a:endParaRPr lang="en-US" sz="54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99" y="3878037"/>
            <a:ext cx="3093627" cy="2979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526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AutoShape 6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AutoShape 8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3" y="712150"/>
            <a:ext cx="7576119" cy="4345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(BTVN)</a:t>
            </a:r>
            <a:endParaRPr kumimoji="0" lang="en-US" sz="1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9" y="1106507"/>
            <a:ext cx="649296" cy="57113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18751" y="1250310"/>
            <a:ext cx="10769124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Tạo trang tính với bảng dữ liệu như hình mẫu GV trình chiếu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Thực hiện thao tác gửi email cho GV.</a:t>
            </a:r>
            <a:endParaRPr lang="en-US" sz="4400"/>
          </a:p>
        </p:txBody>
      </p:sp>
      <p:sp>
        <p:nvSpPr>
          <p:cNvPr id="13" name="Hộp Văn bản 3">
            <a:extLst>
              <a:ext uri="{FF2B5EF4-FFF2-40B4-BE49-F238E27FC236}">
                <a16:creationId xmlns:a16="http://schemas.microsoft.com/office/drawing/2014/main" id="{9E854ADE-4C39-4AB6-BF08-4B4B567E7782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…..: 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58CAB1-6091-4BCA-8923-4F3F85140D3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566390" y="2502904"/>
            <a:ext cx="6782326" cy="36429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330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1511300"/>
            <a:ext cx="7950200" cy="3835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3009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914400" y="-25399"/>
            <a:ext cx="10642600" cy="6852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0125" y="4343400"/>
            <a:ext cx="2921876" cy="25146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56000" y="745846"/>
            <a:ext cx="48675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267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512918" y="1674949"/>
            <a:ext cx="764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28/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câu hỏi phần vận dụng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mới, Bài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“Biểu đồ trong phần mềm bảng tính”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8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11179"/>
            <a:ext cx="10752433" cy="4451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60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3D3657-7724-B4F9-7D0B-F20F69D42E92}"/>
              </a:ext>
            </a:extLst>
          </p:cNvPr>
          <p:cNvSpPr/>
          <p:nvPr/>
        </p:nvSpPr>
        <p:spPr>
          <a:xfrm>
            <a:off x="2958167" y="2717804"/>
            <a:ext cx="6363280" cy="192886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867" b="1">
                <a:solidFill>
                  <a:srgbClr val="00B050"/>
                </a:solidFill>
                <a:effectLst>
                  <a:outerShdw dist="38097" dir="7020457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HÌNH THÀNH </a:t>
            </a:r>
            <a:br>
              <a:rPr lang="en-US" sz="5867" b="1">
                <a:solidFill>
                  <a:srgbClr val="00B050"/>
                </a:solidFill>
                <a:effectLst>
                  <a:outerShdw dist="38097" dir="7020457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</a:br>
            <a:r>
              <a:rPr lang="en-US" sz="5867" b="1">
                <a:solidFill>
                  <a:srgbClr val="00B050"/>
                </a:solidFill>
                <a:effectLst>
                  <a:outerShdw dist="38097" dir="7020457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KIẾN THỨC MỚI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4345"/>
          <a:stretch/>
        </p:blipFill>
        <p:spPr>
          <a:xfrm>
            <a:off x="1507895" y="-196797"/>
            <a:ext cx="9270536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635" y="5196762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5"/>
            <a:ext cx="1574707" cy="1086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246" l="11741" r="773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7672" y="3759202"/>
            <a:ext cx="2980245" cy="2583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0952" l="6849" r="863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7941">
            <a:off x="1477556" y="3957866"/>
            <a:ext cx="695325" cy="8001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232574" y="3054327"/>
            <a:ext cx="2070156" cy="1633788"/>
            <a:chOff x="10232573" y="3054326"/>
            <a:chExt cx="2070156" cy="1633788"/>
          </a:xfrm>
        </p:grpSpPr>
        <p:sp>
          <p:nvSpPr>
            <p:cNvPr id="2" name="Oval 1"/>
            <p:cNvSpPr/>
            <p:nvPr/>
          </p:nvSpPr>
          <p:spPr>
            <a:xfrm>
              <a:off x="11046757" y="3454361"/>
              <a:ext cx="766483" cy="8337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9524" r="95918"/>
                      </a14:imgEffect>
                    </a14:imgLayer>
                  </a14:imgProps>
                </a:ext>
              </a:extLst>
            </a:blip>
            <a:srcRect b="3828"/>
            <a:stretch/>
          </p:blipFill>
          <p:spPr>
            <a:xfrm>
              <a:off x="10232573" y="3054326"/>
              <a:ext cx="2070156" cy="1633788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331194" y="515256"/>
            <a:ext cx="7901380" cy="3626899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ker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– TIẾT ….:</a:t>
            </a:r>
          </a:p>
          <a:p>
            <a:pPr algn="ctr" defTabSz="914377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 ker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 XẾP DỮ LIỆU</a:t>
            </a:r>
            <a:endParaRPr lang="en-US" sz="6000" b="1" kern="0">
              <a:solidFill>
                <a:srgbClr val="FF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136F97-F39E-4EC6-B0EF-F853432264E4}"/>
              </a:ext>
            </a:extLst>
          </p:cNvPr>
          <p:cNvGrpSpPr/>
          <p:nvPr/>
        </p:nvGrpSpPr>
        <p:grpSpPr>
          <a:xfrm>
            <a:off x="101647" y="2005426"/>
            <a:ext cx="1822403" cy="3930650"/>
            <a:chOff x="101647" y="2005426"/>
            <a:chExt cx="1822403" cy="3930650"/>
          </a:xfrm>
        </p:grpSpPr>
        <p:pic>
          <p:nvPicPr>
            <p:cNvPr id="10" name="Picture 38">
              <a:extLst>
                <a:ext uri="{FF2B5EF4-FFF2-40B4-BE49-F238E27FC236}">
                  <a16:creationId xmlns:a16="http://schemas.microsoft.com/office/drawing/2014/main" id="{7DECCA77-AA77-4D8D-AC3D-4346DA2C9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37" y="2005426"/>
              <a:ext cx="1801813" cy="393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BC59DEA0-5A0B-4476-B169-A7AAC219A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47" y="2756380"/>
              <a:ext cx="1544874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NỘI DUNG CHỦ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ĐỀ C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7F1D600-4C24-48EC-BED8-72EEBE0FA4DF}"/>
              </a:ext>
            </a:extLst>
          </p:cNvPr>
          <p:cNvGrpSpPr/>
          <p:nvPr/>
        </p:nvGrpSpPr>
        <p:grpSpPr>
          <a:xfrm>
            <a:off x="1847759" y="3988795"/>
            <a:ext cx="10040113" cy="822305"/>
            <a:chOff x="1831046" y="3490191"/>
            <a:chExt cx="10040113" cy="822305"/>
          </a:xfrm>
        </p:grpSpPr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D271605C-FB1E-4239-9E4F-8379567CE8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64446" y="3490191"/>
              <a:ext cx="9506713" cy="822305"/>
            </a:xfrm>
            <a:prstGeom prst="roundRect">
              <a:avLst>
                <a:gd name="adj" fmla="val 50000"/>
              </a:avLst>
            </a:prstGeom>
            <a:noFill/>
            <a:ln w="57150" algn="ctr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Sắp xếp dữ liệu trên nhiều cột.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406128D-080F-431D-8977-5FCB26B306E9}"/>
                </a:ext>
              </a:extLst>
            </p:cNvPr>
            <p:cNvSpPr/>
            <p:nvPr/>
          </p:nvSpPr>
          <p:spPr>
            <a:xfrm>
              <a:off x="1831046" y="3647850"/>
              <a:ext cx="522288" cy="506988"/>
            </a:xfrm>
            <a:prstGeom prst="ellipse">
              <a:avLst/>
            </a:prstGeom>
            <a:solidFill>
              <a:srgbClr val="0070C0">
                <a:alpha val="68000"/>
              </a:srgbClr>
            </a:solidFill>
            <a:ln>
              <a:solidFill>
                <a:srgbClr val="0070C0"/>
              </a:solidFill>
            </a:ln>
            <a:effectLst>
              <a:outerShdw blurRad="50800" dist="50800" dir="5400000" algn="ctr" rotWithShape="0">
                <a:srgbClr val="000000">
                  <a:alpha val="88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T prst="slope"/>
              <a:extrusionClr>
                <a:srgbClr val="00B0F0"/>
              </a:extrusionClr>
              <a:contourClr>
                <a:srgbClr val="FFFF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C3605BC-D0CD-442A-8487-6BF675B5EB8B}"/>
              </a:ext>
            </a:extLst>
          </p:cNvPr>
          <p:cNvGrpSpPr/>
          <p:nvPr/>
        </p:nvGrpSpPr>
        <p:grpSpPr>
          <a:xfrm>
            <a:off x="1780155" y="2756380"/>
            <a:ext cx="10173747" cy="822305"/>
            <a:chOff x="1355847" y="2098180"/>
            <a:chExt cx="10173747" cy="822305"/>
          </a:xfrm>
        </p:grpSpPr>
        <p:sp>
          <p:nvSpPr>
            <p:cNvPr id="9" name="AutoShape 21">
              <a:extLst>
                <a:ext uri="{FF2B5EF4-FFF2-40B4-BE49-F238E27FC236}">
                  <a16:creationId xmlns:a16="http://schemas.microsoft.com/office/drawing/2014/main" id="{1F7FA230-03A0-486A-AE54-6E61FEACE8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9284" y="2098180"/>
              <a:ext cx="9720310" cy="822305"/>
            </a:xfrm>
            <a:prstGeom prst="roundRect">
              <a:avLst>
                <a:gd name="adj" fmla="val 50000"/>
              </a:avLst>
            </a:prstGeom>
            <a:noFill/>
            <a:ln w="57150" algn="ctr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Sắp xếp dữ liệu trên một cột.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652C0D0-821B-4C7B-9E2C-9E9EC74F342B}"/>
                </a:ext>
              </a:extLst>
            </p:cNvPr>
            <p:cNvSpPr/>
            <p:nvPr/>
          </p:nvSpPr>
          <p:spPr>
            <a:xfrm>
              <a:off x="1355847" y="2244906"/>
              <a:ext cx="501698" cy="506988"/>
            </a:xfrm>
            <a:prstGeom prst="ellipse">
              <a:avLst/>
            </a:prstGeom>
            <a:solidFill>
              <a:srgbClr val="FF33CC">
                <a:alpha val="67843"/>
              </a:srgbClr>
            </a:solidFill>
            <a:ln>
              <a:solidFill>
                <a:srgbClr val="FF00FF"/>
              </a:solidFill>
            </a:ln>
            <a:effectLst>
              <a:outerShdw blurRad="50800" dist="50800" dir="5400000" algn="ctr" rotWithShape="0">
                <a:srgbClr val="000000">
                  <a:alpha val="88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T prst="slope"/>
              <a:extrusionClr>
                <a:srgbClr val="00B0F0"/>
              </a:extrusionClr>
              <a:contourClr>
                <a:srgbClr val="FFFF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7" name="Rectangle 5">
            <a:extLst>
              <a:ext uri="{FF2B5EF4-FFF2-40B4-BE49-F238E27FC236}">
                <a16:creationId xmlns:a16="http://schemas.microsoft.com/office/drawing/2014/main" id="{5798DA43-8B8F-4034-BE8F-2488FFF845FE}"/>
              </a:ext>
            </a:extLst>
          </p:cNvPr>
          <p:cNvSpPr/>
          <p:nvPr/>
        </p:nvSpPr>
        <p:spPr>
          <a:xfrm>
            <a:off x="1847759" y="416576"/>
            <a:ext cx="84964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BÀI: 02 – TIẾT: 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SẮP XẾP DỮ LIỆU</a:t>
            </a:r>
            <a:endParaRPr kumimoji="0" lang="en-US" sz="4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285301" y="2403851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3565732"/>
            <a:ext cx="2915653" cy="2915653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85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r>
              <a:rPr lang="en-US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…..: </a:t>
            </a:r>
            <a:r>
              <a:rPr lang="en-US" sz="3600" b="1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3" y="673689"/>
            <a:ext cx="9161564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Sắp xếp dữ liệu trên một cột: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7C51E5-B2AC-4773-82C6-EC0C37573C4F}"/>
              </a:ext>
            </a:extLst>
          </p:cNvPr>
          <p:cNvSpPr/>
          <p:nvPr/>
        </p:nvSpPr>
        <p:spPr>
          <a:xfrm>
            <a:off x="4612645" y="1387338"/>
            <a:ext cx="7323792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ea typeface="VNI-Times" pitchFamily="2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ea typeface="VNI-Times" pitchFamily="2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VNI-Times" pitchFamily="2" charset="0"/>
              </a:rPr>
              <a:t>Sĩ</a:t>
            </a:r>
            <a:r>
              <a:rPr lang="en-US" sz="2800" b="1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VNI-Times" pitchFamily="2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VNI-Times" pitchFamily="2" charset="0"/>
              </a:rPr>
              <a:t>Sort Smallest to Largest.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nnn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350DCD-58F9-45FB-9DDC-0F9A3AB4A6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94055" y="1467523"/>
            <a:ext cx="3720783" cy="37626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Hãy thiết lập tính năng sắp xếp và lọc dữ liệu cho bảng dữ liệu tổng Hình 1 và so sánh các kết quả thu được khi lần lượt nháy chuột vào biểu tượng trên dòng tiêu đề các cột Lớp và cột Sĩ số">
            <a:extLst>
              <a:ext uri="{FF2B5EF4-FFF2-40B4-BE49-F238E27FC236}">
                <a16:creationId xmlns:a16="http://schemas.microsoft.com/office/drawing/2014/main" id="{65344BC1-435A-451B-9576-C4DD22F20B2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310" y="2820470"/>
            <a:ext cx="479365" cy="279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ãy thiết lập tính năng sắp xếp và lọc dữ liệu cho bảng dữ liệu tổng Hình 1 và so sánh các kết quả thu được khi lần lượt nháy chuột vào biểu tượng trên dòng tiêu đề các cột Lớp và cột Sĩ số">
            <a:extLst>
              <a:ext uri="{FF2B5EF4-FFF2-40B4-BE49-F238E27FC236}">
                <a16:creationId xmlns:a16="http://schemas.microsoft.com/office/drawing/2014/main" id="{82803458-5101-4424-9675-4E14DAC1CA4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01" y="4114948"/>
            <a:ext cx="562899" cy="29195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899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73C85C30-E458-45D7-8B13-C97DF68EDBE0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…..: </a:t>
            </a:r>
            <a:r>
              <a:rPr lang="en-US" sz="3600" b="1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638DA8-2FD4-4AE2-940F-2018C74CC1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88382" y="827955"/>
            <a:ext cx="4808703" cy="41534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169D61-15BB-421B-B5F7-E6AC236098DA}"/>
              </a:ext>
            </a:extLst>
          </p:cNvPr>
          <p:cNvSpPr/>
          <p:nvPr/>
        </p:nvSpPr>
        <p:spPr>
          <a:xfrm>
            <a:off x="173681" y="5200845"/>
            <a:ext cx="9270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</a:rPr>
              <a:t>Nhận xét: </a:t>
            </a:r>
            <a:r>
              <a:rPr lang="en-US" sz="2800">
                <a:latin typeface="Times New Roman" panose="02020603050405020304" pitchFamily="18" charset="0"/>
                <a:ea typeface="VNI-Times" pitchFamily="2" charset="0"/>
              </a:rPr>
              <a:t>Từ biểu tượng           biến thành biểu tượng  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 descr="Hãy tạo bảng dữ liệu thống kê xếp loại học lực các lớp như ở Hình 2, rồi thiết lập tính năng sắp xếp và lọc dữ liệu cho bảng. Tiếp đến, nháy chuột vào biểu tượng...">
            <a:extLst>
              <a:ext uri="{FF2B5EF4-FFF2-40B4-BE49-F238E27FC236}">
                <a16:creationId xmlns:a16="http://schemas.microsoft.com/office/drawing/2014/main" id="{BA1C28F9-5249-4458-9C41-1DDC6B835A7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22" y="5301960"/>
            <a:ext cx="427986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ãy tạo bảng dữ liệu thống kê xếp loại học lực các lớp như ở Hình 2, rồi thiết lập tính năng sắp xếp và lọc dữ liệu cho bảng. Tiếp đến, nháy chuột vào biểu tượng...">
            <a:extLst>
              <a:ext uri="{FF2B5EF4-FFF2-40B4-BE49-F238E27FC236}">
                <a16:creationId xmlns:a16="http://schemas.microsoft.com/office/drawing/2014/main" id="{63AB221C-4B35-4B4C-994B-B43665FD128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172" y="5291005"/>
            <a:ext cx="427986" cy="3429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26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Hộp Văn bản 3">
            <a:extLst>
              <a:ext uri="{FF2B5EF4-FFF2-40B4-BE49-F238E27FC236}">
                <a16:creationId xmlns:a16="http://schemas.microsoft.com/office/drawing/2014/main" id="{D37862A0-2C38-4826-B009-FBBA5477603F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…..: </a:t>
            </a:r>
            <a:r>
              <a:rPr lang="en-US" sz="3600" b="1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BD2CB2-B948-46BC-9195-D56644F21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25" y="34556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8E6B5E-FFCA-4EAD-965B-346117E09CD4}"/>
              </a:ext>
            </a:extLst>
          </p:cNvPr>
          <p:cNvSpPr txBox="1"/>
          <p:nvPr/>
        </p:nvSpPr>
        <p:spPr>
          <a:xfrm>
            <a:off x="1256211" y="1554565"/>
            <a:ext cx="1083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>
                <a:solidFill>
                  <a:srgbClr val="002060"/>
                </a:solidFill>
              </a:rPr>
              <a:t>Câu 1:</a:t>
            </a:r>
            <a:r>
              <a:rPr lang="en-US" sz="2800">
                <a:solidFill>
                  <a:srgbClr val="002060"/>
                </a:solidFill>
              </a:rPr>
              <a:t> Tính năng sắp xếp dữ liệu trên một bảng dữ liệu có tác dụng là gì?</a:t>
            </a:r>
            <a:endParaRPr lang="en-US">
              <a:solidFill>
                <a:srgbClr val="7030A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7C9BF9-0F27-4BA0-BC97-4CD96461F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26" y="3059590"/>
            <a:ext cx="809898" cy="792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682D737F-5EAE-435E-8DFE-C3CE316B0948}"/>
              </a:ext>
            </a:extLst>
          </p:cNvPr>
          <p:cNvSpPr txBox="1"/>
          <p:nvPr/>
        </p:nvSpPr>
        <p:spPr>
          <a:xfrm>
            <a:off x="31863" y="673689"/>
            <a:ext cx="9161564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Sắp xếp dữ liệu trên một cột: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EA02D4-3E40-402F-8C40-7976EA2E292B}"/>
              </a:ext>
            </a:extLst>
          </p:cNvPr>
          <p:cNvGrpSpPr/>
          <p:nvPr/>
        </p:nvGrpSpPr>
        <p:grpSpPr>
          <a:xfrm>
            <a:off x="103222" y="1460202"/>
            <a:ext cx="1048602" cy="682355"/>
            <a:chOff x="7467601" y="2451691"/>
            <a:chExt cx="3366838" cy="3730712"/>
          </a:xfrm>
        </p:grpSpPr>
        <p:pic>
          <p:nvPicPr>
            <p:cNvPr id="19" name="Picture 18" descr="Background pattern&#10;&#10;Description automatically generated">
              <a:extLst>
                <a:ext uri="{FF2B5EF4-FFF2-40B4-BE49-F238E27FC236}">
                  <a16:creationId xmlns:a16="http://schemas.microsoft.com/office/drawing/2014/main" id="{8D07E2FE-7397-4286-8C6A-DA3B72596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rcRect l="36012" r="14448" b="2"/>
            <a:stretch/>
          </p:blipFill>
          <p:spPr>
            <a:xfrm>
              <a:off x="7560499" y="2451691"/>
              <a:ext cx="3273940" cy="3730712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866455A-AF43-49EB-9E16-21C968548A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7467601" y="2641977"/>
              <a:ext cx="3103563" cy="3103563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822F273-E25F-4604-9359-B0F39EB15190}"/>
              </a:ext>
            </a:extLst>
          </p:cNvPr>
          <p:cNvSpPr txBox="1"/>
          <p:nvPr/>
        </p:nvSpPr>
        <p:spPr>
          <a:xfrm>
            <a:off x="1151824" y="2805208"/>
            <a:ext cx="105700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b="1">
                <a:solidFill>
                  <a:srgbClr val="C00000"/>
                </a:solidFill>
              </a:rPr>
              <a:t>+ </a:t>
            </a:r>
            <a:r>
              <a:rPr lang="en-US" sz="2800" b="1" u="sng">
                <a:solidFill>
                  <a:srgbClr val="C00000"/>
                </a:solidFill>
              </a:rPr>
              <a:t>Trả lời:</a:t>
            </a:r>
            <a:r>
              <a:rPr lang="en-US" sz="2800" b="1">
                <a:solidFill>
                  <a:srgbClr val="C00000"/>
                </a:solidFill>
              </a:rPr>
              <a:t> </a:t>
            </a:r>
            <a:r>
              <a:rPr lang="en-US" sz="2800">
                <a:solidFill>
                  <a:srgbClr val="C00000"/>
                </a:solidFill>
              </a:rPr>
              <a:t>Sắp </a:t>
            </a:r>
            <a:r>
              <a:rPr lang="en-US" sz="2800" dirty="0" err="1">
                <a:solidFill>
                  <a:srgbClr val="C00000"/>
                </a:solidFill>
              </a:rPr>
              <a:t>xếp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một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bảng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dữ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liệu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nhằm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hoán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đổi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vị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trí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các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hàng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trong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bảng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dựa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trên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một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nội</a:t>
            </a:r>
            <a:r>
              <a:rPr lang="en-US" sz="2800" dirty="0">
                <a:solidFill>
                  <a:srgbClr val="C00000"/>
                </a:solidFill>
              </a:rPr>
              <a:t> dung </a:t>
            </a:r>
            <a:r>
              <a:rPr lang="en-US" sz="2800" dirty="0" err="1">
                <a:solidFill>
                  <a:srgbClr val="C00000"/>
                </a:solidFill>
              </a:rPr>
              <a:t>của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một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cột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cụ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thể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để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giá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trị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dữ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liệu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trên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các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hàng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của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cột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đó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được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sắp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xếp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theo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thứ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err="1">
                <a:solidFill>
                  <a:srgbClr val="C00000"/>
                </a:solidFill>
              </a:rPr>
              <a:t>tự</a:t>
            </a:r>
            <a:r>
              <a:rPr lang="en-US" sz="2800">
                <a:solidFill>
                  <a:srgbClr val="C00000"/>
                </a:solidFill>
              </a:rPr>
              <a:t> tăng dần </a:t>
            </a:r>
            <a:r>
              <a:rPr lang="en-US" sz="2800" dirty="0" err="1">
                <a:solidFill>
                  <a:srgbClr val="C00000"/>
                </a:solidFill>
              </a:rPr>
              <a:t>hoặc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giảm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dần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</a:p>
          <a:p>
            <a:pPr algn="just"/>
            <a:endParaRPr lang="en-US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24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4ABA169-979D-49BB-BF4A-F02BBA8CE00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7\uFFFD'\uFFFD{A74CD689-89C5-479C-87FA-7851B014C158}&quot;,&quot;F:\\BÀI GIẢNG ĐIỆN TỬ - THƯ VIỆN SỐ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CD CDE1 BÀI 2 SẮP XẾP DỮ LIỆU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5A3B29-1594-468B-900F-F31941044368}:6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128DF5-5577-4507-8518-9BC4DE17C7B0}:60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DA3EFE-028F-4E38-BE56-6DCF827F1D87}:60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EEAD0F-BDBF-42E2-B333-345D8352DEF9}:60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05D5DE-F4BE-4A78-AD98-C6169CB47B55}:6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748EF5-878E-4A40-814E-457BDC5FADAE}:60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EA618E-2A84-4BF1-BF0B-21DA932B7A28}:6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D5EEA3-6B02-499F-87DB-EE0DAB7C074B}:6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F0221F-4B5C-4DB6-8C52-B85232A0B6E4}:6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2EA9CF-7A8D-4FCB-90D1-4430F2448B78}:6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A3070B-60CE-42B5-B088-2DAF0A43E17B}:4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D11276-4B82-476B-A826-B87C9F1C77DB}:49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8AE3CA-9363-4285-8AC3-9AA9D4506108}:6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98EDAD-E103-44D8-859D-122BF6BE2C9F}:6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C6969D-54D4-4478-9F66-25A3790A094A}:49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C46F74-76EA-4BF5-BDCF-8E1478F6D5B0}:50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31465B-8A5E-45AC-8F7F-2F95AFEEFB72}:50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C144BE-9F66-4037-9F14-4A639C372C8C}:50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161F9B-C08E-4F7C-9DD3-4DBD729110E1}:49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629D42-1561-43A9-92E1-E3489A95ACA0}:50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8CE33F-1F61-4050-85A3-9F70BE26757A}:3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916293-2F5B-47B1-B768-73EFA840AAF7}:2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0103AE-E251-41AD-9180-758B7594D3CC}:5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62DE25-EEE8-457E-893A-CDDFC5ED4569}:4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ABF1AD-3950-456C-A3DD-4A623458017D}:3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990442-E108-4EDA-BAC5-3EDABE27E72E}:599"/>
</p:tagLst>
</file>

<file path=ppt/theme/theme1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ID16 2022 TIN7 BỘ SÁCH CANH DIEU STT 07
</file>

<file path=docProps/app.xml><?xml version="1.0" encoding="utf-8"?>
<Properties xmlns="http://schemas.openxmlformats.org/officeDocument/2006/extended-properties" xmlns:vt="http://schemas.openxmlformats.org/officeDocument/2006/docPropsVTypes">
  <TotalTime>4127</TotalTime>
  <Words>1311</Words>
  <Application>Microsoft Office PowerPoint</Application>
  <PresentationFormat>Widescreen</PresentationFormat>
  <Paragraphs>366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26</vt:i4>
      </vt:variant>
    </vt:vector>
  </HeadingPairs>
  <TitlesOfParts>
    <vt:vector size="49" baseType="lpstr">
      <vt:lpstr>Calibri Light</vt:lpstr>
      <vt:lpstr>Chu Van An</vt:lpstr>
      <vt:lpstr>Calibri</vt:lpstr>
      <vt:lpstr>Tahoma</vt:lpstr>
      <vt:lpstr>VNI-Times</vt:lpstr>
      <vt:lpstr>Times New Roman</vt:lpstr>
      <vt:lpstr>Arial</vt:lpstr>
      <vt:lpstr>Symbol</vt:lpstr>
      <vt:lpstr>8_Thiết kế Tùy chỉnh</vt:lpstr>
      <vt:lpstr>7_Thiết kế Tùy chỉnh</vt:lpstr>
      <vt:lpstr>3_Thiết kế Tùy chỉnh</vt:lpstr>
      <vt:lpstr>6_Thiết kế Tùy chỉnh</vt:lpstr>
      <vt:lpstr>4_Thiết kế Tùy chỉnh</vt:lpstr>
      <vt:lpstr>2_Thiết kế Tùy chỉnh</vt:lpstr>
      <vt:lpstr>5_Thiết kế Tùy chỉnh</vt:lpstr>
      <vt:lpstr>9_Thiết kế Tùy chỉnh</vt:lpstr>
      <vt:lpstr>1_Thiết kế Tùy chỉnh</vt:lpstr>
      <vt:lpstr>Thiết kế Tùy chỉnh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 CDE1 BÀI 2 SẮP XẾP DỮ LIỆU</dc:title>
  <dc:creator>Gia Huy Nguyễn</dc:creator>
  <cp:lastModifiedBy>STD</cp:lastModifiedBy>
  <cp:revision>382</cp:revision>
  <dcterms:created xsi:type="dcterms:W3CDTF">2021-06-22T15:39:08Z</dcterms:created>
  <dcterms:modified xsi:type="dcterms:W3CDTF">2024-05-31T09:57:23Z</dcterms:modified>
</cp:coreProperties>
</file>