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5"/>
  </p:notesMasterIdLst>
  <p:sldIdLst>
    <p:sldId id="256" r:id="rId2"/>
    <p:sldId id="293" r:id="rId3"/>
    <p:sldId id="382" r:id="rId4"/>
    <p:sldId id="259" r:id="rId5"/>
    <p:sldId id="274" r:id="rId6"/>
    <p:sldId id="333" r:id="rId7"/>
    <p:sldId id="295" r:id="rId8"/>
    <p:sldId id="389" r:id="rId9"/>
    <p:sldId id="388" r:id="rId10"/>
    <p:sldId id="390" r:id="rId11"/>
    <p:sldId id="391" r:id="rId12"/>
    <p:sldId id="394" r:id="rId13"/>
    <p:sldId id="395" r:id="rId14"/>
    <p:sldId id="396" r:id="rId15"/>
    <p:sldId id="397" r:id="rId16"/>
    <p:sldId id="398" r:id="rId17"/>
    <p:sldId id="399" r:id="rId18"/>
    <p:sldId id="401" r:id="rId19"/>
    <p:sldId id="403" r:id="rId20"/>
    <p:sldId id="404" r:id="rId21"/>
    <p:sldId id="402" r:id="rId22"/>
    <p:sldId id="405" r:id="rId23"/>
    <p:sldId id="407" r:id="rId24"/>
    <p:sldId id="408" r:id="rId25"/>
    <p:sldId id="409" r:id="rId26"/>
    <p:sldId id="410" r:id="rId27"/>
    <p:sldId id="411" r:id="rId28"/>
    <p:sldId id="413" r:id="rId29"/>
    <p:sldId id="414" r:id="rId30"/>
    <p:sldId id="417" r:id="rId31"/>
    <p:sldId id="415" r:id="rId32"/>
    <p:sldId id="418" r:id="rId33"/>
    <p:sldId id="419" r:id="rId34"/>
    <p:sldId id="420" r:id="rId35"/>
    <p:sldId id="421" r:id="rId36"/>
    <p:sldId id="422" r:id="rId37"/>
    <p:sldId id="423" r:id="rId38"/>
    <p:sldId id="424" r:id="rId39"/>
    <p:sldId id="425" r:id="rId40"/>
    <p:sldId id="426" r:id="rId41"/>
    <p:sldId id="427" r:id="rId42"/>
    <p:sldId id="379" r:id="rId43"/>
    <p:sldId id="380"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Montserrat ExtraBold" panose="020B0604020202020204" charset="0"/>
      <p:bold r:id="rId50"/>
      <p:boldItalic r:id="rId51"/>
    </p:embeddedFont>
    <p:embeddedFont>
      <p:font typeface="Anybody" panose="020B0604020202020204" charset="0"/>
      <p:regular r:id="rId52"/>
      <p:bold r:id="rId53"/>
      <p:italic r:id="rId54"/>
      <p:boldItalic r:id="rId55"/>
    </p:embeddedFont>
    <p:embeddedFont>
      <p:font typeface="Poppins Black" panose="020B0604020202020204" charset="0"/>
      <p:bold r:id="rId56"/>
      <p:boldItalic r:id="rId57"/>
    </p:embeddedFont>
    <p:embeddedFont>
      <p:font typeface="Lato"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306">
          <p15:clr>
            <a:srgbClr val="747775"/>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072665"/>
    <a:srgbClr val="002060"/>
    <a:srgbClr val="7030A0"/>
    <a:srgbClr val="FF6600"/>
    <a:srgbClr val="FF9900"/>
    <a:srgbClr val="FFFFCC"/>
    <a:srgbClr val="DA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2A4A91-42F8-4713-9D25-DC4A06FBE597}">
  <a:tblStyle styleId="{D72A4A91-42F8-4713-9D25-DC4A06FBE5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6" autoAdjust="0"/>
    <p:restoredTop sz="94660"/>
  </p:normalViewPr>
  <p:slideViewPr>
    <p:cSldViewPr snapToGrid="0">
      <p:cViewPr>
        <p:scale>
          <a:sx n="75" d="100"/>
          <a:sy n="75" d="100"/>
        </p:scale>
        <p:origin x="486" y="420"/>
      </p:cViewPr>
      <p:guideLst>
        <p:guide pos="5306"/>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552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52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10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75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537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969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311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76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00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477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2" name="Google Shape;300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5"/>
        <p:cNvGrpSpPr/>
        <p:nvPr/>
      </p:nvGrpSpPr>
      <p:grpSpPr>
        <a:xfrm>
          <a:off x="0" y="0"/>
          <a:ext cx="0" cy="0"/>
          <a:chOff x="0" y="0"/>
          <a:chExt cx="0" cy="0"/>
        </a:xfrm>
      </p:grpSpPr>
      <p:sp>
        <p:nvSpPr>
          <p:cNvPr id="3096" name="Google Shape;3096;g1eb77a3afcd_0_27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7" name="Google Shape;3097;g1eb77a3afcd_0_27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89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9530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1687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2159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906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863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7301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032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303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7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8"/>
        <p:cNvGrpSpPr/>
        <p:nvPr/>
      </p:nvGrpSpPr>
      <p:grpSpPr>
        <a:xfrm>
          <a:off x="0" y="0"/>
          <a:ext cx="0" cy="0"/>
          <a:chOff x="0" y="0"/>
          <a:chExt cx="0" cy="0"/>
        </a:xfrm>
      </p:grpSpPr>
      <p:sp>
        <p:nvSpPr>
          <p:cNvPr id="3239" name="Google Shape;323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0" name="Google Shape;324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5"/>
        <p:cNvGrpSpPr/>
        <p:nvPr/>
      </p:nvGrpSpPr>
      <p:grpSpPr>
        <a:xfrm>
          <a:off x="0" y="0"/>
          <a:ext cx="0" cy="0"/>
          <a:chOff x="0" y="0"/>
          <a:chExt cx="0" cy="0"/>
        </a:xfrm>
      </p:grpSpPr>
      <p:sp>
        <p:nvSpPr>
          <p:cNvPr id="3096" name="Google Shape;3096;g1eb77a3afcd_0_27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7" name="Google Shape;3097;g1eb77a3afcd_0_27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91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289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772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162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731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417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0488" y="-84850"/>
            <a:ext cx="9353597" cy="5313300"/>
            <a:chOff x="-92988" y="-84850"/>
            <a:chExt cx="9353597" cy="5313300"/>
          </a:xfrm>
        </p:grpSpPr>
        <p:grpSp>
          <p:nvGrpSpPr>
            <p:cNvPr id="10" name="Google Shape;10;p2"/>
            <p:cNvGrpSpPr/>
            <p:nvPr/>
          </p:nvGrpSpPr>
          <p:grpSpPr>
            <a:xfrm>
              <a:off x="-92988" y="-52925"/>
              <a:ext cx="9353597" cy="5238750"/>
              <a:chOff x="-721775" y="-52925"/>
              <a:chExt cx="10611000" cy="5238750"/>
            </a:xfrm>
          </p:grpSpPr>
          <p:cxnSp>
            <p:nvCxnSpPr>
              <p:cNvPr id="11" name="Google Shape;11;p2"/>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 name="Google Shape;24;p2"/>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37" name="Google Shape;37;p2"/>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8" name="Google Shape;48;p2"/>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9" name="Google Shape;49;p2"/>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0" name="Google Shape;50;p2"/>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1" name="Google Shape;51;p2"/>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2" name="Google Shape;52;p2"/>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3" name="Google Shape;53;p2"/>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4" name="Google Shape;54;p2"/>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5" name="Google Shape;55;p2"/>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6" name="Google Shape;56;p2"/>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7" name="Google Shape;57;p2"/>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8" name="Google Shape;58;p2"/>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9" name="Google Shape;59;p2"/>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0" name="Google Shape;60;p2"/>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1" name="Google Shape;61;p2"/>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2" name="Google Shape;62;p2"/>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3" name="Google Shape;63;p2"/>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2"/>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2"/>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2"/>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2"/>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2"/>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2"/>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2"/>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2"/>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2"/>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2"/>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2"/>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2"/>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6" name="Google Shape;76;p2"/>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2"/>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2"/>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2"/>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2"/>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2"/>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2"/>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2"/>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2"/>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2"/>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86" name="Google Shape;86;p2"/>
          <p:cNvSpPr txBox="1">
            <a:spLocks noGrp="1"/>
          </p:cNvSpPr>
          <p:nvPr>
            <p:ph type="ctrTitle"/>
          </p:nvPr>
        </p:nvSpPr>
        <p:spPr>
          <a:xfrm>
            <a:off x="1277425" y="1200169"/>
            <a:ext cx="6589200" cy="22269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4000">
                <a:latin typeface="Arial" panose="020B0604020202020204" pitchFamily="34" charset="0"/>
                <a:ea typeface="Arial" panose="020B0604020202020204" pitchFamily="34" charset="0"/>
                <a:cs typeface="Arial" panose="020B0604020202020204" pitchFamily="34" charset="0"/>
                <a:sym typeface="Montserrat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7" name="Google Shape;87;p2"/>
          <p:cNvSpPr txBox="1">
            <a:spLocks noGrp="1"/>
          </p:cNvSpPr>
          <p:nvPr>
            <p:ph type="subTitle" idx="1"/>
          </p:nvPr>
        </p:nvSpPr>
        <p:spPr>
          <a:xfrm>
            <a:off x="2307675" y="3619931"/>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8" name="Google Shape;88;p2"/>
          <p:cNvSpPr/>
          <p:nvPr/>
        </p:nvSpPr>
        <p:spPr>
          <a:xfrm rot="3163718">
            <a:off x="238013" y="-504559"/>
            <a:ext cx="636708" cy="1639563"/>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 name="Google Shape;89;p2"/>
          <p:cNvSpPr/>
          <p:nvPr/>
        </p:nvSpPr>
        <p:spPr>
          <a:xfrm rot="-5400000">
            <a:off x="6959366" y="2323712"/>
            <a:ext cx="3880856" cy="2314322"/>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 name="Google Shape;90;p2"/>
          <p:cNvSpPr/>
          <p:nvPr/>
        </p:nvSpPr>
        <p:spPr>
          <a:xfrm rot="10210696">
            <a:off x="-329408" y="4088751"/>
            <a:ext cx="2669052" cy="1478188"/>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91" name="Google Shape;91;p2"/>
          <p:cNvGrpSpPr/>
          <p:nvPr/>
        </p:nvGrpSpPr>
        <p:grpSpPr>
          <a:xfrm>
            <a:off x="458127" y="216702"/>
            <a:ext cx="1094100" cy="1078500"/>
            <a:chOff x="458127" y="216702"/>
            <a:chExt cx="1094100" cy="1078500"/>
          </a:xfrm>
        </p:grpSpPr>
        <p:sp>
          <p:nvSpPr>
            <p:cNvPr id="92" name="Google Shape;92;p2"/>
            <p:cNvSpPr/>
            <p:nvPr/>
          </p:nvSpPr>
          <p:spPr>
            <a:xfrm rot="900101">
              <a:off x="556070" y="318054"/>
              <a:ext cx="898213" cy="875796"/>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93" name="Google Shape;93;p2"/>
            <p:cNvGrpSpPr/>
            <p:nvPr/>
          </p:nvGrpSpPr>
          <p:grpSpPr>
            <a:xfrm rot="899838">
              <a:off x="863968" y="547356"/>
              <a:ext cx="282746" cy="416795"/>
              <a:chOff x="3210192" y="1583937"/>
              <a:chExt cx="235871" cy="347697"/>
            </a:xfrm>
          </p:grpSpPr>
          <p:sp>
            <p:nvSpPr>
              <p:cNvPr id="94" name="Google Shape;94;p2"/>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5" name="Google Shape;95;p2"/>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96" name="Google Shape;96;p2"/>
          <p:cNvGrpSpPr/>
          <p:nvPr/>
        </p:nvGrpSpPr>
        <p:grpSpPr>
          <a:xfrm rot="-951671">
            <a:off x="7140188" y="3935844"/>
            <a:ext cx="874776" cy="852576"/>
            <a:chOff x="6083000" y="-174649"/>
            <a:chExt cx="874800" cy="852600"/>
          </a:xfrm>
        </p:grpSpPr>
        <p:sp>
          <p:nvSpPr>
            <p:cNvPr id="97" name="Google Shape;97;p2"/>
            <p:cNvSpPr/>
            <p:nvPr/>
          </p:nvSpPr>
          <p:spPr>
            <a:xfrm>
              <a:off x="6083000" y="-174649"/>
              <a:ext cx="874800" cy="8526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98" name="Google Shape;98;p2"/>
            <p:cNvGrpSpPr/>
            <p:nvPr/>
          </p:nvGrpSpPr>
          <p:grpSpPr>
            <a:xfrm>
              <a:off x="6389460" y="48617"/>
              <a:ext cx="261977" cy="406366"/>
              <a:chOff x="1581640" y="4029040"/>
              <a:chExt cx="224391" cy="348065"/>
            </a:xfrm>
          </p:grpSpPr>
          <p:grpSp>
            <p:nvGrpSpPr>
              <p:cNvPr id="99" name="Google Shape;99;p2"/>
              <p:cNvGrpSpPr/>
              <p:nvPr/>
            </p:nvGrpSpPr>
            <p:grpSpPr>
              <a:xfrm>
                <a:off x="1643029" y="4049470"/>
                <a:ext cx="163002" cy="307394"/>
                <a:chOff x="3444716" y="4397025"/>
                <a:chExt cx="147446" cy="278034"/>
              </a:xfrm>
            </p:grpSpPr>
            <p:sp>
              <p:nvSpPr>
                <p:cNvPr id="100" name="Google Shape;100;p2"/>
                <p:cNvSpPr/>
                <p:nvPr/>
              </p:nvSpPr>
              <p:spPr>
                <a:xfrm>
                  <a:off x="3444716" y="4447507"/>
                  <a:ext cx="49148" cy="177069"/>
                </a:xfrm>
                <a:custGeom>
                  <a:avLst/>
                  <a:gdLst/>
                  <a:ahLst/>
                  <a:cxnLst/>
                  <a:rect l="l" t="t" r="r" b="b"/>
                  <a:pathLst>
                    <a:path w="49148" h="177069" extrusionOk="0">
                      <a:moveTo>
                        <a:pt x="36862" y="0"/>
                      </a:moveTo>
                      <a:lnTo>
                        <a:pt x="12287" y="0"/>
                      </a:lnTo>
                      <a:cubicBezTo>
                        <a:pt x="5525" y="0"/>
                        <a:pt x="0" y="5525"/>
                        <a:pt x="0" y="12287"/>
                      </a:cubicBezTo>
                      <a:lnTo>
                        <a:pt x="0" y="164783"/>
                      </a:lnTo>
                      <a:cubicBezTo>
                        <a:pt x="0" y="171545"/>
                        <a:pt x="5525" y="177070"/>
                        <a:pt x="12287" y="177070"/>
                      </a:cubicBezTo>
                      <a:lnTo>
                        <a:pt x="36862" y="177070"/>
                      </a:lnTo>
                      <a:cubicBezTo>
                        <a:pt x="43625" y="177070"/>
                        <a:pt x="49149" y="171545"/>
                        <a:pt x="49149" y="164783"/>
                      </a:cubicBezTo>
                      <a:lnTo>
                        <a:pt x="49149" y="12287"/>
                      </a:lnTo>
                      <a:cubicBezTo>
                        <a:pt x="49149" y="5525"/>
                        <a:pt x="43625" y="0"/>
                        <a:pt x="36862" y="0"/>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1" name="Google Shape;101;p2"/>
                <p:cNvSpPr/>
                <p:nvPr/>
              </p:nvSpPr>
              <p:spPr>
                <a:xfrm>
                  <a:off x="3543014" y="4397025"/>
                  <a:ext cx="49148" cy="278034"/>
                </a:xfrm>
                <a:custGeom>
                  <a:avLst/>
                  <a:gdLst/>
                  <a:ahLst/>
                  <a:cxnLst/>
                  <a:rect l="l" t="t" r="r" b="b"/>
                  <a:pathLst>
                    <a:path w="49148" h="278034" extrusionOk="0">
                      <a:moveTo>
                        <a:pt x="0" y="0"/>
                      </a:moveTo>
                      <a:lnTo>
                        <a:pt x="0" y="278035"/>
                      </a:lnTo>
                      <a:lnTo>
                        <a:pt x="36862" y="278035"/>
                      </a:lnTo>
                      <a:cubicBezTo>
                        <a:pt x="43625" y="278035"/>
                        <a:pt x="49149" y="272510"/>
                        <a:pt x="49149" y="265747"/>
                      </a:cubicBezTo>
                      <a:lnTo>
                        <a:pt x="49149" y="12382"/>
                      </a:lnTo>
                      <a:cubicBezTo>
                        <a:pt x="49149" y="5620"/>
                        <a:pt x="43625" y="95"/>
                        <a:pt x="36862" y="95"/>
                      </a:cubicBezTo>
                      <a:lnTo>
                        <a:pt x="0" y="9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02" name="Google Shape;102;p2"/>
              <p:cNvSpPr/>
              <p:nvPr/>
            </p:nvSpPr>
            <p:spPr>
              <a:xfrm>
                <a:off x="1581640" y="4029040"/>
                <a:ext cx="204055" cy="348065"/>
              </a:xfrm>
              <a:custGeom>
                <a:avLst/>
                <a:gdLst/>
                <a:ahLst/>
                <a:cxnLst/>
                <a:rect l="l" t="t" r="r" b="b"/>
                <a:pathLst>
                  <a:path w="184665" h="314991" extrusionOk="0">
                    <a:moveTo>
                      <a:pt x="178498" y="75057"/>
                    </a:moveTo>
                    <a:cubicBezTo>
                      <a:pt x="186690" y="74771"/>
                      <a:pt x="186690" y="63055"/>
                      <a:pt x="178498" y="62770"/>
                    </a:cubicBezTo>
                    <a:lnTo>
                      <a:pt x="160020" y="62770"/>
                    </a:lnTo>
                    <a:lnTo>
                      <a:pt x="160020" y="49816"/>
                    </a:lnTo>
                    <a:lnTo>
                      <a:pt x="178308" y="49816"/>
                    </a:lnTo>
                    <a:cubicBezTo>
                      <a:pt x="181356" y="49816"/>
                      <a:pt x="184118" y="47625"/>
                      <a:pt x="184594" y="44577"/>
                    </a:cubicBezTo>
                    <a:cubicBezTo>
                      <a:pt x="185166" y="40767"/>
                      <a:pt x="182213" y="37529"/>
                      <a:pt x="178498" y="37529"/>
                    </a:cubicBezTo>
                    <a:lnTo>
                      <a:pt x="160020" y="37529"/>
                    </a:lnTo>
                    <a:lnTo>
                      <a:pt x="160020" y="18479"/>
                    </a:lnTo>
                    <a:cubicBezTo>
                      <a:pt x="160020" y="8287"/>
                      <a:pt x="151733" y="0"/>
                      <a:pt x="141542" y="0"/>
                    </a:cubicBezTo>
                    <a:lnTo>
                      <a:pt x="104680" y="0"/>
                    </a:lnTo>
                    <a:cubicBezTo>
                      <a:pt x="101251" y="0"/>
                      <a:pt x="98489" y="2762"/>
                      <a:pt x="98489" y="6191"/>
                    </a:cubicBezTo>
                    <a:cubicBezTo>
                      <a:pt x="98489" y="16383"/>
                      <a:pt x="90202" y="24575"/>
                      <a:pt x="80010" y="24575"/>
                    </a:cubicBezTo>
                    <a:cubicBezTo>
                      <a:pt x="69818" y="24575"/>
                      <a:pt x="61531" y="16288"/>
                      <a:pt x="61531" y="6191"/>
                    </a:cubicBezTo>
                    <a:cubicBezTo>
                      <a:pt x="61531" y="2762"/>
                      <a:pt x="58769" y="0"/>
                      <a:pt x="55340" y="0"/>
                    </a:cubicBezTo>
                    <a:lnTo>
                      <a:pt x="18479" y="0"/>
                    </a:lnTo>
                    <a:cubicBezTo>
                      <a:pt x="8287" y="0"/>
                      <a:pt x="0" y="8287"/>
                      <a:pt x="0" y="18479"/>
                    </a:cubicBezTo>
                    <a:lnTo>
                      <a:pt x="0" y="296513"/>
                    </a:lnTo>
                    <a:cubicBezTo>
                      <a:pt x="0" y="306705"/>
                      <a:pt x="8287" y="314992"/>
                      <a:pt x="18479" y="314992"/>
                    </a:cubicBezTo>
                    <a:lnTo>
                      <a:pt x="55340" y="314992"/>
                    </a:lnTo>
                    <a:cubicBezTo>
                      <a:pt x="58769" y="314992"/>
                      <a:pt x="61531" y="312230"/>
                      <a:pt x="61531" y="308800"/>
                    </a:cubicBezTo>
                    <a:cubicBezTo>
                      <a:pt x="61531" y="298609"/>
                      <a:pt x="69818" y="290417"/>
                      <a:pt x="80010" y="290417"/>
                    </a:cubicBezTo>
                    <a:cubicBezTo>
                      <a:pt x="90202" y="290417"/>
                      <a:pt x="98489" y="298704"/>
                      <a:pt x="98489" y="308800"/>
                    </a:cubicBezTo>
                    <a:cubicBezTo>
                      <a:pt x="98489" y="312230"/>
                      <a:pt x="101251" y="314992"/>
                      <a:pt x="104680" y="314992"/>
                    </a:cubicBezTo>
                    <a:lnTo>
                      <a:pt x="141542" y="314992"/>
                    </a:lnTo>
                    <a:cubicBezTo>
                      <a:pt x="151733" y="314992"/>
                      <a:pt x="160020" y="306705"/>
                      <a:pt x="160020" y="296513"/>
                    </a:cubicBezTo>
                    <a:lnTo>
                      <a:pt x="160020" y="277463"/>
                    </a:lnTo>
                    <a:lnTo>
                      <a:pt x="178308" y="277463"/>
                    </a:lnTo>
                    <a:cubicBezTo>
                      <a:pt x="181356" y="277463"/>
                      <a:pt x="184118" y="275272"/>
                      <a:pt x="184594" y="272224"/>
                    </a:cubicBezTo>
                    <a:cubicBezTo>
                      <a:pt x="185166" y="268414"/>
                      <a:pt x="182213" y="265176"/>
                      <a:pt x="178498" y="265176"/>
                    </a:cubicBezTo>
                    <a:lnTo>
                      <a:pt x="160020" y="265176"/>
                    </a:lnTo>
                    <a:lnTo>
                      <a:pt x="160020" y="252222"/>
                    </a:lnTo>
                    <a:lnTo>
                      <a:pt x="178308" y="252222"/>
                    </a:lnTo>
                    <a:cubicBezTo>
                      <a:pt x="181356" y="252222"/>
                      <a:pt x="184118" y="250031"/>
                      <a:pt x="184594" y="246983"/>
                    </a:cubicBezTo>
                    <a:cubicBezTo>
                      <a:pt x="185166" y="243173"/>
                      <a:pt x="182213" y="239935"/>
                      <a:pt x="178498" y="239935"/>
                    </a:cubicBezTo>
                    <a:lnTo>
                      <a:pt x="160020" y="239935"/>
                    </a:lnTo>
                    <a:lnTo>
                      <a:pt x="160020" y="226981"/>
                    </a:lnTo>
                    <a:lnTo>
                      <a:pt x="178308" y="226981"/>
                    </a:lnTo>
                    <a:cubicBezTo>
                      <a:pt x="181356" y="226981"/>
                      <a:pt x="184118" y="224790"/>
                      <a:pt x="184594" y="221742"/>
                    </a:cubicBezTo>
                    <a:cubicBezTo>
                      <a:pt x="185166" y="217932"/>
                      <a:pt x="182213" y="214693"/>
                      <a:pt x="178498" y="214693"/>
                    </a:cubicBezTo>
                    <a:lnTo>
                      <a:pt x="160020" y="214693"/>
                    </a:lnTo>
                    <a:lnTo>
                      <a:pt x="160020" y="201739"/>
                    </a:lnTo>
                    <a:lnTo>
                      <a:pt x="178308" y="201739"/>
                    </a:lnTo>
                    <a:cubicBezTo>
                      <a:pt x="181356" y="201739"/>
                      <a:pt x="184118" y="199549"/>
                      <a:pt x="184594" y="196501"/>
                    </a:cubicBezTo>
                    <a:cubicBezTo>
                      <a:pt x="185166" y="192691"/>
                      <a:pt x="182213" y="189452"/>
                      <a:pt x="178498" y="189452"/>
                    </a:cubicBezTo>
                    <a:lnTo>
                      <a:pt x="160020" y="189452"/>
                    </a:lnTo>
                    <a:lnTo>
                      <a:pt x="160020" y="176498"/>
                    </a:lnTo>
                    <a:lnTo>
                      <a:pt x="178308" y="176498"/>
                    </a:lnTo>
                    <a:cubicBezTo>
                      <a:pt x="181356" y="176498"/>
                      <a:pt x="184118" y="174308"/>
                      <a:pt x="184594" y="171259"/>
                    </a:cubicBezTo>
                    <a:cubicBezTo>
                      <a:pt x="185166" y="167450"/>
                      <a:pt x="182213" y="164211"/>
                      <a:pt x="178498" y="164211"/>
                    </a:cubicBezTo>
                    <a:lnTo>
                      <a:pt x="160020" y="164211"/>
                    </a:lnTo>
                    <a:lnTo>
                      <a:pt x="160020" y="151257"/>
                    </a:lnTo>
                    <a:lnTo>
                      <a:pt x="178308" y="151257"/>
                    </a:lnTo>
                    <a:cubicBezTo>
                      <a:pt x="181356" y="151257"/>
                      <a:pt x="184118" y="149066"/>
                      <a:pt x="184594" y="146018"/>
                    </a:cubicBezTo>
                    <a:cubicBezTo>
                      <a:pt x="185166" y="142208"/>
                      <a:pt x="182213" y="138970"/>
                      <a:pt x="178498" y="138970"/>
                    </a:cubicBezTo>
                    <a:lnTo>
                      <a:pt x="160020" y="138970"/>
                    </a:lnTo>
                    <a:lnTo>
                      <a:pt x="160020" y="126016"/>
                    </a:lnTo>
                    <a:lnTo>
                      <a:pt x="178308" y="126016"/>
                    </a:lnTo>
                    <a:cubicBezTo>
                      <a:pt x="181356" y="126016"/>
                      <a:pt x="184118" y="123825"/>
                      <a:pt x="184594" y="120777"/>
                    </a:cubicBezTo>
                    <a:cubicBezTo>
                      <a:pt x="185166" y="116967"/>
                      <a:pt x="182213" y="113729"/>
                      <a:pt x="178498" y="113729"/>
                    </a:cubicBezTo>
                    <a:lnTo>
                      <a:pt x="160020" y="113729"/>
                    </a:lnTo>
                    <a:lnTo>
                      <a:pt x="160020" y="100775"/>
                    </a:lnTo>
                    <a:lnTo>
                      <a:pt x="178308" y="100775"/>
                    </a:lnTo>
                    <a:cubicBezTo>
                      <a:pt x="181356" y="100775"/>
                      <a:pt x="184118" y="98584"/>
                      <a:pt x="184594" y="95536"/>
                    </a:cubicBezTo>
                    <a:cubicBezTo>
                      <a:pt x="185166" y="91726"/>
                      <a:pt x="182213" y="88487"/>
                      <a:pt x="178498" y="88487"/>
                    </a:cubicBezTo>
                    <a:lnTo>
                      <a:pt x="160020" y="88487"/>
                    </a:lnTo>
                    <a:lnTo>
                      <a:pt x="160020" y="74962"/>
                    </a:lnTo>
                    <a:lnTo>
                      <a:pt x="178498" y="74962"/>
                    </a:lnTo>
                    <a:close/>
                    <a:moveTo>
                      <a:pt x="141637" y="302609"/>
                    </a:moveTo>
                    <a:lnTo>
                      <a:pt x="110300" y="302609"/>
                    </a:lnTo>
                    <a:cubicBezTo>
                      <a:pt x="103156" y="270034"/>
                      <a:pt x="57150" y="270034"/>
                      <a:pt x="50006" y="302609"/>
                    </a:cubicBezTo>
                    <a:lnTo>
                      <a:pt x="18669" y="302609"/>
                    </a:lnTo>
                    <a:cubicBezTo>
                      <a:pt x="15240" y="302609"/>
                      <a:pt x="12478" y="299847"/>
                      <a:pt x="12478" y="296418"/>
                    </a:cubicBezTo>
                    <a:lnTo>
                      <a:pt x="12478" y="18383"/>
                    </a:lnTo>
                    <a:cubicBezTo>
                      <a:pt x="12478" y="14954"/>
                      <a:pt x="15240" y="12192"/>
                      <a:pt x="18669" y="12192"/>
                    </a:cubicBezTo>
                    <a:lnTo>
                      <a:pt x="50006" y="12192"/>
                    </a:lnTo>
                    <a:cubicBezTo>
                      <a:pt x="57150" y="44767"/>
                      <a:pt x="103156" y="44767"/>
                      <a:pt x="110300" y="12192"/>
                    </a:cubicBezTo>
                    <a:lnTo>
                      <a:pt x="141637" y="12192"/>
                    </a:lnTo>
                    <a:cubicBezTo>
                      <a:pt x="145066" y="12192"/>
                      <a:pt x="147828" y="14954"/>
                      <a:pt x="147828" y="18383"/>
                    </a:cubicBezTo>
                    <a:lnTo>
                      <a:pt x="147828" y="296418"/>
                    </a:lnTo>
                    <a:cubicBezTo>
                      <a:pt x="147828" y="299847"/>
                      <a:pt x="145066" y="302609"/>
                      <a:pt x="141637" y="302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103" name="Google Shape;103;p2"/>
          <p:cNvSpPr/>
          <p:nvPr/>
        </p:nvSpPr>
        <p:spPr>
          <a:xfrm>
            <a:off x="7409604" y="-174731"/>
            <a:ext cx="1931051" cy="713951"/>
          </a:xfrm>
          <a:custGeom>
            <a:avLst/>
            <a:gdLst/>
            <a:ahLst/>
            <a:cxnLst/>
            <a:rect l="l" t="t" r="r" b="b"/>
            <a:pathLst>
              <a:path w="1425130" h="526901" extrusionOk="0">
                <a:moveTo>
                  <a:pt x="0" y="0"/>
                </a:moveTo>
                <a:cubicBezTo>
                  <a:pt x="61913" y="232029"/>
                  <a:pt x="238506" y="428435"/>
                  <a:pt x="470630" y="497491"/>
                </a:cubicBezTo>
                <a:cubicBezTo>
                  <a:pt x="705041" y="567214"/>
                  <a:pt x="969455" y="511302"/>
                  <a:pt x="1151668" y="347472"/>
                </a:cubicBezTo>
                <a:cubicBezTo>
                  <a:pt x="1257014" y="252794"/>
                  <a:pt x="1335405" y="133541"/>
                  <a:pt x="1425131" y="2495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8"/>
        <p:cNvGrpSpPr/>
        <p:nvPr/>
      </p:nvGrpSpPr>
      <p:grpSpPr>
        <a:xfrm>
          <a:off x="0" y="0"/>
          <a:ext cx="0" cy="0"/>
          <a:chOff x="0" y="0"/>
          <a:chExt cx="0" cy="0"/>
        </a:xfrm>
      </p:grpSpPr>
      <p:grpSp>
        <p:nvGrpSpPr>
          <p:cNvPr id="639" name="Google Shape;639;p8"/>
          <p:cNvGrpSpPr/>
          <p:nvPr/>
        </p:nvGrpSpPr>
        <p:grpSpPr>
          <a:xfrm>
            <a:off x="-70488" y="-84850"/>
            <a:ext cx="9353597" cy="5313300"/>
            <a:chOff x="-92988" y="-84850"/>
            <a:chExt cx="9353597" cy="5313300"/>
          </a:xfrm>
        </p:grpSpPr>
        <p:grpSp>
          <p:nvGrpSpPr>
            <p:cNvPr id="640" name="Google Shape;640;p8"/>
            <p:cNvGrpSpPr/>
            <p:nvPr/>
          </p:nvGrpSpPr>
          <p:grpSpPr>
            <a:xfrm>
              <a:off x="-92988" y="-52925"/>
              <a:ext cx="9353597" cy="5238750"/>
              <a:chOff x="-721775" y="-52925"/>
              <a:chExt cx="10611000" cy="5238750"/>
            </a:xfrm>
          </p:grpSpPr>
          <p:cxnSp>
            <p:nvCxnSpPr>
              <p:cNvPr id="641" name="Google Shape;641;p8"/>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2" name="Google Shape;642;p8"/>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3" name="Google Shape;643;p8"/>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4" name="Google Shape;644;p8"/>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5" name="Google Shape;645;p8"/>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6" name="Google Shape;646;p8"/>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7" name="Google Shape;647;p8"/>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8" name="Google Shape;648;p8"/>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9" name="Google Shape;649;p8"/>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0" name="Google Shape;650;p8"/>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1" name="Google Shape;651;p8"/>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2" name="Google Shape;652;p8"/>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3" name="Google Shape;653;p8"/>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4" name="Google Shape;654;p8"/>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5" name="Google Shape;655;p8"/>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6" name="Google Shape;656;p8"/>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7" name="Google Shape;657;p8"/>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8" name="Google Shape;658;p8"/>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9" name="Google Shape;659;p8"/>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0" name="Google Shape;660;p8"/>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1" name="Google Shape;661;p8"/>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2" name="Google Shape;662;p8"/>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3" name="Google Shape;663;p8"/>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4" name="Google Shape;664;p8"/>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5" name="Google Shape;665;p8"/>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6" name="Google Shape;666;p8"/>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667" name="Google Shape;667;p8"/>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68" name="Google Shape;668;p8"/>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69" name="Google Shape;669;p8"/>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0" name="Google Shape;670;p8"/>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1" name="Google Shape;671;p8"/>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2" name="Google Shape;672;p8"/>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3" name="Google Shape;673;p8"/>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4" name="Google Shape;674;p8"/>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5" name="Google Shape;675;p8"/>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6" name="Google Shape;676;p8"/>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7" name="Google Shape;677;p8"/>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8" name="Google Shape;678;p8"/>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9" name="Google Shape;679;p8"/>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0" name="Google Shape;680;p8"/>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1" name="Google Shape;681;p8"/>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2" name="Google Shape;682;p8"/>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3" name="Google Shape;683;p8"/>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4" name="Google Shape;684;p8"/>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5" name="Google Shape;685;p8"/>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6" name="Google Shape;686;p8"/>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7" name="Google Shape;687;p8"/>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8" name="Google Shape;688;p8"/>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9" name="Google Shape;689;p8"/>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0" name="Google Shape;690;p8"/>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1" name="Google Shape;691;p8"/>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2" name="Google Shape;692;p8"/>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3" name="Google Shape;693;p8"/>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4" name="Google Shape;694;p8"/>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5" name="Google Shape;695;p8"/>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6" name="Google Shape;696;p8"/>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7" name="Google Shape;697;p8"/>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8" name="Google Shape;698;p8"/>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9" name="Google Shape;699;p8"/>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0" name="Google Shape;700;p8"/>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1" name="Google Shape;701;p8"/>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2" name="Google Shape;702;p8"/>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3" name="Google Shape;703;p8"/>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4" name="Google Shape;704;p8"/>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5" name="Google Shape;705;p8"/>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6" name="Google Shape;706;p8"/>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7" name="Google Shape;707;p8"/>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8" name="Google Shape;708;p8"/>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9" name="Google Shape;709;p8"/>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0" name="Google Shape;710;p8"/>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1" name="Google Shape;711;p8"/>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2" name="Google Shape;712;p8"/>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3" name="Google Shape;713;p8"/>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4" name="Google Shape;714;p8"/>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5" name="Google Shape;715;p8"/>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716" name="Google Shape;716;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17" name="Google Shape;717;p8"/>
          <p:cNvSpPr/>
          <p:nvPr/>
        </p:nvSpPr>
        <p:spPr>
          <a:xfrm rot="10210696">
            <a:off x="-329408" y="4088751"/>
            <a:ext cx="2669052" cy="1478188"/>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718" name="Google Shape;718;p8"/>
          <p:cNvGrpSpPr/>
          <p:nvPr/>
        </p:nvGrpSpPr>
        <p:grpSpPr>
          <a:xfrm>
            <a:off x="9302" y="2242277"/>
            <a:ext cx="1094100" cy="1078500"/>
            <a:chOff x="458127" y="216702"/>
            <a:chExt cx="1094100" cy="1078500"/>
          </a:xfrm>
        </p:grpSpPr>
        <p:sp>
          <p:nvSpPr>
            <p:cNvPr id="719" name="Google Shape;719;p8"/>
            <p:cNvSpPr/>
            <p:nvPr/>
          </p:nvSpPr>
          <p:spPr>
            <a:xfrm rot="900101">
              <a:off x="556070" y="318054"/>
              <a:ext cx="898213" cy="875796"/>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20" name="Google Shape;720;p8"/>
            <p:cNvGrpSpPr/>
            <p:nvPr/>
          </p:nvGrpSpPr>
          <p:grpSpPr>
            <a:xfrm rot="899838">
              <a:off x="863968" y="547356"/>
              <a:ext cx="282746" cy="416795"/>
              <a:chOff x="3210192" y="1583937"/>
              <a:chExt cx="235871" cy="347697"/>
            </a:xfrm>
          </p:grpSpPr>
          <p:sp>
            <p:nvSpPr>
              <p:cNvPr id="721" name="Google Shape;721;p8"/>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2" name="Google Shape;722;p8"/>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723" name="Google Shape;723;p8"/>
          <p:cNvGrpSpPr/>
          <p:nvPr/>
        </p:nvGrpSpPr>
        <p:grpSpPr>
          <a:xfrm rot="6209372" flipH="1">
            <a:off x="-986037" y="-786403"/>
            <a:ext cx="3219463" cy="2540797"/>
            <a:chOff x="3647823" y="4003322"/>
            <a:chExt cx="1357550" cy="1453236"/>
          </a:xfrm>
        </p:grpSpPr>
        <p:sp>
          <p:nvSpPr>
            <p:cNvPr id="724" name="Google Shape;724;p8"/>
            <p:cNvSpPr/>
            <p:nvPr/>
          </p:nvSpPr>
          <p:spPr>
            <a:xfrm rot="-535229">
              <a:off x="3714612" y="4410537"/>
              <a:ext cx="1223973" cy="95691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5" name="Google Shape;725;p8"/>
            <p:cNvSpPr/>
            <p:nvPr/>
          </p:nvSpPr>
          <p:spPr>
            <a:xfrm>
              <a:off x="3834193" y="4003322"/>
              <a:ext cx="1094803" cy="1078645"/>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726" name="Google Shape;726;p8"/>
          <p:cNvSpPr/>
          <p:nvPr/>
        </p:nvSpPr>
        <p:spPr>
          <a:xfrm>
            <a:off x="7229724" y="-297457"/>
            <a:ext cx="2290896" cy="846993"/>
          </a:xfrm>
          <a:custGeom>
            <a:avLst/>
            <a:gdLst/>
            <a:ahLst/>
            <a:cxnLst/>
            <a:rect l="l" t="t" r="r" b="b"/>
            <a:pathLst>
              <a:path w="1425130" h="526901" extrusionOk="0">
                <a:moveTo>
                  <a:pt x="0" y="0"/>
                </a:moveTo>
                <a:cubicBezTo>
                  <a:pt x="61913" y="232029"/>
                  <a:pt x="238506" y="428435"/>
                  <a:pt x="470630" y="497491"/>
                </a:cubicBezTo>
                <a:cubicBezTo>
                  <a:pt x="705041" y="567214"/>
                  <a:pt x="969455" y="511302"/>
                  <a:pt x="1151668" y="347472"/>
                </a:cubicBezTo>
                <a:cubicBezTo>
                  <a:pt x="1257014" y="252794"/>
                  <a:pt x="1335405" y="133541"/>
                  <a:pt x="1425131" y="2495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7" name="Google Shape;727;p8"/>
          <p:cNvSpPr/>
          <p:nvPr/>
        </p:nvSpPr>
        <p:spPr>
          <a:xfrm rot="9232017">
            <a:off x="8172361" y="-489517"/>
            <a:ext cx="756044" cy="1946860"/>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8" name="Google Shape;728;p8"/>
          <p:cNvSpPr/>
          <p:nvPr/>
        </p:nvSpPr>
        <p:spPr>
          <a:xfrm rot="-4645472">
            <a:off x="6611974" y="2616143"/>
            <a:ext cx="3876840" cy="2311927"/>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729" name="Google Shape;729;p8"/>
          <p:cNvGrpSpPr/>
          <p:nvPr/>
        </p:nvGrpSpPr>
        <p:grpSpPr>
          <a:xfrm rot="1168176">
            <a:off x="7492682" y="3716647"/>
            <a:ext cx="874783" cy="852883"/>
            <a:chOff x="1863348" y="329301"/>
            <a:chExt cx="874800" cy="852900"/>
          </a:xfrm>
        </p:grpSpPr>
        <p:sp>
          <p:nvSpPr>
            <p:cNvPr id="730" name="Google Shape;730;p8"/>
            <p:cNvSpPr/>
            <p:nvPr/>
          </p:nvSpPr>
          <p:spPr>
            <a:xfrm>
              <a:off x="1863348" y="329301"/>
              <a:ext cx="874800" cy="852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31" name="Google Shape;731;p8"/>
            <p:cNvGrpSpPr/>
            <p:nvPr/>
          </p:nvGrpSpPr>
          <p:grpSpPr>
            <a:xfrm>
              <a:off x="2097202" y="552268"/>
              <a:ext cx="406585" cy="406744"/>
              <a:chOff x="7255881" y="2195095"/>
              <a:chExt cx="348223" cy="348359"/>
            </a:xfrm>
          </p:grpSpPr>
          <p:sp>
            <p:nvSpPr>
              <p:cNvPr id="732" name="Google Shape;732;p8"/>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733" name="Google Shape;733;p8"/>
              <p:cNvGrpSpPr/>
              <p:nvPr/>
            </p:nvGrpSpPr>
            <p:grpSpPr>
              <a:xfrm>
                <a:off x="7255881" y="2195095"/>
                <a:ext cx="348223" cy="348359"/>
                <a:chOff x="8521922" y="2719768"/>
                <a:chExt cx="314991" cy="315086"/>
              </a:xfrm>
            </p:grpSpPr>
            <p:sp>
              <p:nvSpPr>
                <p:cNvPr id="734" name="Google Shape;734;p8"/>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5" name="Google Shape;735;p8"/>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6" name="Google Shape;736;p8"/>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7" name="Google Shape;737;p8"/>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8" name="Google Shape;738;p8"/>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9" name="Google Shape;739;p8"/>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0" name="Google Shape;740;p8"/>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1" name="Google Shape;741;p8"/>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2" name="Google Shape;742;p8"/>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3" name="Google Shape;743;p8"/>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4" name="Google Shape;744;p8"/>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745" name="Google Shape;745;p8"/>
          <p:cNvGrpSpPr/>
          <p:nvPr/>
        </p:nvGrpSpPr>
        <p:grpSpPr>
          <a:xfrm rot="-951671">
            <a:off x="6731638" y="351219"/>
            <a:ext cx="874776" cy="852576"/>
            <a:chOff x="6083000" y="-174649"/>
            <a:chExt cx="874800" cy="852600"/>
          </a:xfrm>
        </p:grpSpPr>
        <p:sp>
          <p:nvSpPr>
            <p:cNvPr id="746" name="Google Shape;746;p8"/>
            <p:cNvSpPr/>
            <p:nvPr/>
          </p:nvSpPr>
          <p:spPr>
            <a:xfrm>
              <a:off x="6083000" y="-174649"/>
              <a:ext cx="874800" cy="8526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47" name="Google Shape;747;p8"/>
            <p:cNvGrpSpPr/>
            <p:nvPr/>
          </p:nvGrpSpPr>
          <p:grpSpPr>
            <a:xfrm>
              <a:off x="6389460" y="48617"/>
              <a:ext cx="261977" cy="406366"/>
              <a:chOff x="1581640" y="4029040"/>
              <a:chExt cx="224391" cy="348065"/>
            </a:xfrm>
          </p:grpSpPr>
          <p:grpSp>
            <p:nvGrpSpPr>
              <p:cNvPr id="748" name="Google Shape;748;p8"/>
              <p:cNvGrpSpPr/>
              <p:nvPr/>
            </p:nvGrpSpPr>
            <p:grpSpPr>
              <a:xfrm>
                <a:off x="1643029" y="4049470"/>
                <a:ext cx="163002" cy="307394"/>
                <a:chOff x="3444716" y="4397025"/>
                <a:chExt cx="147446" cy="278034"/>
              </a:xfrm>
            </p:grpSpPr>
            <p:sp>
              <p:nvSpPr>
                <p:cNvPr id="749" name="Google Shape;749;p8"/>
                <p:cNvSpPr/>
                <p:nvPr/>
              </p:nvSpPr>
              <p:spPr>
                <a:xfrm>
                  <a:off x="3444716" y="4447507"/>
                  <a:ext cx="49148" cy="177069"/>
                </a:xfrm>
                <a:custGeom>
                  <a:avLst/>
                  <a:gdLst/>
                  <a:ahLst/>
                  <a:cxnLst/>
                  <a:rect l="l" t="t" r="r" b="b"/>
                  <a:pathLst>
                    <a:path w="49148" h="177069" extrusionOk="0">
                      <a:moveTo>
                        <a:pt x="36862" y="0"/>
                      </a:moveTo>
                      <a:lnTo>
                        <a:pt x="12287" y="0"/>
                      </a:lnTo>
                      <a:cubicBezTo>
                        <a:pt x="5525" y="0"/>
                        <a:pt x="0" y="5525"/>
                        <a:pt x="0" y="12287"/>
                      </a:cubicBezTo>
                      <a:lnTo>
                        <a:pt x="0" y="164783"/>
                      </a:lnTo>
                      <a:cubicBezTo>
                        <a:pt x="0" y="171545"/>
                        <a:pt x="5525" y="177070"/>
                        <a:pt x="12287" y="177070"/>
                      </a:cubicBezTo>
                      <a:lnTo>
                        <a:pt x="36862" y="177070"/>
                      </a:lnTo>
                      <a:cubicBezTo>
                        <a:pt x="43625" y="177070"/>
                        <a:pt x="49149" y="171545"/>
                        <a:pt x="49149" y="164783"/>
                      </a:cubicBezTo>
                      <a:lnTo>
                        <a:pt x="49149" y="12287"/>
                      </a:lnTo>
                      <a:cubicBezTo>
                        <a:pt x="49149" y="5525"/>
                        <a:pt x="43625" y="0"/>
                        <a:pt x="36862" y="0"/>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50" name="Google Shape;750;p8"/>
                <p:cNvSpPr/>
                <p:nvPr/>
              </p:nvSpPr>
              <p:spPr>
                <a:xfrm>
                  <a:off x="3543014" y="4397025"/>
                  <a:ext cx="49148" cy="278034"/>
                </a:xfrm>
                <a:custGeom>
                  <a:avLst/>
                  <a:gdLst/>
                  <a:ahLst/>
                  <a:cxnLst/>
                  <a:rect l="l" t="t" r="r" b="b"/>
                  <a:pathLst>
                    <a:path w="49148" h="278034" extrusionOk="0">
                      <a:moveTo>
                        <a:pt x="0" y="0"/>
                      </a:moveTo>
                      <a:lnTo>
                        <a:pt x="0" y="278035"/>
                      </a:lnTo>
                      <a:lnTo>
                        <a:pt x="36862" y="278035"/>
                      </a:lnTo>
                      <a:cubicBezTo>
                        <a:pt x="43625" y="278035"/>
                        <a:pt x="49149" y="272510"/>
                        <a:pt x="49149" y="265747"/>
                      </a:cubicBezTo>
                      <a:lnTo>
                        <a:pt x="49149" y="12382"/>
                      </a:lnTo>
                      <a:cubicBezTo>
                        <a:pt x="49149" y="5620"/>
                        <a:pt x="43625" y="95"/>
                        <a:pt x="36862" y="95"/>
                      </a:cubicBezTo>
                      <a:lnTo>
                        <a:pt x="0" y="9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751" name="Google Shape;751;p8"/>
              <p:cNvSpPr/>
              <p:nvPr/>
            </p:nvSpPr>
            <p:spPr>
              <a:xfrm>
                <a:off x="1581640" y="4029040"/>
                <a:ext cx="204055" cy="348065"/>
              </a:xfrm>
              <a:custGeom>
                <a:avLst/>
                <a:gdLst/>
                <a:ahLst/>
                <a:cxnLst/>
                <a:rect l="l" t="t" r="r" b="b"/>
                <a:pathLst>
                  <a:path w="184665" h="314991" extrusionOk="0">
                    <a:moveTo>
                      <a:pt x="178498" y="75057"/>
                    </a:moveTo>
                    <a:cubicBezTo>
                      <a:pt x="186690" y="74771"/>
                      <a:pt x="186690" y="63055"/>
                      <a:pt x="178498" y="62770"/>
                    </a:cubicBezTo>
                    <a:lnTo>
                      <a:pt x="160020" y="62770"/>
                    </a:lnTo>
                    <a:lnTo>
                      <a:pt x="160020" y="49816"/>
                    </a:lnTo>
                    <a:lnTo>
                      <a:pt x="178308" y="49816"/>
                    </a:lnTo>
                    <a:cubicBezTo>
                      <a:pt x="181356" y="49816"/>
                      <a:pt x="184118" y="47625"/>
                      <a:pt x="184594" y="44577"/>
                    </a:cubicBezTo>
                    <a:cubicBezTo>
                      <a:pt x="185166" y="40767"/>
                      <a:pt x="182213" y="37529"/>
                      <a:pt x="178498" y="37529"/>
                    </a:cubicBezTo>
                    <a:lnTo>
                      <a:pt x="160020" y="37529"/>
                    </a:lnTo>
                    <a:lnTo>
                      <a:pt x="160020" y="18479"/>
                    </a:lnTo>
                    <a:cubicBezTo>
                      <a:pt x="160020" y="8287"/>
                      <a:pt x="151733" y="0"/>
                      <a:pt x="141542" y="0"/>
                    </a:cubicBezTo>
                    <a:lnTo>
                      <a:pt x="104680" y="0"/>
                    </a:lnTo>
                    <a:cubicBezTo>
                      <a:pt x="101251" y="0"/>
                      <a:pt x="98489" y="2762"/>
                      <a:pt x="98489" y="6191"/>
                    </a:cubicBezTo>
                    <a:cubicBezTo>
                      <a:pt x="98489" y="16383"/>
                      <a:pt x="90202" y="24575"/>
                      <a:pt x="80010" y="24575"/>
                    </a:cubicBezTo>
                    <a:cubicBezTo>
                      <a:pt x="69818" y="24575"/>
                      <a:pt x="61531" y="16288"/>
                      <a:pt x="61531" y="6191"/>
                    </a:cubicBezTo>
                    <a:cubicBezTo>
                      <a:pt x="61531" y="2762"/>
                      <a:pt x="58769" y="0"/>
                      <a:pt x="55340" y="0"/>
                    </a:cubicBezTo>
                    <a:lnTo>
                      <a:pt x="18479" y="0"/>
                    </a:lnTo>
                    <a:cubicBezTo>
                      <a:pt x="8287" y="0"/>
                      <a:pt x="0" y="8287"/>
                      <a:pt x="0" y="18479"/>
                    </a:cubicBezTo>
                    <a:lnTo>
                      <a:pt x="0" y="296513"/>
                    </a:lnTo>
                    <a:cubicBezTo>
                      <a:pt x="0" y="306705"/>
                      <a:pt x="8287" y="314992"/>
                      <a:pt x="18479" y="314992"/>
                    </a:cubicBezTo>
                    <a:lnTo>
                      <a:pt x="55340" y="314992"/>
                    </a:lnTo>
                    <a:cubicBezTo>
                      <a:pt x="58769" y="314992"/>
                      <a:pt x="61531" y="312230"/>
                      <a:pt x="61531" y="308800"/>
                    </a:cubicBezTo>
                    <a:cubicBezTo>
                      <a:pt x="61531" y="298609"/>
                      <a:pt x="69818" y="290417"/>
                      <a:pt x="80010" y="290417"/>
                    </a:cubicBezTo>
                    <a:cubicBezTo>
                      <a:pt x="90202" y="290417"/>
                      <a:pt x="98489" y="298704"/>
                      <a:pt x="98489" y="308800"/>
                    </a:cubicBezTo>
                    <a:cubicBezTo>
                      <a:pt x="98489" y="312230"/>
                      <a:pt x="101251" y="314992"/>
                      <a:pt x="104680" y="314992"/>
                    </a:cubicBezTo>
                    <a:lnTo>
                      <a:pt x="141542" y="314992"/>
                    </a:lnTo>
                    <a:cubicBezTo>
                      <a:pt x="151733" y="314992"/>
                      <a:pt x="160020" y="306705"/>
                      <a:pt x="160020" y="296513"/>
                    </a:cubicBezTo>
                    <a:lnTo>
                      <a:pt x="160020" y="277463"/>
                    </a:lnTo>
                    <a:lnTo>
                      <a:pt x="178308" y="277463"/>
                    </a:lnTo>
                    <a:cubicBezTo>
                      <a:pt x="181356" y="277463"/>
                      <a:pt x="184118" y="275272"/>
                      <a:pt x="184594" y="272224"/>
                    </a:cubicBezTo>
                    <a:cubicBezTo>
                      <a:pt x="185166" y="268414"/>
                      <a:pt x="182213" y="265176"/>
                      <a:pt x="178498" y="265176"/>
                    </a:cubicBezTo>
                    <a:lnTo>
                      <a:pt x="160020" y="265176"/>
                    </a:lnTo>
                    <a:lnTo>
                      <a:pt x="160020" y="252222"/>
                    </a:lnTo>
                    <a:lnTo>
                      <a:pt x="178308" y="252222"/>
                    </a:lnTo>
                    <a:cubicBezTo>
                      <a:pt x="181356" y="252222"/>
                      <a:pt x="184118" y="250031"/>
                      <a:pt x="184594" y="246983"/>
                    </a:cubicBezTo>
                    <a:cubicBezTo>
                      <a:pt x="185166" y="243173"/>
                      <a:pt x="182213" y="239935"/>
                      <a:pt x="178498" y="239935"/>
                    </a:cubicBezTo>
                    <a:lnTo>
                      <a:pt x="160020" y="239935"/>
                    </a:lnTo>
                    <a:lnTo>
                      <a:pt x="160020" y="226981"/>
                    </a:lnTo>
                    <a:lnTo>
                      <a:pt x="178308" y="226981"/>
                    </a:lnTo>
                    <a:cubicBezTo>
                      <a:pt x="181356" y="226981"/>
                      <a:pt x="184118" y="224790"/>
                      <a:pt x="184594" y="221742"/>
                    </a:cubicBezTo>
                    <a:cubicBezTo>
                      <a:pt x="185166" y="217932"/>
                      <a:pt x="182213" y="214693"/>
                      <a:pt x="178498" y="214693"/>
                    </a:cubicBezTo>
                    <a:lnTo>
                      <a:pt x="160020" y="214693"/>
                    </a:lnTo>
                    <a:lnTo>
                      <a:pt x="160020" y="201739"/>
                    </a:lnTo>
                    <a:lnTo>
                      <a:pt x="178308" y="201739"/>
                    </a:lnTo>
                    <a:cubicBezTo>
                      <a:pt x="181356" y="201739"/>
                      <a:pt x="184118" y="199549"/>
                      <a:pt x="184594" y="196501"/>
                    </a:cubicBezTo>
                    <a:cubicBezTo>
                      <a:pt x="185166" y="192691"/>
                      <a:pt x="182213" y="189452"/>
                      <a:pt x="178498" y="189452"/>
                    </a:cubicBezTo>
                    <a:lnTo>
                      <a:pt x="160020" y="189452"/>
                    </a:lnTo>
                    <a:lnTo>
                      <a:pt x="160020" y="176498"/>
                    </a:lnTo>
                    <a:lnTo>
                      <a:pt x="178308" y="176498"/>
                    </a:lnTo>
                    <a:cubicBezTo>
                      <a:pt x="181356" y="176498"/>
                      <a:pt x="184118" y="174308"/>
                      <a:pt x="184594" y="171259"/>
                    </a:cubicBezTo>
                    <a:cubicBezTo>
                      <a:pt x="185166" y="167450"/>
                      <a:pt x="182213" y="164211"/>
                      <a:pt x="178498" y="164211"/>
                    </a:cubicBezTo>
                    <a:lnTo>
                      <a:pt x="160020" y="164211"/>
                    </a:lnTo>
                    <a:lnTo>
                      <a:pt x="160020" y="151257"/>
                    </a:lnTo>
                    <a:lnTo>
                      <a:pt x="178308" y="151257"/>
                    </a:lnTo>
                    <a:cubicBezTo>
                      <a:pt x="181356" y="151257"/>
                      <a:pt x="184118" y="149066"/>
                      <a:pt x="184594" y="146018"/>
                    </a:cubicBezTo>
                    <a:cubicBezTo>
                      <a:pt x="185166" y="142208"/>
                      <a:pt x="182213" y="138970"/>
                      <a:pt x="178498" y="138970"/>
                    </a:cubicBezTo>
                    <a:lnTo>
                      <a:pt x="160020" y="138970"/>
                    </a:lnTo>
                    <a:lnTo>
                      <a:pt x="160020" y="126016"/>
                    </a:lnTo>
                    <a:lnTo>
                      <a:pt x="178308" y="126016"/>
                    </a:lnTo>
                    <a:cubicBezTo>
                      <a:pt x="181356" y="126016"/>
                      <a:pt x="184118" y="123825"/>
                      <a:pt x="184594" y="120777"/>
                    </a:cubicBezTo>
                    <a:cubicBezTo>
                      <a:pt x="185166" y="116967"/>
                      <a:pt x="182213" y="113729"/>
                      <a:pt x="178498" y="113729"/>
                    </a:cubicBezTo>
                    <a:lnTo>
                      <a:pt x="160020" y="113729"/>
                    </a:lnTo>
                    <a:lnTo>
                      <a:pt x="160020" y="100775"/>
                    </a:lnTo>
                    <a:lnTo>
                      <a:pt x="178308" y="100775"/>
                    </a:lnTo>
                    <a:cubicBezTo>
                      <a:pt x="181356" y="100775"/>
                      <a:pt x="184118" y="98584"/>
                      <a:pt x="184594" y="95536"/>
                    </a:cubicBezTo>
                    <a:cubicBezTo>
                      <a:pt x="185166" y="91726"/>
                      <a:pt x="182213" y="88487"/>
                      <a:pt x="178498" y="88487"/>
                    </a:cubicBezTo>
                    <a:lnTo>
                      <a:pt x="160020" y="88487"/>
                    </a:lnTo>
                    <a:lnTo>
                      <a:pt x="160020" y="74962"/>
                    </a:lnTo>
                    <a:lnTo>
                      <a:pt x="178498" y="74962"/>
                    </a:lnTo>
                    <a:close/>
                    <a:moveTo>
                      <a:pt x="141637" y="302609"/>
                    </a:moveTo>
                    <a:lnTo>
                      <a:pt x="110300" y="302609"/>
                    </a:lnTo>
                    <a:cubicBezTo>
                      <a:pt x="103156" y="270034"/>
                      <a:pt x="57150" y="270034"/>
                      <a:pt x="50006" y="302609"/>
                    </a:cubicBezTo>
                    <a:lnTo>
                      <a:pt x="18669" y="302609"/>
                    </a:lnTo>
                    <a:cubicBezTo>
                      <a:pt x="15240" y="302609"/>
                      <a:pt x="12478" y="299847"/>
                      <a:pt x="12478" y="296418"/>
                    </a:cubicBezTo>
                    <a:lnTo>
                      <a:pt x="12478" y="18383"/>
                    </a:lnTo>
                    <a:cubicBezTo>
                      <a:pt x="12478" y="14954"/>
                      <a:pt x="15240" y="12192"/>
                      <a:pt x="18669" y="12192"/>
                    </a:cubicBezTo>
                    <a:lnTo>
                      <a:pt x="50006" y="12192"/>
                    </a:lnTo>
                    <a:cubicBezTo>
                      <a:pt x="57150" y="44767"/>
                      <a:pt x="103156" y="44767"/>
                      <a:pt x="110300" y="12192"/>
                    </a:cubicBezTo>
                    <a:lnTo>
                      <a:pt x="141637" y="12192"/>
                    </a:lnTo>
                    <a:cubicBezTo>
                      <a:pt x="145066" y="12192"/>
                      <a:pt x="147828" y="14954"/>
                      <a:pt x="147828" y="18383"/>
                    </a:cubicBezTo>
                    <a:lnTo>
                      <a:pt x="147828" y="296418"/>
                    </a:lnTo>
                    <a:cubicBezTo>
                      <a:pt x="147828" y="299847"/>
                      <a:pt x="145066" y="302609"/>
                      <a:pt x="141637" y="302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2"/>
        <p:cNvGrpSpPr/>
        <p:nvPr/>
      </p:nvGrpSpPr>
      <p:grpSpPr>
        <a:xfrm>
          <a:off x="0" y="0"/>
          <a:ext cx="0" cy="0"/>
          <a:chOff x="0" y="0"/>
          <a:chExt cx="0" cy="0"/>
        </a:xfrm>
      </p:grpSpPr>
      <p:grpSp>
        <p:nvGrpSpPr>
          <p:cNvPr id="753" name="Google Shape;753;p9"/>
          <p:cNvGrpSpPr/>
          <p:nvPr/>
        </p:nvGrpSpPr>
        <p:grpSpPr>
          <a:xfrm>
            <a:off x="-70488" y="-84850"/>
            <a:ext cx="9353597" cy="5313300"/>
            <a:chOff x="-92988" y="-84850"/>
            <a:chExt cx="9353597" cy="5313300"/>
          </a:xfrm>
        </p:grpSpPr>
        <p:grpSp>
          <p:nvGrpSpPr>
            <p:cNvPr id="754" name="Google Shape;754;p9"/>
            <p:cNvGrpSpPr/>
            <p:nvPr/>
          </p:nvGrpSpPr>
          <p:grpSpPr>
            <a:xfrm>
              <a:off x="-92988" y="-52925"/>
              <a:ext cx="9353597" cy="5238750"/>
              <a:chOff x="-721775" y="-52925"/>
              <a:chExt cx="10611000" cy="5238750"/>
            </a:xfrm>
          </p:grpSpPr>
          <p:cxnSp>
            <p:nvCxnSpPr>
              <p:cNvPr id="755" name="Google Shape;755;p9"/>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6" name="Google Shape;756;p9"/>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7" name="Google Shape;757;p9"/>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8" name="Google Shape;758;p9"/>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9" name="Google Shape;759;p9"/>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0" name="Google Shape;760;p9"/>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1" name="Google Shape;761;p9"/>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2" name="Google Shape;762;p9"/>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3" name="Google Shape;763;p9"/>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4" name="Google Shape;764;p9"/>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5" name="Google Shape;765;p9"/>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6" name="Google Shape;766;p9"/>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7" name="Google Shape;767;p9"/>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8" name="Google Shape;768;p9"/>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9" name="Google Shape;769;p9"/>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0" name="Google Shape;770;p9"/>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1" name="Google Shape;771;p9"/>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2" name="Google Shape;772;p9"/>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3" name="Google Shape;773;p9"/>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4" name="Google Shape;774;p9"/>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5" name="Google Shape;775;p9"/>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6" name="Google Shape;776;p9"/>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7" name="Google Shape;777;p9"/>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8" name="Google Shape;778;p9"/>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9" name="Google Shape;779;p9"/>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80" name="Google Shape;780;p9"/>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781" name="Google Shape;781;p9"/>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2" name="Google Shape;782;p9"/>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3" name="Google Shape;783;p9"/>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4" name="Google Shape;784;p9"/>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5" name="Google Shape;785;p9"/>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6" name="Google Shape;786;p9"/>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7" name="Google Shape;787;p9"/>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8" name="Google Shape;788;p9"/>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9" name="Google Shape;789;p9"/>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0" name="Google Shape;790;p9"/>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1" name="Google Shape;791;p9"/>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2" name="Google Shape;792;p9"/>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3" name="Google Shape;793;p9"/>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4" name="Google Shape;794;p9"/>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5" name="Google Shape;795;p9"/>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6" name="Google Shape;796;p9"/>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7" name="Google Shape;797;p9"/>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8" name="Google Shape;798;p9"/>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9" name="Google Shape;799;p9"/>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0" name="Google Shape;800;p9"/>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1" name="Google Shape;801;p9"/>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2" name="Google Shape;802;p9"/>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3" name="Google Shape;803;p9"/>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4" name="Google Shape;804;p9"/>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5" name="Google Shape;805;p9"/>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6" name="Google Shape;806;p9"/>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7" name="Google Shape;807;p9"/>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8" name="Google Shape;808;p9"/>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9" name="Google Shape;809;p9"/>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0" name="Google Shape;810;p9"/>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1" name="Google Shape;811;p9"/>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2" name="Google Shape;812;p9"/>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3" name="Google Shape;813;p9"/>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4" name="Google Shape;814;p9"/>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5" name="Google Shape;815;p9"/>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6" name="Google Shape;816;p9"/>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7" name="Google Shape;817;p9"/>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8" name="Google Shape;818;p9"/>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9" name="Google Shape;819;p9"/>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0" name="Google Shape;820;p9"/>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1" name="Google Shape;821;p9"/>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2" name="Google Shape;822;p9"/>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3" name="Google Shape;823;p9"/>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4" name="Google Shape;824;p9"/>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5" name="Google Shape;825;p9"/>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6" name="Google Shape;826;p9"/>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7" name="Google Shape;827;p9"/>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8" name="Google Shape;828;p9"/>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9" name="Google Shape;829;p9"/>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830" name="Google Shape;830;p9"/>
          <p:cNvSpPr txBox="1">
            <a:spLocks noGrp="1"/>
          </p:cNvSpPr>
          <p:nvPr>
            <p:ph type="title"/>
          </p:nvPr>
        </p:nvSpPr>
        <p:spPr>
          <a:xfrm>
            <a:off x="2135550" y="139563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70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31" name="Google Shape;831;p9"/>
          <p:cNvSpPr txBox="1">
            <a:spLocks noGrp="1"/>
          </p:cNvSpPr>
          <p:nvPr>
            <p:ph type="subTitle" idx="1"/>
          </p:nvPr>
        </p:nvSpPr>
        <p:spPr>
          <a:xfrm>
            <a:off x="2135550" y="2655638"/>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2" name="Google Shape;832;p9"/>
          <p:cNvSpPr/>
          <p:nvPr/>
        </p:nvSpPr>
        <p:spPr>
          <a:xfrm rot="-4224538">
            <a:off x="126367" y="3092806"/>
            <a:ext cx="1173714" cy="3022386"/>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33" name="Google Shape;833;p9"/>
          <p:cNvGrpSpPr/>
          <p:nvPr/>
        </p:nvGrpSpPr>
        <p:grpSpPr>
          <a:xfrm rot="-8100000">
            <a:off x="7678326" y="-728481"/>
            <a:ext cx="1828392" cy="2076143"/>
            <a:chOff x="3506361" y="3788953"/>
            <a:chExt cx="1828410" cy="1815102"/>
          </a:xfrm>
        </p:grpSpPr>
        <p:sp>
          <p:nvSpPr>
            <p:cNvPr id="834" name="Google Shape;834;p9"/>
            <p:cNvSpPr/>
            <p:nvPr/>
          </p:nvSpPr>
          <p:spPr>
            <a:xfrm rot="-710660">
              <a:off x="3624971" y="3901939"/>
              <a:ext cx="1222962" cy="128140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35" name="Google Shape;835;p9"/>
            <p:cNvSpPr/>
            <p:nvPr/>
          </p:nvSpPr>
          <p:spPr>
            <a:xfrm rot="2052709">
              <a:off x="3753664" y="4052152"/>
              <a:ext cx="1333810" cy="1288704"/>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836" name="Google Shape;836;p9"/>
          <p:cNvSpPr/>
          <p:nvPr/>
        </p:nvSpPr>
        <p:spPr>
          <a:xfrm>
            <a:off x="-349700" y="-5124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37" name="Google Shape;837;p9"/>
          <p:cNvSpPr/>
          <p:nvPr/>
        </p:nvSpPr>
        <p:spPr>
          <a:xfrm rot="-3725312">
            <a:off x="7737032" y="4180958"/>
            <a:ext cx="1710968" cy="1419226"/>
          </a:xfrm>
          <a:custGeom>
            <a:avLst/>
            <a:gdLst/>
            <a:ahLst/>
            <a:cxnLst/>
            <a:rect l="l" t="t" r="r" b="b"/>
            <a:pathLst>
              <a:path w="65261" h="69789" extrusionOk="0">
                <a:moveTo>
                  <a:pt x="26290" y="11420"/>
                </a:moveTo>
                <a:cubicBezTo>
                  <a:pt x="26377" y="11420"/>
                  <a:pt x="26485" y="11442"/>
                  <a:pt x="26571" y="11463"/>
                </a:cubicBezTo>
                <a:cubicBezTo>
                  <a:pt x="28537" y="12889"/>
                  <a:pt x="28991" y="14531"/>
                  <a:pt x="29509" y="16453"/>
                </a:cubicBezTo>
                <a:cubicBezTo>
                  <a:pt x="29963" y="18138"/>
                  <a:pt x="30503" y="20082"/>
                  <a:pt x="32209" y="22264"/>
                </a:cubicBezTo>
                <a:cubicBezTo>
                  <a:pt x="30719" y="22999"/>
                  <a:pt x="29163" y="23517"/>
                  <a:pt x="27543" y="23668"/>
                </a:cubicBezTo>
                <a:cubicBezTo>
                  <a:pt x="25902" y="23452"/>
                  <a:pt x="24649" y="22545"/>
                  <a:pt x="23871" y="21054"/>
                </a:cubicBezTo>
                <a:cubicBezTo>
                  <a:pt x="22769" y="18937"/>
                  <a:pt x="22856" y="15827"/>
                  <a:pt x="24087" y="13494"/>
                </a:cubicBezTo>
                <a:cubicBezTo>
                  <a:pt x="24519" y="12500"/>
                  <a:pt x="25318" y="11420"/>
                  <a:pt x="26290" y="11420"/>
                </a:cubicBezTo>
                <a:close/>
                <a:moveTo>
                  <a:pt x="57855" y="16157"/>
                </a:moveTo>
                <a:cubicBezTo>
                  <a:pt x="59502" y="16157"/>
                  <a:pt x="61272" y="16652"/>
                  <a:pt x="62906" y="18117"/>
                </a:cubicBezTo>
                <a:cubicBezTo>
                  <a:pt x="64915" y="21400"/>
                  <a:pt x="61264" y="24943"/>
                  <a:pt x="60097" y="25980"/>
                </a:cubicBezTo>
                <a:cubicBezTo>
                  <a:pt x="56425" y="29782"/>
                  <a:pt x="52710" y="31683"/>
                  <a:pt x="48843" y="31683"/>
                </a:cubicBezTo>
                <a:cubicBezTo>
                  <a:pt x="47028" y="31683"/>
                  <a:pt x="45170" y="31251"/>
                  <a:pt x="43291" y="30408"/>
                </a:cubicBezTo>
                <a:cubicBezTo>
                  <a:pt x="43291" y="30214"/>
                  <a:pt x="43291" y="29998"/>
                  <a:pt x="43291" y="29803"/>
                </a:cubicBezTo>
                <a:cubicBezTo>
                  <a:pt x="43939" y="24748"/>
                  <a:pt x="48994" y="18808"/>
                  <a:pt x="54330" y="16842"/>
                </a:cubicBezTo>
                <a:cubicBezTo>
                  <a:pt x="55346" y="16462"/>
                  <a:pt x="56563" y="16157"/>
                  <a:pt x="57855" y="16157"/>
                </a:cubicBezTo>
                <a:close/>
                <a:moveTo>
                  <a:pt x="32555" y="273"/>
                </a:moveTo>
                <a:cubicBezTo>
                  <a:pt x="35709" y="273"/>
                  <a:pt x="38496" y="1570"/>
                  <a:pt x="40267" y="3924"/>
                </a:cubicBezTo>
                <a:cubicBezTo>
                  <a:pt x="42384" y="6732"/>
                  <a:pt x="42557" y="10556"/>
                  <a:pt x="40742" y="14120"/>
                </a:cubicBezTo>
                <a:cubicBezTo>
                  <a:pt x="39057" y="17058"/>
                  <a:pt x="36033" y="20277"/>
                  <a:pt x="32447" y="22135"/>
                </a:cubicBezTo>
                <a:cubicBezTo>
                  <a:pt x="30740" y="19974"/>
                  <a:pt x="30222" y="18052"/>
                  <a:pt x="29768" y="16388"/>
                </a:cubicBezTo>
                <a:cubicBezTo>
                  <a:pt x="29228" y="14401"/>
                  <a:pt x="28775" y="12716"/>
                  <a:pt x="26722" y="11226"/>
                </a:cubicBezTo>
                <a:lnTo>
                  <a:pt x="26658" y="11204"/>
                </a:lnTo>
                <a:cubicBezTo>
                  <a:pt x="26527" y="11173"/>
                  <a:pt x="26400" y="11158"/>
                  <a:pt x="26274" y="11158"/>
                </a:cubicBezTo>
                <a:cubicBezTo>
                  <a:pt x="25195" y="11158"/>
                  <a:pt x="24312" y="12263"/>
                  <a:pt x="23828" y="13386"/>
                </a:cubicBezTo>
                <a:cubicBezTo>
                  <a:pt x="22575" y="15762"/>
                  <a:pt x="22510" y="18981"/>
                  <a:pt x="23633" y="21184"/>
                </a:cubicBezTo>
                <a:cubicBezTo>
                  <a:pt x="24454" y="22761"/>
                  <a:pt x="25794" y="23712"/>
                  <a:pt x="27522" y="23928"/>
                </a:cubicBezTo>
                <a:lnTo>
                  <a:pt x="27543" y="23949"/>
                </a:lnTo>
                <a:lnTo>
                  <a:pt x="27565" y="23949"/>
                </a:lnTo>
                <a:cubicBezTo>
                  <a:pt x="29142" y="23776"/>
                  <a:pt x="30784" y="23301"/>
                  <a:pt x="32382" y="22480"/>
                </a:cubicBezTo>
                <a:cubicBezTo>
                  <a:pt x="33527" y="23906"/>
                  <a:pt x="35190" y="25418"/>
                  <a:pt x="37653" y="27038"/>
                </a:cubicBezTo>
                <a:cubicBezTo>
                  <a:pt x="39468" y="28572"/>
                  <a:pt x="41261" y="29738"/>
                  <a:pt x="43032" y="30559"/>
                </a:cubicBezTo>
                <a:cubicBezTo>
                  <a:pt x="43118" y="34426"/>
                  <a:pt x="44609" y="37990"/>
                  <a:pt x="46035" y="41425"/>
                </a:cubicBezTo>
                <a:cubicBezTo>
                  <a:pt x="48195" y="46631"/>
                  <a:pt x="50441" y="52010"/>
                  <a:pt x="48238" y="58815"/>
                </a:cubicBezTo>
                <a:cubicBezTo>
                  <a:pt x="46942" y="63329"/>
                  <a:pt x="44047" y="66721"/>
                  <a:pt x="40051" y="68384"/>
                </a:cubicBezTo>
                <a:cubicBezTo>
                  <a:pt x="38261" y="69136"/>
                  <a:pt x="36330" y="69510"/>
                  <a:pt x="34354" y="69510"/>
                </a:cubicBezTo>
                <a:cubicBezTo>
                  <a:pt x="31560" y="69510"/>
                  <a:pt x="28674" y="68763"/>
                  <a:pt x="25966" y="67282"/>
                </a:cubicBezTo>
                <a:cubicBezTo>
                  <a:pt x="14021" y="62487"/>
                  <a:pt x="5034" y="52420"/>
                  <a:pt x="2464" y="41058"/>
                </a:cubicBezTo>
                <a:cubicBezTo>
                  <a:pt x="282" y="31380"/>
                  <a:pt x="3004" y="21767"/>
                  <a:pt x="10154" y="14012"/>
                </a:cubicBezTo>
                <a:cubicBezTo>
                  <a:pt x="16613" y="5933"/>
                  <a:pt x="23374" y="1375"/>
                  <a:pt x="30287" y="489"/>
                </a:cubicBezTo>
                <a:cubicBezTo>
                  <a:pt x="31064" y="338"/>
                  <a:pt x="31821" y="273"/>
                  <a:pt x="32555" y="273"/>
                </a:cubicBezTo>
                <a:close/>
                <a:moveTo>
                  <a:pt x="32597" y="1"/>
                </a:moveTo>
                <a:cubicBezTo>
                  <a:pt x="31830" y="1"/>
                  <a:pt x="31042" y="76"/>
                  <a:pt x="30244" y="230"/>
                </a:cubicBezTo>
                <a:cubicBezTo>
                  <a:pt x="23288" y="1138"/>
                  <a:pt x="16440" y="5717"/>
                  <a:pt x="9938" y="13839"/>
                </a:cubicBezTo>
                <a:cubicBezTo>
                  <a:pt x="2744" y="21659"/>
                  <a:pt x="1" y="31337"/>
                  <a:pt x="2204" y="41123"/>
                </a:cubicBezTo>
                <a:cubicBezTo>
                  <a:pt x="4775" y="52572"/>
                  <a:pt x="13848" y="62703"/>
                  <a:pt x="25837" y="67520"/>
                </a:cubicBezTo>
                <a:cubicBezTo>
                  <a:pt x="28602" y="69032"/>
                  <a:pt x="31518" y="69788"/>
                  <a:pt x="34370" y="69788"/>
                </a:cubicBezTo>
                <a:cubicBezTo>
                  <a:pt x="36379" y="69788"/>
                  <a:pt x="38323" y="69399"/>
                  <a:pt x="40159" y="68643"/>
                </a:cubicBezTo>
                <a:cubicBezTo>
                  <a:pt x="44220" y="66937"/>
                  <a:pt x="47179" y="63481"/>
                  <a:pt x="48497" y="58879"/>
                </a:cubicBezTo>
                <a:cubicBezTo>
                  <a:pt x="50722" y="51988"/>
                  <a:pt x="48476" y="46566"/>
                  <a:pt x="46294" y="41317"/>
                </a:cubicBezTo>
                <a:cubicBezTo>
                  <a:pt x="44825" y="37796"/>
                  <a:pt x="43421" y="34426"/>
                  <a:pt x="43313" y="30689"/>
                </a:cubicBezTo>
                <a:lnTo>
                  <a:pt x="43313" y="30689"/>
                </a:lnTo>
                <a:cubicBezTo>
                  <a:pt x="45205" y="31512"/>
                  <a:pt x="47079" y="31923"/>
                  <a:pt x="48914" y="31923"/>
                </a:cubicBezTo>
                <a:cubicBezTo>
                  <a:pt x="49005" y="31923"/>
                  <a:pt x="49097" y="31922"/>
                  <a:pt x="49188" y="31920"/>
                </a:cubicBezTo>
                <a:cubicBezTo>
                  <a:pt x="52990" y="31812"/>
                  <a:pt x="56728" y="29868"/>
                  <a:pt x="60292" y="26174"/>
                </a:cubicBezTo>
                <a:cubicBezTo>
                  <a:pt x="61502" y="25116"/>
                  <a:pt x="65260" y="21443"/>
                  <a:pt x="63122" y="17944"/>
                </a:cubicBezTo>
                <a:lnTo>
                  <a:pt x="63100" y="17922"/>
                </a:lnTo>
                <a:cubicBezTo>
                  <a:pt x="61396" y="16401"/>
                  <a:pt x="59556" y="15888"/>
                  <a:pt x="57844" y="15888"/>
                </a:cubicBezTo>
                <a:cubicBezTo>
                  <a:pt x="56518" y="15888"/>
                  <a:pt x="55269" y="16196"/>
                  <a:pt x="54222" y="16583"/>
                </a:cubicBezTo>
                <a:cubicBezTo>
                  <a:pt x="48821" y="18592"/>
                  <a:pt x="43680" y="24640"/>
                  <a:pt x="43032" y="29782"/>
                </a:cubicBezTo>
                <a:cubicBezTo>
                  <a:pt x="43032" y="29954"/>
                  <a:pt x="43032" y="30106"/>
                  <a:pt x="43032" y="30278"/>
                </a:cubicBezTo>
                <a:cubicBezTo>
                  <a:pt x="41325" y="29479"/>
                  <a:pt x="39597" y="28313"/>
                  <a:pt x="37826" y="26822"/>
                </a:cubicBezTo>
                <a:cubicBezTo>
                  <a:pt x="35406" y="25224"/>
                  <a:pt x="33765" y="23755"/>
                  <a:pt x="32641" y="22351"/>
                </a:cubicBezTo>
                <a:cubicBezTo>
                  <a:pt x="33549" y="21875"/>
                  <a:pt x="34456" y="21314"/>
                  <a:pt x="35342" y="20622"/>
                </a:cubicBezTo>
                <a:cubicBezTo>
                  <a:pt x="37610" y="18916"/>
                  <a:pt x="39619" y="16648"/>
                  <a:pt x="40980" y="14250"/>
                </a:cubicBezTo>
                <a:cubicBezTo>
                  <a:pt x="42837" y="10578"/>
                  <a:pt x="42665" y="6646"/>
                  <a:pt x="40483" y="3751"/>
                </a:cubicBezTo>
                <a:cubicBezTo>
                  <a:pt x="38669" y="1327"/>
                  <a:pt x="35813" y="1"/>
                  <a:pt x="3259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9"/>
          <p:cNvGrpSpPr/>
          <p:nvPr/>
        </p:nvGrpSpPr>
        <p:grpSpPr>
          <a:xfrm rot="786144">
            <a:off x="1371220" y="500928"/>
            <a:ext cx="816628" cy="796227"/>
            <a:chOff x="2215400" y="2087432"/>
            <a:chExt cx="816600" cy="796200"/>
          </a:xfrm>
        </p:grpSpPr>
        <p:sp>
          <p:nvSpPr>
            <p:cNvPr id="839" name="Google Shape;839;p9"/>
            <p:cNvSpPr/>
            <p:nvPr/>
          </p:nvSpPr>
          <p:spPr>
            <a:xfrm>
              <a:off x="2215400" y="2087432"/>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40" name="Google Shape;840;p9"/>
            <p:cNvGrpSpPr/>
            <p:nvPr/>
          </p:nvGrpSpPr>
          <p:grpSpPr>
            <a:xfrm>
              <a:off x="2474814" y="2295783"/>
              <a:ext cx="297773" cy="379469"/>
              <a:chOff x="4832032" y="1583911"/>
              <a:chExt cx="273236" cy="348201"/>
            </a:xfrm>
          </p:grpSpPr>
          <p:sp>
            <p:nvSpPr>
              <p:cNvPr id="841" name="Google Shape;841;p9"/>
              <p:cNvSpPr/>
              <p:nvPr/>
            </p:nvSpPr>
            <p:spPr>
              <a:xfrm>
                <a:off x="4893896" y="1645802"/>
                <a:ext cx="149507" cy="164406"/>
              </a:xfrm>
              <a:custGeom>
                <a:avLst/>
                <a:gdLst/>
                <a:ahLst/>
                <a:cxnLst/>
                <a:rect l="l" t="t" r="r" b="b"/>
                <a:pathLst>
                  <a:path w="135300" h="148784" extrusionOk="0">
                    <a:moveTo>
                      <a:pt x="101464" y="148784"/>
                    </a:moveTo>
                    <a:cubicBezTo>
                      <a:pt x="101464" y="136211"/>
                      <a:pt x="103274" y="132401"/>
                      <a:pt x="121467" y="108589"/>
                    </a:cubicBezTo>
                    <a:cubicBezTo>
                      <a:pt x="155280" y="65250"/>
                      <a:pt x="123181" y="-568"/>
                      <a:pt x="67651" y="4"/>
                    </a:cubicBezTo>
                    <a:cubicBezTo>
                      <a:pt x="12120" y="-568"/>
                      <a:pt x="-19980" y="65250"/>
                      <a:pt x="13834" y="108589"/>
                    </a:cubicBezTo>
                    <a:cubicBezTo>
                      <a:pt x="32027" y="132496"/>
                      <a:pt x="33837" y="136211"/>
                      <a:pt x="33837" y="148784"/>
                    </a:cubicBezTo>
                    <a:lnTo>
                      <a:pt x="101464" y="1487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42" name="Google Shape;842;p9"/>
              <p:cNvGrpSpPr/>
              <p:nvPr/>
            </p:nvGrpSpPr>
            <p:grpSpPr>
              <a:xfrm>
                <a:off x="4832032" y="1583911"/>
                <a:ext cx="273236" cy="348201"/>
                <a:chOff x="6329386" y="2166961"/>
                <a:chExt cx="247161" cy="314943"/>
              </a:xfrm>
            </p:grpSpPr>
            <p:sp>
              <p:nvSpPr>
                <p:cNvPr id="843" name="Google Shape;843;p9"/>
                <p:cNvSpPr/>
                <p:nvPr/>
              </p:nvSpPr>
              <p:spPr>
                <a:xfrm>
                  <a:off x="6413087" y="2365628"/>
                  <a:ext cx="80105" cy="116276"/>
                </a:xfrm>
                <a:custGeom>
                  <a:avLst/>
                  <a:gdLst/>
                  <a:ahLst/>
                  <a:cxnLst/>
                  <a:rect l="l" t="t" r="r" b="b"/>
                  <a:pathLst>
                    <a:path w="80105" h="116276" extrusionOk="0">
                      <a:moveTo>
                        <a:pt x="73819" y="0"/>
                      </a:moveTo>
                      <a:lnTo>
                        <a:pt x="6191" y="0"/>
                      </a:lnTo>
                      <a:cubicBezTo>
                        <a:pt x="2762" y="0"/>
                        <a:pt x="0" y="2762"/>
                        <a:pt x="0" y="6191"/>
                      </a:cubicBezTo>
                      <a:lnTo>
                        <a:pt x="0" y="46768"/>
                      </a:lnTo>
                      <a:cubicBezTo>
                        <a:pt x="0" y="57626"/>
                        <a:pt x="8858" y="66484"/>
                        <a:pt x="19717" y="66484"/>
                      </a:cubicBezTo>
                      <a:lnTo>
                        <a:pt x="33909" y="66484"/>
                      </a:lnTo>
                      <a:lnTo>
                        <a:pt x="33909" y="109919"/>
                      </a:lnTo>
                      <a:cubicBezTo>
                        <a:pt x="33909" y="112967"/>
                        <a:pt x="36100" y="115729"/>
                        <a:pt x="39148" y="116205"/>
                      </a:cubicBezTo>
                      <a:cubicBezTo>
                        <a:pt x="42958" y="116776"/>
                        <a:pt x="46196" y="113824"/>
                        <a:pt x="46196" y="110109"/>
                      </a:cubicBezTo>
                      <a:lnTo>
                        <a:pt x="46196" y="66484"/>
                      </a:lnTo>
                      <a:lnTo>
                        <a:pt x="60388" y="66484"/>
                      </a:lnTo>
                      <a:cubicBezTo>
                        <a:pt x="71247" y="66484"/>
                        <a:pt x="80105" y="57626"/>
                        <a:pt x="80105" y="46768"/>
                      </a:cubicBezTo>
                      <a:lnTo>
                        <a:pt x="80105" y="6191"/>
                      </a:lnTo>
                      <a:cubicBezTo>
                        <a:pt x="80105" y="2762"/>
                        <a:pt x="77343" y="0"/>
                        <a:pt x="73914" y="0"/>
                      </a:cubicBezTo>
                      <a:lnTo>
                        <a:pt x="73914" y="0"/>
                      </a:lnTo>
                      <a:close/>
                      <a:moveTo>
                        <a:pt x="67628" y="12287"/>
                      </a:moveTo>
                      <a:lnTo>
                        <a:pt x="67628" y="27051"/>
                      </a:lnTo>
                      <a:lnTo>
                        <a:pt x="12287" y="27051"/>
                      </a:lnTo>
                      <a:lnTo>
                        <a:pt x="12287" y="12287"/>
                      </a:lnTo>
                      <a:lnTo>
                        <a:pt x="67628" y="12287"/>
                      </a:lnTo>
                      <a:close/>
                      <a:moveTo>
                        <a:pt x="60293" y="54102"/>
                      </a:moveTo>
                      <a:lnTo>
                        <a:pt x="19717" y="54102"/>
                      </a:lnTo>
                      <a:cubicBezTo>
                        <a:pt x="15621" y="54102"/>
                        <a:pt x="12382" y="50768"/>
                        <a:pt x="12382" y="46768"/>
                      </a:cubicBezTo>
                      <a:lnTo>
                        <a:pt x="12382" y="39433"/>
                      </a:lnTo>
                      <a:lnTo>
                        <a:pt x="67723" y="39433"/>
                      </a:lnTo>
                      <a:lnTo>
                        <a:pt x="67723" y="46768"/>
                      </a:lnTo>
                      <a:cubicBezTo>
                        <a:pt x="67723" y="50864"/>
                        <a:pt x="64389" y="54102"/>
                        <a:pt x="60388" y="54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4" name="Google Shape;844;p9"/>
                <p:cNvSpPr/>
                <p:nvPr/>
              </p:nvSpPr>
              <p:spPr>
                <a:xfrm>
                  <a:off x="6411967" y="2259805"/>
                  <a:ext cx="81870" cy="26670"/>
                </a:xfrm>
                <a:custGeom>
                  <a:avLst/>
                  <a:gdLst/>
                  <a:ahLst/>
                  <a:cxnLst/>
                  <a:rect l="l" t="t" r="r" b="b"/>
                  <a:pathLst>
                    <a:path w="81870" h="26670" extrusionOk="0">
                      <a:moveTo>
                        <a:pt x="40934" y="0"/>
                      </a:moveTo>
                      <a:cubicBezTo>
                        <a:pt x="26170" y="0"/>
                        <a:pt x="12263" y="5715"/>
                        <a:pt x="1786" y="16192"/>
                      </a:cubicBezTo>
                      <a:cubicBezTo>
                        <a:pt x="-595" y="18574"/>
                        <a:pt x="-595" y="22479"/>
                        <a:pt x="1786" y="24860"/>
                      </a:cubicBezTo>
                      <a:cubicBezTo>
                        <a:pt x="4167" y="27241"/>
                        <a:pt x="8072" y="27241"/>
                        <a:pt x="10454" y="24860"/>
                      </a:cubicBezTo>
                      <a:cubicBezTo>
                        <a:pt x="26456" y="8191"/>
                        <a:pt x="55317" y="8191"/>
                        <a:pt x="71319" y="24860"/>
                      </a:cubicBezTo>
                      <a:cubicBezTo>
                        <a:pt x="72557" y="26098"/>
                        <a:pt x="74081" y="26670"/>
                        <a:pt x="75700" y="26670"/>
                      </a:cubicBezTo>
                      <a:cubicBezTo>
                        <a:pt x="81034" y="26670"/>
                        <a:pt x="83987" y="19907"/>
                        <a:pt x="80081" y="16192"/>
                      </a:cubicBezTo>
                      <a:cubicBezTo>
                        <a:pt x="69604" y="5715"/>
                        <a:pt x="55697" y="0"/>
                        <a:pt x="40934" y="0"/>
                      </a:cubicBezTo>
                      <a:lnTo>
                        <a:pt x="409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5" name="Google Shape;845;p9"/>
                <p:cNvSpPr/>
                <p:nvPr/>
              </p:nvSpPr>
              <p:spPr>
                <a:xfrm>
                  <a:off x="6429367" y="2284499"/>
                  <a:ext cx="47135" cy="19453"/>
                </a:xfrm>
                <a:custGeom>
                  <a:avLst/>
                  <a:gdLst/>
                  <a:ahLst/>
                  <a:cxnLst/>
                  <a:rect l="l" t="t" r="r" b="b"/>
                  <a:pathLst>
                    <a:path w="47135" h="19453" extrusionOk="0">
                      <a:moveTo>
                        <a:pt x="40965" y="19407"/>
                      </a:moveTo>
                      <a:cubicBezTo>
                        <a:pt x="46299" y="19407"/>
                        <a:pt x="49252" y="12644"/>
                        <a:pt x="45347" y="8930"/>
                      </a:cubicBezTo>
                      <a:cubicBezTo>
                        <a:pt x="33916" y="-2977"/>
                        <a:pt x="13342" y="-2977"/>
                        <a:pt x="1817" y="8930"/>
                      </a:cubicBezTo>
                      <a:cubicBezTo>
                        <a:pt x="-3707" y="14835"/>
                        <a:pt x="4580" y="23217"/>
                        <a:pt x="10485" y="17597"/>
                      </a:cubicBezTo>
                      <a:cubicBezTo>
                        <a:pt x="14009" y="14073"/>
                        <a:pt x="18581" y="12168"/>
                        <a:pt x="23534" y="12168"/>
                      </a:cubicBezTo>
                      <a:cubicBezTo>
                        <a:pt x="28487" y="12168"/>
                        <a:pt x="33059" y="14073"/>
                        <a:pt x="36583" y="17597"/>
                      </a:cubicBezTo>
                      <a:cubicBezTo>
                        <a:pt x="37822" y="18836"/>
                        <a:pt x="39346" y="19407"/>
                        <a:pt x="40965" y="19407"/>
                      </a:cubicBezTo>
                      <a:lnTo>
                        <a:pt x="40965" y="1940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6" name="Google Shape;846;p9"/>
                <p:cNvSpPr/>
                <p:nvPr/>
              </p:nvSpPr>
              <p:spPr>
                <a:xfrm>
                  <a:off x="6446805" y="2309050"/>
                  <a:ext cx="12299" cy="12287"/>
                </a:xfrm>
                <a:custGeom>
                  <a:avLst/>
                  <a:gdLst/>
                  <a:ahLst/>
                  <a:cxnLst/>
                  <a:rect l="l" t="t" r="r" b="b"/>
                  <a:pathLst>
                    <a:path w="12299" h="12287" extrusionOk="0">
                      <a:moveTo>
                        <a:pt x="0" y="6096"/>
                      </a:moveTo>
                      <a:cubicBezTo>
                        <a:pt x="0" y="9525"/>
                        <a:pt x="2762" y="12287"/>
                        <a:pt x="6191" y="12287"/>
                      </a:cubicBezTo>
                      <a:cubicBezTo>
                        <a:pt x="14383" y="12002"/>
                        <a:pt x="14288" y="286"/>
                        <a:pt x="6191" y="0"/>
                      </a:cubicBezTo>
                      <a:cubicBezTo>
                        <a:pt x="2762" y="0"/>
                        <a:pt x="0" y="2762"/>
                        <a:pt x="0" y="6191"/>
                      </a:cubicBezTo>
                      <a:lnTo>
                        <a:pt x="0" y="61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7" name="Google Shape;847;p9"/>
                <p:cNvSpPr/>
                <p:nvPr/>
              </p:nvSpPr>
              <p:spPr>
                <a:xfrm>
                  <a:off x="6446900" y="2166961"/>
                  <a:ext cx="12287" cy="34432"/>
                </a:xfrm>
                <a:custGeom>
                  <a:avLst/>
                  <a:gdLst/>
                  <a:ahLst/>
                  <a:cxnLst/>
                  <a:rect l="l" t="t" r="r" b="b"/>
                  <a:pathLst>
                    <a:path w="12287" h="34432" extrusionOk="0">
                      <a:moveTo>
                        <a:pt x="12287" y="28075"/>
                      </a:moveTo>
                      <a:lnTo>
                        <a:pt x="12287" y="6358"/>
                      </a:lnTo>
                      <a:cubicBezTo>
                        <a:pt x="12287" y="3310"/>
                        <a:pt x="10096" y="547"/>
                        <a:pt x="7048" y="71"/>
                      </a:cubicBezTo>
                      <a:cubicBezTo>
                        <a:pt x="3238" y="-500"/>
                        <a:pt x="0" y="2452"/>
                        <a:pt x="0" y="6167"/>
                      </a:cubicBezTo>
                      <a:lnTo>
                        <a:pt x="0" y="28265"/>
                      </a:lnTo>
                      <a:cubicBezTo>
                        <a:pt x="0" y="31980"/>
                        <a:pt x="3238" y="34933"/>
                        <a:pt x="7048" y="34361"/>
                      </a:cubicBezTo>
                      <a:cubicBezTo>
                        <a:pt x="10096" y="33885"/>
                        <a:pt x="12287" y="31123"/>
                        <a:pt x="12287" y="28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8" name="Google Shape;848;p9"/>
                <p:cNvSpPr/>
                <p:nvPr/>
              </p:nvSpPr>
              <p:spPr>
                <a:xfrm>
                  <a:off x="6494462" y="2182684"/>
                  <a:ext cx="23368" cy="31485"/>
                </a:xfrm>
                <a:custGeom>
                  <a:avLst/>
                  <a:gdLst/>
                  <a:ahLst/>
                  <a:cxnLst/>
                  <a:rect l="l" t="t" r="r" b="b"/>
                  <a:pathLst>
                    <a:path w="23368" h="31485" extrusionOk="0">
                      <a:moveTo>
                        <a:pt x="20257" y="826"/>
                      </a:moveTo>
                      <a:cubicBezTo>
                        <a:pt x="17304" y="-889"/>
                        <a:pt x="13589" y="159"/>
                        <a:pt x="11875" y="3112"/>
                      </a:cubicBezTo>
                      <a:lnTo>
                        <a:pt x="826" y="22257"/>
                      </a:lnTo>
                      <a:cubicBezTo>
                        <a:pt x="-889" y="25210"/>
                        <a:pt x="159" y="28925"/>
                        <a:pt x="3112" y="30639"/>
                      </a:cubicBezTo>
                      <a:cubicBezTo>
                        <a:pt x="5969" y="32354"/>
                        <a:pt x="9779" y="31401"/>
                        <a:pt x="11494" y="28353"/>
                      </a:cubicBezTo>
                      <a:lnTo>
                        <a:pt x="22543" y="9208"/>
                      </a:lnTo>
                      <a:cubicBezTo>
                        <a:pt x="24257" y="6255"/>
                        <a:pt x="23209" y="2540"/>
                        <a:pt x="20257" y="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9" name="Google Shape;849;p9"/>
                <p:cNvSpPr/>
                <p:nvPr/>
              </p:nvSpPr>
              <p:spPr>
                <a:xfrm>
                  <a:off x="6529282" y="2225631"/>
                  <a:ext cx="31497" cy="23411"/>
                </a:xfrm>
                <a:custGeom>
                  <a:avLst/>
                  <a:gdLst/>
                  <a:ahLst/>
                  <a:cxnLst/>
                  <a:rect l="l" t="t" r="r" b="b"/>
                  <a:pathLst>
                    <a:path w="31497" h="23411" extrusionOk="0">
                      <a:moveTo>
                        <a:pt x="6201" y="23411"/>
                      </a:moveTo>
                      <a:cubicBezTo>
                        <a:pt x="7249" y="23411"/>
                        <a:pt x="8296" y="23125"/>
                        <a:pt x="9249" y="22554"/>
                      </a:cubicBezTo>
                      <a:lnTo>
                        <a:pt x="28394" y="11505"/>
                      </a:lnTo>
                      <a:cubicBezTo>
                        <a:pt x="35348" y="7219"/>
                        <a:pt x="29442" y="-2973"/>
                        <a:pt x="22203" y="837"/>
                      </a:cubicBezTo>
                      <a:lnTo>
                        <a:pt x="3058" y="11886"/>
                      </a:lnTo>
                      <a:cubicBezTo>
                        <a:pt x="-2372" y="15029"/>
                        <a:pt x="-85" y="23316"/>
                        <a:pt x="6106" y="23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0" name="Google Shape;850;p9"/>
                <p:cNvSpPr/>
                <p:nvPr/>
              </p:nvSpPr>
              <p:spPr>
                <a:xfrm>
                  <a:off x="6542234" y="2284380"/>
                  <a:ext cx="34313" cy="12287"/>
                </a:xfrm>
                <a:custGeom>
                  <a:avLst/>
                  <a:gdLst/>
                  <a:ahLst/>
                  <a:cxnLst/>
                  <a:rect l="l" t="t" r="r" b="b"/>
                  <a:pathLst>
                    <a:path w="34313" h="12287" extrusionOk="0">
                      <a:moveTo>
                        <a:pt x="28206" y="0"/>
                      </a:moveTo>
                      <a:lnTo>
                        <a:pt x="6108" y="0"/>
                      </a:lnTo>
                      <a:cubicBezTo>
                        <a:pt x="-1988" y="286"/>
                        <a:pt x="-2084" y="12002"/>
                        <a:pt x="6108" y="12287"/>
                      </a:cubicBezTo>
                      <a:lnTo>
                        <a:pt x="28206" y="12287"/>
                      </a:lnTo>
                      <a:cubicBezTo>
                        <a:pt x="36302" y="12002"/>
                        <a:pt x="36398" y="286"/>
                        <a:pt x="2820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1" name="Google Shape;851;p9"/>
                <p:cNvSpPr/>
                <p:nvPr/>
              </p:nvSpPr>
              <p:spPr>
                <a:xfrm>
                  <a:off x="6529418" y="2332131"/>
                  <a:ext cx="31410" cy="23400"/>
                </a:xfrm>
                <a:custGeom>
                  <a:avLst/>
                  <a:gdLst/>
                  <a:ahLst/>
                  <a:cxnLst/>
                  <a:rect l="l" t="t" r="r" b="b"/>
                  <a:pathLst>
                    <a:path w="31410"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782" y="15113"/>
                        <a:pt x="28353" y="11970"/>
                      </a:cubicBezTo>
                      <a:lnTo>
                        <a:pt x="28353" y="119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2" name="Google Shape;852;p9"/>
                <p:cNvSpPr/>
                <p:nvPr/>
              </p:nvSpPr>
              <p:spPr>
                <a:xfrm>
                  <a:off x="6388056" y="2182693"/>
                  <a:ext cx="23396" cy="31543"/>
                </a:xfrm>
                <a:custGeom>
                  <a:avLst/>
                  <a:gdLst/>
                  <a:ahLst/>
                  <a:cxnLst/>
                  <a:rect l="l" t="t" r="r" b="b"/>
                  <a:pathLst>
                    <a:path w="23396" h="31543" extrusionOk="0">
                      <a:moveTo>
                        <a:pt x="11505" y="3103"/>
                      </a:moveTo>
                      <a:cubicBezTo>
                        <a:pt x="7219" y="-3850"/>
                        <a:pt x="-2973" y="2056"/>
                        <a:pt x="837" y="9295"/>
                      </a:cubicBezTo>
                      <a:lnTo>
                        <a:pt x="11886" y="28440"/>
                      </a:lnTo>
                      <a:cubicBezTo>
                        <a:pt x="16267" y="35393"/>
                        <a:pt x="26364" y="29488"/>
                        <a:pt x="22554" y="22249"/>
                      </a:cubicBezTo>
                      <a:cubicBezTo>
                        <a:pt x="22554" y="22249"/>
                        <a:pt x="11505" y="3103"/>
                        <a:pt x="11505" y="3103"/>
                      </a:cubicBezTo>
                      <a:lnTo>
                        <a:pt x="11505" y="31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3" name="Google Shape;853;p9"/>
                <p:cNvSpPr/>
                <p:nvPr/>
              </p:nvSpPr>
              <p:spPr>
                <a:xfrm>
                  <a:off x="6345110" y="2225737"/>
                  <a:ext cx="31452" cy="23400"/>
                </a:xfrm>
                <a:custGeom>
                  <a:avLst/>
                  <a:gdLst/>
                  <a:ahLst/>
                  <a:cxnLst/>
                  <a:rect l="l" t="t" r="r" b="b"/>
                  <a:pathLst>
                    <a:path w="31452"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877" y="15113"/>
                        <a:pt x="28353" y="119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4" name="Google Shape;854;p9"/>
                <p:cNvSpPr/>
                <p:nvPr/>
              </p:nvSpPr>
              <p:spPr>
                <a:xfrm>
                  <a:off x="6329386" y="2284380"/>
                  <a:ext cx="34431" cy="12287"/>
                </a:xfrm>
                <a:custGeom>
                  <a:avLst/>
                  <a:gdLst/>
                  <a:ahLst/>
                  <a:cxnLst/>
                  <a:rect l="l" t="t" r="r" b="b"/>
                  <a:pathLst>
                    <a:path w="34431" h="12287" extrusionOk="0">
                      <a:moveTo>
                        <a:pt x="28075" y="0"/>
                      </a:moveTo>
                      <a:lnTo>
                        <a:pt x="6358" y="0"/>
                      </a:lnTo>
                      <a:cubicBezTo>
                        <a:pt x="3310" y="0"/>
                        <a:pt x="547" y="2191"/>
                        <a:pt x="71" y="5239"/>
                      </a:cubicBezTo>
                      <a:cubicBezTo>
                        <a:pt x="-500" y="9049"/>
                        <a:pt x="2452" y="12287"/>
                        <a:pt x="6167" y="12287"/>
                      </a:cubicBezTo>
                      <a:lnTo>
                        <a:pt x="28265" y="12287"/>
                      </a:lnTo>
                      <a:cubicBezTo>
                        <a:pt x="31980" y="12287"/>
                        <a:pt x="34933" y="9049"/>
                        <a:pt x="34361" y="5239"/>
                      </a:cubicBezTo>
                      <a:cubicBezTo>
                        <a:pt x="33885" y="2191"/>
                        <a:pt x="31122" y="0"/>
                        <a:pt x="2807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5" name="Google Shape;855;p9"/>
                <p:cNvSpPr/>
                <p:nvPr/>
              </p:nvSpPr>
              <p:spPr>
                <a:xfrm>
                  <a:off x="6345023" y="2332025"/>
                  <a:ext cx="31543" cy="23390"/>
                </a:xfrm>
                <a:custGeom>
                  <a:avLst/>
                  <a:gdLst/>
                  <a:ahLst/>
                  <a:cxnLst/>
                  <a:rect l="l" t="t" r="r" b="b"/>
                  <a:pathLst>
                    <a:path w="31543" h="23390" extrusionOk="0">
                      <a:moveTo>
                        <a:pt x="22249" y="837"/>
                      </a:moveTo>
                      <a:lnTo>
                        <a:pt x="3103" y="11886"/>
                      </a:lnTo>
                      <a:cubicBezTo>
                        <a:pt x="-3850" y="16172"/>
                        <a:pt x="2056" y="26364"/>
                        <a:pt x="9295" y="22554"/>
                      </a:cubicBezTo>
                      <a:lnTo>
                        <a:pt x="28440" y="11505"/>
                      </a:lnTo>
                      <a:cubicBezTo>
                        <a:pt x="35393" y="7219"/>
                        <a:pt x="29488" y="-2973"/>
                        <a:pt x="22249" y="8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856" name="Google Shape;856;p9"/>
          <p:cNvSpPr/>
          <p:nvPr/>
        </p:nvSpPr>
        <p:spPr>
          <a:xfrm rot="-863919">
            <a:off x="304986" y="3564683"/>
            <a:ext cx="816755" cy="796018"/>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57" name="Google Shape;857;p9"/>
          <p:cNvGrpSpPr/>
          <p:nvPr/>
        </p:nvGrpSpPr>
        <p:grpSpPr>
          <a:xfrm rot="-863597">
            <a:off x="523532" y="3773142"/>
            <a:ext cx="379495" cy="379644"/>
            <a:chOff x="7255881" y="2195095"/>
            <a:chExt cx="348223" cy="348359"/>
          </a:xfrm>
        </p:grpSpPr>
        <p:sp>
          <p:nvSpPr>
            <p:cNvPr id="858" name="Google Shape;858;p9"/>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59" name="Google Shape;859;p9"/>
            <p:cNvGrpSpPr/>
            <p:nvPr/>
          </p:nvGrpSpPr>
          <p:grpSpPr>
            <a:xfrm>
              <a:off x="7255881" y="2195095"/>
              <a:ext cx="348223" cy="348359"/>
              <a:chOff x="8521922" y="2719768"/>
              <a:chExt cx="314991" cy="315086"/>
            </a:xfrm>
          </p:grpSpPr>
          <p:sp>
            <p:nvSpPr>
              <p:cNvPr id="860" name="Google Shape;860;p9"/>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1" name="Google Shape;861;p9"/>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2" name="Google Shape;862;p9"/>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3" name="Google Shape;863;p9"/>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4" name="Google Shape;864;p9"/>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5" name="Google Shape;865;p9"/>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6" name="Google Shape;866;p9"/>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7" name="Google Shape;867;p9"/>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8" name="Google Shape;868;p9"/>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9" name="Google Shape;869;p9"/>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0" name="Google Shape;870;p9"/>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871" name="Google Shape;871;p9"/>
          <p:cNvSpPr/>
          <p:nvPr/>
        </p:nvSpPr>
        <p:spPr>
          <a:xfrm rot="919074">
            <a:off x="7605655" y="2348265"/>
            <a:ext cx="816506" cy="795983"/>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72" name="Google Shape;872;p9"/>
          <p:cNvGrpSpPr/>
          <p:nvPr/>
        </p:nvGrpSpPr>
        <p:grpSpPr>
          <a:xfrm rot="919070">
            <a:off x="7824284" y="2590582"/>
            <a:ext cx="379498" cy="311362"/>
            <a:chOff x="3974135" y="1615161"/>
            <a:chExt cx="348223" cy="285701"/>
          </a:xfrm>
        </p:grpSpPr>
        <p:sp>
          <p:nvSpPr>
            <p:cNvPr id="873" name="Google Shape;873;p9"/>
            <p:cNvSpPr/>
            <p:nvPr/>
          </p:nvSpPr>
          <p:spPr>
            <a:xfrm>
              <a:off x="4021942" y="1649175"/>
              <a:ext cx="252813" cy="1834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74" name="Google Shape;874;p9"/>
            <p:cNvGrpSpPr/>
            <p:nvPr/>
          </p:nvGrpSpPr>
          <p:grpSpPr>
            <a:xfrm>
              <a:off x="3974135" y="1615161"/>
              <a:ext cx="348223" cy="285701"/>
              <a:chOff x="5553360" y="2195226"/>
              <a:chExt cx="314991" cy="258413"/>
            </a:xfrm>
          </p:grpSpPr>
          <p:sp>
            <p:nvSpPr>
              <p:cNvPr id="875" name="Google Shape;875;p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6" name="Google Shape;876;p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7" name="Google Shape;877;p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8" name="Google Shape;878;p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9" name="Google Shape;879;p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0" name="Google Shape;880;p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1" name="Google Shape;881;p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2" name="Google Shape;882;p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347"/>
        <p:cNvGrpSpPr/>
        <p:nvPr/>
      </p:nvGrpSpPr>
      <p:grpSpPr>
        <a:xfrm>
          <a:off x="0" y="0"/>
          <a:ext cx="0" cy="0"/>
          <a:chOff x="0" y="0"/>
          <a:chExt cx="0" cy="0"/>
        </a:xfrm>
      </p:grpSpPr>
      <p:grpSp>
        <p:nvGrpSpPr>
          <p:cNvPr id="2348" name="Google Shape;2348;p25"/>
          <p:cNvGrpSpPr/>
          <p:nvPr/>
        </p:nvGrpSpPr>
        <p:grpSpPr>
          <a:xfrm>
            <a:off x="-70488" y="-84850"/>
            <a:ext cx="9353597" cy="5313300"/>
            <a:chOff x="-92988" y="-84850"/>
            <a:chExt cx="9353597" cy="5313300"/>
          </a:xfrm>
        </p:grpSpPr>
        <p:grpSp>
          <p:nvGrpSpPr>
            <p:cNvPr id="2349" name="Google Shape;2349;p25"/>
            <p:cNvGrpSpPr/>
            <p:nvPr/>
          </p:nvGrpSpPr>
          <p:grpSpPr>
            <a:xfrm>
              <a:off x="-92988" y="-52925"/>
              <a:ext cx="9353597" cy="5238750"/>
              <a:chOff x="-721775" y="-52925"/>
              <a:chExt cx="10611000" cy="5238750"/>
            </a:xfrm>
          </p:grpSpPr>
          <p:cxnSp>
            <p:nvCxnSpPr>
              <p:cNvPr id="2350" name="Google Shape;2350;p25"/>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1" name="Google Shape;2351;p25"/>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2" name="Google Shape;2352;p25"/>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3" name="Google Shape;2353;p25"/>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4" name="Google Shape;2354;p25"/>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5" name="Google Shape;2355;p25"/>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6" name="Google Shape;2356;p25"/>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7" name="Google Shape;2357;p25"/>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8" name="Google Shape;2358;p25"/>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9" name="Google Shape;2359;p25"/>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0" name="Google Shape;2360;p25"/>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1" name="Google Shape;2361;p25"/>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2" name="Google Shape;2362;p25"/>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3" name="Google Shape;2363;p25"/>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4" name="Google Shape;2364;p25"/>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5" name="Google Shape;2365;p25"/>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6" name="Google Shape;2366;p25"/>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7" name="Google Shape;2367;p25"/>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8" name="Google Shape;2368;p25"/>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9" name="Google Shape;2369;p25"/>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0" name="Google Shape;2370;p25"/>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1" name="Google Shape;2371;p25"/>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2" name="Google Shape;2372;p25"/>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3" name="Google Shape;2373;p25"/>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4" name="Google Shape;2374;p25"/>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5" name="Google Shape;2375;p25"/>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376" name="Google Shape;2376;p25"/>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77" name="Google Shape;2377;p25"/>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78" name="Google Shape;2378;p25"/>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79" name="Google Shape;2379;p25"/>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0" name="Google Shape;2380;p25"/>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1" name="Google Shape;2381;p25"/>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2" name="Google Shape;2382;p25"/>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3" name="Google Shape;2383;p25"/>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4" name="Google Shape;2384;p25"/>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5" name="Google Shape;2385;p25"/>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6" name="Google Shape;2386;p25"/>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7" name="Google Shape;2387;p25"/>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8" name="Google Shape;2388;p25"/>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9" name="Google Shape;2389;p25"/>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0" name="Google Shape;2390;p25"/>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1" name="Google Shape;2391;p25"/>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2" name="Google Shape;2392;p25"/>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3" name="Google Shape;2393;p25"/>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4" name="Google Shape;2394;p25"/>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5" name="Google Shape;2395;p25"/>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6" name="Google Shape;2396;p25"/>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7" name="Google Shape;2397;p25"/>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8" name="Google Shape;2398;p25"/>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9" name="Google Shape;2399;p25"/>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0" name="Google Shape;2400;p25"/>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1" name="Google Shape;2401;p25"/>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2" name="Google Shape;2402;p25"/>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3" name="Google Shape;2403;p25"/>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4" name="Google Shape;2404;p25"/>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5" name="Google Shape;2405;p25"/>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6" name="Google Shape;2406;p25"/>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7" name="Google Shape;2407;p25"/>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8" name="Google Shape;2408;p25"/>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9" name="Google Shape;2409;p25"/>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0" name="Google Shape;2410;p25"/>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1" name="Google Shape;2411;p25"/>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2" name="Google Shape;2412;p25"/>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3" name="Google Shape;2413;p25"/>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4" name="Google Shape;2414;p25"/>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5" name="Google Shape;2415;p25"/>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6" name="Google Shape;2416;p25"/>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7" name="Google Shape;2417;p25"/>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8" name="Google Shape;2418;p25"/>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9" name="Google Shape;2419;p25"/>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0" name="Google Shape;2420;p25"/>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1" name="Google Shape;2421;p25"/>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2" name="Google Shape;2422;p25"/>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3" name="Google Shape;2423;p25"/>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4" name="Google Shape;2424;p25"/>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425" name="Google Shape;242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26" name="Google Shape;2426;p25"/>
          <p:cNvSpPr/>
          <p:nvPr/>
        </p:nvSpPr>
        <p:spPr>
          <a:xfrm>
            <a:off x="6247114" y="-726193"/>
            <a:ext cx="3880856" cy="2314322"/>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7" name="Google Shape;2427;p25"/>
          <p:cNvSpPr/>
          <p:nvPr/>
        </p:nvSpPr>
        <p:spPr>
          <a:xfrm rot="-896439">
            <a:off x="8967179" y="-694255"/>
            <a:ext cx="3876063" cy="2311463"/>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8" name="Google Shape;2428;p25"/>
          <p:cNvSpPr/>
          <p:nvPr/>
        </p:nvSpPr>
        <p:spPr>
          <a:xfrm>
            <a:off x="-371054" y="-131541"/>
            <a:ext cx="1702080" cy="936548"/>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9" name="Google Shape;2429;p25"/>
          <p:cNvSpPr/>
          <p:nvPr/>
        </p:nvSpPr>
        <p:spPr>
          <a:xfrm rot="-4040824">
            <a:off x="275378" y="3961244"/>
            <a:ext cx="637085" cy="1640533"/>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0" name="Google Shape;2430;p25"/>
          <p:cNvSpPr/>
          <p:nvPr/>
        </p:nvSpPr>
        <p:spPr>
          <a:xfrm rot="10195540">
            <a:off x="7008413" y="4150646"/>
            <a:ext cx="2486302" cy="1644792"/>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431" name="Google Shape;2431;p25"/>
          <p:cNvGrpSpPr/>
          <p:nvPr/>
        </p:nvGrpSpPr>
        <p:grpSpPr>
          <a:xfrm rot="-1121208">
            <a:off x="8426973" y="914848"/>
            <a:ext cx="816614" cy="795913"/>
            <a:chOff x="6112100" y="2087560"/>
            <a:chExt cx="816600" cy="795900"/>
          </a:xfrm>
        </p:grpSpPr>
        <p:sp>
          <p:nvSpPr>
            <p:cNvPr id="2432" name="Google Shape;2432;p25"/>
            <p:cNvSpPr/>
            <p:nvPr/>
          </p:nvSpPr>
          <p:spPr>
            <a:xfrm>
              <a:off x="6112100" y="208756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433" name="Google Shape;2433;p25"/>
            <p:cNvGrpSpPr/>
            <p:nvPr/>
          </p:nvGrpSpPr>
          <p:grpSpPr>
            <a:xfrm>
              <a:off x="6330725" y="2295754"/>
              <a:ext cx="379350" cy="379527"/>
              <a:chOff x="7255248" y="1583885"/>
              <a:chExt cx="348091" cy="348254"/>
            </a:xfrm>
          </p:grpSpPr>
          <p:grpSp>
            <p:nvGrpSpPr>
              <p:cNvPr id="2434" name="Google Shape;2434;p25"/>
              <p:cNvGrpSpPr/>
              <p:nvPr/>
            </p:nvGrpSpPr>
            <p:grpSpPr>
              <a:xfrm>
                <a:off x="7255248" y="1583885"/>
                <a:ext cx="348091" cy="348254"/>
                <a:chOff x="8521350" y="2166937"/>
                <a:chExt cx="314872" cy="314991"/>
              </a:xfrm>
            </p:grpSpPr>
            <p:sp>
              <p:nvSpPr>
                <p:cNvPr id="2435" name="Google Shape;2435;p25"/>
                <p:cNvSpPr/>
                <p:nvPr/>
              </p:nvSpPr>
              <p:spPr>
                <a:xfrm>
                  <a:off x="8637865" y="2166937"/>
                  <a:ext cx="81965" cy="26765"/>
                </a:xfrm>
                <a:custGeom>
                  <a:avLst/>
                  <a:gdLst/>
                  <a:ahLst/>
                  <a:cxnLst/>
                  <a:rect l="l" t="t" r="r" b="b"/>
                  <a:pathLst>
                    <a:path w="81965" h="26765" extrusionOk="0">
                      <a:moveTo>
                        <a:pt x="10454" y="24955"/>
                      </a:moveTo>
                      <a:cubicBezTo>
                        <a:pt x="18550" y="16859"/>
                        <a:pt x="29409" y="12383"/>
                        <a:pt x="40934" y="12383"/>
                      </a:cubicBezTo>
                      <a:cubicBezTo>
                        <a:pt x="52459" y="12383"/>
                        <a:pt x="63222" y="16859"/>
                        <a:pt x="71414" y="24955"/>
                      </a:cubicBezTo>
                      <a:cubicBezTo>
                        <a:pt x="72652" y="26194"/>
                        <a:pt x="74176" y="26765"/>
                        <a:pt x="75795" y="26765"/>
                      </a:cubicBezTo>
                      <a:cubicBezTo>
                        <a:pt x="81129" y="26765"/>
                        <a:pt x="84082" y="20003"/>
                        <a:pt x="80177" y="16288"/>
                      </a:cubicBezTo>
                      <a:cubicBezTo>
                        <a:pt x="69604" y="5715"/>
                        <a:pt x="55698" y="0"/>
                        <a:pt x="40934" y="0"/>
                      </a:cubicBezTo>
                      <a:cubicBezTo>
                        <a:pt x="26170" y="0"/>
                        <a:pt x="12264" y="5715"/>
                        <a:pt x="1786" y="16193"/>
                      </a:cubicBezTo>
                      <a:cubicBezTo>
                        <a:pt x="-595" y="18574"/>
                        <a:pt x="-595" y="22479"/>
                        <a:pt x="1786" y="24860"/>
                      </a:cubicBezTo>
                      <a:cubicBezTo>
                        <a:pt x="4167" y="27241"/>
                        <a:pt x="8073" y="27241"/>
                        <a:pt x="10454" y="24860"/>
                      </a:cubicBezTo>
                      <a:lnTo>
                        <a:pt x="10454" y="248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6" name="Google Shape;2436;p25"/>
                <p:cNvSpPr/>
                <p:nvPr/>
              </p:nvSpPr>
              <p:spPr>
                <a:xfrm>
                  <a:off x="8655169" y="2191630"/>
                  <a:ext cx="47135" cy="19453"/>
                </a:xfrm>
                <a:custGeom>
                  <a:avLst/>
                  <a:gdLst/>
                  <a:ahLst/>
                  <a:cxnLst/>
                  <a:rect l="l" t="t" r="r" b="b"/>
                  <a:pathLst>
                    <a:path w="47135" h="19453" extrusionOk="0">
                      <a:moveTo>
                        <a:pt x="1817" y="8930"/>
                      </a:moveTo>
                      <a:cubicBezTo>
                        <a:pt x="-3707" y="14835"/>
                        <a:pt x="4579" y="23217"/>
                        <a:pt x="10485" y="17597"/>
                      </a:cubicBezTo>
                      <a:cubicBezTo>
                        <a:pt x="14009" y="14073"/>
                        <a:pt x="18581" y="12168"/>
                        <a:pt x="23535" y="12168"/>
                      </a:cubicBezTo>
                      <a:cubicBezTo>
                        <a:pt x="28487" y="12168"/>
                        <a:pt x="33060" y="14073"/>
                        <a:pt x="36584" y="17597"/>
                      </a:cubicBezTo>
                      <a:cubicBezTo>
                        <a:pt x="37822" y="18836"/>
                        <a:pt x="39346" y="19407"/>
                        <a:pt x="40965" y="19407"/>
                      </a:cubicBezTo>
                      <a:cubicBezTo>
                        <a:pt x="46299" y="19407"/>
                        <a:pt x="49252" y="12644"/>
                        <a:pt x="45347" y="8930"/>
                      </a:cubicBezTo>
                      <a:cubicBezTo>
                        <a:pt x="33916" y="-2977"/>
                        <a:pt x="13343" y="-2977"/>
                        <a:pt x="1817" y="8930"/>
                      </a:cubicBezTo>
                      <a:lnTo>
                        <a:pt x="1817" y="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7" name="Google Shape;2437;p25"/>
                <p:cNvSpPr/>
                <p:nvPr/>
              </p:nvSpPr>
              <p:spPr>
                <a:xfrm>
                  <a:off x="8580215" y="2216133"/>
                  <a:ext cx="196881" cy="265795"/>
                </a:xfrm>
                <a:custGeom>
                  <a:avLst/>
                  <a:gdLst/>
                  <a:ahLst/>
                  <a:cxnLst/>
                  <a:rect l="l" t="t" r="r" b="b"/>
                  <a:pathLst>
                    <a:path w="196881" h="265795" extrusionOk="0">
                      <a:moveTo>
                        <a:pt x="178403" y="6144"/>
                      </a:moveTo>
                      <a:lnTo>
                        <a:pt x="104584" y="6144"/>
                      </a:lnTo>
                      <a:cubicBezTo>
                        <a:pt x="104299" y="-2048"/>
                        <a:pt x="92583" y="-2048"/>
                        <a:pt x="92297" y="6144"/>
                      </a:cubicBezTo>
                      <a:lnTo>
                        <a:pt x="18479" y="6144"/>
                      </a:lnTo>
                      <a:cubicBezTo>
                        <a:pt x="8287" y="6144"/>
                        <a:pt x="0" y="14430"/>
                        <a:pt x="0" y="24622"/>
                      </a:cubicBezTo>
                      <a:lnTo>
                        <a:pt x="0" y="259604"/>
                      </a:lnTo>
                      <a:cubicBezTo>
                        <a:pt x="0" y="263033"/>
                        <a:pt x="2762" y="265795"/>
                        <a:pt x="6191" y="265795"/>
                      </a:cubicBezTo>
                      <a:lnTo>
                        <a:pt x="190691" y="265795"/>
                      </a:lnTo>
                      <a:cubicBezTo>
                        <a:pt x="194120" y="265795"/>
                        <a:pt x="196882" y="263033"/>
                        <a:pt x="196882" y="259604"/>
                      </a:cubicBezTo>
                      <a:lnTo>
                        <a:pt x="196882" y="24622"/>
                      </a:lnTo>
                      <a:cubicBezTo>
                        <a:pt x="196882" y="14430"/>
                        <a:pt x="188595" y="6144"/>
                        <a:pt x="178403" y="6144"/>
                      </a:cubicBezTo>
                      <a:close/>
                      <a:moveTo>
                        <a:pt x="184595" y="253413"/>
                      </a:moveTo>
                      <a:lnTo>
                        <a:pt x="12382" y="253413"/>
                      </a:lnTo>
                      <a:lnTo>
                        <a:pt x="12382" y="24622"/>
                      </a:lnTo>
                      <a:cubicBezTo>
                        <a:pt x="12382" y="21193"/>
                        <a:pt x="15145" y="18431"/>
                        <a:pt x="18574" y="18431"/>
                      </a:cubicBezTo>
                      <a:lnTo>
                        <a:pt x="178498" y="18431"/>
                      </a:lnTo>
                      <a:cubicBezTo>
                        <a:pt x="181927" y="18431"/>
                        <a:pt x="184690" y="21193"/>
                        <a:pt x="184690" y="24622"/>
                      </a:cubicBezTo>
                      <a:lnTo>
                        <a:pt x="184690" y="2534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8" name="Google Shape;2438;p25"/>
                <p:cNvSpPr/>
                <p:nvPr/>
              </p:nvSpPr>
              <p:spPr>
                <a:xfrm>
                  <a:off x="8623491" y="2253041"/>
                  <a:ext cx="110615" cy="96274"/>
                </a:xfrm>
                <a:custGeom>
                  <a:avLst/>
                  <a:gdLst/>
                  <a:ahLst/>
                  <a:cxnLst/>
                  <a:rect l="l" t="t" r="r" b="b"/>
                  <a:pathLst>
                    <a:path w="110615" h="96274" extrusionOk="0">
                      <a:moveTo>
                        <a:pt x="55307" y="1"/>
                      </a:moveTo>
                      <a:cubicBezTo>
                        <a:pt x="6540" y="-285"/>
                        <a:pt x="-18606" y="60294"/>
                        <a:pt x="16160" y="94489"/>
                      </a:cubicBezTo>
                      <a:cubicBezTo>
                        <a:pt x="18541" y="96870"/>
                        <a:pt x="22447" y="96870"/>
                        <a:pt x="24828" y="94489"/>
                      </a:cubicBezTo>
                      <a:cubicBezTo>
                        <a:pt x="27209" y="92108"/>
                        <a:pt x="27209" y="88203"/>
                        <a:pt x="24828" y="85821"/>
                      </a:cubicBezTo>
                      <a:cubicBezTo>
                        <a:pt x="-2223" y="59247"/>
                        <a:pt x="17303" y="12098"/>
                        <a:pt x="55307" y="12288"/>
                      </a:cubicBezTo>
                      <a:cubicBezTo>
                        <a:pt x="93217" y="12003"/>
                        <a:pt x="112839" y="59151"/>
                        <a:pt x="85788" y="85821"/>
                      </a:cubicBezTo>
                      <a:cubicBezTo>
                        <a:pt x="83406" y="88203"/>
                        <a:pt x="83406" y="92108"/>
                        <a:pt x="85788" y="94489"/>
                      </a:cubicBezTo>
                      <a:cubicBezTo>
                        <a:pt x="88169" y="96870"/>
                        <a:pt x="92074" y="96870"/>
                        <a:pt x="94456" y="94489"/>
                      </a:cubicBezTo>
                      <a:cubicBezTo>
                        <a:pt x="129222" y="60294"/>
                        <a:pt x="104076" y="-285"/>
                        <a:pt x="55307"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9" name="Google Shape;2439;p25"/>
                <p:cNvSpPr/>
                <p:nvPr/>
              </p:nvSpPr>
              <p:spPr>
                <a:xfrm>
                  <a:off x="8654224" y="2283808"/>
                  <a:ext cx="49244" cy="49006"/>
                </a:xfrm>
                <a:custGeom>
                  <a:avLst/>
                  <a:gdLst/>
                  <a:ahLst/>
                  <a:cxnLst/>
                  <a:rect l="l" t="t" r="r" b="b"/>
                  <a:pathLst>
                    <a:path w="49244" h="49006" extrusionOk="0">
                      <a:moveTo>
                        <a:pt x="24574" y="0"/>
                      </a:moveTo>
                      <a:cubicBezTo>
                        <a:pt x="11049" y="0"/>
                        <a:pt x="0" y="11049"/>
                        <a:pt x="0" y="24575"/>
                      </a:cubicBezTo>
                      <a:cubicBezTo>
                        <a:pt x="1238" y="57150"/>
                        <a:pt x="48006" y="57150"/>
                        <a:pt x="49244" y="24575"/>
                      </a:cubicBezTo>
                      <a:cubicBezTo>
                        <a:pt x="49244" y="11049"/>
                        <a:pt x="38195" y="0"/>
                        <a:pt x="24669" y="0"/>
                      </a:cubicBezTo>
                      <a:close/>
                      <a:moveTo>
                        <a:pt x="24574" y="36862"/>
                      </a:moveTo>
                      <a:cubicBezTo>
                        <a:pt x="17812" y="36862"/>
                        <a:pt x="12287" y="31337"/>
                        <a:pt x="12287" y="24575"/>
                      </a:cubicBezTo>
                      <a:cubicBezTo>
                        <a:pt x="12859" y="8287"/>
                        <a:pt x="36290" y="8287"/>
                        <a:pt x="36862" y="24575"/>
                      </a:cubicBezTo>
                      <a:cubicBezTo>
                        <a:pt x="36862" y="31337"/>
                        <a:pt x="31337" y="36862"/>
                        <a:pt x="24574" y="368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0" name="Google Shape;2440;p25"/>
                <p:cNvSpPr/>
                <p:nvPr/>
              </p:nvSpPr>
              <p:spPr>
                <a:xfrm>
                  <a:off x="8604979" y="244497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1" name="Google Shape;2441;p25"/>
                <p:cNvSpPr/>
                <p:nvPr/>
              </p:nvSpPr>
              <p:spPr>
                <a:xfrm>
                  <a:off x="8740235" y="244497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2" name="Google Shape;2442;p25"/>
                <p:cNvSpPr/>
                <p:nvPr/>
              </p:nvSpPr>
              <p:spPr>
                <a:xfrm>
                  <a:off x="8604979" y="224685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3" name="Google Shape;2443;p25"/>
                <p:cNvSpPr/>
                <p:nvPr/>
              </p:nvSpPr>
              <p:spPr>
                <a:xfrm>
                  <a:off x="8740235" y="224685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4" name="Google Shape;2444;p25"/>
                <p:cNvSpPr/>
                <p:nvPr/>
              </p:nvSpPr>
              <p:spPr>
                <a:xfrm>
                  <a:off x="8521350" y="2342506"/>
                  <a:ext cx="26646" cy="81867"/>
                </a:xfrm>
                <a:custGeom>
                  <a:avLst/>
                  <a:gdLst/>
                  <a:ahLst/>
                  <a:cxnLst/>
                  <a:rect l="l" t="t" r="r" b="b"/>
                  <a:pathLst>
                    <a:path w="26646" h="81867" extrusionOk="0">
                      <a:moveTo>
                        <a:pt x="12287" y="40934"/>
                      </a:moveTo>
                      <a:cubicBezTo>
                        <a:pt x="12287" y="29408"/>
                        <a:pt x="16764" y="18645"/>
                        <a:pt x="24860" y="10454"/>
                      </a:cubicBezTo>
                      <a:cubicBezTo>
                        <a:pt x="27241" y="8072"/>
                        <a:pt x="27241" y="4167"/>
                        <a:pt x="24860" y="1786"/>
                      </a:cubicBezTo>
                      <a:cubicBezTo>
                        <a:pt x="22479" y="-595"/>
                        <a:pt x="18574" y="-595"/>
                        <a:pt x="16193" y="1786"/>
                      </a:cubicBezTo>
                      <a:cubicBezTo>
                        <a:pt x="5715" y="12263"/>
                        <a:pt x="0" y="26170"/>
                        <a:pt x="0" y="40934"/>
                      </a:cubicBezTo>
                      <a:cubicBezTo>
                        <a:pt x="0" y="55697"/>
                        <a:pt x="5715" y="69604"/>
                        <a:pt x="16193" y="80081"/>
                      </a:cubicBezTo>
                      <a:cubicBezTo>
                        <a:pt x="18574" y="82463"/>
                        <a:pt x="22479" y="82463"/>
                        <a:pt x="24860" y="80081"/>
                      </a:cubicBezTo>
                      <a:cubicBezTo>
                        <a:pt x="27241" y="77700"/>
                        <a:pt x="27241" y="73795"/>
                        <a:pt x="24860" y="71414"/>
                      </a:cubicBezTo>
                      <a:cubicBezTo>
                        <a:pt x="16764" y="63317"/>
                        <a:pt x="12287" y="52459"/>
                        <a:pt x="12287" y="409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5" name="Google Shape;2445;p25"/>
                <p:cNvSpPr/>
                <p:nvPr/>
              </p:nvSpPr>
              <p:spPr>
                <a:xfrm>
                  <a:off x="8545925" y="2359937"/>
                  <a:ext cx="19502" cy="47005"/>
                </a:xfrm>
                <a:custGeom>
                  <a:avLst/>
                  <a:gdLst/>
                  <a:ahLst/>
                  <a:cxnLst/>
                  <a:rect l="l" t="t" r="r" b="b"/>
                  <a:pathLst>
                    <a:path w="19502" h="47005" extrusionOk="0">
                      <a:moveTo>
                        <a:pt x="17716" y="1786"/>
                      </a:moveTo>
                      <a:cubicBezTo>
                        <a:pt x="15335" y="-595"/>
                        <a:pt x="11430" y="-595"/>
                        <a:pt x="9048" y="1786"/>
                      </a:cubicBezTo>
                      <a:cubicBezTo>
                        <a:pt x="3238" y="7596"/>
                        <a:pt x="0" y="15311"/>
                        <a:pt x="0" y="23503"/>
                      </a:cubicBezTo>
                      <a:cubicBezTo>
                        <a:pt x="0" y="31694"/>
                        <a:pt x="3238" y="39410"/>
                        <a:pt x="9048" y="45220"/>
                      </a:cubicBezTo>
                      <a:cubicBezTo>
                        <a:pt x="11430" y="47601"/>
                        <a:pt x="15335" y="47601"/>
                        <a:pt x="17716" y="45220"/>
                      </a:cubicBezTo>
                      <a:cubicBezTo>
                        <a:pt x="20098" y="42839"/>
                        <a:pt x="20098" y="38933"/>
                        <a:pt x="17716" y="36552"/>
                      </a:cubicBezTo>
                      <a:cubicBezTo>
                        <a:pt x="14192" y="33028"/>
                        <a:pt x="12287" y="28456"/>
                        <a:pt x="12287" y="23503"/>
                      </a:cubicBezTo>
                      <a:cubicBezTo>
                        <a:pt x="12287" y="18550"/>
                        <a:pt x="14192" y="13978"/>
                        <a:pt x="17716" y="10454"/>
                      </a:cubicBezTo>
                      <a:cubicBezTo>
                        <a:pt x="20098" y="8072"/>
                        <a:pt x="20098" y="4167"/>
                        <a:pt x="17716" y="1786"/>
                      </a:cubicBezTo>
                      <a:lnTo>
                        <a:pt x="17716" y="178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6" name="Google Shape;2446;p25"/>
                <p:cNvSpPr/>
                <p:nvPr/>
              </p:nvSpPr>
              <p:spPr>
                <a:xfrm>
                  <a:off x="8809530" y="2342475"/>
                  <a:ext cx="26692" cy="81922"/>
                </a:xfrm>
                <a:custGeom>
                  <a:avLst/>
                  <a:gdLst/>
                  <a:ahLst/>
                  <a:cxnLst/>
                  <a:rect l="l" t="t" r="r" b="b"/>
                  <a:pathLst>
                    <a:path w="26692" h="81922" extrusionOk="0">
                      <a:moveTo>
                        <a:pt x="10524" y="1817"/>
                      </a:moveTo>
                      <a:cubicBezTo>
                        <a:pt x="4618" y="-3707"/>
                        <a:pt x="-3764" y="4579"/>
                        <a:pt x="1856" y="10485"/>
                      </a:cubicBezTo>
                      <a:cubicBezTo>
                        <a:pt x="9952" y="18581"/>
                        <a:pt x="14429" y="29440"/>
                        <a:pt x="14429" y="40965"/>
                      </a:cubicBezTo>
                      <a:cubicBezTo>
                        <a:pt x="14429" y="52490"/>
                        <a:pt x="9952" y="63253"/>
                        <a:pt x="1856" y="71445"/>
                      </a:cubicBezTo>
                      <a:cubicBezTo>
                        <a:pt x="-525" y="73826"/>
                        <a:pt x="-525" y="77731"/>
                        <a:pt x="1856" y="80113"/>
                      </a:cubicBezTo>
                      <a:cubicBezTo>
                        <a:pt x="3095" y="81351"/>
                        <a:pt x="4618" y="81922"/>
                        <a:pt x="6237" y="81922"/>
                      </a:cubicBezTo>
                      <a:cubicBezTo>
                        <a:pt x="7857" y="81922"/>
                        <a:pt x="9381" y="81351"/>
                        <a:pt x="10619" y="80113"/>
                      </a:cubicBezTo>
                      <a:cubicBezTo>
                        <a:pt x="32050" y="59539"/>
                        <a:pt x="32050" y="22391"/>
                        <a:pt x="10619" y="1817"/>
                      </a:cubicBezTo>
                      <a:lnTo>
                        <a:pt x="10619" y="181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7" name="Google Shape;2447;p25"/>
                <p:cNvSpPr/>
                <p:nvPr/>
              </p:nvSpPr>
              <p:spPr>
                <a:xfrm>
                  <a:off x="8792088" y="2359906"/>
                  <a:ext cx="19560" cy="47061"/>
                </a:xfrm>
                <a:custGeom>
                  <a:avLst/>
                  <a:gdLst/>
                  <a:ahLst/>
                  <a:cxnLst/>
                  <a:rect l="l" t="t" r="r" b="b"/>
                  <a:pathLst>
                    <a:path w="19560" h="47061" extrusionOk="0">
                      <a:moveTo>
                        <a:pt x="10536" y="1817"/>
                      </a:moveTo>
                      <a:cubicBezTo>
                        <a:pt x="4535" y="-3707"/>
                        <a:pt x="-3752" y="4579"/>
                        <a:pt x="1868" y="10485"/>
                      </a:cubicBezTo>
                      <a:cubicBezTo>
                        <a:pt x="5392" y="14009"/>
                        <a:pt x="7298" y="18581"/>
                        <a:pt x="7298" y="23534"/>
                      </a:cubicBezTo>
                      <a:cubicBezTo>
                        <a:pt x="7298" y="28487"/>
                        <a:pt x="5392" y="33059"/>
                        <a:pt x="1868" y="36583"/>
                      </a:cubicBezTo>
                      <a:cubicBezTo>
                        <a:pt x="-2037" y="40393"/>
                        <a:pt x="821" y="47156"/>
                        <a:pt x="6250" y="47061"/>
                      </a:cubicBezTo>
                      <a:cubicBezTo>
                        <a:pt x="7869" y="47061"/>
                        <a:pt x="9393" y="46489"/>
                        <a:pt x="10631" y="45251"/>
                      </a:cubicBezTo>
                      <a:cubicBezTo>
                        <a:pt x="22537" y="33821"/>
                        <a:pt x="22537" y="13247"/>
                        <a:pt x="10631" y="1722"/>
                      </a:cubicBezTo>
                      <a:lnTo>
                        <a:pt x="10631" y="17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448" name="Google Shape;2448;p25"/>
              <p:cNvSpPr/>
              <p:nvPr/>
            </p:nvSpPr>
            <p:spPr>
              <a:xfrm>
                <a:off x="7357915" y="1752325"/>
                <a:ext cx="142720" cy="142247"/>
              </a:xfrm>
              <a:custGeom>
                <a:avLst/>
                <a:gdLst/>
                <a:ahLst/>
                <a:cxnLst/>
                <a:rect l="l" t="t" r="r" b="b"/>
                <a:pathLst>
                  <a:path w="129158" h="128730" extrusionOk="0">
                    <a:moveTo>
                      <a:pt x="64579" y="128730"/>
                    </a:moveTo>
                    <a:cubicBezTo>
                      <a:pt x="100108" y="128730"/>
                      <a:pt x="129159" y="99679"/>
                      <a:pt x="129159" y="64151"/>
                    </a:cubicBezTo>
                    <a:cubicBezTo>
                      <a:pt x="125825" y="-21384"/>
                      <a:pt x="3334" y="-21384"/>
                      <a:pt x="0" y="64151"/>
                    </a:cubicBezTo>
                    <a:cubicBezTo>
                      <a:pt x="0" y="99679"/>
                      <a:pt x="29051" y="128730"/>
                      <a:pt x="64579" y="1287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9" name="Google Shape;2449;p25"/>
              <p:cNvSpPr/>
              <p:nvPr/>
            </p:nvSpPr>
            <p:spPr>
              <a:xfrm>
                <a:off x="7395296" y="1789447"/>
                <a:ext cx="67992" cy="67781"/>
              </a:xfrm>
              <a:custGeom>
                <a:avLst/>
                <a:gdLst/>
                <a:ahLst/>
                <a:cxnLst/>
                <a:rect l="l" t="t" r="r" b="b"/>
                <a:pathLst>
                  <a:path w="61531" h="61340" extrusionOk="0">
                    <a:moveTo>
                      <a:pt x="30766" y="61341"/>
                    </a:moveTo>
                    <a:cubicBezTo>
                      <a:pt x="13811" y="61341"/>
                      <a:pt x="0" y="47530"/>
                      <a:pt x="0" y="30575"/>
                    </a:cubicBezTo>
                    <a:cubicBezTo>
                      <a:pt x="1524" y="-10192"/>
                      <a:pt x="60007" y="-10192"/>
                      <a:pt x="61532" y="30575"/>
                    </a:cubicBezTo>
                    <a:cubicBezTo>
                      <a:pt x="61532" y="47530"/>
                      <a:pt x="47720" y="61341"/>
                      <a:pt x="30766" y="61341"/>
                    </a:cubicBezTo>
                    <a:close/>
                    <a:moveTo>
                      <a:pt x="30766" y="12097"/>
                    </a:moveTo>
                    <a:cubicBezTo>
                      <a:pt x="20574" y="12097"/>
                      <a:pt x="12287" y="20383"/>
                      <a:pt x="12287" y="30575"/>
                    </a:cubicBezTo>
                    <a:cubicBezTo>
                      <a:pt x="13240" y="55054"/>
                      <a:pt x="48292" y="55054"/>
                      <a:pt x="49149" y="30575"/>
                    </a:cubicBezTo>
                    <a:cubicBezTo>
                      <a:pt x="49149" y="20383"/>
                      <a:pt x="40862" y="12097"/>
                      <a:pt x="30671" y="1209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29"/>
        <p:cNvGrpSpPr/>
        <p:nvPr/>
      </p:nvGrpSpPr>
      <p:grpSpPr>
        <a:xfrm>
          <a:off x="0" y="0"/>
          <a:ext cx="0" cy="0"/>
          <a:chOff x="0" y="0"/>
          <a:chExt cx="0" cy="0"/>
        </a:xfrm>
      </p:grpSpPr>
      <p:grpSp>
        <p:nvGrpSpPr>
          <p:cNvPr id="2730" name="Google Shape;2730;p29"/>
          <p:cNvGrpSpPr/>
          <p:nvPr/>
        </p:nvGrpSpPr>
        <p:grpSpPr>
          <a:xfrm>
            <a:off x="-70488" y="-84850"/>
            <a:ext cx="9353597" cy="5313300"/>
            <a:chOff x="-92988" y="-84850"/>
            <a:chExt cx="9353597" cy="5313300"/>
          </a:xfrm>
        </p:grpSpPr>
        <p:grpSp>
          <p:nvGrpSpPr>
            <p:cNvPr id="2731" name="Google Shape;2731;p29"/>
            <p:cNvGrpSpPr/>
            <p:nvPr/>
          </p:nvGrpSpPr>
          <p:grpSpPr>
            <a:xfrm>
              <a:off x="-92988" y="-52925"/>
              <a:ext cx="9353597" cy="5238750"/>
              <a:chOff x="-721775" y="-52925"/>
              <a:chExt cx="10611000" cy="5238750"/>
            </a:xfrm>
          </p:grpSpPr>
          <p:cxnSp>
            <p:nvCxnSpPr>
              <p:cNvPr id="2732" name="Google Shape;2732;p29"/>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3" name="Google Shape;2733;p29"/>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4" name="Google Shape;2734;p29"/>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5" name="Google Shape;2735;p29"/>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6" name="Google Shape;2736;p29"/>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7" name="Google Shape;2737;p29"/>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8" name="Google Shape;2738;p29"/>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9" name="Google Shape;2739;p29"/>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0" name="Google Shape;2740;p29"/>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1" name="Google Shape;2741;p29"/>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2" name="Google Shape;2742;p29"/>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3" name="Google Shape;2743;p29"/>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4" name="Google Shape;2744;p29"/>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5" name="Google Shape;2745;p29"/>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6" name="Google Shape;2746;p29"/>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7" name="Google Shape;2747;p29"/>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8" name="Google Shape;2748;p29"/>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9" name="Google Shape;2749;p29"/>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0" name="Google Shape;2750;p29"/>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1" name="Google Shape;2751;p29"/>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2" name="Google Shape;2752;p29"/>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3" name="Google Shape;2753;p29"/>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4" name="Google Shape;2754;p29"/>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5" name="Google Shape;2755;p29"/>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6" name="Google Shape;2756;p29"/>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7" name="Google Shape;2757;p29"/>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758" name="Google Shape;2758;p29"/>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59" name="Google Shape;2759;p29"/>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0" name="Google Shape;2760;p29"/>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1" name="Google Shape;2761;p29"/>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2" name="Google Shape;2762;p29"/>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3" name="Google Shape;2763;p29"/>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4" name="Google Shape;2764;p29"/>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5" name="Google Shape;2765;p29"/>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6" name="Google Shape;2766;p29"/>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7" name="Google Shape;2767;p29"/>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8" name="Google Shape;2768;p29"/>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9" name="Google Shape;2769;p29"/>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0" name="Google Shape;2770;p29"/>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1" name="Google Shape;2771;p29"/>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2" name="Google Shape;2772;p29"/>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3" name="Google Shape;2773;p29"/>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4" name="Google Shape;2774;p29"/>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5" name="Google Shape;2775;p29"/>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6" name="Google Shape;2776;p29"/>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7" name="Google Shape;2777;p29"/>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8" name="Google Shape;2778;p29"/>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9" name="Google Shape;2779;p29"/>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0" name="Google Shape;2780;p29"/>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1" name="Google Shape;2781;p29"/>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2" name="Google Shape;2782;p29"/>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3" name="Google Shape;2783;p29"/>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4" name="Google Shape;2784;p29"/>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5" name="Google Shape;2785;p29"/>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6" name="Google Shape;2786;p29"/>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7" name="Google Shape;2787;p29"/>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8" name="Google Shape;2788;p29"/>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9" name="Google Shape;2789;p29"/>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0" name="Google Shape;2790;p29"/>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1" name="Google Shape;2791;p29"/>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2" name="Google Shape;2792;p29"/>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3" name="Google Shape;2793;p29"/>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4" name="Google Shape;2794;p29"/>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5" name="Google Shape;2795;p29"/>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6" name="Google Shape;2796;p29"/>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7" name="Google Shape;2797;p29"/>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8" name="Google Shape;2798;p29"/>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9" name="Google Shape;2799;p29"/>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0" name="Google Shape;2800;p29"/>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1" name="Google Shape;2801;p29"/>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2" name="Google Shape;2802;p29"/>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3" name="Google Shape;2803;p29"/>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4" name="Google Shape;2804;p29"/>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5" name="Google Shape;2805;p29"/>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6" name="Google Shape;2806;p29"/>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grpSp>
        <p:nvGrpSpPr>
          <p:cNvPr id="2807" name="Google Shape;2807;p29"/>
          <p:cNvGrpSpPr/>
          <p:nvPr/>
        </p:nvGrpSpPr>
        <p:grpSpPr>
          <a:xfrm rot="2573809" flipH="1">
            <a:off x="-815629" y="4320360"/>
            <a:ext cx="1841432" cy="1151099"/>
            <a:chOff x="3631193" y="4003322"/>
            <a:chExt cx="1357550" cy="1151067"/>
          </a:xfrm>
        </p:grpSpPr>
        <p:sp>
          <p:nvSpPr>
            <p:cNvPr id="2808" name="Google Shape;2808;p29"/>
            <p:cNvSpPr/>
            <p:nvPr/>
          </p:nvSpPr>
          <p:spPr>
            <a:xfrm rot="-535229">
              <a:off x="3697982" y="4108368"/>
              <a:ext cx="1223973" cy="95691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09" name="Google Shape;2809;p29"/>
            <p:cNvSpPr/>
            <p:nvPr/>
          </p:nvSpPr>
          <p:spPr>
            <a:xfrm>
              <a:off x="3834193" y="4003322"/>
              <a:ext cx="1094803" cy="1078645"/>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810" name="Google Shape;2810;p29"/>
          <p:cNvSpPr/>
          <p:nvPr/>
        </p:nvSpPr>
        <p:spPr>
          <a:xfrm flipH="1">
            <a:off x="-694825" y="-322773"/>
            <a:ext cx="1284453" cy="1157720"/>
          </a:xfrm>
          <a:custGeom>
            <a:avLst/>
            <a:gdLst/>
            <a:ahLst/>
            <a:cxnLst/>
            <a:rect l="l" t="t" r="r" b="b"/>
            <a:pathLst>
              <a:path w="1431145" h="1157720" extrusionOk="0">
                <a:moveTo>
                  <a:pt x="1431146" y="1154049"/>
                </a:moveTo>
                <a:cubicBezTo>
                  <a:pt x="1273316" y="1181005"/>
                  <a:pt x="1140443" y="1052989"/>
                  <a:pt x="1012331" y="983647"/>
                </a:cubicBezTo>
                <a:cubicBezTo>
                  <a:pt x="863741" y="903351"/>
                  <a:pt x="701150" y="880872"/>
                  <a:pt x="535224" y="905542"/>
                </a:cubicBezTo>
                <a:cubicBezTo>
                  <a:pt x="390444" y="926973"/>
                  <a:pt x="224995" y="962025"/>
                  <a:pt x="106028" y="851249"/>
                </a:cubicBezTo>
                <a:cubicBezTo>
                  <a:pt x="1634" y="753999"/>
                  <a:pt x="-18464" y="597027"/>
                  <a:pt x="14588" y="464153"/>
                </a:cubicBezTo>
                <a:cubicBezTo>
                  <a:pt x="58498" y="288036"/>
                  <a:pt x="179085" y="146590"/>
                  <a:pt x="279287"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11" name="Google Shape;2811;p29"/>
          <p:cNvSpPr/>
          <p:nvPr/>
        </p:nvSpPr>
        <p:spPr>
          <a:xfrm flipH="1">
            <a:off x="-262414" y="-457075"/>
            <a:ext cx="1527617" cy="936548"/>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12" name="Google Shape;2812;p29"/>
          <p:cNvSpPr/>
          <p:nvPr/>
        </p:nvSpPr>
        <p:spPr>
          <a:xfrm flipH="1">
            <a:off x="7422733" y="-5659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13" name="Google Shape;2813;p29"/>
          <p:cNvSpPr/>
          <p:nvPr/>
        </p:nvSpPr>
        <p:spPr>
          <a:xfrm flipH="1">
            <a:off x="7972710" y="4393467"/>
            <a:ext cx="1529295" cy="1004873"/>
          </a:xfrm>
          <a:custGeom>
            <a:avLst/>
            <a:gdLst/>
            <a:ahLst/>
            <a:cxnLst/>
            <a:rect l="l" t="t" r="r" b="b"/>
            <a:pathLst>
              <a:path w="1374647" h="903257" extrusionOk="0">
                <a:moveTo>
                  <a:pt x="0" y="217172"/>
                </a:moveTo>
                <a:cubicBezTo>
                  <a:pt x="196787" y="60771"/>
                  <a:pt x="541782" y="-90676"/>
                  <a:pt x="778193" y="66010"/>
                </a:cubicBezTo>
                <a:cubicBezTo>
                  <a:pt x="953643" y="182310"/>
                  <a:pt x="1001649" y="413482"/>
                  <a:pt x="1084422" y="593219"/>
                </a:cubicBezTo>
                <a:cubicBezTo>
                  <a:pt x="1145000" y="724664"/>
                  <a:pt x="1238441" y="845060"/>
                  <a:pt x="1374648" y="903258"/>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814" name="Google Shape;2814;p29"/>
          <p:cNvGrpSpPr/>
          <p:nvPr/>
        </p:nvGrpSpPr>
        <p:grpSpPr>
          <a:xfrm rot="818662">
            <a:off x="8329278" y="3161021"/>
            <a:ext cx="816618" cy="795918"/>
            <a:chOff x="6112100" y="3204445"/>
            <a:chExt cx="816600" cy="795900"/>
          </a:xfrm>
        </p:grpSpPr>
        <p:sp>
          <p:nvSpPr>
            <p:cNvPr id="2815" name="Google Shape;2815;p29"/>
            <p:cNvSpPr/>
            <p:nvPr/>
          </p:nvSpPr>
          <p:spPr>
            <a:xfrm>
              <a:off x="6112100" y="3204445"/>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816" name="Google Shape;2816;p29"/>
            <p:cNvGrpSpPr/>
            <p:nvPr/>
          </p:nvGrpSpPr>
          <p:grpSpPr>
            <a:xfrm>
              <a:off x="6330711" y="3446770"/>
              <a:ext cx="379378" cy="311219"/>
              <a:chOff x="3158596" y="2226524"/>
              <a:chExt cx="348118" cy="285574"/>
            </a:xfrm>
          </p:grpSpPr>
          <p:sp>
            <p:nvSpPr>
              <p:cNvPr id="2817" name="Google Shape;2817;p29"/>
              <p:cNvSpPr/>
              <p:nvPr/>
            </p:nvSpPr>
            <p:spPr>
              <a:xfrm>
                <a:off x="3264737" y="2342394"/>
                <a:ext cx="135879" cy="135484"/>
              </a:xfrm>
              <a:custGeom>
                <a:avLst/>
                <a:gdLst/>
                <a:ahLst/>
                <a:cxnLst/>
                <a:rect l="l" t="t" r="r" b="b"/>
                <a:pathLst>
                  <a:path w="122967" h="122610" extrusionOk="0">
                    <a:moveTo>
                      <a:pt x="61436" y="122611"/>
                    </a:moveTo>
                    <a:cubicBezTo>
                      <a:pt x="95345" y="122611"/>
                      <a:pt x="122968" y="94988"/>
                      <a:pt x="122968" y="61079"/>
                    </a:cubicBezTo>
                    <a:cubicBezTo>
                      <a:pt x="119825" y="-20360"/>
                      <a:pt x="3143" y="-20360"/>
                      <a:pt x="0" y="61079"/>
                    </a:cubicBezTo>
                    <a:cubicBezTo>
                      <a:pt x="0" y="94988"/>
                      <a:pt x="27622" y="122611"/>
                      <a:pt x="61531" y="1226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818" name="Google Shape;2818;p29"/>
              <p:cNvGrpSpPr/>
              <p:nvPr/>
            </p:nvGrpSpPr>
            <p:grpSpPr>
              <a:xfrm>
                <a:off x="3158596" y="2226524"/>
                <a:ext cx="348118" cy="285574"/>
                <a:chOff x="4815649" y="2748195"/>
                <a:chExt cx="314896" cy="258298"/>
              </a:xfrm>
            </p:grpSpPr>
            <p:sp>
              <p:nvSpPr>
                <p:cNvPr id="2819" name="Google Shape;2819;p29"/>
                <p:cNvSpPr/>
                <p:nvPr/>
              </p:nvSpPr>
              <p:spPr>
                <a:xfrm>
                  <a:off x="4815649" y="2748195"/>
                  <a:ext cx="314896" cy="258298"/>
                </a:xfrm>
                <a:custGeom>
                  <a:avLst/>
                  <a:gdLst/>
                  <a:ahLst/>
                  <a:cxnLst/>
                  <a:rect l="l" t="t" r="r" b="b"/>
                  <a:pathLst>
                    <a:path w="314896" h="258298" extrusionOk="0">
                      <a:moveTo>
                        <a:pt x="266128" y="243"/>
                      </a:moveTo>
                      <a:cubicBezTo>
                        <a:pt x="262318" y="-900"/>
                        <a:pt x="258223" y="2148"/>
                        <a:pt x="258318" y="6148"/>
                      </a:cubicBezTo>
                      <a:lnTo>
                        <a:pt x="258318" y="62441"/>
                      </a:lnTo>
                      <a:cubicBezTo>
                        <a:pt x="212503" y="76919"/>
                        <a:pt x="102394" y="76919"/>
                        <a:pt x="56579" y="62441"/>
                      </a:cubicBezTo>
                      <a:lnTo>
                        <a:pt x="56579" y="6339"/>
                      </a:lnTo>
                      <a:cubicBezTo>
                        <a:pt x="56579" y="5196"/>
                        <a:pt x="56293" y="3957"/>
                        <a:pt x="55721" y="3005"/>
                      </a:cubicBezTo>
                      <a:cubicBezTo>
                        <a:pt x="54197" y="624"/>
                        <a:pt x="51340" y="-424"/>
                        <a:pt x="48768" y="338"/>
                      </a:cubicBezTo>
                      <a:cubicBezTo>
                        <a:pt x="16859" y="9387"/>
                        <a:pt x="0" y="21960"/>
                        <a:pt x="0" y="36723"/>
                      </a:cubicBezTo>
                      <a:lnTo>
                        <a:pt x="0" y="209126"/>
                      </a:lnTo>
                      <a:cubicBezTo>
                        <a:pt x="0" y="223890"/>
                        <a:pt x="16859" y="236463"/>
                        <a:pt x="48768" y="245512"/>
                      </a:cubicBezTo>
                      <a:cubicBezTo>
                        <a:pt x="105823" y="262561"/>
                        <a:pt x="209074" y="262561"/>
                        <a:pt x="266128" y="245512"/>
                      </a:cubicBezTo>
                      <a:cubicBezTo>
                        <a:pt x="298037" y="236463"/>
                        <a:pt x="314897" y="223794"/>
                        <a:pt x="314897" y="209126"/>
                      </a:cubicBezTo>
                      <a:lnTo>
                        <a:pt x="314897" y="36723"/>
                      </a:lnTo>
                      <a:cubicBezTo>
                        <a:pt x="314897" y="22055"/>
                        <a:pt x="298037" y="9387"/>
                        <a:pt x="266128" y="338"/>
                      </a:cubicBezTo>
                      <a:lnTo>
                        <a:pt x="266128" y="338"/>
                      </a:lnTo>
                      <a:close/>
                      <a:moveTo>
                        <a:pt x="270605" y="14435"/>
                      </a:moveTo>
                      <a:cubicBezTo>
                        <a:pt x="314992" y="30342"/>
                        <a:pt x="311372" y="44343"/>
                        <a:pt x="270605" y="58726"/>
                      </a:cubicBezTo>
                      <a:lnTo>
                        <a:pt x="270605" y="14435"/>
                      </a:lnTo>
                      <a:close/>
                      <a:moveTo>
                        <a:pt x="270605" y="71680"/>
                      </a:moveTo>
                      <a:cubicBezTo>
                        <a:pt x="284417" y="67394"/>
                        <a:pt x="295180" y="62441"/>
                        <a:pt x="302609" y="56821"/>
                      </a:cubicBezTo>
                      <a:lnTo>
                        <a:pt x="302609" y="188647"/>
                      </a:lnTo>
                      <a:cubicBezTo>
                        <a:pt x="295180" y="183123"/>
                        <a:pt x="284512" y="178075"/>
                        <a:pt x="270605" y="173788"/>
                      </a:cubicBezTo>
                      <a:lnTo>
                        <a:pt x="270605" y="71585"/>
                      </a:lnTo>
                      <a:close/>
                      <a:moveTo>
                        <a:pt x="21146" y="25103"/>
                      </a:moveTo>
                      <a:cubicBezTo>
                        <a:pt x="26670" y="21293"/>
                        <a:pt x="34576" y="17578"/>
                        <a:pt x="44291" y="14340"/>
                      </a:cubicBezTo>
                      <a:lnTo>
                        <a:pt x="44291" y="58631"/>
                      </a:lnTo>
                      <a:cubicBezTo>
                        <a:pt x="18097" y="49392"/>
                        <a:pt x="1238" y="38343"/>
                        <a:pt x="21146" y="25103"/>
                      </a:cubicBezTo>
                      <a:close/>
                      <a:moveTo>
                        <a:pt x="44291" y="71680"/>
                      </a:moveTo>
                      <a:lnTo>
                        <a:pt x="44291" y="173883"/>
                      </a:lnTo>
                      <a:cubicBezTo>
                        <a:pt x="30480" y="178170"/>
                        <a:pt x="19717" y="183123"/>
                        <a:pt x="12287" y="188742"/>
                      </a:cubicBezTo>
                      <a:lnTo>
                        <a:pt x="12287" y="56916"/>
                      </a:lnTo>
                      <a:cubicBezTo>
                        <a:pt x="19717" y="62441"/>
                        <a:pt x="30385" y="67489"/>
                        <a:pt x="44291" y="71775"/>
                      </a:cubicBezTo>
                      <a:close/>
                      <a:moveTo>
                        <a:pt x="157448" y="245988"/>
                      </a:moveTo>
                      <a:cubicBezTo>
                        <a:pt x="68771" y="246273"/>
                        <a:pt x="-14478" y="221223"/>
                        <a:pt x="21146" y="197601"/>
                      </a:cubicBezTo>
                      <a:cubicBezTo>
                        <a:pt x="28099" y="192743"/>
                        <a:pt x="38862" y="188266"/>
                        <a:pt x="52197" y="184456"/>
                      </a:cubicBezTo>
                      <a:cubicBezTo>
                        <a:pt x="54864" y="183694"/>
                        <a:pt x="56674" y="181313"/>
                        <a:pt x="56674" y="178551"/>
                      </a:cubicBezTo>
                      <a:lnTo>
                        <a:pt x="56674" y="75109"/>
                      </a:lnTo>
                      <a:cubicBezTo>
                        <a:pt x="111728" y="89397"/>
                        <a:pt x="203263" y="89397"/>
                        <a:pt x="258413" y="75109"/>
                      </a:cubicBezTo>
                      <a:lnTo>
                        <a:pt x="258413" y="178551"/>
                      </a:lnTo>
                      <a:cubicBezTo>
                        <a:pt x="258413" y="181313"/>
                        <a:pt x="260223" y="183694"/>
                        <a:pt x="262890" y="184456"/>
                      </a:cubicBezTo>
                      <a:cubicBezTo>
                        <a:pt x="358807" y="212269"/>
                        <a:pt x="263366" y="245702"/>
                        <a:pt x="157543" y="2459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20" name="Google Shape;2820;p29"/>
                <p:cNvSpPr/>
                <p:nvPr/>
              </p:nvSpPr>
              <p:spPr>
                <a:xfrm>
                  <a:off x="4944806" y="2879923"/>
                  <a:ext cx="63033" cy="68444"/>
                </a:xfrm>
                <a:custGeom>
                  <a:avLst/>
                  <a:gdLst/>
                  <a:ahLst/>
                  <a:cxnLst/>
                  <a:rect l="l" t="t" r="r" b="b"/>
                  <a:pathLst>
                    <a:path w="63033" h="68444" extrusionOk="0">
                      <a:moveTo>
                        <a:pt x="56009" y="22058"/>
                      </a:moveTo>
                      <a:lnTo>
                        <a:pt x="21910" y="2436"/>
                      </a:lnTo>
                      <a:cubicBezTo>
                        <a:pt x="12766" y="-3946"/>
                        <a:pt x="-188" y="3008"/>
                        <a:pt x="2" y="14057"/>
                      </a:cubicBezTo>
                      <a:lnTo>
                        <a:pt x="2" y="54347"/>
                      </a:lnTo>
                      <a:cubicBezTo>
                        <a:pt x="2" y="56824"/>
                        <a:pt x="669" y="59205"/>
                        <a:pt x="1907" y="61396"/>
                      </a:cubicBezTo>
                      <a:cubicBezTo>
                        <a:pt x="4384" y="65682"/>
                        <a:pt x="9146" y="68444"/>
                        <a:pt x="14099" y="68444"/>
                      </a:cubicBezTo>
                      <a:cubicBezTo>
                        <a:pt x="16576" y="68444"/>
                        <a:pt x="18957" y="67778"/>
                        <a:pt x="21148" y="66539"/>
                      </a:cubicBezTo>
                      <a:lnTo>
                        <a:pt x="56104" y="46346"/>
                      </a:lnTo>
                      <a:cubicBezTo>
                        <a:pt x="65344" y="41203"/>
                        <a:pt x="65344" y="27106"/>
                        <a:pt x="56104" y="22058"/>
                      </a:cubicBezTo>
                      <a:close/>
                      <a:moveTo>
                        <a:pt x="50485" y="35107"/>
                      </a:moveTo>
                      <a:cubicBezTo>
                        <a:pt x="50485" y="35107"/>
                        <a:pt x="50104" y="35583"/>
                        <a:pt x="49818" y="35774"/>
                      </a:cubicBezTo>
                      <a:lnTo>
                        <a:pt x="14861" y="55967"/>
                      </a:lnTo>
                      <a:cubicBezTo>
                        <a:pt x="13909" y="56443"/>
                        <a:pt x="13051" y="56252"/>
                        <a:pt x="12480" y="55300"/>
                      </a:cubicBezTo>
                      <a:cubicBezTo>
                        <a:pt x="12289" y="55014"/>
                        <a:pt x="12194" y="54728"/>
                        <a:pt x="12194" y="54443"/>
                      </a:cubicBezTo>
                      <a:lnTo>
                        <a:pt x="12194" y="14057"/>
                      </a:lnTo>
                      <a:cubicBezTo>
                        <a:pt x="12194" y="12247"/>
                        <a:pt x="14290" y="11771"/>
                        <a:pt x="15433" y="12914"/>
                      </a:cubicBezTo>
                      <a:lnTo>
                        <a:pt x="49723" y="32726"/>
                      </a:lnTo>
                      <a:cubicBezTo>
                        <a:pt x="50580" y="33202"/>
                        <a:pt x="50866" y="34250"/>
                        <a:pt x="50389" y="35107"/>
                      </a:cubicBezTo>
                      <a:lnTo>
                        <a:pt x="50389" y="3510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21"/>
        <p:cNvGrpSpPr/>
        <p:nvPr/>
      </p:nvGrpSpPr>
      <p:grpSpPr>
        <a:xfrm>
          <a:off x="0" y="0"/>
          <a:ext cx="0" cy="0"/>
          <a:chOff x="0" y="0"/>
          <a:chExt cx="0" cy="0"/>
        </a:xfrm>
      </p:grpSpPr>
      <p:grpSp>
        <p:nvGrpSpPr>
          <p:cNvPr id="2822" name="Google Shape;2822;p30"/>
          <p:cNvGrpSpPr/>
          <p:nvPr/>
        </p:nvGrpSpPr>
        <p:grpSpPr>
          <a:xfrm>
            <a:off x="-70488" y="-84850"/>
            <a:ext cx="9353597" cy="5313300"/>
            <a:chOff x="-92988" y="-84850"/>
            <a:chExt cx="9353597" cy="5313300"/>
          </a:xfrm>
        </p:grpSpPr>
        <p:grpSp>
          <p:nvGrpSpPr>
            <p:cNvPr id="2823" name="Google Shape;2823;p30"/>
            <p:cNvGrpSpPr/>
            <p:nvPr/>
          </p:nvGrpSpPr>
          <p:grpSpPr>
            <a:xfrm>
              <a:off x="-92988" y="-52925"/>
              <a:ext cx="9353597" cy="5238750"/>
              <a:chOff x="-721775" y="-52925"/>
              <a:chExt cx="10611000" cy="5238750"/>
            </a:xfrm>
          </p:grpSpPr>
          <p:cxnSp>
            <p:nvCxnSpPr>
              <p:cNvPr id="2824" name="Google Shape;2824;p30"/>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5" name="Google Shape;2825;p30"/>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6" name="Google Shape;2826;p30"/>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7" name="Google Shape;2827;p30"/>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8" name="Google Shape;2828;p30"/>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9" name="Google Shape;2829;p30"/>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0" name="Google Shape;2830;p30"/>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1" name="Google Shape;2831;p30"/>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2" name="Google Shape;2832;p30"/>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3" name="Google Shape;2833;p30"/>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4" name="Google Shape;2834;p30"/>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5" name="Google Shape;2835;p30"/>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6" name="Google Shape;2836;p30"/>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7" name="Google Shape;2837;p30"/>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8" name="Google Shape;2838;p30"/>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9" name="Google Shape;2839;p30"/>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0" name="Google Shape;2840;p30"/>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1" name="Google Shape;2841;p30"/>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2" name="Google Shape;2842;p30"/>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3" name="Google Shape;2843;p30"/>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4" name="Google Shape;2844;p30"/>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5" name="Google Shape;2845;p30"/>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6" name="Google Shape;2846;p30"/>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7" name="Google Shape;2847;p30"/>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8" name="Google Shape;2848;p30"/>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9" name="Google Shape;2849;p30"/>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850" name="Google Shape;2850;p30"/>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1" name="Google Shape;2851;p30"/>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2" name="Google Shape;2852;p30"/>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3" name="Google Shape;2853;p30"/>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4" name="Google Shape;2854;p30"/>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5" name="Google Shape;2855;p30"/>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6" name="Google Shape;2856;p30"/>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7" name="Google Shape;2857;p30"/>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8" name="Google Shape;2858;p30"/>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9" name="Google Shape;2859;p30"/>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0" name="Google Shape;2860;p30"/>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1" name="Google Shape;2861;p30"/>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2" name="Google Shape;2862;p30"/>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3" name="Google Shape;2863;p30"/>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4" name="Google Shape;2864;p30"/>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5" name="Google Shape;2865;p30"/>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6" name="Google Shape;2866;p30"/>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7" name="Google Shape;2867;p30"/>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8" name="Google Shape;2868;p30"/>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9" name="Google Shape;2869;p30"/>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0" name="Google Shape;2870;p30"/>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1" name="Google Shape;2871;p30"/>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2" name="Google Shape;2872;p30"/>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3" name="Google Shape;2873;p30"/>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4" name="Google Shape;2874;p30"/>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5" name="Google Shape;2875;p30"/>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6" name="Google Shape;2876;p30"/>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7" name="Google Shape;2877;p30"/>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8" name="Google Shape;2878;p30"/>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9" name="Google Shape;2879;p30"/>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0" name="Google Shape;2880;p30"/>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1" name="Google Shape;2881;p30"/>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2" name="Google Shape;2882;p30"/>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3" name="Google Shape;2883;p30"/>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4" name="Google Shape;2884;p30"/>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5" name="Google Shape;2885;p30"/>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6" name="Google Shape;2886;p30"/>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7" name="Google Shape;2887;p30"/>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8" name="Google Shape;2888;p30"/>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9" name="Google Shape;2889;p30"/>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0" name="Google Shape;2890;p30"/>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1" name="Google Shape;2891;p30"/>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2" name="Google Shape;2892;p30"/>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3" name="Google Shape;2893;p30"/>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4" name="Google Shape;2894;p30"/>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5" name="Google Shape;2895;p30"/>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6" name="Google Shape;2896;p30"/>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7" name="Google Shape;2897;p30"/>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8" name="Google Shape;2898;p30"/>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899" name="Google Shape;2899;p30"/>
          <p:cNvSpPr/>
          <p:nvPr/>
        </p:nvSpPr>
        <p:spPr>
          <a:xfrm rot="1590866">
            <a:off x="7787272" y="-507680"/>
            <a:ext cx="2273258" cy="1013007"/>
          </a:xfrm>
          <a:custGeom>
            <a:avLst/>
            <a:gdLst/>
            <a:ahLst/>
            <a:cxnLst/>
            <a:rect l="l" t="t" r="r" b="b"/>
            <a:pathLst>
              <a:path w="1796169" h="800407" extrusionOk="0">
                <a:moveTo>
                  <a:pt x="8605" y="800236"/>
                </a:moveTo>
                <a:cubicBezTo>
                  <a:pt x="6373" y="800236"/>
                  <a:pt x="4227" y="799378"/>
                  <a:pt x="2511" y="797747"/>
                </a:cubicBezTo>
                <a:cubicBezTo>
                  <a:pt x="-837" y="794400"/>
                  <a:pt x="-837" y="788992"/>
                  <a:pt x="2511" y="785644"/>
                </a:cubicBezTo>
                <a:cubicBezTo>
                  <a:pt x="105509" y="682646"/>
                  <a:pt x="233657" y="598273"/>
                  <a:pt x="363350" y="548147"/>
                </a:cubicBezTo>
                <a:cubicBezTo>
                  <a:pt x="503599" y="493901"/>
                  <a:pt x="641275" y="480081"/>
                  <a:pt x="761354" y="508234"/>
                </a:cubicBezTo>
                <a:cubicBezTo>
                  <a:pt x="810450" y="519736"/>
                  <a:pt x="850019" y="535100"/>
                  <a:pt x="881262" y="552696"/>
                </a:cubicBezTo>
                <a:cubicBezTo>
                  <a:pt x="900831" y="508835"/>
                  <a:pt x="938083" y="465318"/>
                  <a:pt x="1000998" y="432273"/>
                </a:cubicBezTo>
                <a:cubicBezTo>
                  <a:pt x="1063312" y="399571"/>
                  <a:pt x="1133952" y="371418"/>
                  <a:pt x="1208712" y="341634"/>
                </a:cubicBezTo>
                <a:cubicBezTo>
                  <a:pt x="1390848" y="269020"/>
                  <a:pt x="1597360" y="186707"/>
                  <a:pt x="1781556" y="2511"/>
                </a:cubicBezTo>
                <a:cubicBezTo>
                  <a:pt x="1784904" y="-837"/>
                  <a:pt x="1790311" y="-837"/>
                  <a:pt x="1793659" y="2511"/>
                </a:cubicBezTo>
                <a:cubicBezTo>
                  <a:pt x="1797006" y="5858"/>
                  <a:pt x="1797006" y="11265"/>
                  <a:pt x="1793659" y="14613"/>
                </a:cubicBezTo>
                <a:cubicBezTo>
                  <a:pt x="1606974" y="201298"/>
                  <a:pt x="1398744" y="284298"/>
                  <a:pt x="1215063" y="357513"/>
                </a:cubicBezTo>
                <a:cubicBezTo>
                  <a:pt x="1140733" y="387125"/>
                  <a:pt x="1070522" y="415107"/>
                  <a:pt x="1008980" y="447465"/>
                </a:cubicBezTo>
                <a:cubicBezTo>
                  <a:pt x="949069" y="478880"/>
                  <a:pt x="914135" y="520251"/>
                  <a:pt x="896111" y="561622"/>
                </a:cubicBezTo>
                <a:cubicBezTo>
                  <a:pt x="956880" y="600418"/>
                  <a:pt x="981256" y="647884"/>
                  <a:pt x="981685" y="687967"/>
                </a:cubicBezTo>
                <a:cubicBezTo>
                  <a:pt x="982029" y="718524"/>
                  <a:pt x="967523" y="743587"/>
                  <a:pt x="946408" y="748994"/>
                </a:cubicBezTo>
                <a:cubicBezTo>
                  <a:pt x="917225" y="756462"/>
                  <a:pt x="888729" y="736119"/>
                  <a:pt x="873794" y="697237"/>
                </a:cubicBezTo>
                <a:cubicBezTo>
                  <a:pt x="861177" y="664363"/>
                  <a:pt x="857915" y="617070"/>
                  <a:pt x="874910" y="568746"/>
                </a:cubicBezTo>
                <a:cubicBezTo>
                  <a:pt x="844783" y="551580"/>
                  <a:pt x="806072" y="536473"/>
                  <a:pt x="757406" y="525058"/>
                </a:cubicBezTo>
                <a:cubicBezTo>
                  <a:pt x="529693" y="471670"/>
                  <a:pt x="231168" y="581364"/>
                  <a:pt x="14613" y="797918"/>
                </a:cubicBezTo>
                <a:cubicBezTo>
                  <a:pt x="12896" y="799635"/>
                  <a:pt x="10750" y="800408"/>
                  <a:pt x="8519" y="800408"/>
                </a:cubicBezTo>
                <a:close/>
                <a:moveTo>
                  <a:pt x="890016" y="577759"/>
                </a:moveTo>
                <a:cubicBezTo>
                  <a:pt x="875768" y="620589"/>
                  <a:pt x="878772" y="661960"/>
                  <a:pt x="889931" y="690971"/>
                </a:cubicBezTo>
                <a:cubicBezTo>
                  <a:pt x="899201" y="715090"/>
                  <a:pt x="917826" y="738609"/>
                  <a:pt x="942288" y="732343"/>
                </a:cubicBezTo>
                <a:cubicBezTo>
                  <a:pt x="953618" y="729424"/>
                  <a:pt x="964948" y="713288"/>
                  <a:pt x="964691" y="688053"/>
                </a:cubicBezTo>
                <a:cubicBezTo>
                  <a:pt x="964347" y="653463"/>
                  <a:pt x="942889" y="612435"/>
                  <a:pt x="890016" y="5777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0" name="Google Shape;2900;p30"/>
          <p:cNvSpPr/>
          <p:nvPr/>
        </p:nvSpPr>
        <p:spPr>
          <a:xfrm rot="-6097236">
            <a:off x="-1148977" y="3922362"/>
            <a:ext cx="2273857" cy="1013274"/>
          </a:xfrm>
          <a:custGeom>
            <a:avLst/>
            <a:gdLst/>
            <a:ahLst/>
            <a:cxnLst/>
            <a:rect l="l" t="t" r="r" b="b"/>
            <a:pathLst>
              <a:path w="1796169" h="800407" extrusionOk="0">
                <a:moveTo>
                  <a:pt x="8605" y="800236"/>
                </a:moveTo>
                <a:cubicBezTo>
                  <a:pt x="6373" y="800236"/>
                  <a:pt x="4227" y="799378"/>
                  <a:pt x="2511" y="797747"/>
                </a:cubicBezTo>
                <a:cubicBezTo>
                  <a:pt x="-837" y="794400"/>
                  <a:pt x="-837" y="788992"/>
                  <a:pt x="2511" y="785644"/>
                </a:cubicBezTo>
                <a:cubicBezTo>
                  <a:pt x="105509" y="682646"/>
                  <a:pt x="233657" y="598273"/>
                  <a:pt x="363350" y="548147"/>
                </a:cubicBezTo>
                <a:cubicBezTo>
                  <a:pt x="503599" y="493901"/>
                  <a:pt x="641275" y="480081"/>
                  <a:pt x="761354" y="508234"/>
                </a:cubicBezTo>
                <a:cubicBezTo>
                  <a:pt x="810450" y="519736"/>
                  <a:pt x="850019" y="535100"/>
                  <a:pt x="881262" y="552696"/>
                </a:cubicBezTo>
                <a:cubicBezTo>
                  <a:pt x="900831" y="508835"/>
                  <a:pt x="938083" y="465318"/>
                  <a:pt x="1000998" y="432273"/>
                </a:cubicBezTo>
                <a:cubicBezTo>
                  <a:pt x="1063312" y="399571"/>
                  <a:pt x="1133952" y="371418"/>
                  <a:pt x="1208712" y="341634"/>
                </a:cubicBezTo>
                <a:cubicBezTo>
                  <a:pt x="1390848" y="269020"/>
                  <a:pt x="1597360" y="186707"/>
                  <a:pt x="1781556" y="2511"/>
                </a:cubicBezTo>
                <a:cubicBezTo>
                  <a:pt x="1784904" y="-837"/>
                  <a:pt x="1790311" y="-837"/>
                  <a:pt x="1793659" y="2511"/>
                </a:cubicBezTo>
                <a:cubicBezTo>
                  <a:pt x="1797006" y="5858"/>
                  <a:pt x="1797006" y="11265"/>
                  <a:pt x="1793659" y="14613"/>
                </a:cubicBezTo>
                <a:cubicBezTo>
                  <a:pt x="1606974" y="201298"/>
                  <a:pt x="1398744" y="284298"/>
                  <a:pt x="1215063" y="357513"/>
                </a:cubicBezTo>
                <a:cubicBezTo>
                  <a:pt x="1140733" y="387125"/>
                  <a:pt x="1070522" y="415107"/>
                  <a:pt x="1008980" y="447465"/>
                </a:cubicBezTo>
                <a:cubicBezTo>
                  <a:pt x="949069" y="478880"/>
                  <a:pt x="914135" y="520251"/>
                  <a:pt x="896111" y="561622"/>
                </a:cubicBezTo>
                <a:cubicBezTo>
                  <a:pt x="956880" y="600418"/>
                  <a:pt x="981256" y="647884"/>
                  <a:pt x="981685" y="687967"/>
                </a:cubicBezTo>
                <a:cubicBezTo>
                  <a:pt x="982029" y="718524"/>
                  <a:pt x="967523" y="743587"/>
                  <a:pt x="946408" y="748994"/>
                </a:cubicBezTo>
                <a:cubicBezTo>
                  <a:pt x="917225" y="756462"/>
                  <a:pt x="888729" y="736119"/>
                  <a:pt x="873794" y="697237"/>
                </a:cubicBezTo>
                <a:cubicBezTo>
                  <a:pt x="861177" y="664363"/>
                  <a:pt x="857915" y="617070"/>
                  <a:pt x="874910" y="568746"/>
                </a:cubicBezTo>
                <a:cubicBezTo>
                  <a:pt x="844783" y="551580"/>
                  <a:pt x="806072" y="536473"/>
                  <a:pt x="757406" y="525058"/>
                </a:cubicBezTo>
                <a:cubicBezTo>
                  <a:pt x="529693" y="471670"/>
                  <a:pt x="231168" y="581364"/>
                  <a:pt x="14613" y="797918"/>
                </a:cubicBezTo>
                <a:cubicBezTo>
                  <a:pt x="12896" y="799635"/>
                  <a:pt x="10750" y="800408"/>
                  <a:pt x="8519" y="800408"/>
                </a:cubicBezTo>
                <a:close/>
                <a:moveTo>
                  <a:pt x="890016" y="577759"/>
                </a:moveTo>
                <a:cubicBezTo>
                  <a:pt x="875768" y="620589"/>
                  <a:pt x="878772" y="661960"/>
                  <a:pt x="889931" y="690971"/>
                </a:cubicBezTo>
                <a:cubicBezTo>
                  <a:pt x="899201" y="715090"/>
                  <a:pt x="917826" y="738609"/>
                  <a:pt x="942288" y="732343"/>
                </a:cubicBezTo>
                <a:cubicBezTo>
                  <a:pt x="953618" y="729424"/>
                  <a:pt x="964948" y="713288"/>
                  <a:pt x="964691" y="688053"/>
                </a:cubicBezTo>
                <a:cubicBezTo>
                  <a:pt x="964347" y="653463"/>
                  <a:pt x="942889" y="612435"/>
                  <a:pt x="890016" y="5777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1" name="Google Shape;2901;p30"/>
          <p:cNvSpPr/>
          <p:nvPr/>
        </p:nvSpPr>
        <p:spPr>
          <a:xfrm rot="8276296" flipH="1">
            <a:off x="-217145" y="-479868"/>
            <a:ext cx="1224600" cy="957403"/>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2" name="Google Shape;2902;p30"/>
          <p:cNvSpPr/>
          <p:nvPr/>
        </p:nvSpPr>
        <p:spPr>
          <a:xfrm rot="8276296" flipH="1">
            <a:off x="-68991" y="-555480"/>
            <a:ext cx="1094916" cy="1078756"/>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3" name="Google Shape;2903;p30"/>
          <p:cNvSpPr/>
          <p:nvPr/>
        </p:nvSpPr>
        <p:spPr>
          <a:xfrm rot="5176303">
            <a:off x="7603021" y="4004931"/>
            <a:ext cx="2395373" cy="1326618"/>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904" name="Google Shape;2904;p30"/>
          <p:cNvGrpSpPr/>
          <p:nvPr/>
        </p:nvGrpSpPr>
        <p:grpSpPr>
          <a:xfrm rot="1223304">
            <a:off x="8022441" y="470146"/>
            <a:ext cx="816641" cy="795940"/>
            <a:chOff x="3514301" y="3204456"/>
            <a:chExt cx="816600" cy="795900"/>
          </a:xfrm>
        </p:grpSpPr>
        <p:sp>
          <p:nvSpPr>
            <p:cNvPr id="2905" name="Google Shape;2905;p30"/>
            <p:cNvSpPr/>
            <p:nvPr/>
          </p:nvSpPr>
          <p:spPr>
            <a:xfrm>
              <a:off x="3514301" y="3204456"/>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906" name="Google Shape;2906;p30"/>
            <p:cNvGrpSpPr/>
            <p:nvPr/>
          </p:nvGrpSpPr>
          <p:grpSpPr>
            <a:xfrm>
              <a:off x="3766180" y="3428320"/>
              <a:ext cx="312842" cy="348172"/>
              <a:chOff x="2356956" y="3417661"/>
              <a:chExt cx="312842" cy="348172"/>
            </a:xfrm>
          </p:grpSpPr>
          <p:grpSp>
            <p:nvGrpSpPr>
              <p:cNvPr id="2907" name="Google Shape;2907;p30"/>
              <p:cNvGrpSpPr/>
              <p:nvPr/>
            </p:nvGrpSpPr>
            <p:grpSpPr>
              <a:xfrm>
                <a:off x="2356956" y="3417661"/>
                <a:ext cx="312842" cy="348172"/>
                <a:chOff x="4090511" y="3825562"/>
                <a:chExt cx="282987" cy="314917"/>
              </a:xfrm>
            </p:grpSpPr>
            <p:sp>
              <p:nvSpPr>
                <p:cNvPr id="2908" name="Google Shape;2908;p30"/>
                <p:cNvSpPr/>
                <p:nvPr/>
              </p:nvSpPr>
              <p:spPr>
                <a:xfrm>
                  <a:off x="4090511" y="3825562"/>
                  <a:ext cx="282987" cy="314917"/>
                </a:xfrm>
                <a:custGeom>
                  <a:avLst/>
                  <a:gdLst/>
                  <a:ahLst/>
                  <a:cxnLst/>
                  <a:rect l="l" t="t" r="r" b="b"/>
                  <a:pathLst>
                    <a:path w="282987" h="314917" extrusionOk="0">
                      <a:moveTo>
                        <a:pt x="282988" y="157506"/>
                      </a:moveTo>
                      <a:cubicBezTo>
                        <a:pt x="282988" y="143695"/>
                        <a:pt x="278035" y="130741"/>
                        <a:pt x="268891" y="120549"/>
                      </a:cubicBezTo>
                      <a:cubicBezTo>
                        <a:pt x="276606" y="95784"/>
                        <a:pt x="259366" y="68924"/>
                        <a:pt x="233744" y="65590"/>
                      </a:cubicBezTo>
                      <a:cubicBezTo>
                        <a:pt x="232791" y="44635"/>
                        <a:pt x="216789" y="27585"/>
                        <a:pt x="196310" y="24918"/>
                      </a:cubicBezTo>
                      <a:cubicBezTo>
                        <a:pt x="191452" y="-1085"/>
                        <a:pt x="157162" y="-8991"/>
                        <a:pt x="141446" y="12250"/>
                      </a:cubicBezTo>
                      <a:cubicBezTo>
                        <a:pt x="125730" y="-9086"/>
                        <a:pt x="91440" y="-1085"/>
                        <a:pt x="86582" y="24918"/>
                      </a:cubicBezTo>
                      <a:cubicBezTo>
                        <a:pt x="66103" y="27585"/>
                        <a:pt x="50102" y="44635"/>
                        <a:pt x="49149" y="65590"/>
                      </a:cubicBezTo>
                      <a:cubicBezTo>
                        <a:pt x="23527" y="68924"/>
                        <a:pt x="6286" y="95784"/>
                        <a:pt x="14002" y="120549"/>
                      </a:cubicBezTo>
                      <a:cubicBezTo>
                        <a:pt x="-4667" y="140552"/>
                        <a:pt x="-4667" y="174366"/>
                        <a:pt x="14002" y="194368"/>
                      </a:cubicBezTo>
                      <a:cubicBezTo>
                        <a:pt x="6286" y="219133"/>
                        <a:pt x="23527" y="245994"/>
                        <a:pt x="49149" y="249327"/>
                      </a:cubicBezTo>
                      <a:cubicBezTo>
                        <a:pt x="50102" y="270282"/>
                        <a:pt x="66103" y="287332"/>
                        <a:pt x="86582" y="289999"/>
                      </a:cubicBezTo>
                      <a:cubicBezTo>
                        <a:pt x="91440" y="316002"/>
                        <a:pt x="125730" y="323908"/>
                        <a:pt x="141446" y="302667"/>
                      </a:cubicBezTo>
                      <a:cubicBezTo>
                        <a:pt x="157162" y="324003"/>
                        <a:pt x="191452" y="316002"/>
                        <a:pt x="196310" y="289999"/>
                      </a:cubicBezTo>
                      <a:cubicBezTo>
                        <a:pt x="216789" y="287332"/>
                        <a:pt x="232791" y="270282"/>
                        <a:pt x="233744" y="249327"/>
                      </a:cubicBezTo>
                      <a:cubicBezTo>
                        <a:pt x="259366" y="245994"/>
                        <a:pt x="276606" y="219133"/>
                        <a:pt x="268891" y="194368"/>
                      </a:cubicBezTo>
                      <a:cubicBezTo>
                        <a:pt x="278035" y="184176"/>
                        <a:pt x="282988" y="171222"/>
                        <a:pt x="282988" y="157411"/>
                      </a:cubicBezTo>
                      <a:lnTo>
                        <a:pt x="282988" y="157411"/>
                      </a:lnTo>
                      <a:close/>
                      <a:moveTo>
                        <a:pt x="249365" y="228563"/>
                      </a:moveTo>
                      <a:cubicBezTo>
                        <a:pt x="243554" y="234373"/>
                        <a:pt x="235839" y="237516"/>
                        <a:pt x="227743" y="237516"/>
                      </a:cubicBezTo>
                      <a:cubicBezTo>
                        <a:pt x="224123" y="237326"/>
                        <a:pt x="220980" y="240659"/>
                        <a:pt x="221361" y="244279"/>
                      </a:cubicBezTo>
                      <a:cubicBezTo>
                        <a:pt x="223266" y="262186"/>
                        <a:pt x="208788" y="278188"/>
                        <a:pt x="190786" y="278093"/>
                      </a:cubicBezTo>
                      <a:cubicBezTo>
                        <a:pt x="187357" y="278093"/>
                        <a:pt x="184594" y="280855"/>
                        <a:pt x="184594" y="284284"/>
                      </a:cubicBezTo>
                      <a:cubicBezTo>
                        <a:pt x="184594" y="299715"/>
                        <a:pt x="165449" y="310859"/>
                        <a:pt x="149542" y="295047"/>
                      </a:cubicBezTo>
                      <a:cubicBezTo>
                        <a:pt x="148304" y="293809"/>
                        <a:pt x="147637" y="292190"/>
                        <a:pt x="147637" y="290475"/>
                      </a:cubicBezTo>
                      <a:lnTo>
                        <a:pt x="147637" y="201893"/>
                      </a:lnTo>
                      <a:cubicBezTo>
                        <a:pt x="147637" y="201321"/>
                        <a:pt x="147352" y="200750"/>
                        <a:pt x="146971" y="200369"/>
                      </a:cubicBezTo>
                      <a:cubicBezTo>
                        <a:pt x="141637" y="195225"/>
                        <a:pt x="135350" y="198845"/>
                        <a:pt x="135350" y="203988"/>
                      </a:cubicBezTo>
                      <a:lnTo>
                        <a:pt x="135350" y="290475"/>
                      </a:lnTo>
                      <a:cubicBezTo>
                        <a:pt x="135350" y="292190"/>
                        <a:pt x="134683" y="293809"/>
                        <a:pt x="133445" y="295047"/>
                      </a:cubicBezTo>
                      <a:cubicBezTo>
                        <a:pt x="117634" y="310859"/>
                        <a:pt x="98393" y="299715"/>
                        <a:pt x="98393" y="284284"/>
                      </a:cubicBezTo>
                      <a:cubicBezTo>
                        <a:pt x="98393" y="280855"/>
                        <a:pt x="95631" y="278093"/>
                        <a:pt x="92202" y="278093"/>
                      </a:cubicBezTo>
                      <a:cubicBezTo>
                        <a:pt x="74200" y="278188"/>
                        <a:pt x="59722" y="262186"/>
                        <a:pt x="61627" y="244279"/>
                      </a:cubicBezTo>
                      <a:cubicBezTo>
                        <a:pt x="62103" y="240755"/>
                        <a:pt x="59055" y="237421"/>
                        <a:pt x="55531" y="237516"/>
                      </a:cubicBezTo>
                      <a:cubicBezTo>
                        <a:pt x="38957" y="237992"/>
                        <a:pt x="24289" y="223324"/>
                        <a:pt x="24574" y="206750"/>
                      </a:cubicBezTo>
                      <a:cubicBezTo>
                        <a:pt x="24574" y="202750"/>
                        <a:pt x="25336" y="198845"/>
                        <a:pt x="26860" y="195225"/>
                      </a:cubicBezTo>
                      <a:cubicBezTo>
                        <a:pt x="27813" y="192939"/>
                        <a:pt x="27241" y="190272"/>
                        <a:pt x="25432" y="188462"/>
                      </a:cubicBezTo>
                      <a:cubicBezTo>
                        <a:pt x="8096" y="172365"/>
                        <a:pt x="8096" y="142647"/>
                        <a:pt x="25432" y="126550"/>
                      </a:cubicBezTo>
                      <a:cubicBezTo>
                        <a:pt x="27241" y="124836"/>
                        <a:pt x="27813" y="122169"/>
                        <a:pt x="26860" y="119787"/>
                      </a:cubicBezTo>
                      <a:cubicBezTo>
                        <a:pt x="22193" y="108548"/>
                        <a:pt x="24956" y="94927"/>
                        <a:pt x="33719" y="86450"/>
                      </a:cubicBezTo>
                      <a:cubicBezTo>
                        <a:pt x="39529" y="80640"/>
                        <a:pt x="47339" y="77496"/>
                        <a:pt x="55531" y="77496"/>
                      </a:cubicBezTo>
                      <a:cubicBezTo>
                        <a:pt x="59055" y="77496"/>
                        <a:pt x="62103" y="74258"/>
                        <a:pt x="61627" y="70733"/>
                      </a:cubicBezTo>
                      <a:cubicBezTo>
                        <a:pt x="61531" y="69686"/>
                        <a:pt x="61436" y="68638"/>
                        <a:pt x="61436" y="67686"/>
                      </a:cubicBezTo>
                      <a:cubicBezTo>
                        <a:pt x="61436" y="49302"/>
                        <a:pt x="77629" y="34634"/>
                        <a:pt x="96488" y="37205"/>
                      </a:cubicBezTo>
                      <a:cubicBezTo>
                        <a:pt x="97917" y="37396"/>
                        <a:pt x="99060" y="36158"/>
                        <a:pt x="98774" y="34729"/>
                      </a:cubicBezTo>
                      <a:cubicBezTo>
                        <a:pt x="95059" y="17298"/>
                        <a:pt x="116205" y="2820"/>
                        <a:pt x="133350" y="19965"/>
                      </a:cubicBezTo>
                      <a:cubicBezTo>
                        <a:pt x="134588" y="21203"/>
                        <a:pt x="135255" y="22823"/>
                        <a:pt x="135255" y="24537"/>
                      </a:cubicBezTo>
                      <a:lnTo>
                        <a:pt x="135255" y="113787"/>
                      </a:lnTo>
                      <a:cubicBezTo>
                        <a:pt x="135541" y="121978"/>
                        <a:pt x="147256" y="121883"/>
                        <a:pt x="147542" y="113787"/>
                      </a:cubicBezTo>
                      <a:lnTo>
                        <a:pt x="147542" y="24537"/>
                      </a:lnTo>
                      <a:cubicBezTo>
                        <a:pt x="147542" y="22823"/>
                        <a:pt x="148209" y="21203"/>
                        <a:pt x="149447" y="19965"/>
                      </a:cubicBezTo>
                      <a:cubicBezTo>
                        <a:pt x="166592" y="2916"/>
                        <a:pt x="187738" y="17394"/>
                        <a:pt x="184023" y="34729"/>
                      </a:cubicBezTo>
                      <a:cubicBezTo>
                        <a:pt x="183737" y="36158"/>
                        <a:pt x="184880" y="37396"/>
                        <a:pt x="186309" y="37205"/>
                      </a:cubicBezTo>
                      <a:cubicBezTo>
                        <a:pt x="205169" y="34634"/>
                        <a:pt x="221361" y="49302"/>
                        <a:pt x="221361" y="67686"/>
                      </a:cubicBezTo>
                      <a:cubicBezTo>
                        <a:pt x="221361" y="68733"/>
                        <a:pt x="221361" y="69781"/>
                        <a:pt x="221170" y="70733"/>
                      </a:cubicBezTo>
                      <a:cubicBezTo>
                        <a:pt x="220694" y="74353"/>
                        <a:pt x="223933" y="77687"/>
                        <a:pt x="227552" y="77496"/>
                      </a:cubicBezTo>
                      <a:cubicBezTo>
                        <a:pt x="244031" y="77115"/>
                        <a:pt x="258604" y="91784"/>
                        <a:pt x="258223" y="108262"/>
                      </a:cubicBezTo>
                      <a:cubicBezTo>
                        <a:pt x="258223" y="113120"/>
                        <a:pt x="257080" y="117787"/>
                        <a:pt x="254889" y="122169"/>
                      </a:cubicBezTo>
                      <a:cubicBezTo>
                        <a:pt x="254413" y="123026"/>
                        <a:pt x="254698" y="124074"/>
                        <a:pt x="255365" y="124645"/>
                      </a:cubicBezTo>
                      <a:cubicBezTo>
                        <a:pt x="265081" y="133027"/>
                        <a:pt x="270510" y="144743"/>
                        <a:pt x="270510" y="157411"/>
                      </a:cubicBezTo>
                      <a:cubicBezTo>
                        <a:pt x="270510" y="169127"/>
                        <a:pt x="265843" y="180176"/>
                        <a:pt x="257365" y="188367"/>
                      </a:cubicBezTo>
                      <a:cubicBezTo>
                        <a:pt x="255556" y="190082"/>
                        <a:pt x="254984" y="192749"/>
                        <a:pt x="255937" y="195130"/>
                      </a:cubicBezTo>
                      <a:cubicBezTo>
                        <a:pt x="260604" y="206370"/>
                        <a:pt x="257842" y="219990"/>
                        <a:pt x="249079" y="228467"/>
                      </a:cubicBezTo>
                      <a:lnTo>
                        <a:pt x="249079" y="228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9" name="Google Shape;2909;p30"/>
                <p:cNvSpPr/>
                <p:nvPr/>
              </p:nvSpPr>
              <p:spPr>
                <a:xfrm>
                  <a:off x="4272272" y="3925466"/>
                  <a:ext cx="61148" cy="48046"/>
                </a:xfrm>
                <a:custGeom>
                  <a:avLst/>
                  <a:gdLst/>
                  <a:ahLst/>
                  <a:cxnLst/>
                  <a:rect l="l" t="t" r="r" b="b"/>
                  <a:pathLst>
                    <a:path w="61148" h="48046" extrusionOk="0">
                      <a:moveTo>
                        <a:pt x="57221" y="36076"/>
                      </a:moveTo>
                      <a:cubicBezTo>
                        <a:pt x="46839" y="32171"/>
                        <a:pt x="43981" y="18074"/>
                        <a:pt x="51982" y="10454"/>
                      </a:cubicBezTo>
                      <a:cubicBezTo>
                        <a:pt x="54364" y="8072"/>
                        <a:pt x="54364" y="4167"/>
                        <a:pt x="51982" y="1786"/>
                      </a:cubicBezTo>
                      <a:cubicBezTo>
                        <a:pt x="49601" y="-595"/>
                        <a:pt x="45696" y="-595"/>
                        <a:pt x="43315" y="1786"/>
                      </a:cubicBezTo>
                      <a:cubicBezTo>
                        <a:pt x="38076" y="7025"/>
                        <a:pt x="35123" y="14073"/>
                        <a:pt x="35123" y="21598"/>
                      </a:cubicBezTo>
                      <a:cubicBezTo>
                        <a:pt x="35123" y="23408"/>
                        <a:pt x="35314" y="25218"/>
                        <a:pt x="35599" y="27027"/>
                      </a:cubicBezTo>
                      <a:lnTo>
                        <a:pt x="6358" y="27027"/>
                      </a:lnTo>
                      <a:cubicBezTo>
                        <a:pt x="3310" y="27027"/>
                        <a:pt x="547" y="29218"/>
                        <a:pt x="71" y="32266"/>
                      </a:cubicBezTo>
                      <a:cubicBezTo>
                        <a:pt x="-500" y="36076"/>
                        <a:pt x="2452" y="39314"/>
                        <a:pt x="6167" y="39314"/>
                      </a:cubicBezTo>
                      <a:lnTo>
                        <a:pt x="41410" y="39314"/>
                      </a:lnTo>
                      <a:cubicBezTo>
                        <a:pt x="44362" y="42934"/>
                        <a:pt x="48172" y="45791"/>
                        <a:pt x="52744" y="47601"/>
                      </a:cubicBezTo>
                      <a:cubicBezTo>
                        <a:pt x="60364" y="50363"/>
                        <a:pt x="64746" y="39505"/>
                        <a:pt x="57316" y="36171"/>
                      </a:cubicBezTo>
                      <a:lnTo>
                        <a:pt x="57316" y="361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0" name="Google Shape;2910;p30"/>
                <p:cNvSpPr/>
                <p:nvPr/>
              </p:nvSpPr>
              <p:spPr>
                <a:xfrm>
                  <a:off x="4251959" y="4061364"/>
                  <a:ext cx="37290" cy="37242"/>
                </a:xfrm>
                <a:custGeom>
                  <a:avLst/>
                  <a:gdLst/>
                  <a:ahLst/>
                  <a:cxnLst/>
                  <a:rect l="l" t="t" r="r" b="b"/>
                  <a:pathLst>
                    <a:path w="37290" h="37242" extrusionOk="0">
                      <a:moveTo>
                        <a:pt x="31052" y="0"/>
                      </a:moveTo>
                      <a:cubicBezTo>
                        <a:pt x="13907" y="0"/>
                        <a:pt x="0" y="13907"/>
                        <a:pt x="0" y="31051"/>
                      </a:cubicBezTo>
                      <a:cubicBezTo>
                        <a:pt x="0" y="34480"/>
                        <a:pt x="2762" y="37243"/>
                        <a:pt x="6191" y="37243"/>
                      </a:cubicBezTo>
                      <a:cubicBezTo>
                        <a:pt x="9620" y="37243"/>
                        <a:pt x="12383" y="34480"/>
                        <a:pt x="12383" y="31051"/>
                      </a:cubicBezTo>
                      <a:cubicBezTo>
                        <a:pt x="12383" y="20669"/>
                        <a:pt x="20765" y="12287"/>
                        <a:pt x="31147" y="12287"/>
                      </a:cubicBezTo>
                      <a:cubicBezTo>
                        <a:pt x="39338" y="12001"/>
                        <a:pt x="39338" y="286"/>
                        <a:pt x="3114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1" name="Google Shape;2911;p30"/>
                <p:cNvSpPr/>
                <p:nvPr/>
              </p:nvSpPr>
              <p:spPr>
                <a:xfrm>
                  <a:off x="4174807" y="3867709"/>
                  <a:ext cx="37242" cy="37254"/>
                </a:xfrm>
                <a:custGeom>
                  <a:avLst/>
                  <a:gdLst/>
                  <a:ahLst/>
                  <a:cxnLst/>
                  <a:rect l="l" t="t" r="r" b="b"/>
                  <a:pathLst>
                    <a:path w="37242" h="37254" extrusionOk="0">
                      <a:moveTo>
                        <a:pt x="37243" y="6108"/>
                      </a:moveTo>
                      <a:cubicBezTo>
                        <a:pt x="36957" y="-1988"/>
                        <a:pt x="25241" y="-2084"/>
                        <a:pt x="24955" y="6108"/>
                      </a:cubicBezTo>
                      <a:cubicBezTo>
                        <a:pt x="24955" y="16490"/>
                        <a:pt x="16573" y="24872"/>
                        <a:pt x="6191" y="24872"/>
                      </a:cubicBezTo>
                      <a:cubicBezTo>
                        <a:pt x="2762" y="24872"/>
                        <a:pt x="0" y="27635"/>
                        <a:pt x="0" y="31064"/>
                      </a:cubicBezTo>
                      <a:cubicBezTo>
                        <a:pt x="0" y="34492"/>
                        <a:pt x="2762" y="37255"/>
                        <a:pt x="6191" y="37255"/>
                      </a:cubicBezTo>
                      <a:cubicBezTo>
                        <a:pt x="23336" y="37255"/>
                        <a:pt x="37243" y="23348"/>
                        <a:pt x="37243" y="6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2" name="Google Shape;2912;p30"/>
                <p:cNvSpPr/>
                <p:nvPr/>
              </p:nvSpPr>
              <p:spPr>
                <a:xfrm>
                  <a:off x="4201382" y="3912226"/>
                  <a:ext cx="12287" cy="33289"/>
                </a:xfrm>
                <a:custGeom>
                  <a:avLst/>
                  <a:gdLst/>
                  <a:ahLst/>
                  <a:cxnLst/>
                  <a:rect l="l" t="t" r="r" b="b"/>
                  <a:pathLst>
                    <a:path w="12287" h="33289" extrusionOk="0">
                      <a:moveTo>
                        <a:pt x="0" y="6453"/>
                      </a:moveTo>
                      <a:lnTo>
                        <a:pt x="0" y="26932"/>
                      </a:lnTo>
                      <a:cubicBezTo>
                        <a:pt x="0" y="29980"/>
                        <a:pt x="2191" y="32742"/>
                        <a:pt x="5239" y="33218"/>
                      </a:cubicBezTo>
                      <a:cubicBezTo>
                        <a:pt x="9049" y="33790"/>
                        <a:pt x="12287" y="30837"/>
                        <a:pt x="12287" y="27122"/>
                      </a:cubicBezTo>
                      <a:lnTo>
                        <a:pt x="12287" y="6167"/>
                      </a:lnTo>
                      <a:cubicBezTo>
                        <a:pt x="12287" y="2452"/>
                        <a:pt x="9049" y="-501"/>
                        <a:pt x="5239" y="71"/>
                      </a:cubicBezTo>
                      <a:cubicBezTo>
                        <a:pt x="2191" y="547"/>
                        <a:pt x="0" y="3310"/>
                        <a:pt x="0" y="6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3" name="Google Shape;2913;p30"/>
                <p:cNvSpPr/>
                <p:nvPr/>
              </p:nvSpPr>
              <p:spPr>
                <a:xfrm>
                  <a:off x="4250626" y="3912417"/>
                  <a:ext cx="12287" cy="33289"/>
                </a:xfrm>
                <a:custGeom>
                  <a:avLst/>
                  <a:gdLst/>
                  <a:ahLst/>
                  <a:cxnLst/>
                  <a:rect l="l" t="t" r="r" b="b"/>
                  <a:pathLst>
                    <a:path w="12287" h="33289" extrusionOk="0">
                      <a:moveTo>
                        <a:pt x="12287" y="26836"/>
                      </a:moveTo>
                      <a:lnTo>
                        <a:pt x="12287" y="6358"/>
                      </a:lnTo>
                      <a:cubicBezTo>
                        <a:pt x="12287" y="3310"/>
                        <a:pt x="10097" y="547"/>
                        <a:pt x="7049" y="71"/>
                      </a:cubicBezTo>
                      <a:cubicBezTo>
                        <a:pt x="3239" y="-500"/>
                        <a:pt x="0" y="2452"/>
                        <a:pt x="0" y="6167"/>
                      </a:cubicBezTo>
                      <a:lnTo>
                        <a:pt x="0" y="27122"/>
                      </a:lnTo>
                      <a:cubicBezTo>
                        <a:pt x="0" y="30837"/>
                        <a:pt x="3239" y="33790"/>
                        <a:pt x="7049" y="33218"/>
                      </a:cubicBezTo>
                      <a:cubicBezTo>
                        <a:pt x="10097" y="32742"/>
                        <a:pt x="12287" y="29980"/>
                        <a:pt x="12287" y="269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4" name="Google Shape;2914;p30"/>
                <p:cNvSpPr/>
                <p:nvPr/>
              </p:nvSpPr>
              <p:spPr>
                <a:xfrm>
                  <a:off x="4130507" y="3992935"/>
                  <a:ext cx="61134" cy="47855"/>
                </a:xfrm>
                <a:custGeom>
                  <a:avLst/>
                  <a:gdLst/>
                  <a:ahLst/>
                  <a:cxnLst/>
                  <a:rect l="l" t="t" r="r" b="b"/>
                  <a:pathLst>
                    <a:path w="61134" h="47855" extrusionOk="0">
                      <a:moveTo>
                        <a:pt x="54968" y="8611"/>
                      </a:moveTo>
                      <a:lnTo>
                        <a:pt x="19725" y="8611"/>
                      </a:lnTo>
                      <a:cubicBezTo>
                        <a:pt x="16868" y="5087"/>
                        <a:pt x="13153" y="2325"/>
                        <a:pt x="8772" y="515"/>
                      </a:cubicBezTo>
                      <a:cubicBezTo>
                        <a:pt x="5819" y="-723"/>
                        <a:pt x="2295" y="325"/>
                        <a:pt x="771" y="3087"/>
                      </a:cubicBezTo>
                      <a:cubicBezTo>
                        <a:pt x="-1039" y="6421"/>
                        <a:pt x="485" y="10421"/>
                        <a:pt x="3819" y="11755"/>
                      </a:cubicBezTo>
                      <a:cubicBezTo>
                        <a:pt x="9819" y="14136"/>
                        <a:pt x="13629" y="19851"/>
                        <a:pt x="13629" y="26328"/>
                      </a:cubicBezTo>
                      <a:cubicBezTo>
                        <a:pt x="13629" y="30519"/>
                        <a:pt x="12010" y="34424"/>
                        <a:pt x="9057" y="37377"/>
                      </a:cubicBezTo>
                      <a:cubicBezTo>
                        <a:pt x="5152" y="41187"/>
                        <a:pt x="8010" y="47950"/>
                        <a:pt x="13439" y="47854"/>
                      </a:cubicBezTo>
                      <a:cubicBezTo>
                        <a:pt x="15058" y="47854"/>
                        <a:pt x="16582" y="47283"/>
                        <a:pt x="17820" y="46044"/>
                      </a:cubicBezTo>
                      <a:cubicBezTo>
                        <a:pt x="24393" y="39568"/>
                        <a:pt x="27250" y="29947"/>
                        <a:pt x="25536" y="20803"/>
                      </a:cubicBezTo>
                      <a:lnTo>
                        <a:pt x="54777" y="20803"/>
                      </a:lnTo>
                      <a:cubicBezTo>
                        <a:pt x="57825" y="20803"/>
                        <a:pt x="60588" y="18613"/>
                        <a:pt x="61064" y="15564"/>
                      </a:cubicBezTo>
                      <a:cubicBezTo>
                        <a:pt x="61635" y="11755"/>
                        <a:pt x="58683" y="8516"/>
                        <a:pt x="54968" y="8516"/>
                      </a:cubicBezTo>
                      <a:lnTo>
                        <a:pt x="54968" y="85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5" name="Google Shape;2915;p30"/>
                <p:cNvSpPr/>
                <p:nvPr/>
              </p:nvSpPr>
              <p:spPr>
                <a:xfrm>
                  <a:off x="4161234" y="3976972"/>
                  <a:ext cx="30098" cy="12287"/>
                </a:xfrm>
                <a:custGeom>
                  <a:avLst/>
                  <a:gdLst/>
                  <a:ahLst/>
                  <a:cxnLst/>
                  <a:rect l="l" t="t" r="r" b="b"/>
                  <a:pathLst>
                    <a:path w="30098" h="12287" extrusionOk="0">
                      <a:moveTo>
                        <a:pt x="6144" y="12287"/>
                      </a:moveTo>
                      <a:lnTo>
                        <a:pt x="23955" y="12287"/>
                      </a:lnTo>
                      <a:cubicBezTo>
                        <a:pt x="32147" y="12001"/>
                        <a:pt x="32147" y="286"/>
                        <a:pt x="23955" y="0"/>
                      </a:cubicBezTo>
                      <a:lnTo>
                        <a:pt x="6144" y="0"/>
                      </a:lnTo>
                      <a:cubicBezTo>
                        <a:pt x="-2048" y="286"/>
                        <a:pt x="-2048" y="12001"/>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6" name="Google Shape;2916;p30"/>
                <p:cNvSpPr/>
                <p:nvPr/>
              </p:nvSpPr>
              <p:spPr>
                <a:xfrm>
                  <a:off x="4161234" y="3952398"/>
                  <a:ext cx="30098" cy="12287"/>
                </a:xfrm>
                <a:custGeom>
                  <a:avLst/>
                  <a:gdLst/>
                  <a:ahLst/>
                  <a:cxnLst/>
                  <a:rect l="l" t="t" r="r" b="b"/>
                  <a:pathLst>
                    <a:path w="30098" h="12287" extrusionOk="0">
                      <a:moveTo>
                        <a:pt x="6144" y="12287"/>
                      </a:moveTo>
                      <a:lnTo>
                        <a:pt x="23955" y="12287"/>
                      </a:lnTo>
                      <a:cubicBezTo>
                        <a:pt x="32147" y="12002"/>
                        <a:pt x="32147" y="286"/>
                        <a:pt x="23955" y="0"/>
                      </a:cubicBezTo>
                      <a:lnTo>
                        <a:pt x="6144" y="0"/>
                      </a:lnTo>
                      <a:cubicBezTo>
                        <a:pt x="-2048" y="286"/>
                        <a:pt x="-2048" y="12002"/>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7" name="Google Shape;2917;p30"/>
                <p:cNvSpPr/>
                <p:nvPr/>
              </p:nvSpPr>
              <p:spPr>
                <a:xfrm>
                  <a:off x="4250626" y="4023478"/>
                  <a:ext cx="12287" cy="30431"/>
                </a:xfrm>
                <a:custGeom>
                  <a:avLst/>
                  <a:gdLst/>
                  <a:ahLst/>
                  <a:cxnLst/>
                  <a:rect l="l" t="t" r="r" b="b"/>
                  <a:pathLst>
                    <a:path w="12287" h="30431" extrusionOk="0">
                      <a:moveTo>
                        <a:pt x="12287" y="24074"/>
                      </a:moveTo>
                      <a:lnTo>
                        <a:pt x="12287" y="6358"/>
                      </a:lnTo>
                      <a:cubicBezTo>
                        <a:pt x="12287" y="3310"/>
                        <a:pt x="10097" y="547"/>
                        <a:pt x="7049" y="71"/>
                      </a:cubicBezTo>
                      <a:cubicBezTo>
                        <a:pt x="3239" y="-500"/>
                        <a:pt x="0" y="2452"/>
                        <a:pt x="0" y="6167"/>
                      </a:cubicBezTo>
                      <a:lnTo>
                        <a:pt x="0" y="24265"/>
                      </a:lnTo>
                      <a:cubicBezTo>
                        <a:pt x="0" y="27979"/>
                        <a:pt x="3239" y="30932"/>
                        <a:pt x="7049" y="30361"/>
                      </a:cubicBezTo>
                      <a:cubicBezTo>
                        <a:pt x="10097" y="29884"/>
                        <a:pt x="12287" y="27122"/>
                        <a:pt x="12287" y="24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8" name="Google Shape;2918;p30"/>
                <p:cNvSpPr/>
                <p:nvPr/>
              </p:nvSpPr>
              <p:spPr>
                <a:xfrm>
                  <a:off x="4201382" y="4023383"/>
                  <a:ext cx="12287" cy="30431"/>
                </a:xfrm>
                <a:custGeom>
                  <a:avLst/>
                  <a:gdLst/>
                  <a:ahLst/>
                  <a:cxnLst/>
                  <a:rect l="l" t="t" r="r" b="b"/>
                  <a:pathLst>
                    <a:path w="12287" h="30431" extrusionOk="0">
                      <a:moveTo>
                        <a:pt x="0" y="6358"/>
                      </a:moveTo>
                      <a:lnTo>
                        <a:pt x="0" y="24074"/>
                      </a:lnTo>
                      <a:cubicBezTo>
                        <a:pt x="0" y="27122"/>
                        <a:pt x="2191" y="29884"/>
                        <a:pt x="5239" y="30360"/>
                      </a:cubicBezTo>
                      <a:cubicBezTo>
                        <a:pt x="9049" y="30932"/>
                        <a:pt x="12287" y="27979"/>
                        <a:pt x="12287" y="24264"/>
                      </a:cubicBezTo>
                      <a:lnTo>
                        <a:pt x="12287" y="6167"/>
                      </a:lnTo>
                      <a:cubicBezTo>
                        <a:pt x="12287" y="2452"/>
                        <a:pt x="9049" y="-500"/>
                        <a:pt x="5239" y="71"/>
                      </a:cubicBezTo>
                      <a:cubicBezTo>
                        <a:pt x="2191" y="547"/>
                        <a:pt x="0" y="3310"/>
                        <a:pt x="0" y="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9" name="Google Shape;2919;p30"/>
                <p:cNvSpPr/>
                <p:nvPr/>
              </p:nvSpPr>
              <p:spPr>
                <a:xfrm>
                  <a:off x="4272272" y="3976972"/>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20" name="Google Shape;2920;p30"/>
                <p:cNvSpPr/>
                <p:nvPr/>
              </p:nvSpPr>
              <p:spPr>
                <a:xfrm>
                  <a:off x="4272272" y="4001547"/>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921" name="Google Shape;2921;p30"/>
              <p:cNvSpPr/>
              <p:nvPr/>
            </p:nvSpPr>
            <p:spPr>
              <a:xfrm>
                <a:off x="2459095" y="3537460"/>
                <a:ext cx="108724" cy="108724"/>
              </a:xfrm>
              <a:custGeom>
                <a:avLst/>
                <a:gdLst/>
                <a:ahLst/>
                <a:cxnLst/>
                <a:rect l="l" t="t" r="r" b="b"/>
                <a:pathLst>
                  <a:path w="98393" h="98393" extrusionOk="0">
                    <a:moveTo>
                      <a:pt x="12287" y="0"/>
                    </a:moveTo>
                    <a:lnTo>
                      <a:pt x="86106" y="0"/>
                    </a:lnTo>
                    <a:cubicBezTo>
                      <a:pt x="92869" y="0"/>
                      <a:pt x="98393" y="5525"/>
                      <a:pt x="98393" y="12287"/>
                    </a:cubicBezTo>
                    <a:lnTo>
                      <a:pt x="98393" y="86106"/>
                    </a:lnTo>
                    <a:cubicBezTo>
                      <a:pt x="98393" y="92869"/>
                      <a:pt x="92869" y="98393"/>
                      <a:pt x="86106" y="98393"/>
                    </a:cubicBezTo>
                    <a:lnTo>
                      <a:pt x="12287" y="98393"/>
                    </a:lnTo>
                    <a:cubicBezTo>
                      <a:pt x="5525" y="98393"/>
                      <a:pt x="0" y="92869"/>
                      <a:pt x="0" y="86106"/>
                    </a:cubicBezTo>
                    <a:lnTo>
                      <a:pt x="0" y="12287"/>
                    </a:lnTo>
                    <a:cubicBezTo>
                      <a:pt x="0" y="5525"/>
                      <a:pt x="5525" y="0"/>
                      <a:pt x="12287" y="0"/>
                    </a:cubicBezTo>
                    <a:lnTo>
                      <a:pt x="12287" y="0"/>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22" name="Google Shape;2922;p30"/>
              <p:cNvSpPr/>
              <p:nvPr/>
            </p:nvSpPr>
            <p:spPr>
              <a:xfrm>
                <a:off x="2479419" y="3557891"/>
                <a:ext cx="67992" cy="67992"/>
              </a:xfrm>
              <a:custGeom>
                <a:avLst/>
                <a:gdLst/>
                <a:ahLst/>
                <a:cxnLst/>
                <a:rect l="l" t="t" r="r" b="b"/>
                <a:pathLst>
                  <a:path w="61531" h="61531" extrusionOk="0">
                    <a:moveTo>
                      <a:pt x="55435" y="0"/>
                    </a:moveTo>
                    <a:lnTo>
                      <a:pt x="6191" y="0"/>
                    </a:lnTo>
                    <a:cubicBezTo>
                      <a:pt x="2762" y="0"/>
                      <a:pt x="0" y="2762"/>
                      <a:pt x="0" y="6191"/>
                    </a:cubicBezTo>
                    <a:lnTo>
                      <a:pt x="0" y="55340"/>
                    </a:lnTo>
                    <a:cubicBezTo>
                      <a:pt x="0" y="58769"/>
                      <a:pt x="2762" y="61532"/>
                      <a:pt x="6191" y="61532"/>
                    </a:cubicBezTo>
                    <a:lnTo>
                      <a:pt x="30766" y="61532"/>
                    </a:lnTo>
                    <a:cubicBezTo>
                      <a:pt x="32385" y="61532"/>
                      <a:pt x="34004" y="60865"/>
                      <a:pt x="35147" y="59722"/>
                    </a:cubicBezTo>
                    <a:lnTo>
                      <a:pt x="59722" y="35147"/>
                    </a:lnTo>
                    <a:cubicBezTo>
                      <a:pt x="60865" y="34004"/>
                      <a:pt x="61531" y="32385"/>
                      <a:pt x="61531" y="30766"/>
                    </a:cubicBezTo>
                    <a:lnTo>
                      <a:pt x="61531" y="6191"/>
                    </a:lnTo>
                    <a:cubicBezTo>
                      <a:pt x="61531" y="2762"/>
                      <a:pt x="58769" y="0"/>
                      <a:pt x="55340" y="0"/>
                    </a:cubicBezTo>
                    <a:lnTo>
                      <a:pt x="55340" y="0"/>
                    </a:lnTo>
                    <a:close/>
                    <a:moveTo>
                      <a:pt x="49244" y="28194"/>
                    </a:moveTo>
                    <a:lnTo>
                      <a:pt x="28289" y="49149"/>
                    </a:lnTo>
                    <a:lnTo>
                      <a:pt x="12383" y="49149"/>
                    </a:lnTo>
                    <a:lnTo>
                      <a:pt x="12383" y="12287"/>
                    </a:lnTo>
                    <a:lnTo>
                      <a:pt x="49244" y="12287"/>
                    </a:lnTo>
                    <a:lnTo>
                      <a:pt x="49244" y="2819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19"/>
        <p:cNvGrpSpPr/>
        <p:nvPr/>
      </p:nvGrpSpPr>
      <p:grpSpPr>
        <a:xfrm>
          <a:off x="0" y="0"/>
          <a:ext cx="0" cy="0"/>
          <a:chOff x="0" y="0"/>
          <a:chExt cx="0" cy="0"/>
        </a:xfrm>
      </p:grpSpPr>
      <p:grpSp>
        <p:nvGrpSpPr>
          <p:cNvPr id="2220" name="Google Shape;2220;p24"/>
          <p:cNvGrpSpPr/>
          <p:nvPr/>
        </p:nvGrpSpPr>
        <p:grpSpPr>
          <a:xfrm>
            <a:off x="-70488" y="-84850"/>
            <a:ext cx="9353597" cy="5313300"/>
            <a:chOff x="-92988" y="-84850"/>
            <a:chExt cx="9353597" cy="5313300"/>
          </a:xfrm>
        </p:grpSpPr>
        <p:grpSp>
          <p:nvGrpSpPr>
            <p:cNvPr id="2221" name="Google Shape;2221;p24"/>
            <p:cNvGrpSpPr/>
            <p:nvPr/>
          </p:nvGrpSpPr>
          <p:grpSpPr>
            <a:xfrm>
              <a:off x="-92988" y="-52925"/>
              <a:ext cx="9353597" cy="5238750"/>
              <a:chOff x="-721775" y="-52925"/>
              <a:chExt cx="10611000" cy="5238750"/>
            </a:xfrm>
          </p:grpSpPr>
          <p:cxnSp>
            <p:nvCxnSpPr>
              <p:cNvPr id="2222" name="Google Shape;2222;p24"/>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3" name="Google Shape;2223;p24"/>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4" name="Google Shape;2224;p24"/>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5" name="Google Shape;2225;p24"/>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6" name="Google Shape;2226;p24"/>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7" name="Google Shape;2227;p24"/>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8" name="Google Shape;2228;p24"/>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9" name="Google Shape;2229;p24"/>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0" name="Google Shape;2230;p24"/>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1" name="Google Shape;2231;p24"/>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2" name="Google Shape;2232;p24"/>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3" name="Google Shape;2233;p24"/>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4" name="Google Shape;2234;p24"/>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5" name="Google Shape;2235;p24"/>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6" name="Google Shape;2236;p24"/>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7" name="Google Shape;2237;p24"/>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8" name="Google Shape;2238;p24"/>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9" name="Google Shape;2239;p24"/>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0" name="Google Shape;2240;p24"/>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1" name="Google Shape;2241;p24"/>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2" name="Google Shape;2242;p24"/>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3" name="Google Shape;2243;p24"/>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4" name="Google Shape;2244;p24"/>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5" name="Google Shape;2245;p24"/>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6" name="Google Shape;2246;p24"/>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7" name="Google Shape;2247;p24"/>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248" name="Google Shape;2248;p24"/>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49" name="Google Shape;2249;p24"/>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0" name="Google Shape;2250;p24"/>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1" name="Google Shape;2251;p24"/>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2" name="Google Shape;2252;p24"/>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3" name="Google Shape;2253;p24"/>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4" name="Google Shape;2254;p24"/>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5" name="Google Shape;2255;p24"/>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6" name="Google Shape;2256;p24"/>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7" name="Google Shape;2257;p24"/>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8" name="Google Shape;2258;p24"/>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9" name="Google Shape;2259;p24"/>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0" name="Google Shape;2260;p24"/>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1" name="Google Shape;2261;p24"/>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2" name="Google Shape;2262;p24"/>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3" name="Google Shape;2263;p24"/>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4" name="Google Shape;2264;p24"/>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5" name="Google Shape;2265;p24"/>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6" name="Google Shape;2266;p24"/>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7" name="Google Shape;2267;p24"/>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8" name="Google Shape;2268;p24"/>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9" name="Google Shape;2269;p24"/>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0" name="Google Shape;2270;p24"/>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1" name="Google Shape;2271;p24"/>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2" name="Google Shape;2272;p24"/>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3" name="Google Shape;2273;p24"/>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4" name="Google Shape;2274;p24"/>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5" name="Google Shape;2275;p24"/>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6" name="Google Shape;2276;p24"/>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7" name="Google Shape;2277;p24"/>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8" name="Google Shape;2278;p24"/>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9" name="Google Shape;2279;p24"/>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0" name="Google Shape;2280;p24"/>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1" name="Google Shape;2281;p24"/>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2" name="Google Shape;2282;p24"/>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3" name="Google Shape;2283;p24"/>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4" name="Google Shape;2284;p24"/>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5" name="Google Shape;2285;p24"/>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6" name="Google Shape;2286;p24"/>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7" name="Google Shape;2287;p24"/>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8" name="Google Shape;2288;p24"/>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9" name="Google Shape;2289;p24"/>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0" name="Google Shape;2290;p24"/>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1" name="Google Shape;2291;p24"/>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2" name="Google Shape;2292;p24"/>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3" name="Google Shape;2293;p24"/>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4" name="Google Shape;2294;p24"/>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5" name="Google Shape;2295;p24"/>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6" name="Google Shape;2296;p24"/>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297" name="Google Shape;2297;p24"/>
          <p:cNvSpPr txBox="1">
            <a:spLocks noGrp="1"/>
          </p:cNvSpPr>
          <p:nvPr>
            <p:ph type="title"/>
          </p:nvPr>
        </p:nvSpPr>
        <p:spPr>
          <a:xfrm>
            <a:off x="2038200" y="2321100"/>
            <a:ext cx="5067600" cy="10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8" name="Google Shape;2298;p24"/>
          <p:cNvSpPr txBox="1">
            <a:spLocks noGrp="1"/>
          </p:cNvSpPr>
          <p:nvPr>
            <p:ph type="title" idx="2" hasCustomPrompt="1"/>
          </p:nvPr>
        </p:nvSpPr>
        <p:spPr>
          <a:xfrm>
            <a:off x="3925650" y="1266900"/>
            <a:ext cx="1292700" cy="850200"/>
          </a:xfrm>
          <a:prstGeom prst="rect">
            <a:avLst/>
          </a:prstGeom>
          <a:solidFill>
            <a:schemeClr val="accent2"/>
          </a:solidFill>
          <a:ln w="152400" cap="flat" cmpd="sng">
            <a:solidFill>
              <a:schemeClr val="accent2"/>
            </a:solidFill>
            <a:prstDash val="solid"/>
            <a:round/>
            <a:headEnd type="none" w="sm" len="sm"/>
            <a:tailEnd type="none" w="sm" len="sm"/>
          </a:ln>
          <a:effectLst>
            <a:outerShdw blurRad="57150" dist="19050" dir="5400000" algn="bl" rotWithShape="0">
              <a:schemeClr val="dk1">
                <a:alpha val="21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99" name="Google Shape;2299;p24"/>
          <p:cNvSpPr txBox="1">
            <a:spLocks noGrp="1"/>
          </p:cNvSpPr>
          <p:nvPr>
            <p:ph type="subTitle" idx="1"/>
          </p:nvPr>
        </p:nvSpPr>
        <p:spPr>
          <a:xfrm>
            <a:off x="2038200" y="350160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0" name="Google Shape;2300;p24"/>
          <p:cNvSpPr/>
          <p:nvPr/>
        </p:nvSpPr>
        <p:spPr>
          <a:xfrm rot="4224538" flipH="1">
            <a:off x="7765641" y="3092806"/>
            <a:ext cx="1173714" cy="3022386"/>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301" name="Google Shape;2301;p24"/>
          <p:cNvGrpSpPr/>
          <p:nvPr/>
        </p:nvGrpSpPr>
        <p:grpSpPr>
          <a:xfrm rot="8100000" flipH="1">
            <a:off x="-440996" y="-728481"/>
            <a:ext cx="1828392" cy="2076143"/>
            <a:chOff x="3506361" y="3788953"/>
            <a:chExt cx="1828410" cy="1815102"/>
          </a:xfrm>
        </p:grpSpPr>
        <p:sp>
          <p:nvSpPr>
            <p:cNvPr id="2302" name="Google Shape;2302;p24"/>
            <p:cNvSpPr/>
            <p:nvPr/>
          </p:nvSpPr>
          <p:spPr>
            <a:xfrm rot="-710660">
              <a:off x="3624971" y="3901939"/>
              <a:ext cx="1222962" cy="128140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03" name="Google Shape;2303;p24"/>
            <p:cNvSpPr/>
            <p:nvPr/>
          </p:nvSpPr>
          <p:spPr>
            <a:xfrm rot="2052709">
              <a:off x="3753664" y="4052152"/>
              <a:ext cx="1333810" cy="1288704"/>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304" name="Google Shape;2304;p24"/>
          <p:cNvSpPr/>
          <p:nvPr/>
        </p:nvSpPr>
        <p:spPr>
          <a:xfrm flipH="1">
            <a:off x="6930176" y="-5124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05" name="Google Shape;2305;p24"/>
          <p:cNvSpPr/>
          <p:nvPr/>
        </p:nvSpPr>
        <p:spPr>
          <a:xfrm rot="3725312" flipH="1">
            <a:off x="-516602" y="4255158"/>
            <a:ext cx="1710968" cy="1419226"/>
          </a:xfrm>
          <a:custGeom>
            <a:avLst/>
            <a:gdLst/>
            <a:ahLst/>
            <a:cxnLst/>
            <a:rect l="l" t="t" r="r" b="b"/>
            <a:pathLst>
              <a:path w="65261" h="69789" extrusionOk="0">
                <a:moveTo>
                  <a:pt x="26290" y="11420"/>
                </a:moveTo>
                <a:cubicBezTo>
                  <a:pt x="26377" y="11420"/>
                  <a:pt x="26485" y="11442"/>
                  <a:pt x="26571" y="11463"/>
                </a:cubicBezTo>
                <a:cubicBezTo>
                  <a:pt x="28537" y="12889"/>
                  <a:pt x="28991" y="14531"/>
                  <a:pt x="29509" y="16453"/>
                </a:cubicBezTo>
                <a:cubicBezTo>
                  <a:pt x="29963" y="18138"/>
                  <a:pt x="30503" y="20082"/>
                  <a:pt x="32209" y="22264"/>
                </a:cubicBezTo>
                <a:cubicBezTo>
                  <a:pt x="30719" y="22999"/>
                  <a:pt x="29163" y="23517"/>
                  <a:pt x="27543" y="23668"/>
                </a:cubicBezTo>
                <a:cubicBezTo>
                  <a:pt x="25902" y="23452"/>
                  <a:pt x="24649" y="22545"/>
                  <a:pt x="23871" y="21054"/>
                </a:cubicBezTo>
                <a:cubicBezTo>
                  <a:pt x="22769" y="18937"/>
                  <a:pt x="22856" y="15827"/>
                  <a:pt x="24087" y="13494"/>
                </a:cubicBezTo>
                <a:cubicBezTo>
                  <a:pt x="24519" y="12500"/>
                  <a:pt x="25318" y="11420"/>
                  <a:pt x="26290" y="11420"/>
                </a:cubicBezTo>
                <a:close/>
                <a:moveTo>
                  <a:pt x="57855" y="16157"/>
                </a:moveTo>
                <a:cubicBezTo>
                  <a:pt x="59502" y="16157"/>
                  <a:pt x="61272" y="16652"/>
                  <a:pt x="62906" y="18117"/>
                </a:cubicBezTo>
                <a:cubicBezTo>
                  <a:pt x="64915" y="21400"/>
                  <a:pt x="61264" y="24943"/>
                  <a:pt x="60097" y="25980"/>
                </a:cubicBezTo>
                <a:cubicBezTo>
                  <a:pt x="56425" y="29782"/>
                  <a:pt x="52710" y="31683"/>
                  <a:pt x="48843" y="31683"/>
                </a:cubicBezTo>
                <a:cubicBezTo>
                  <a:pt x="47028" y="31683"/>
                  <a:pt x="45170" y="31251"/>
                  <a:pt x="43291" y="30408"/>
                </a:cubicBezTo>
                <a:cubicBezTo>
                  <a:pt x="43291" y="30214"/>
                  <a:pt x="43291" y="29998"/>
                  <a:pt x="43291" y="29803"/>
                </a:cubicBezTo>
                <a:cubicBezTo>
                  <a:pt x="43939" y="24748"/>
                  <a:pt x="48994" y="18808"/>
                  <a:pt x="54330" y="16842"/>
                </a:cubicBezTo>
                <a:cubicBezTo>
                  <a:pt x="55346" y="16462"/>
                  <a:pt x="56563" y="16157"/>
                  <a:pt x="57855" y="16157"/>
                </a:cubicBezTo>
                <a:close/>
                <a:moveTo>
                  <a:pt x="32555" y="273"/>
                </a:moveTo>
                <a:cubicBezTo>
                  <a:pt x="35709" y="273"/>
                  <a:pt x="38496" y="1570"/>
                  <a:pt x="40267" y="3924"/>
                </a:cubicBezTo>
                <a:cubicBezTo>
                  <a:pt x="42384" y="6732"/>
                  <a:pt x="42557" y="10556"/>
                  <a:pt x="40742" y="14120"/>
                </a:cubicBezTo>
                <a:cubicBezTo>
                  <a:pt x="39057" y="17058"/>
                  <a:pt x="36033" y="20277"/>
                  <a:pt x="32447" y="22135"/>
                </a:cubicBezTo>
                <a:cubicBezTo>
                  <a:pt x="30740" y="19974"/>
                  <a:pt x="30222" y="18052"/>
                  <a:pt x="29768" y="16388"/>
                </a:cubicBezTo>
                <a:cubicBezTo>
                  <a:pt x="29228" y="14401"/>
                  <a:pt x="28775" y="12716"/>
                  <a:pt x="26722" y="11226"/>
                </a:cubicBezTo>
                <a:lnTo>
                  <a:pt x="26658" y="11204"/>
                </a:lnTo>
                <a:cubicBezTo>
                  <a:pt x="26527" y="11173"/>
                  <a:pt x="26400" y="11158"/>
                  <a:pt x="26274" y="11158"/>
                </a:cubicBezTo>
                <a:cubicBezTo>
                  <a:pt x="25195" y="11158"/>
                  <a:pt x="24312" y="12263"/>
                  <a:pt x="23828" y="13386"/>
                </a:cubicBezTo>
                <a:cubicBezTo>
                  <a:pt x="22575" y="15762"/>
                  <a:pt x="22510" y="18981"/>
                  <a:pt x="23633" y="21184"/>
                </a:cubicBezTo>
                <a:cubicBezTo>
                  <a:pt x="24454" y="22761"/>
                  <a:pt x="25794" y="23712"/>
                  <a:pt x="27522" y="23928"/>
                </a:cubicBezTo>
                <a:lnTo>
                  <a:pt x="27543" y="23949"/>
                </a:lnTo>
                <a:lnTo>
                  <a:pt x="27565" y="23949"/>
                </a:lnTo>
                <a:cubicBezTo>
                  <a:pt x="29142" y="23776"/>
                  <a:pt x="30784" y="23301"/>
                  <a:pt x="32382" y="22480"/>
                </a:cubicBezTo>
                <a:cubicBezTo>
                  <a:pt x="33527" y="23906"/>
                  <a:pt x="35190" y="25418"/>
                  <a:pt x="37653" y="27038"/>
                </a:cubicBezTo>
                <a:cubicBezTo>
                  <a:pt x="39468" y="28572"/>
                  <a:pt x="41261" y="29738"/>
                  <a:pt x="43032" y="30559"/>
                </a:cubicBezTo>
                <a:cubicBezTo>
                  <a:pt x="43118" y="34426"/>
                  <a:pt x="44609" y="37990"/>
                  <a:pt x="46035" y="41425"/>
                </a:cubicBezTo>
                <a:cubicBezTo>
                  <a:pt x="48195" y="46631"/>
                  <a:pt x="50441" y="52010"/>
                  <a:pt x="48238" y="58815"/>
                </a:cubicBezTo>
                <a:cubicBezTo>
                  <a:pt x="46942" y="63329"/>
                  <a:pt x="44047" y="66721"/>
                  <a:pt x="40051" y="68384"/>
                </a:cubicBezTo>
                <a:cubicBezTo>
                  <a:pt x="38261" y="69136"/>
                  <a:pt x="36330" y="69510"/>
                  <a:pt x="34354" y="69510"/>
                </a:cubicBezTo>
                <a:cubicBezTo>
                  <a:pt x="31560" y="69510"/>
                  <a:pt x="28674" y="68763"/>
                  <a:pt x="25966" y="67282"/>
                </a:cubicBezTo>
                <a:cubicBezTo>
                  <a:pt x="14021" y="62487"/>
                  <a:pt x="5034" y="52420"/>
                  <a:pt x="2464" y="41058"/>
                </a:cubicBezTo>
                <a:cubicBezTo>
                  <a:pt x="282" y="31380"/>
                  <a:pt x="3004" y="21767"/>
                  <a:pt x="10154" y="14012"/>
                </a:cubicBezTo>
                <a:cubicBezTo>
                  <a:pt x="16613" y="5933"/>
                  <a:pt x="23374" y="1375"/>
                  <a:pt x="30287" y="489"/>
                </a:cubicBezTo>
                <a:cubicBezTo>
                  <a:pt x="31064" y="338"/>
                  <a:pt x="31821" y="273"/>
                  <a:pt x="32555" y="273"/>
                </a:cubicBezTo>
                <a:close/>
                <a:moveTo>
                  <a:pt x="32597" y="1"/>
                </a:moveTo>
                <a:cubicBezTo>
                  <a:pt x="31830" y="1"/>
                  <a:pt x="31042" y="76"/>
                  <a:pt x="30244" y="230"/>
                </a:cubicBezTo>
                <a:cubicBezTo>
                  <a:pt x="23288" y="1138"/>
                  <a:pt x="16440" y="5717"/>
                  <a:pt x="9938" y="13839"/>
                </a:cubicBezTo>
                <a:cubicBezTo>
                  <a:pt x="2744" y="21659"/>
                  <a:pt x="1" y="31337"/>
                  <a:pt x="2204" y="41123"/>
                </a:cubicBezTo>
                <a:cubicBezTo>
                  <a:pt x="4775" y="52572"/>
                  <a:pt x="13848" y="62703"/>
                  <a:pt x="25837" y="67520"/>
                </a:cubicBezTo>
                <a:cubicBezTo>
                  <a:pt x="28602" y="69032"/>
                  <a:pt x="31518" y="69788"/>
                  <a:pt x="34370" y="69788"/>
                </a:cubicBezTo>
                <a:cubicBezTo>
                  <a:pt x="36379" y="69788"/>
                  <a:pt x="38323" y="69399"/>
                  <a:pt x="40159" y="68643"/>
                </a:cubicBezTo>
                <a:cubicBezTo>
                  <a:pt x="44220" y="66937"/>
                  <a:pt x="47179" y="63481"/>
                  <a:pt x="48497" y="58879"/>
                </a:cubicBezTo>
                <a:cubicBezTo>
                  <a:pt x="50722" y="51988"/>
                  <a:pt x="48476" y="46566"/>
                  <a:pt x="46294" y="41317"/>
                </a:cubicBezTo>
                <a:cubicBezTo>
                  <a:pt x="44825" y="37796"/>
                  <a:pt x="43421" y="34426"/>
                  <a:pt x="43313" y="30689"/>
                </a:cubicBezTo>
                <a:lnTo>
                  <a:pt x="43313" y="30689"/>
                </a:lnTo>
                <a:cubicBezTo>
                  <a:pt x="45205" y="31512"/>
                  <a:pt x="47079" y="31923"/>
                  <a:pt x="48914" y="31923"/>
                </a:cubicBezTo>
                <a:cubicBezTo>
                  <a:pt x="49005" y="31923"/>
                  <a:pt x="49097" y="31922"/>
                  <a:pt x="49188" y="31920"/>
                </a:cubicBezTo>
                <a:cubicBezTo>
                  <a:pt x="52990" y="31812"/>
                  <a:pt x="56728" y="29868"/>
                  <a:pt x="60292" y="26174"/>
                </a:cubicBezTo>
                <a:cubicBezTo>
                  <a:pt x="61502" y="25116"/>
                  <a:pt x="65260" y="21443"/>
                  <a:pt x="63122" y="17944"/>
                </a:cubicBezTo>
                <a:lnTo>
                  <a:pt x="63100" y="17922"/>
                </a:lnTo>
                <a:cubicBezTo>
                  <a:pt x="61396" y="16401"/>
                  <a:pt x="59556" y="15888"/>
                  <a:pt x="57844" y="15888"/>
                </a:cubicBezTo>
                <a:cubicBezTo>
                  <a:pt x="56518" y="15888"/>
                  <a:pt x="55269" y="16196"/>
                  <a:pt x="54222" y="16583"/>
                </a:cubicBezTo>
                <a:cubicBezTo>
                  <a:pt x="48821" y="18592"/>
                  <a:pt x="43680" y="24640"/>
                  <a:pt x="43032" y="29782"/>
                </a:cubicBezTo>
                <a:cubicBezTo>
                  <a:pt x="43032" y="29954"/>
                  <a:pt x="43032" y="30106"/>
                  <a:pt x="43032" y="30278"/>
                </a:cubicBezTo>
                <a:cubicBezTo>
                  <a:pt x="41325" y="29479"/>
                  <a:pt x="39597" y="28313"/>
                  <a:pt x="37826" y="26822"/>
                </a:cubicBezTo>
                <a:cubicBezTo>
                  <a:pt x="35406" y="25224"/>
                  <a:pt x="33765" y="23755"/>
                  <a:pt x="32641" y="22351"/>
                </a:cubicBezTo>
                <a:cubicBezTo>
                  <a:pt x="33549" y="21875"/>
                  <a:pt x="34456" y="21314"/>
                  <a:pt x="35342" y="20622"/>
                </a:cubicBezTo>
                <a:cubicBezTo>
                  <a:pt x="37610" y="18916"/>
                  <a:pt x="39619" y="16648"/>
                  <a:pt x="40980" y="14250"/>
                </a:cubicBezTo>
                <a:cubicBezTo>
                  <a:pt x="42837" y="10578"/>
                  <a:pt x="42665" y="6646"/>
                  <a:pt x="40483" y="3751"/>
                </a:cubicBezTo>
                <a:cubicBezTo>
                  <a:pt x="38669" y="1327"/>
                  <a:pt x="35813" y="1"/>
                  <a:pt x="3259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6" name="Google Shape;2306;p24"/>
          <p:cNvGrpSpPr/>
          <p:nvPr/>
        </p:nvGrpSpPr>
        <p:grpSpPr>
          <a:xfrm rot="1624651">
            <a:off x="304923" y="3336316"/>
            <a:ext cx="816608" cy="795908"/>
            <a:chOff x="3514301" y="970696"/>
            <a:chExt cx="816600" cy="795900"/>
          </a:xfrm>
        </p:grpSpPr>
        <p:sp>
          <p:nvSpPr>
            <p:cNvPr id="2307" name="Google Shape;2307;p24"/>
            <p:cNvSpPr/>
            <p:nvPr/>
          </p:nvSpPr>
          <p:spPr>
            <a:xfrm>
              <a:off x="3514301" y="970696"/>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308" name="Google Shape;2308;p24"/>
            <p:cNvGrpSpPr/>
            <p:nvPr/>
          </p:nvGrpSpPr>
          <p:grpSpPr>
            <a:xfrm>
              <a:off x="3804002" y="1178881"/>
              <a:ext cx="237197" cy="379527"/>
              <a:chOff x="1578902" y="1583885"/>
              <a:chExt cx="217652" cy="348254"/>
            </a:xfrm>
          </p:grpSpPr>
          <p:sp>
            <p:nvSpPr>
              <p:cNvPr id="2309" name="Google Shape;2309;p24"/>
              <p:cNvSpPr/>
              <p:nvPr/>
            </p:nvSpPr>
            <p:spPr>
              <a:xfrm>
                <a:off x="1613020" y="1767437"/>
                <a:ext cx="149562" cy="130510"/>
              </a:xfrm>
              <a:custGeom>
                <a:avLst/>
                <a:gdLst/>
                <a:ahLst/>
                <a:cxnLst/>
                <a:rect l="l" t="t" r="r" b="b"/>
                <a:pathLst>
                  <a:path w="135350" h="118109" extrusionOk="0">
                    <a:moveTo>
                      <a:pt x="0" y="0"/>
                    </a:moveTo>
                    <a:lnTo>
                      <a:pt x="135350" y="0"/>
                    </a:lnTo>
                    <a:lnTo>
                      <a:pt x="135350" y="118110"/>
                    </a:lnTo>
                    <a:lnTo>
                      <a:pt x="0" y="11811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310" name="Google Shape;2310;p24"/>
              <p:cNvGrpSpPr/>
              <p:nvPr/>
            </p:nvGrpSpPr>
            <p:grpSpPr>
              <a:xfrm>
                <a:off x="1578902" y="1583885"/>
                <a:ext cx="217652" cy="348254"/>
                <a:chOff x="3386708" y="2166937"/>
                <a:chExt cx="196881" cy="314991"/>
              </a:xfrm>
            </p:grpSpPr>
            <p:sp>
              <p:nvSpPr>
                <p:cNvPr id="2311" name="Google Shape;2311;p24"/>
                <p:cNvSpPr/>
                <p:nvPr/>
              </p:nvSpPr>
              <p:spPr>
                <a:xfrm>
                  <a:off x="3386708" y="2166937"/>
                  <a:ext cx="196881" cy="314991"/>
                </a:xfrm>
                <a:custGeom>
                  <a:avLst/>
                  <a:gdLst/>
                  <a:ahLst/>
                  <a:cxnLst/>
                  <a:rect l="l" t="t" r="r" b="b"/>
                  <a:pathLst>
                    <a:path w="196881" h="314991" extrusionOk="0">
                      <a:moveTo>
                        <a:pt x="178403" y="0"/>
                      </a:moveTo>
                      <a:lnTo>
                        <a:pt x="18479" y="0"/>
                      </a:lnTo>
                      <a:cubicBezTo>
                        <a:pt x="8287" y="0"/>
                        <a:pt x="0" y="8287"/>
                        <a:pt x="0" y="18479"/>
                      </a:cubicBezTo>
                      <a:lnTo>
                        <a:pt x="0" y="296513"/>
                      </a:lnTo>
                      <a:cubicBezTo>
                        <a:pt x="0" y="306705"/>
                        <a:pt x="8287" y="314992"/>
                        <a:pt x="18479" y="314992"/>
                      </a:cubicBezTo>
                      <a:lnTo>
                        <a:pt x="178403" y="314992"/>
                      </a:lnTo>
                      <a:cubicBezTo>
                        <a:pt x="188595" y="314992"/>
                        <a:pt x="196882" y="306705"/>
                        <a:pt x="196882" y="296513"/>
                      </a:cubicBezTo>
                      <a:lnTo>
                        <a:pt x="196882" y="18479"/>
                      </a:lnTo>
                      <a:cubicBezTo>
                        <a:pt x="196882" y="8287"/>
                        <a:pt x="188595" y="0"/>
                        <a:pt x="178403" y="0"/>
                      </a:cubicBezTo>
                      <a:close/>
                      <a:moveTo>
                        <a:pt x="178403" y="302609"/>
                      </a:moveTo>
                      <a:lnTo>
                        <a:pt x="18479" y="302609"/>
                      </a:lnTo>
                      <a:cubicBezTo>
                        <a:pt x="15050" y="302609"/>
                        <a:pt x="12287" y="299847"/>
                        <a:pt x="12287" y="296418"/>
                      </a:cubicBezTo>
                      <a:lnTo>
                        <a:pt x="12287" y="18479"/>
                      </a:lnTo>
                      <a:cubicBezTo>
                        <a:pt x="12287" y="15050"/>
                        <a:pt x="15050" y="12287"/>
                        <a:pt x="18479" y="12287"/>
                      </a:cubicBezTo>
                      <a:lnTo>
                        <a:pt x="178403" y="12287"/>
                      </a:lnTo>
                      <a:cubicBezTo>
                        <a:pt x="181832" y="12287"/>
                        <a:pt x="184595" y="15050"/>
                        <a:pt x="184595" y="18479"/>
                      </a:cubicBezTo>
                      <a:lnTo>
                        <a:pt x="184595" y="296513"/>
                      </a:lnTo>
                      <a:cubicBezTo>
                        <a:pt x="184595" y="299942"/>
                        <a:pt x="181832" y="302705"/>
                        <a:pt x="178403" y="3027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2" name="Google Shape;2312;p24"/>
                <p:cNvSpPr/>
                <p:nvPr/>
              </p:nvSpPr>
              <p:spPr>
                <a:xfrm>
                  <a:off x="3411283" y="2191511"/>
                  <a:ext cx="147732" cy="123063"/>
                </a:xfrm>
                <a:custGeom>
                  <a:avLst/>
                  <a:gdLst/>
                  <a:ahLst/>
                  <a:cxnLst/>
                  <a:rect l="l" t="t" r="r" b="b"/>
                  <a:pathLst>
                    <a:path w="147732" h="123063" extrusionOk="0">
                      <a:moveTo>
                        <a:pt x="141542" y="0"/>
                      </a:moveTo>
                      <a:lnTo>
                        <a:pt x="6191" y="0"/>
                      </a:lnTo>
                      <a:cubicBezTo>
                        <a:pt x="2762" y="0"/>
                        <a:pt x="0" y="2762"/>
                        <a:pt x="0" y="6191"/>
                      </a:cubicBezTo>
                      <a:lnTo>
                        <a:pt x="0" y="116872"/>
                      </a:lnTo>
                      <a:cubicBezTo>
                        <a:pt x="0" y="120301"/>
                        <a:pt x="2762" y="123063"/>
                        <a:pt x="6191" y="123063"/>
                      </a:cubicBezTo>
                      <a:lnTo>
                        <a:pt x="141542" y="123063"/>
                      </a:lnTo>
                      <a:cubicBezTo>
                        <a:pt x="144971" y="123063"/>
                        <a:pt x="147733" y="120301"/>
                        <a:pt x="147733" y="116872"/>
                      </a:cubicBezTo>
                      <a:lnTo>
                        <a:pt x="147733" y="6191"/>
                      </a:lnTo>
                      <a:cubicBezTo>
                        <a:pt x="147733" y="2762"/>
                        <a:pt x="144971" y="0"/>
                        <a:pt x="141542" y="0"/>
                      </a:cubicBezTo>
                      <a:close/>
                      <a:moveTo>
                        <a:pt x="12383" y="49244"/>
                      </a:moveTo>
                      <a:lnTo>
                        <a:pt x="135350" y="49244"/>
                      </a:lnTo>
                      <a:lnTo>
                        <a:pt x="135350" y="73819"/>
                      </a:lnTo>
                      <a:lnTo>
                        <a:pt x="12383" y="73819"/>
                      </a:lnTo>
                      <a:lnTo>
                        <a:pt x="12383" y="49244"/>
                      </a:lnTo>
                      <a:close/>
                      <a:moveTo>
                        <a:pt x="135350" y="12383"/>
                      </a:moveTo>
                      <a:lnTo>
                        <a:pt x="135350" y="36957"/>
                      </a:lnTo>
                      <a:lnTo>
                        <a:pt x="12383" y="36957"/>
                      </a:lnTo>
                      <a:lnTo>
                        <a:pt x="12383" y="12383"/>
                      </a:lnTo>
                      <a:lnTo>
                        <a:pt x="135350" y="12383"/>
                      </a:lnTo>
                      <a:close/>
                      <a:moveTo>
                        <a:pt x="12383" y="110776"/>
                      </a:moveTo>
                      <a:lnTo>
                        <a:pt x="12383" y="86201"/>
                      </a:lnTo>
                      <a:lnTo>
                        <a:pt x="135350" y="86201"/>
                      </a:lnTo>
                      <a:lnTo>
                        <a:pt x="135350" y="110776"/>
                      </a:lnTo>
                      <a:lnTo>
                        <a:pt x="12383" y="11077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3" name="Google Shape;2313;p24"/>
                <p:cNvSpPr/>
                <p:nvPr/>
              </p:nvSpPr>
              <p:spPr>
                <a:xfrm>
                  <a:off x="3442239" y="2348959"/>
                  <a:ext cx="86106" cy="85844"/>
                </a:xfrm>
                <a:custGeom>
                  <a:avLst/>
                  <a:gdLst/>
                  <a:ahLst/>
                  <a:cxnLst/>
                  <a:rect l="l" t="t" r="r" b="b"/>
                  <a:pathLst>
                    <a:path w="86106" h="85844" extrusionOk="0">
                      <a:moveTo>
                        <a:pt x="43053" y="0"/>
                      </a:moveTo>
                      <a:cubicBezTo>
                        <a:pt x="19336" y="0"/>
                        <a:pt x="0" y="19336"/>
                        <a:pt x="0" y="43053"/>
                      </a:cubicBezTo>
                      <a:cubicBezTo>
                        <a:pt x="2191" y="100108"/>
                        <a:pt x="83915" y="100108"/>
                        <a:pt x="86106" y="43053"/>
                      </a:cubicBezTo>
                      <a:cubicBezTo>
                        <a:pt x="86106" y="19336"/>
                        <a:pt x="66770" y="0"/>
                        <a:pt x="43053" y="0"/>
                      </a:cubicBezTo>
                      <a:close/>
                      <a:moveTo>
                        <a:pt x="43053" y="73819"/>
                      </a:moveTo>
                      <a:cubicBezTo>
                        <a:pt x="26098" y="73819"/>
                        <a:pt x="12287" y="60007"/>
                        <a:pt x="12287" y="43053"/>
                      </a:cubicBezTo>
                      <a:cubicBezTo>
                        <a:pt x="13811" y="2286"/>
                        <a:pt x="72295" y="2286"/>
                        <a:pt x="73819" y="43053"/>
                      </a:cubicBezTo>
                      <a:cubicBezTo>
                        <a:pt x="73819" y="60007"/>
                        <a:pt x="60008" y="73819"/>
                        <a:pt x="43053" y="738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4" name="Google Shape;2314;p24"/>
                <p:cNvSpPr/>
                <p:nvPr/>
              </p:nvSpPr>
              <p:spPr>
                <a:xfrm>
                  <a:off x="3466814" y="2373629"/>
                  <a:ext cx="36861" cy="36837"/>
                </a:xfrm>
                <a:custGeom>
                  <a:avLst/>
                  <a:gdLst/>
                  <a:ahLst/>
                  <a:cxnLst/>
                  <a:rect l="l" t="t" r="r" b="b"/>
                  <a:pathLst>
                    <a:path w="36861" h="36837" extrusionOk="0">
                      <a:moveTo>
                        <a:pt x="18479" y="0"/>
                      </a:moveTo>
                      <a:cubicBezTo>
                        <a:pt x="8287" y="0"/>
                        <a:pt x="0" y="8287"/>
                        <a:pt x="0" y="18478"/>
                      </a:cubicBezTo>
                      <a:cubicBezTo>
                        <a:pt x="952" y="42958"/>
                        <a:pt x="36004" y="42958"/>
                        <a:pt x="36862" y="18478"/>
                      </a:cubicBezTo>
                      <a:cubicBezTo>
                        <a:pt x="36862" y="8287"/>
                        <a:pt x="28575" y="0"/>
                        <a:pt x="18383" y="0"/>
                      </a:cubicBezTo>
                      <a:close/>
                      <a:moveTo>
                        <a:pt x="18479" y="24575"/>
                      </a:moveTo>
                      <a:cubicBezTo>
                        <a:pt x="15050" y="24575"/>
                        <a:pt x="12287" y="21812"/>
                        <a:pt x="12287" y="18383"/>
                      </a:cubicBezTo>
                      <a:cubicBezTo>
                        <a:pt x="12573" y="10192"/>
                        <a:pt x="24289" y="10192"/>
                        <a:pt x="24575" y="18383"/>
                      </a:cubicBezTo>
                      <a:cubicBezTo>
                        <a:pt x="24575" y="21812"/>
                        <a:pt x="21812" y="24575"/>
                        <a:pt x="18383" y="24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315" name="Google Shape;2315;p24"/>
          <p:cNvGrpSpPr/>
          <p:nvPr/>
        </p:nvGrpSpPr>
        <p:grpSpPr>
          <a:xfrm rot="-558697">
            <a:off x="7764514" y="1612313"/>
            <a:ext cx="816581" cy="795881"/>
            <a:chOff x="3514301" y="2087570"/>
            <a:chExt cx="816600" cy="795900"/>
          </a:xfrm>
        </p:grpSpPr>
        <p:sp>
          <p:nvSpPr>
            <p:cNvPr id="2316" name="Google Shape;2316;p24"/>
            <p:cNvSpPr/>
            <p:nvPr/>
          </p:nvSpPr>
          <p:spPr>
            <a:xfrm>
              <a:off x="3514301" y="208757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317" name="Google Shape;2317;p24"/>
            <p:cNvGrpSpPr/>
            <p:nvPr/>
          </p:nvGrpSpPr>
          <p:grpSpPr>
            <a:xfrm>
              <a:off x="3732854" y="2295754"/>
              <a:ext cx="379494" cy="379527"/>
              <a:chOff x="5614692" y="1583885"/>
              <a:chExt cx="348224" cy="348254"/>
            </a:xfrm>
          </p:grpSpPr>
          <p:sp>
            <p:nvSpPr>
              <p:cNvPr id="2318" name="Google Shape;2318;p24"/>
              <p:cNvSpPr/>
              <p:nvPr/>
            </p:nvSpPr>
            <p:spPr>
              <a:xfrm>
                <a:off x="5679977" y="1649175"/>
                <a:ext cx="217449" cy="217449"/>
              </a:xfrm>
              <a:custGeom>
                <a:avLst/>
                <a:gdLst/>
                <a:ahLst/>
                <a:cxnLst/>
                <a:rect l="l" t="t" r="r" b="b"/>
                <a:pathLst>
                  <a:path w="196786" h="196786" extrusionOk="0">
                    <a:moveTo>
                      <a:pt x="0" y="0"/>
                    </a:moveTo>
                    <a:lnTo>
                      <a:pt x="196787" y="0"/>
                    </a:lnTo>
                    <a:lnTo>
                      <a:pt x="196787" y="196787"/>
                    </a:lnTo>
                    <a:lnTo>
                      <a:pt x="0" y="196787"/>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319" name="Google Shape;2319;p24"/>
              <p:cNvGrpSpPr/>
              <p:nvPr/>
            </p:nvGrpSpPr>
            <p:grpSpPr>
              <a:xfrm>
                <a:off x="5614692" y="1583885"/>
                <a:ext cx="348224" cy="348254"/>
                <a:chOff x="7037355" y="2166937"/>
                <a:chExt cx="314992" cy="314991"/>
              </a:xfrm>
            </p:grpSpPr>
            <p:sp>
              <p:nvSpPr>
                <p:cNvPr id="2320" name="Google Shape;2320;p24"/>
                <p:cNvSpPr/>
                <p:nvPr/>
              </p:nvSpPr>
              <p:spPr>
                <a:xfrm>
                  <a:off x="7037355" y="2166937"/>
                  <a:ext cx="86201" cy="86201"/>
                </a:xfrm>
                <a:custGeom>
                  <a:avLst/>
                  <a:gdLst/>
                  <a:ahLst/>
                  <a:cxnLst/>
                  <a:rect l="l" t="t" r="r" b="b"/>
                  <a:pathLst>
                    <a:path w="86201" h="86201" extrusionOk="0">
                      <a:moveTo>
                        <a:pt x="80010" y="0"/>
                      </a:moveTo>
                      <a:lnTo>
                        <a:pt x="6191" y="0"/>
                      </a:lnTo>
                      <a:cubicBezTo>
                        <a:pt x="2762" y="0"/>
                        <a:pt x="0" y="2762"/>
                        <a:pt x="0" y="6191"/>
                      </a:cubicBezTo>
                      <a:lnTo>
                        <a:pt x="0" y="80010"/>
                      </a:lnTo>
                      <a:cubicBezTo>
                        <a:pt x="0" y="83439"/>
                        <a:pt x="2762" y="86201"/>
                        <a:pt x="6191" y="86201"/>
                      </a:cubicBezTo>
                      <a:lnTo>
                        <a:pt x="30766" y="86201"/>
                      </a:lnTo>
                      <a:cubicBezTo>
                        <a:pt x="34195" y="86201"/>
                        <a:pt x="36957" y="83439"/>
                        <a:pt x="36957" y="80010"/>
                      </a:cubicBezTo>
                      <a:lnTo>
                        <a:pt x="36957" y="36862"/>
                      </a:lnTo>
                      <a:lnTo>
                        <a:pt x="80010" y="36862"/>
                      </a:lnTo>
                      <a:cubicBezTo>
                        <a:pt x="83439" y="36862"/>
                        <a:pt x="86201" y="34100"/>
                        <a:pt x="86201" y="30671"/>
                      </a:cubicBezTo>
                      <a:lnTo>
                        <a:pt x="86201" y="6191"/>
                      </a:lnTo>
                      <a:cubicBezTo>
                        <a:pt x="86201" y="2762"/>
                        <a:pt x="83439" y="0"/>
                        <a:pt x="80010" y="0"/>
                      </a:cubicBezTo>
                      <a:close/>
                      <a:moveTo>
                        <a:pt x="73819" y="24575"/>
                      </a:moveTo>
                      <a:lnTo>
                        <a:pt x="30766" y="24575"/>
                      </a:lnTo>
                      <a:cubicBezTo>
                        <a:pt x="27337" y="24575"/>
                        <a:pt x="24575" y="27337"/>
                        <a:pt x="24575" y="30766"/>
                      </a:cubicBezTo>
                      <a:lnTo>
                        <a:pt x="24575" y="73819"/>
                      </a:lnTo>
                      <a:lnTo>
                        <a:pt x="12287" y="73819"/>
                      </a:lnTo>
                      <a:lnTo>
                        <a:pt x="12287" y="12287"/>
                      </a:lnTo>
                      <a:lnTo>
                        <a:pt x="73819" y="12287"/>
                      </a:lnTo>
                      <a:lnTo>
                        <a:pt x="73819" y="24575"/>
                      </a:lnTo>
                      <a:lnTo>
                        <a:pt x="73819" y="24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1" name="Google Shape;2321;p24"/>
                <p:cNvSpPr/>
                <p:nvPr/>
              </p:nvSpPr>
              <p:spPr>
                <a:xfrm>
                  <a:off x="7037355" y="2395727"/>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2" name="Google Shape;2322;p24"/>
                <p:cNvSpPr/>
                <p:nvPr/>
              </p:nvSpPr>
              <p:spPr>
                <a:xfrm>
                  <a:off x="7266146" y="2395727"/>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3" name="Google Shape;2323;p24"/>
                <p:cNvSpPr/>
                <p:nvPr/>
              </p:nvSpPr>
              <p:spPr>
                <a:xfrm>
                  <a:off x="7266146" y="2166937"/>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4" name="Google Shape;2324;p24"/>
                <p:cNvSpPr/>
                <p:nvPr/>
              </p:nvSpPr>
              <p:spPr>
                <a:xfrm>
                  <a:off x="7139463" y="2250719"/>
                  <a:ext cx="110680" cy="147246"/>
                </a:xfrm>
                <a:custGeom>
                  <a:avLst/>
                  <a:gdLst/>
                  <a:ahLst/>
                  <a:cxnLst/>
                  <a:rect l="l" t="t" r="r" b="b"/>
                  <a:pathLst>
                    <a:path w="110680" h="147246" extrusionOk="0">
                      <a:moveTo>
                        <a:pt x="53340" y="37"/>
                      </a:moveTo>
                      <a:cubicBezTo>
                        <a:pt x="23432" y="1085"/>
                        <a:pt x="0" y="26136"/>
                        <a:pt x="0" y="56044"/>
                      </a:cubicBezTo>
                      <a:lnTo>
                        <a:pt x="0" y="92239"/>
                      </a:lnTo>
                      <a:cubicBezTo>
                        <a:pt x="2762" y="165582"/>
                        <a:pt x="107918" y="165582"/>
                        <a:pt x="110681" y="92239"/>
                      </a:cubicBezTo>
                      <a:lnTo>
                        <a:pt x="110681" y="55378"/>
                      </a:lnTo>
                      <a:cubicBezTo>
                        <a:pt x="110681" y="24136"/>
                        <a:pt x="84773" y="-1106"/>
                        <a:pt x="53245" y="37"/>
                      </a:cubicBezTo>
                      <a:close/>
                      <a:moveTo>
                        <a:pt x="12383" y="91763"/>
                      </a:moveTo>
                      <a:lnTo>
                        <a:pt x="12383" y="79952"/>
                      </a:lnTo>
                      <a:cubicBezTo>
                        <a:pt x="30194" y="79190"/>
                        <a:pt x="44577" y="71570"/>
                        <a:pt x="55436" y="57283"/>
                      </a:cubicBezTo>
                      <a:cubicBezTo>
                        <a:pt x="66294" y="71570"/>
                        <a:pt x="80677" y="79095"/>
                        <a:pt x="98489" y="79952"/>
                      </a:cubicBezTo>
                      <a:lnTo>
                        <a:pt x="98489" y="92335"/>
                      </a:lnTo>
                      <a:cubicBezTo>
                        <a:pt x="98489" y="116623"/>
                        <a:pt x="78296" y="136245"/>
                        <a:pt x="53816" y="135388"/>
                      </a:cubicBezTo>
                      <a:cubicBezTo>
                        <a:pt x="29337" y="134530"/>
                        <a:pt x="12383" y="115099"/>
                        <a:pt x="12383" y="91858"/>
                      </a:cubicBezTo>
                      <a:close/>
                      <a:moveTo>
                        <a:pt x="98489" y="67474"/>
                      </a:moveTo>
                      <a:cubicBezTo>
                        <a:pt x="82106" y="66617"/>
                        <a:pt x="69723" y="58521"/>
                        <a:pt x="60770" y="42995"/>
                      </a:cubicBezTo>
                      <a:cubicBezTo>
                        <a:pt x="58579" y="38899"/>
                        <a:pt x="52292" y="38899"/>
                        <a:pt x="50102" y="42995"/>
                      </a:cubicBezTo>
                      <a:cubicBezTo>
                        <a:pt x="41053" y="58616"/>
                        <a:pt x="28766" y="66617"/>
                        <a:pt x="12383" y="67474"/>
                      </a:cubicBezTo>
                      <a:lnTo>
                        <a:pt x="12383" y="55759"/>
                      </a:lnTo>
                      <a:cubicBezTo>
                        <a:pt x="12383" y="32518"/>
                        <a:pt x="30575" y="13087"/>
                        <a:pt x="53816" y="12229"/>
                      </a:cubicBezTo>
                      <a:cubicBezTo>
                        <a:pt x="78296" y="11372"/>
                        <a:pt x="98489" y="30994"/>
                        <a:pt x="98489" y="55282"/>
                      </a:cubicBezTo>
                      <a:lnTo>
                        <a:pt x="98489" y="67474"/>
                      </a:lnTo>
                      <a:lnTo>
                        <a:pt x="98489" y="6747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5" name="Google Shape;2325;p24"/>
                <p:cNvSpPr/>
                <p:nvPr/>
              </p:nvSpPr>
              <p:spPr>
                <a:xfrm>
                  <a:off x="7207376"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6" name="Google Shape;2326;p24"/>
                <p:cNvSpPr/>
                <p:nvPr/>
              </p:nvSpPr>
              <p:spPr>
                <a:xfrm>
                  <a:off x="7170419"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7" name="Google Shape;2327;p24"/>
                <p:cNvSpPr/>
                <p:nvPr/>
              </p:nvSpPr>
              <p:spPr>
                <a:xfrm>
                  <a:off x="7182754" y="2355151"/>
                  <a:ext cx="24574" cy="12287"/>
                </a:xfrm>
                <a:custGeom>
                  <a:avLst/>
                  <a:gdLst/>
                  <a:ahLst/>
                  <a:cxnLst/>
                  <a:rect l="l" t="t" r="r" b="b"/>
                  <a:pathLst>
                    <a:path w="24574" h="12287" extrusionOk="0">
                      <a:moveTo>
                        <a:pt x="18431" y="0"/>
                      </a:moveTo>
                      <a:lnTo>
                        <a:pt x="6144" y="0"/>
                      </a:lnTo>
                      <a:cubicBezTo>
                        <a:pt x="-2048" y="286"/>
                        <a:pt x="-2048" y="12002"/>
                        <a:pt x="6144" y="12287"/>
                      </a:cubicBezTo>
                      <a:lnTo>
                        <a:pt x="18431" y="12287"/>
                      </a:lnTo>
                      <a:cubicBezTo>
                        <a:pt x="26623" y="12002"/>
                        <a:pt x="26623" y="286"/>
                        <a:pt x="184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328" name="Google Shape;2328;p24"/>
          <p:cNvGrpSpPr/>
          <p:nvPr/>
        </p:nvGrpSpPr>
        <p:grpSpPr>
          <a:xfrm rot="569152">
            <a:off x="6731301" y="4285773"/>
            <a:ext cx="816578" cy="795879"/>
            <a:chOff x="3514301" y="3204456"/>
            <a:chExt cx="816600" cy="795900"/>
          </a:xfrm>
        </p:grpSpPr>
        <p:sp>
          <p:nvSpPr>
            <p:cNvPr id="2329" name="Google Shape;2329;p24"/>
            <p:cNvSpPr/>
            <p:nvPr/>
          </p:nvSpPr>
          <p:spPr>
            <a:xfrm>
              <a:off x="3514301" y="3204456"/>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330" name="Google Shape;2330;p24"/>
            <p:cNvGrpSpPr/>
            <p:nvPr/>
          </p:nvGrpSpPr>
          <p:grpSpPr>
            <a:xfrm>
              <a:off x="3766180" y="3428320"/>
              <a:ext cx="312842" cy="348172"/>
              <a:chOff x="2356956" y="3417661"/>
              <a:chExt cx="312842" cy="348172"/>
            </a:xfrm>
          </p:grpSpPr>
          <p:grpSp>
            <p:nvGrpSpPr>
              <p:cNvPr id="2331" name="Google Shape;2331;p24"/>
              <p:cNvGrpSpPr/>
              <p:nvPr/>
            </p:nvGrpSpPr>
            <p:grpSpPr>
              <a:xfrm>
                <a:off x="2356956" y="3417661"/>
                <a:ext cx="312842" cy="348172"/>
                <a:chOff x="4090511" y="3825562"/>
                <a:chExt cx="282987" cy="314917"/>
              </a:xfrm>
            </p:grpSpPr>
            <p:sp>
              <p:nvSpPr>
                <p:cNvPr id="2332" name="Google Shape;2332;p24"/>
                <p:cNvSpPr/>
                <p:nvPr/>
              </p:nvSpPr>
              <p:spPr>
                <a:xfrm>
                  <a:off x="4090511" y="3825562"/>
                  <a:ext cx="282987" cy="314917"/>
                </a:xfrm>
                <a:custGeom>
                  <a:avLst/>
                  <a:gdLst/>
                  <a:ahLst/>
                  <a:cxnLst/>
                  <a:rect l="l" t="t" r="r" b="b"/>
                  <a:pathLst>
                    <a:path w="282987" h="314917" extrusionOk="0">
                      <a:moveTo>
                        <a:pt x="282988" y="157506"/>
                      </a:moveTo>
                      <a:cubicBezTo>
                        <a:pt x="282988" y="143695"/>
                        <a:pt x="278035" y="130741"/>
                        <a:pt x="268891" y="120549"/>
                      </a:cubicBezTo>
                      <a:cubicBezTo>
                        <a:pt x="276606" y="95784"/>
                        <a:pt x="259366" y="68924"/>
                        <a:pt x="233744" y="65590"/>
                      </a:cubicBezTo>
                      <a:cubicBezTo>
                        <a:pt x="232791" y="44635"/>
                        <a:pt x="216789" y="27585"/>
                        <a:pt x="196310" y="24918"/>
                      </a:cubicBezTo>
                      <a:cubicBezTo>
                        <a:pt x="191452" y="-1085"/>
                        <a:pt x="157162" y="-8991"/>
                        <a:pt x="141446" y="12250"/>
                      </a:cubicBezTo>
                      <a:cubicBezTo>
                        <a:pt x="125730" y="-9086"/>
                        <a:pt x="91440" y="-1085"/>
                        <a:pt x="86582" y="24918"/>
                      </a:cubicBezTo>
                      <a:cubicBezTo>
                        <a:pt x="66103" y="27585"/>
                        <a:pt x="50102" y="44635"/>
                        <a:pt x="49149" y="65590"/>
                      </a:cubicBezTo>
                      <a:cubicBezTo>
                        <a:pt x="23527" y="68924"/>
                        <a:pt x="6286" y="95784"/>
                        <a:pt x="14002" y="120549"/>
                      </a:cubicBezTo>
                      <a:cubicBezTo>
                        <a:pt x="-4667" y="140552"/>
                        <a:pt x="-4667" y="174366"/>
                        <a:pt x="14002" y="194368"/>
                      </a:cubicBezTo>
                      <a:cubicBezTo>
                        <a:pt x="6286" y="219133"/>
                        <a:pt x="23527" y="245994"/>
                        <a:pt x="49149" y="249327"/>
                      </a:cubicBezTo>
                      <a:cubicBezTo>
                        <a:pt x="50102" y="270282"/>
                        <a:pt x="66103" y="287332"/>
                        <a:pt x="86582" y="289999"/>
                      </a:cubicBezTo>
                      <a:cubicBezTo>
                        <a:pt x="91440" y="316002"/>
                        <a:pt x="125730" y="323908"/>
                        <a:pt x="141446" y="302667"/>
                      </a:cubicBezTo>
                      <a:cubicBezTo>
                        <a:pt x="157162" y="324003"/>
                        <a:pt x="191452" y="316002"/>
                        <a:pt x="196310" y="289999"/>
                      </a:cubicBezTo>
                      <a:cubicBezTo>
                        <a:pt x="216789" y="287332"/>
                        <a:pt x="232791" y="270282"/>
                        <a:pt x="233744" y="249327"/>
                      </a:cubicBezTo>
                      <a:cubicBezTo>
                        <a:pt x="259366" y="245994"/>
                        <a:pt x="276606" y="219133"/>
                        <a:pt x="268891" y="194368"/>
                      </a:cubicBezTo>
                      <a:cubicBezTo>
                        <a:pt x="278035" y="184176"/>
                        <a:pt x="282988" y="171222"/>
                        <a:pt x="282988" y="157411"/>
                      </a:cubicBezTo>
                      <a:lnTo>
                        <a:pt x="282988" y="157411"/>
                      </a:lnTo>
                      <a:close/>
                      <a:moveTo>
                        <a:pt x="249365" y="228563"/>
                      </a:moveTo>
                      <a:cubicBezTo>
                        <a:pt x="243554" y="234373"/>
                        <a:pt x="235839" y="237516"/>
                        <a:pt x="227743" y="237516"/>
                      </a:cubicBezTo>
                      <a:cubicBezTo>
                        <a:pt x="224123" y="237326"/>
                        <a:pt x="220980" y="240659"/>
                        <a:pt x="221361" y="244279"/>
                      </a:cubicBezTo>
                      <a:cubicBezTo>
                        <a:pt x="223266" y="262186"/>
                        <a:pt x="208788" y="278188"/>
                        <a:pt x="190786" y="278093"/>
                      </a:cubicBezTo>
                      <a:cubicBezTo>
                        <a:pt x="187357" y="278093"/>
                        <a:pt x="184594" y="280855"/>
                        <a:pt x="184594" y="284284"/>
                      </a:cubicBezTo>
                      <a:cubicBezTo>
                        <a:pt x="184594" y="299715"/>
                        <a:pt x="165449" y="310859"/>
                        <a:pt x="149542" y="295047"/>
                      </a:cubicBezTo>
                      <a:cubicBezTo>
                        <a:pt x="148304" y="293809"/>
                        <a:pt x="147637" y="292190"/>
                        <a:pt x="147637" y="290475"/>
                      </a:cubicBezTo>
                      <a:lnTo>
                        <a:pt x="147637" y="201893"/>
                      </a:lnTo>
                      <a:cubicBezTo>
                        <a:pt x="147637" y="201321"/>
                        <a:pt x="147352" y="200750"/>
                        <a:pt x="146971" y="200369"/>
                      </a:cubicBezTo>
                      <a:cubicBezTo>
                        <a:pt x="141637" y="195225"/>
                        <a:pt x="135350" y="198845"/>
                        <a:pt x="135350" y="203988"/>
                      </a:cubicBezTo>
                      <a:lnTo>
                        <a:pt x="135350" y="290475"/>
                      </a:lnTo>
                      <a:cubicBezTo>
                        <a:pt x="135350" y="292190"/>
                        <a:pt x="134683" y="293809"/>
                        <a:pt x="133445" y="295047"/>
                      </a:cubicBezTo>
                      <a:cubicBezTo>
                        <a:pt x="117634" y="310859"/>
                        <a:pt x="98393" y="299715"/>
                        <a:pt x="98393" y="284284"/>
                      </a:cubicBezTo>
                      <a:cubicBezTo>
                        <a:pt x="98393" y="280855"/>
                        <a:pt x="95631" y="278093"/>
                        <a:pt x="92202" y="278093"/>
                      </a:cubicBezTo>
                      <a:cubicBezTo>
                        <a:pt x="74200" y="278188"/>
                        <a:pt x="59722" y="262186"/>
                        <a:pt x="61627" y="244279"/>
                      </a:cubicBezTo>
                      <a:cubicBezTo>
                        <a:pt x="62103" y="240755"/>
                        <a:pt x="59055" y="237421"/>
                        <a:pt x="55531" y="237516"/>
                      </a:cubicBezTo>
                      <a:cubicBezTo>
                        <a:pt x="38957" y="237992"/>
                        <a:pt x="24289" y="223324"/>
                        <a:pt x="24574" y="206750"/>
                      </a:cubicBezTo>
                      <a:cubicBezTo>
                        <a:pt x="24574" y="202750"/>
                        <a:pt x="25336" y="198845"/>
                        <a:pt x="26860" y="195225"/>
                      </a:cubicBezTo>
                      <a:cubicBezTo>
                        <a:pt x="27813" y="192939"/>
                        <a:pt x="27241" y="190272"/>
                        <a:pt x="25432" y="188462"/>
                      </a:cubicBezTo>
                      <a:cubicBezTo>
                        <a:pt x="8096" y="172365"/>
                        <a:pt x="8096" y="142647"/>
                        <a:pt x="25432" y="126550"/>
                      </a:cubicBezTo>
                      <a:cubicBezTo>
                        <a:pt x="27241" y="124836"/>
                        <a:pt x="27813" y="122169"/>
                        <a:pt x="26860" y="119787"/>
                      </a:cubicBezTo>
                      <a:cubicBezTo>
                        <a:pt x="22193" y="108548"/>
                        <a:pt x="24956" y="94927"/>
                        <a:pt x="33719" y="86450"/>
                      </a:cubicBezTo>
                      <a:cubicBezTo>
                        <a:pt x="39529" y="80640"/>
                        <a:pt x="47339" y="77496"/>
                        <a:pt x="55531" y="77496"/>
                      </a:cubicBezTo>
                      <a:cubicBezTo>
                        <a:pt x="59055" y="77496"/>
                        <a:pt x="62103" y="74258"/>
                        <a:pt x="61627" y="70733"/>
                      </a:cubicBezTo>
                      <a:cubicBezTo>
                        <a:pt x="61531" y="69686"/>
                        <a:pt x="61436" y="68638"/>
                        <a:pt x="61436" y="67686"/>
                      </a:cubicBezTo>
                      <a:cubicBezTo>
                        <a:pt x="61436" y="49302"/>
                        <a:pt x="77629" y="34634"/>
                        <a:pt x="96488" y="37205"/>
                      </a:cubicBezTo>
                      <a:cubicBezTo>
                        <a:pt x="97917" y="37396"/>
                        <a:pt x="99060" y="36158"/>
                        <a:pt x="98774" y="34729"/>
                      </a:cubicBezTo>
                      <a:cubicBezTo>
                        <a:pt x="95059" y="17298"/>
                        <a:pt x="116205" y="2820"/>
                        <a:pt x="133350" y="19965"/>
                      </a:cubicBezTo>
                      <a:cubicBezTo>
                        <a:pt x="134588" y="21203"/>
                        <a:pt x="135255" y="22823"/>
                        <a:pt x="135255" y="24537"/>
                      </a:cubicBezTo>
                      <a:lnTo>
                        <a:pt x="135255" y="113787"/>
                      </a:lnTo>
                      <a:cubicBezTo>
                        <a:pt x="135541" y="121978"/>
                        <a:pt x="147256" y="121883"/>
                        <a:pt x="147542" y="113787"/>
                      </a:cubicBezTo>
                      <a:lnTo>
                        <a:pt x="147542" y="24537"/>
                      </a:lnTo>
                      <a:cubicBezTo>
                        <a:pt x="147542" y="22823"/>
                        <a:pt x="148209" y="21203"/>
                        <a:pt x="149447" y="19965"/>
                      </a:cubicBezTo>
                      <a:cubicBezTo>
                        <a:pt x="166592" y="2916"/>
                        <a:pt x="187738" y="17394"/>
                        <a:pt x="184023" y="34729"/>
                      </a:cubicBezTo>
                      <a:cubicBezTo>
                        <a:pt x="183737" y="36158"/>
                        <a:pt x="184880" y="37396"/>
                        <a:pt x="186309" y="37205"/>
                      </a:cubicBezTo>
                      <a:cubicBezTo>
                        <a:pt x="205169" y="34634"/>
                        <a:pt x="221361" y="49302"/>
                        <a:pt x="221361" y="67686"/>
                      </a:cubicBezTo>
                      <a:cubicBezTo>
                        <a:pt x="221361" y="68733"/>
                        <a:pt x="221361" y="69781"/>
                        <a:pt x="221170" y="70733"/>
                      </a:cubicBezTo>
                      <a:cubicBezTo>
                        <a:pt x="220694" y="74353"/>
                        <a:pt x="223933" y="77687"/>
                        <a:pt x="227552" y="77496"/>
                      </a:cubicBezTo>
                      <a:cubicBezTo>
                        <a:pt x="244031" y="77115"/>
                        <a:pt x="258604" y="91784"/>
                        <a:pt x="258223" y="108262"/>
                      </a:cubicBezTo>
                      <a:cubicBezTo>
                        <a:pt x="258223" y="113120"/>
                        <a:pt x="257080" y="117787"/>
                        <a:pt x="254889" y="122169"/>
                      </a:cubicBezTo>
                      <a:cubicBezTo>
                        <a:pt x="254413" y="123026"/>
                        <a:pt x="254698" y="124074"/>
                        <a:pt x="255365" y="124645"/>
                      </a:cubicBezTo>
                      <a:cubicBezTo>
                        <a:pt x="265081" y="133027"/>
                        <a:pt x="270510" y="144743"/>
                        <a:pt x="270510" y="157411"/>
                      </a:cubicBezTo>
                      <a:cubicBezTo>
                        <a:pt x="270510" y="169127"/>
                        <a:pt x="265843" y="180176"/>
                        <a:pt x="257365" y="188367"/>
                      </a:cubicBezTo>
                      <a:cubicBezTo>
                        <a:pt x="255556" y="190082"/>
                        <a:pt x="254984" y="192749"/>
                        <a:pt x="255937" y="195130"/>
                      </a:cubicBezTo>
                      <a:cubicBezTo>
                        <a:pt x="260604" y="206370"/>
                        <a:pt x="257842" y="219990"/>
                        <a:pt x="249079" y="228467"/>
                      </a:cubicBezTo>
                      <a:lnTo>
                        <a:pt x="249079" y="228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3" name="Google Shape;2333;p24"/>
                <p:cNvSpPr/>
                <p:nvPr/>
              </p:nvSpPr>
              <p:spPr>
                <a:xfrm>
                  <a:off x="4272272" y="3925466"/>
                  <a:ext cx="61148" cy="48046"/>
                </a:xfrm>
                <a:custGeom>
                  <a:avLst/>
                  <a:gdLst/>
                  <a:ahLst/>
                  <a:cxnLst/>
                  <a:rect l="l" t="t" r="r" b="b"/>
                  <a:pathLst>
                    <a:path w="61148" h="48046" extrusionOk="0">
                      <a:moveTo>
                        <a:pt x="57221" y="36076"/>
                      </a:moveTo>
                      <a:cubicBezTo>
                        <a:pt x="46839" y="32171"/>
                        <a:pt x="43981" y="18074"/>
                        <a:pt x="51982" y="10454"/>
                      </a:cubicBezTo>
                      <a:cubicBezTo>
                        <a:pt x="54364" y="8072"/>
                        <a:pt x="54364" y="4167"/>
                        <a:pt x="51982" y="1786"/>
                      </a:cubicBezTo>
                      <a:cubicBezTo>
                        <a:pt x="49601" y="-595"/>
                        <a:pt x="45696" y="-595"/>
                        <a:pt x="43315" y="1786"/>
                      </a:cubicBezTo>
                      <a:cubicBezTo>
                        <a:pt x="38076" y="7025"/>
                        <a:pt x="35123" y="14073"/>
                        <a:pt x="35123" y="21598"/>
                      </a:cubicBezTo>
                      <a:cubicBezTo>
                        <a:pt x="35123" y="23408"/>
                        <a:pt x="35314" y="25218"/>
                        <a:pt x="35599" y="27027"/>
                      </a:cubicBezTo>
                      <a:lnTo>
                        <a:pt x="6358" y="27027"/>
                      </a:lnTo>
                      <a:cubicBezTo>
                        <a:pt x="3310" y="27027"/>
                        <a:pt x="547" y="29218"/>
                        <a:pt x="71" y="32266"/>
                      </a:cubicBezTo>
                      <a:cubicBezTo>
                        <a:pt x="-500" y="36076"/>
                        <a:pt x="2452" y="39314"/>
                        <a:pt x="6167" y="39314"/>
                      </a:cubicBezTo>
                      <a:lnTo>
                        <a:pt x="41410" y="39314"/>
                      </a:lnTo>
                      <a:cubicBezTo>
                        <a:pt x="44362" y="42934"/>
                        <a:pt x="48172" y="45791"/>
                        <a:pt x="52744" y="47601"/>
                      </a:cubicBezTo>
                      <a:cubicBezTo>
                        <a:pt x="60364" y="50363"/>
                        <a:pt x="64746" y="39505"/>
                        <a:pt x="57316" y="36171"/>
                      </a:cubicBezTo>
                      <a:lnTo>
                        <a:pt x="57316" y="361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4" name="Google Shape;2334;p24"/>
                <p:cNvSpPr/>
                <p:nvPr/>
              </p:nvSpPr>
              <p:spPr>
                <a:xfrm>
                  <a:off x="4251959" y="4061364"/>
                  <a:ext cx="37290" cy="37242"/>
                </a:xfrm>
                <a:custGeom>
                  <a:avLst/>
                  <a:gdLst/>
                  <a:ahLst/>
                  <a:cxnLst/>
                  <a:rect l="l" t="t" r="r" b="b"/>
                  <a:pathLst>
                    <a:path w="37290" h="37242" extrusionOk="0">
                      <a:moveTo>
                        <a:pt x="31052" y="0"/>
                      </a:moveTo>
                      <a:cubicBezTo>
                        <a:pt x="13907" y="0"/>
                        <a:pt x="0" y="13907"/>
                        <a:pt x="0" y="31051"/>
                      </a:cubicBezTo>
                      <a:cubicBezTo>
                        <a:pt x="0" y="34480"/>
                        <a:pt x="2762" y="37243"/>
                        <a:pt x="6191" y="37243"/>
                      </a:cubicBezTo>
                      <a:cubicBezTo>
                        <a:pt x="9620" y="37243"/>
                        <a:pt x="12383" y="34480"/>
                        <a:pt x="12383" y="31051"/>
                      </a:cubicBezTo>
                      <a:cubicBezTo>
                        <a:pt x="12383" y="20669"/>
                        <a:pt x="20765" y="12287"/>
                        <a:pt x="31147" y="12287"/>
                      </a:cubicBezTo>
                      <a:cubicBezTo>
                        <a:pt x="39338" y="12001"/>
                        <a:pt x="39338" y="286"/>
                        <a:pt x="3114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5" name="Google Shape;2335;p24"/>
                <p:cNvSpPr/>
                <p:nvPr/>
              </p:nvSpPr>
              <p:spPr>
                <a:xfrm>
                  <a:off x="4174807" y="3867709"/>
                  <a:ext cx="37242" cy="37254"/>
                </a:xfrm>
                <a:custGeom>
                  <a:avLst/>
                  <a:gdLst/>
                  <a:ahLst/>
                  <a:cxnLst/>
                  <a:rect l="l" t="t" r="r" b="b"/>
                  <a:pathLst>
                    <a:path w="37242" h="37254" extrusionOk="0">
                      <a:moveTo>
                        <a:pt x="37243" y="6108"/>
                      </a:moveTo>
                      <a:cubicBezTo>
                        <a:pt x="36957" y="-1988"/>
                        <a:pt x="25241" y="-2084"/>
                        <a:pt x="24955" y="6108"/>
                      </a:cubicBezTo>
                      <a:cubicBezTo>
                        <a:pt x="24955" y="16490"/>
                        <a:pt x="16573" y="24872"/>
                        <a:pt x="6191" y="24872"/>
                      </a:cubicBezTo>
                      <a:cubicBezTo>
                        <a:pt x="2762" y="24872"/>
                        <a:pt x="0" y="27635"/>
                        <a:pt x="0" y="31064"/>
                      </a:cubicBezTo>
                      <a:cubicBezTo>
                        <a:pt x="0" y="34492"/>
                        <a:pt x="2762" y="37255"/>
                        <a:pt x="6191" y="37255"/>
                      </a:cubicBezTo>
                      <a:cubicBezTo>
                        <a:pt x="23336" y="37255"/>
                        <a:pt x="37243" y="23348"/>
                        <a:pt x="37243" y="6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6" name="Google Shape;2336;p24"/>
                <p:cNvSpPr/>
                <p:nvPr/>
              </p:nvSpPr>
              <p:spPr>
                <a:xfrm>
                  <a:off x="4201382" y="3912226"/>
                  <a:ext cx="12287" cy="33289"/>
                </a:xfrm>
                <a:custGeom>
                  <a:avLst/>
                  <a:gdLst/>
                  <a:ahLst/>
                  <a:cxnLst/>
                  <a:rect l="l" t="t" r="r" b="b"/>
                  <a:pathLst>
                    <a:path w="12287" h="33289" extrusionOk="0">
                      <a:moveTo>
                        <a:pt x="0" y="6453"/>
                      </a:moveTo>
                      <a:lnTo>
                        <a:pt x="0" y="26932"/>
                      </a:lnTo>
                      <a:cubicBezTo>
                        <a:pt x="0" y="29980"/>
                        <a:pt x="2191" y="32742"/>
                        <a:pt x="5239" y="33218"/>
                      </a:cubicBezTo>
                      <a:cubicBezTo>
                        <a:pt x="9049" y="33790"/>
                        <a:pt x="12287" y="30837"/>
                        <a:pt x="12287" y="27122"/>
                      </a:cubicBezTo>
                      <a:lnTo>
                        <a:pt x="12287" y="6167"/>
                      </a:lnTo>
                      <a:cubicBezTo>
                        <a:pt x="12287" y="2452"/>
                        <a:pt x="9049" y="-501"/>
                        <a:pt x="5239" y="71"/>
                      </a:cubicBezTo>
                      <a:cubicBezTo>
                        <a:pt x="2191" y="547"/>
                        <a:pt x="0" y="3310"/>
                        <a:pt x="0" y="6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7" name="Google Shape;2337;p24"/>
                <p:cNvSpPr/>
                <p:nvPr/>
              </p:nvSpPr>
              <p:spPr>
                <a:xfrm>
                  <a:off x="4250626" y="3912417"/>
                  <a:ext cx="12287" cy="33289"/>
                </a:xfrm>
                <a:custGeom>
                  <a:avLst/>
                  <a:gdLst/>
                  <a:ahLst/>
                  <a:cxnLst/>
                  <a:rect l="l" t="t" r="r" b="b"/>
                  <a:pathLst>
                    <a:path w="12287" h="33289" extrusionOk="0">
                      <a:moveTo>
                        <a:pt x="12287" y="26836"/>
                      </a:moveTo>
                      <a:lnTo>
                        <a:pt x="12287" y="6358"/>
                      </a:lnTo>
                      <a:cubicBezTo>
                        <a:pt x="12287" y="3310"/>
                        <a:pt x="10097" y="547"/>
                        <a:pt x="7049" y="71"/>
                      </a:cubicBezTo>
                      <a:cubicBezTo>
                        <a:pt x="3239" y="-500"/>
                        <a:pt x="0" y="2452"/>
                        <a:pt x="0" y="6167"/>
                      </a:cubicBezTo>
                      <a:lnTo>
                        <a:pt x="0" y="27122"/>
                      </a:lnTo>
                      <a:cubicBezTo>
                        <a:pt x="0" y="30837"/>
                        <a:pt x="3239" y="33790"/>
                        <a:pt x="7049" y="33218"/>
                      </a:cubicBezTo>
                      <a:cubicBezTo>
                        <a:pt x="10097" y="32742"/>
                        <a:pt x="12287" y="29980"/>
                        <a:pt x="12287" y="269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8" name="Google Shape;2338;p24"/>
                <p:cNvSpPr/>
                <p:nvPr/>
              </p:nvSpPr>
              <p:spPr>
                <a:xfrm>
                  <a:off x="4130507" y="3992935"/>
                  <a:ext cx="61134" cy="47855"/>
                </a:xfrm>
                <a:custGeom>
                  <a:avLst/>
                  <a:gdLst/>
                  <a:ahLst/>
                  <a:cxnLst/>
                  <a:rect l="l" t="t" r="r" b="b"/>
                  <a:pathLst>
                    <a:path w="61134" h="47855" extrusionOk="0">
                      <a:moveTo>
                        <a:pt x="54968" y="8611"/>
                      </a:moveTo>
                      <a:lnTo>
                        <a:pt x="19725" y="8611"/>
                      </a:lnTo>
                      <a:cubicBezTo>
                        <a:pt x="16868" y="5087"/>
                        <a:pt x="13153" y="2325"/>
                        <a:pt x="8772" y="515"/>
                      </a:cubicBezTo>
                      <a:cubicBezTo>
                        <a:pt x="5819" y="-723"/>
                        <a:pt x="2295" y="325"/>
                        <a:pt x="771" y="3087"/>
                      </a:cubicBezTo>
                      <a:cubicBezTo>
                        <a:pt x="-1039" y="6421"/>
                        <a:pt x="485" y="10421"/>
                        <a:pt x="3819" y="11755"/>
                      </a:cubicBezTo>
                      <a:cubicBezTo>
                        <a:pt x="9819" y="14136"/>
                        <a:pt x="13629" y="19851"/>
                        <a:pt x="13629" y="26328"/>
                      </a:cubicBezTo>
                      <a:cubicBezTo>
                        <a:pt x="13629" y="30519"/>
                        <a:pt x="12010" y="34424"/>
                        <a:pt x="9057" y="37377"/>
                      </a:cubicBezTo>
                      <a:cubicBezTo>
                        <a:pt x="5152" y="41187"/>
                        <a:pt x="8010" y="47950"/>
                        <a:pt x="13439" y="47854"/>
                      </a:cubicBezTo>
                      <a:cubicBezTo>
                        <a:pt x="15058" y="47854"/>
                        <a:pt x="16582" y="47283"/>
                        <a:pt x="17820" y="46044"/>
                      </a:cubicBezTo>
                      <a:cubicBezTo>
                        <a:pt x="24393" y="39568"/>
                        <a:pt x="27250" y="29947"/>
                        <a:pt x="25536" y="20803"/>
                      </a:cubicBezTo>
                      <a:lnTo>
                        <a:pt x="54777" y="20803"/>
                      </a:lnTo>
                      <a:cubicBezTo>
                        <a:pt x="57825" y="20803"/>
                        <a:pt x="60588" y="18613"/>
                        <a:pt x="61064" y="15564"/>
                      </a:cubicBezTo>
                      <a:cubicBezTo>
                        <a:pt x="61635" y="11755"/>
                        <a:pt x="58683" y="8516"/>
                        <a:pt x="54968" y="8516"/>
                      </a:cubicBezTo>
                      <a:lnTo>
                        <a:pt x="54968" y="85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9" name="Google Shape;2339;p24"/>
                <p:cNvSpPr/>
                <p:nvPr/>
              </p:nvSpPr>
              <p:spPr>
                <a:xfrm>
                  <a:off x="4161234" y="3976972"/>
                  <a:ext cx="30098" cy="12287"/>
                </a:xfrm>
                <a:custGeom>
                  <a:avLst/>
                  <a:gdLst/>
                  <a:ahLst/>
                  <a:cxnLst/>
                  <a:rect l="l" t="t" r="r" b="b"/>
                  <a:pathLst>
                    <a:path w="30098" h="12287" extrusionOk="0">
                      <a:moveTo>
                        <a:pt x="6144" y="12287"/>
                      </a:moveTo>
                      <a:lnTo>
                        <a:pt x="23955" y="12287"/>
                      </a:lnTo>
                      <a:cubicBezTo>
                        <a:pt x="32147" y="12001"/>
                        <a:pt x="32147" y="286"/>
                        <a:pt x="23955" y="0"/>
                      </a:cubicBezTo>
                      <a:lnTo>
                        <a:pt x="6144" y="0"/>
                      </a:lnTo>
                      <a:cubicBezTo>
                        <a:pt x="-2048" y="286"/>
                        <a:pt x="-2048" y="12001"/>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0" name="Google Shape;2340;p24"/>
                <p:cNvSpPr/>
                <p:nvPr/>
              </p:nvSpPr>
              <p:spPr>
                <a:xfrm>
                  <a:off x="4161234" y="3952398"/>
                  <a:ext cx="30098" cy="12287"/>
                </a:xfrm>
                <a:custGeom>
                  <a:avLst/>
                  <a:gdLst/>
                  <a:ahLst/>
                  <a:cxnLst/>
                  <a:rect l="l" t="t" r="r" b="b"/>
                  <a:pathLst>
                    <a:path w="30098" h="12287" extrusionOk="0">
                      <a:moveTo>
                        <a:pt x="6144" y="12287"/>
                      </a:moveTo>
                      <a:lnTo>
                        <a:pt x="23955" y="12287"/>
                      </a:lnTo>
                      <a:cubicBezTo>
                        <a:pt x="32147" y="12002"/>
                        <a:pt x="32147" y="286"/>
                        <a:pt x="23955" y="0"/>
                      </a:cubicBezTo>
                      <a:lnTo>
                        <a:pt x="6144" y="0"/>
                      </a:lnTo>
                      <a:cubicBezTo>
                        <a:pt x="-2048" y="286"/>
                        <a:pt x="-2048" y="12002"/>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1" name="Google Shape;2341;p24"/>
                <p:cNvSpPr/>
                <p:nvPr/>
              </p:nvSpPr>
              <p:spPr>
                <a:xfrm>
                  <a:off x="4250626" y="4023478"/>
                  <a:ext cx="12287" cy="30431"/>
                </a:xfrm>
                <a:custGeom>
                  <a:avLst/>
                  <a:gdLst/>
                  <a:ahLst/>
                  <a:cxnLst/>
                  <a:rect l="l" t="t" r="r" b="b"/>
                  <a:pathLst>
                    <a:path w="12287" h="30431" extrusionOk="0">
                      <a:moveTo>
                        <a:pt x="12287" y="24074"/>
                      </a:moveTo>
                      <a:lnTo>
                        <a:pt x="12287" y="6358"/>
                      </a:lnTo>
                      <a:cubicBezTo>
                        <a:pt x="12287" y="3310"/>
                        <a:pt x="10097" y="547"/>
                        <a:pt x="7049" y="71"/>
                      </a:cubicBezTo>
                      <a:cubicBezTo>
                        <a:pt x="3239" y="-500"/>
                        <a:pt x="0" y="2452"/>
                        <a:pt x="0" y="6167"/>
                      </a:cubicBezTo>
                      <a:lnTo>
                        <a:pt x="0" y="24265"/>
                      </a:lnTo>
                      <a:cubicBezTo>
                        <a:pt x="0" y="27979"/>
                        <a:pt x="3239" y="30932"/>
                        <a:pt x="7049" y="30361"/>
                      </a:cubicBezTo>
                      <a:cubicBezTo>
                        <a:pt x="10097" y="29884"/>
                        <a:pt x="12287" y="27122"/>
                        <a:pt x="12287" y="24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2" name="Google Shape;2342;p24"/>
                <p:cNvSpPr/>
                <p:nvPr/>
              </p:nvSpPr>
              <p:spPr>
                <a:xfrm>
                  <a:off x="4201382" y="4023383"/>
                  <a:ext cx="12287" cy="30431"/>
                </a:xfrm>
                <a:custGeom>
                  <a:avLst/>
                  <a:gdLst/>
                  <a:ahLst/>
                  <a:cxnLst/>
                  <a:rect l="l" t="t" r="r" b="b"/>
                  <a:pathLst>
                    <a:path w="12287" h="30431" extrusionOk="0">
                      <a:moveTo>
                        <a:pt x="0" y="6358"/>
                      </a:moveTo>
                      <a:lnTo>
                        <a:pt x="0" y="24074"/>
                      </a:lnTo>
                      <a:cubicBezTo>
                        <a:pt x="0" y="27122"/>
                        <a:pt x="2191" y="29884"/>
                        <a:pt x="5239" y="30360"/>
                      </a:cubicBezTo>
                      <a:cubicBezTo>
                        <a:pt x="9049" y="30932"/>
                        <a:pt x="12287" y="27979"/>
                        <a:pt x="12287" y="24264"/>
                      </a:cubicBezTo>
                      <a:lnTo>
                        <a:pt x="12287" y="6167"/>
                      </a:lnTo>
                      <a:cubicBezTo>
                        <a:pt x="12287" y="2452"/>
                        <a:pt x="9049" y="-500"/>
                        <a:pt x="5239" y="71"/>
                      </a:cubicBezTo>
                      <a:cubicBezTo>
                        <a:pt x="2191" y="547"/>
                        <a:pt x="0" y="3310"/>
                        <a:pt x="0" y="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3" name="Google Shape;2343;p24"/>
                <p:cNvSpPr/>
                <p:nvPr/>
              </p:nvSpPr>
              <p:spPr>
                <a:xfrm>
                  <a:off x="4272272" y="3976972"/>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4" name="Google Shape;2344;p24"/>
                <p:cNvSpPr/>
                <p:nvPr/>
              </p:nvSpPr>
              <p:spPr>
                <a:xfrm>
                  <a:off x="4272272" y="4001547"/>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345" name="Google Shape;2345;p24"/>
              <p:cNvSpPr/>
              <p:nvPr/>
            </p:nvSpPr>
            <p:spPr>
              <a:xfrm>
                <a:off x="2459095" y="3537460"/>
                <a:ext cx="108724" cy="108724"/>
              </a:xfrm>
              <a:custGeom>
                <a:avLst/>
                <a:gdLst/>
                <a:ahLst/>
                <a:cxnLst/>
                <a:rect l="l" t="t" r="r" b="b"/>
                <a:pathLst>
                  <a:path w="98393" h="98393" extrusionOk="0">
                    <a:moveTo>
                      <a:pt x="12287" y="0"/>
                    </a:moveTo>
                    <a:lnTo>
                      <a:pt x="86106" y="0"/>
                    </a:lnTo>
                    <a:cubicBezTo>
                      <a:pt x="92869" y="0"/>
                      <a:pt x="98393" y="5525"/>
                      <a:pt x="98393" y="12287"/>
                    </a:cubicBezTo>
                    <a:lnTo>
                      <a:pt x="98393" y="86106"/>
                    </a:lnTo>
                    <a:cubicBezTo>
                      <a:pt x="98393" y="92869"/>
                      <a:pt x="92869" y="98393"/>
                      <a:pt x="86106" y="98393"/>
                    </a:cubicBezTo>
                    <a:lnTo>
                      <a:pt x="12287" y="98393"/>
                    </a:lnTo>
                    <a:cubicBezTo>
                      <a:pt x="5525" y="98393"/>
                      <a:pt x="0" y="92869"/>
                      <a:pt x="0" y="86106"/>
                    </a:cubicBezTo>
                    <a:lnTo>
                      <a:pt x="0" y="12287"/>
                    </a:lnTo>
                    <a:cubicBezTo>
                      <a:pt x="0" y="5525"/>
                      <a:pt x="5525" y="0"/>
                      <a:pt x="12287" y="0"/>
                    </a:cubicBezTo>
                    <a:lnTo>
                      <a:pt x="12287" y="0"/>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6" name="Google Shape;2346;p24"/>
              <p:cNvSpPr/>
              <p:nvPr/>
            </p:nvSpPr>
            <p:spPr>
              <a:xfrm>
                <a:off x="2479419" y="3557891"/>
                <a:ext cx="67992" cy="67992"/>
              </a:xfrm>
              <a:custGeom>
                <a:avLst/>
                <a:gdLst/>
                <a:ahLst/>
                <a:cxnLst/>
                <a:rect l="l" t="t" r="r" b="b"/>
                <a:pathLst>
                  <a:path w="61531" h="61531" extrusionOk="0">
                    <a:moveTo>
                      <a:pt x="55435" y="0"/>
                    </a:moveTo>
                    <a:lnTo>
                      <a:pt x="6191" y="0"/>
                    </a:lnTo>
                    <a:cubicBezTo>
                      <a:pt x="2762" y="0"/>
                      <a:pt x="0" y="2762"/>
                      <a:pt x="0" y="6191"/>
                    </a:cubicBezTo>
                    <a:lnTo>
                      <a:pt x="0" y="55340"/>
                    </a:lnTo>
                    <a:cubicBezTo>
                      <a:pt x="0" y="58769"/>
                      <a:pt x="2762" y="61532"/>
                      <a:pt x="6191" y="61532"/>
                    </a:cubicBezTo>
                    <a:lnTo>
                      <a:pt x="30766" y="61532"/>
                    </a:lnTo>
                    <a:cubicBezTo>
                      <a:pt x="32385" y="61532"/>
                      <a:pt x="34004" y="60865"/>
                      <a:pt x="35147" y="59722"/>
                    </a:cubicBezTo>
                    <a:lnTo>
                      <a:pt x="59722" y="35147"/>
                    </a:lnTo>
                    <a:cubicBezTo>
                      <a:pt x="60865" y="34004"/>
                      <a:pt x="61531" y="32385"/>
                      <a:pt x="61531" y="30766"/>
                    </a:cubicBezTo>
                    <a:lnTo>
                      <a:pt x="61531" y="6191"/>
                    </a:lnTo>
                    <a:cubicBezTo>
                      <a:pt x="61531" y="2762"/>
                      <a:pt x="58769" y="0"/>
                      <a:pt x="55340" y="0"/>
                    </a:cubicBezTo>
                    <a:lnTo>
                      <a:pt x="55340" y="0"/>
                    </a:lnTo>
                    <a:close/>
                    <a:moveTo>
                      <a:pt x="49244" y="28194"/>
                    </a:moveTo>
                    <a:lnTo>
                      <a:pt x="28289" y="49149"/>
                    </a:lnTo>
                    <a:lnTo>
                      <a:pt x="12383" y="49149"/>
                    </a:lnTo>
                    <a:lnTo>
                      <a:pt x="12383" y="12287"/>
                    </a:lnTo>
                    <a:lnTo>
                      <a:pt x="49244" y="12287"/>
                    </a:lnTo>
                    <a:lnTo>
                      <a:pt x="49244" y="2819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393501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4"/>
        <p:cNvGrpSpPr/>
        <p:nvPr/>
      </p:nvGrpSpPr>
      <p:grpSpPr>
        <a:xfrm>
          <a:off x="0" y="0"/>
          <a:ext cx="0" cy="0"/>
          <a:chOff x="0" y="0"/>
          <a:chExt cx="0" cy="0"/>
        </a:xfrm>
      </p:grpSpPr>
      <p:grpSp>
        <p:nvGrpSpPr>
          <p:cNvPr id="105" name="Google Shape;105;p3"/>
          <p:cNvGrpSpPr/>
          <p:nvPr/>
        </p:nvGrpSpPr>
        <p:grpSpPr>
          <a:xfrm>
            <a:off x="-70488" y="-84850"/>
            <a:ext cx="9353597" cy="5313300"/>
            <a:chOff x="-92988" y="-84850"/>
            <a:chExt cx="9353597" cy="5313300"/>
          </a:xfrm>
        </p:grpSpPr>
        <p:grpSp>
          <p:nvGrpSpPr>
            <p:cNvPr id="106" name="Google Shape;106;p3"/>
            <p:cNvGrpSpPr/>
            <p:nvPr/>
          </p:nvGrpSpPr>
          <p:grpSpPr>
            <a:xfrm>
              <a:off x="-92988" y="-52925"/>
              <a:ext cx="9353597" cy="5238750"/>
              <a:chOff x="-721775" y="-52925"/>
              <a:chExt cx="10611000" cy="5238750"/>
            </a:xfrm>
          </p:grpSpPr>
          <p:cxnSp>
            <p:nvCxnSpPr>
              <p:cNvPr id="107" name="Google Shape;107;p3"/>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08" name="Google Shape;108;p3"/>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09" name="Google Shape;109;p3"/>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0" name="Google Shape;110;p3"/>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1" name="Google Shape;111;p3"/>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2" name="Google Shape;112;p3"/>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3" name="Google Shape;113;p3"/>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4" name="Google Shape;114;p3"/>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5" name="Google Shape;115;p3"/>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6" name="Google Shape;116;p3"/>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7" name="Google Shape;117;p3"/>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8" name="Google Shape;118;p3"/>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9" name="Google Shape;119;p3"/>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0" name="Google Shape;120;p3"/>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1" name="Google Shape;121;p3"/>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2" name="Google Shape;122;p3"/>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3" name="Google Shape;123;p3"/>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4" name="Google Shape;124;p3"/>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5" name="Google Shape;125;p3"/>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6" name="Google Shape;126;p3"/>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7" name="Google Shape;127;p3"/>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8" name="Google Shape;128;p3"/>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9" name="Google Shape;129;p3"/>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0" name="Google Shape;130;p3"/>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1" name="Google Shape;131;p3"/>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2" name="Google Shape;132;p3"/>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3" name="Google Shape;133;p3"/>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4" name="Google Shape;134;p3"/>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5" name="Google Shape;135;p3"/>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6" name="Google Shape;136;p3"/>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7" name="Google Shape;137;p3"/>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8" name="Google Shape;138;p3"/>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9" name="Google Shape;139;p3"/>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0" name="Google Shape;140;p3"/>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1" name="Google Shape;141;p3"/>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2" name="Google Shape;142;p3"/>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3" name="Google Shape;143;p3"/>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4" name="Google Shape;144;p3"/>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5" name="Google Shape;145;p3"/>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6" name="Google Shape;146;p3"/>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7" name="Google Shape;147;p3"/>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8" name="Google Shape;148;p3"/>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9" name="Google Shape;149;p3"/>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0" name="Google Shape;150;p3"/>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1" name="Google Shape;151;p3"/>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2" name="Google Shape;152;p3"/>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3" name="Google Shape;153;p3"/>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4" name="Google Shape;154;p3"/>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5" name="Google Shape;155;p3"/>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6" name="Google Shape;156;p3"/>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7" name="Google Shape;157;p3"/>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8" name="Google Shape;158;p3"/>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9" name="Google Shape;159;p3"/>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0" name="Google Shape;160;p3"/>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1" name="Google Shape;161;p3"/>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2" name="Google Shape;162;p3"/>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3" name="Google Shape;163;p3"/>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4" name="Google Shape;164;p3"/>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5" name="Google Shape;165;p3"/>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6" name="Google Shape;166;p3"/>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7" name="Google Shape;167;p3"/>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8" name="Google Shape;168;p3"/>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9" name="Google Shape;169;p3"/>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0" name="Google Shape;170;p3"/>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1" name="Google Shape;171;p3"/>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2" name="Google Shape;172;p3"/>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3" name="Google Shape;173;p3"/>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4" name="Google Shape;174;p3"/>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5" name="Google Shape;175;p3"/>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6" name="Google Shape;176;p3"/>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7" name="Google Shape;177;p3"/>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8" name="Google Shape;178;p3"/>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9" name="Google Shape;179;p3"/>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80" name="Google Shape;180;p3"/>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81" name="Google Shape;181;p3"/>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182" name="Google Shape;182;p3"/>
          <p:cNvSpPr txBox="1">
            <a:spLocks noGrp="1"/>
          </p:cNvSpPr>
          <p:nvPr>
            <p:ph type="title"/>
          </p:nvPr>
        </p:nvSpPr>
        <p:spPr>
          <a:xfrm>
            <a:off x="713225" y="2321100"/>
            <a:ext cx="5067600" cy="1029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3" name="Google Shape;183;p3"/>
          <p:cNvSpPr txBox="1">
            <a:spLocks noGrp="1"/>
          </p:cNvSpPr>
          <p:nvPr>
            <p:ph type="title" idx="2" hasCustomPrompt="1"/>
          </p:nvPr>
        </p:nvSpPr>
        <p:spPr>
          <a:xfrm>
            <a:off x="800179" y="1266900"/>
            <a:ext cx="1292700" cy="850200"/>
          </a:xfrm>
          <a:prstGeom prst="rect">
            <a:avLst/>
          </a:prstGeom>
          <a:solidFill>
            <a:schemeClr val="accent2"/>
          </a:solidFill>
          <a:ln w="152400" cap="flat" cmpd="sng">
            <a:solidFill>
              <a:schemeClr val="accent2"/>
            </a:solidFill>
            <a:prstDash val="solid"/>
            <a:round/>
            <a:headEnd type="none" w="sm" len="sm"/>
            <a:tailEnd type="none" w="sm" len="sm"/>
          </a:ln>
          <a:effectLst>
            <a:outerShdw blurRad="57150" dist="19050" dir="5400000" algn="bl" rotWithShape="0">
              <a:schemeClr val="dk1">
                <a:alpha val="21000"/>
              </a:schemeClr>
            </a:outerShdw>
          </a:effectLst>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4" name="Google Shape;184;p3"/>
          <p:cNvSpPr txBox="1">
            <a:spLocks noGrp="1"/>
          </p:cNvSpPr>
          <p:nvPr>
            <p:ph type="subTitle" idx="1"/>
          </p:nvPr>
        </p:nvSpPr>
        <p:spPr>
          <a:xfrm>
            <a:off x="713225" y="3501600"/>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3"/>
          <p:cNvSpPr/>
          <p:nvPr/>
        </p:nvSpPr>
        <p:spPr>
          <a:xfrm rot="7607991">
            <a:off x="6444255" y="3927937"/>
            <a:ext cx="2940255" cy="1628387"/>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6" name="Google Shape;186;p3"/>
          <p:cNvSpPr/>
          <p:nvPr/>
        </p:nvSpPr>
        <p:spPr>
          <a:xfrm rot="1402940">
            <a:off x="7956315" y="27137"/>
            <a:ext cx="1757987" cy="1422118"/>
          </a:xfrm>
          <a:custGeom>
            <a:avLst/>
            <a:gdLst/>
            <a:ahLst/>
            <a:cxnLst/>
            <a:rect l="l" t="t" r="r" b="b"/>
            <a:pathLst>
              <a:path w="1431145" h="1157720" extrusionOk="0">
                <a:moveTo>
                  <a:pt x="1431146" y="1154049"/>
                </a:moveTo>
                <a:cubicBezTo>
                  <a:pt x="1273316" y="1181005"/>
                  <a:pt x="1140443" y="1052989"/>
                  <a:pt x="1012331" y="983647"/>
                </a:cubicBezTo>
                <a:cubicBezTo>
                  <a:pt x="863741" y="903351"/>
                  <a:pt x="701150" y="880872"/>
                  <a:pt x="535224" y="905542"/>
                </a:cubicBezTo>
                <a:cubicBezTo>
                  <a:pt x="390444" y="926973"/>
                  <a:pt x="224995" y="962025"/>
                  <a:pt x="106028" y="851249"/>
                </a:cubicBezTo>
                <a:cubicBezTo>
                  <a:pt x="1634" y="753999"/>
                  <a:pt x="-18464" y="597027"/>
                  <a:pt x="14588" y="464153"/>
                </a:cubicBezTo>
                <a:cubicBezTo>
                  <a:pt x="58498" y="288036"/>
                  <a:pt x="179085" y="146590"/>
                  <a:pt x="279287"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7" name="Google Shape;187;p3"/>
          <p:cNvSpPr/>
          <p:nvPr/>
        </p:nvSpPr>
        <p:spPr>
          <a:xfrm rot="1402940">
            <a:off x="7213733" y="-413481"/>
            <a:ext cx="2090798" cy="1150435"/>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88" name="Google Shape;188;p3"/>
          <p:cNvGrpSpPr/>
          <p:nvPr/>
        </p:nvGrpSpPr>
        <p:grpSpPr>
          <a:xfrm rot="10800000">
            <a:off x="-505585" y="-862028"/>
            <a:ext cx="1828410" cy="1815102"/>
            <a:chOff x="3506361" y="3788953"/>
            <a:chExt cx="1828410" cy="1815102"/>
          </a:xfrm>
        </p:grpSpPr>
        <p:sp>
          <p:nvSpPr>
            <p:cNvPr id="189" name="Google Shape;189;p3"/>
            <p:cNvSpPr/>
            <p:nvPr/>
          </p:nvSpPr>
          <p:spPr>
            <a:xfrm rot="-710660">
              <a:off x="3624971" y="3901939"/>
              <a:ext cx="1222962" cy="128140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0" name="Google Shape;190;p3"/>
            <p:cNvSpPr/>
            <p:nvPr/>
          </p:nvSpPr>
          <p:spPr>
            <a:xfrm rot="2052709">
              <a:off x="3753664" y="4052152"/>
              <a:ext cx="1333810" cy="1288704"/>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91" name="Google Shape;191;p3"/>
          <p:cNvSpPr/>
          <p:nvPr/>
        </p:nvSpPr>
        <p:spPr>
          <a:xfrm rot="-2704239">
            <a:off x="-16475" y="4188139"/>
            <a:ext cx="662317" cy="1358096"/>
          </a:xfrm>
          <a:custGeom>
            <a:avLst/>
            <a:gdLst/>
            <a:ahLst/>
            <a:cxnLst/>
            <a:rect l="l" t="t" r="r" b="b"/>
            <a:pathLst>
              <a:path w="461976" h="1110195" extrusionOk="0">
                <a:moveTo>
                  <a:pt x="0" y="15582"/>
                </a:moveTo>
                <a:cubicBezTo>
                  <a:pt x="179356" y="-45282"/>
                  <a:pt x="364903" y="80638"/>
                  <a:pt x="431387" y="246087"/>
                </a:cubicBezTo>
                <a:cubicBezTo>
                  <a:pt x="510731" y="443541"/>
                  <a:pt x="423386" y="660044"/>
                  <a:pt x="310325" y="824350"/>
                </a:cubicBezTo>
                <a:cubicBezTo>
                  <a:pt x="240030" y="926553"/>
                  <a:pt x="155448" y="1017422"/>
                  <a:pt x="73438" y="1110195"/>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92" name="Google Shape;192;p3"/>
          <p:cNvGrpSpPr/>
          <p:nvPr/>
        </p:nvGrpSpPr>
        <p:grpSpPr>
          <a:xfrm rot="1243542">
            <a:off x="8143938" y="3690109"/>
            <a:ext cx="816613" cy="795912"/>
            <a:chOff x="10917276" y="953070"/>
            <a:chExt cx="816600" cy="795900"/>
          </a:xfrm>
        </p:grpSpPr>
        <p:sp>
          <p:nvSpPr>
            <p:cNvPr id="193" name="Google Shape;193;p3"/>
            <p:cNvSpPr/>
            <p:nvPr/>
          </p:nvSpPr>
          <p:spPr>
            <a:xfrm>
              <a:off x="10917276" y="95307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94" name="Google Shape;194;p3"/>
            <p:cNvGrpSpPr/>
            <p:nvPr/>
          </p:nvGrpSpPr>
          <p:grpSpPr>
            <a:xfrm>
              <a:off x="11135829" y="1161254"/>
              <a:ext cx="379494" cy="379527"/>
              <a:chOff x="5614692" y="1583885"/>
              <a:chExt cx="348224" cy="348254"/>
            </a:xfrm>
          </p:grpSpPr>
          <p:sp>
            <p:nvSpPr>
              <p:cNvPr id="195" name="Google Shape;195;p3"/>
              <p:cNvSpPr/>
              <p:nvPr/>
            </p:nvSpPr>
            <p:spPr>
              <a:xfrm>
                <a:off x="5679977" y="1649175"/>
                <a:ext cx="217449" cy="217449"/>
              </a:xfrm>
              <a:custGeom>
                <a:avLst/>
                <a:gdLst/>
                <a:ahLst/>
                <a:cxnLst/>
                <a:rect l="l" t="t" r="r" b="b"/>
                <a:pathLst>
                  <a:path w="196786" h="196786" extrusionOk="0">
                    <a:moveTo>
                      <a:pt x="0" y="0"/>
                    </a:moveTo>
                    <a:lnTo>
                      <a:pt x="196787" y="0"/>
                    </a:lnTo>
                    <a:lnTo>
                      <a:pt x="196787" y="196787"/>
                    </a:lnTo>
                    <a:lnTo>
                      <a:pt x="0" y="196787"/>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96" name="Google Shape;196;p3"/>
              <p:cNvGrpSpPr/>
              <p:nvPr/>
            </p:nvGrpSpPr>
            <p:grpSpPr>
              <a:xfrm>
                <a:off x="5614692" y="1583885"/>
                <a:ext cx="348224" cy="348254"/>
                <a:chOff x="7037355" y="2166937"/>
                <a:chExt cx="314992" cy="314991"/>
              </a:xfrm>
            </p:grpSpPr>
            <p:sp>
              <p:nvSpPr>
                <p:cNvPr id="197" name="Google Shape;197;p3"/>
                <p:cNvSpPr/>
                <p:nvPr/>
              </p:nvSpPr>
              <p:spPr>
                <a:xfrm>
                  <a:off x="7037355" y="2166937"/>
                  <a:ext cx="86201" cy="86201"/>
                </a:xfrm>
                <a:custGeom>
                  <a:avLst/>
                  <a:gdLst/>
                  <a:ahLst/>
                  <a:cxnLst/>
                  <a:rect l="l" t="t" r="r" b="b"/>
                  <a:pathLst>
                    <a:path w="86201" h="86201" extrusionOk="0">
                      <a:moveTo>
                        <a:pt x="80010" y="0"/>
                      </a:moveTo>
                      <a:lnTo>
                        <a:pt x="6191" y="0"/>
                      </a:lnTo>
                      <a:cubicBezTo>
                        <a:pt x="2762" y="0"/>
                        <a:pt x="0" y="2762"/>
                        <a:pt x="0" y="6191"/>
                      </a:cubicBezTo>
                      <a:lnTo>
                        <a:pt x="0" y="80010"/>
                      </a:lnTo>
                      <a:cubicBezTo>
                        <a:pt x="0" y="83439"/>
                        <a:pt x="2762" y="86201"/>
                        <a:pt x="6191" y="86201"/>
                      </a:cubicBezTo>
                      <a:lnTo>
                        <a:pt x="30766" y="86201"/>
                      </a:lnTo>
                      <a:cubicBezTo>
                        <a:pt x="34195" y="86201"/>
                        <a:pt x="36957" y="83439"/>
                        <a:pt x="36957" y="80010"/>
                      </a:cubicBezTo>
                      <a:lnTo>
                        <a:pt x="36957" y="36862"/>
                      </a:lnTo>
                      <a:lnTo>
                        <a:pt x="80010" y="36862"/>
                      </a:lnTo>
                      <a:cubicBezTo>
                        <a:pt x="83439" y="36862"/>
                        <a:pt x="86201" y="34100"/>
                        <a:pt x="86201" y="30671"/>
                      </a:cubicBezTo>
                      <a:lnTo>
                        <a:pt x="86201" y="6191"/>
                      </a:lnTo>
                      <a:cubicBezTo>
                        <a:pt x="86201" y="2762"/>
                        <a:pt x="83439" y="0"/>
                        <a:pt x="80010" y="0"/>
                      </a:cubicBezTo>
                      <a:close/>
                      <a:moveTo>
                        <a:pt x="73819" y="24575"/>
                      </a:moveTo>
                      <a:lnTo>
                        <a:pt x="30766" y="24575"/>
                      </a:lnTo>
                      <a:cubicBezTo>
                        <a:pt x="27337" y="24575"/>
                        <a:pt x="24575" y="27337"/>
                        <a:pt x="24575" y="30766"/>
                      </a:cubicBezTo>
                      <a:lnTo>
                        <a:pt x="24575" y="73819"/>
                      </a:lnTo>
                      <a:lnTo>
                        <a:pt x="12287" y="73819"/>
                      </a:lnTo>
                      <a:lnTo>
                        <a:pt x="12287" y="12287"/>
                      </a:lnTo>
                      <a:lnTo>
                        <a:pt x="73819" y="12287"/>
                      </a:lnTo>
                      <a:lnTo>
                        <a:pt x="73819" y="24575"/>
                      </a:lnTo>
                      <a:lnTo>
                        <a:pt x="73819" y="24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8" name="Google Shape;198;p3"/>
                <p:cNvSpPr/>
                <p:nvPr/>
              </p:nvSpPr>
              <p:spPr>
                <a:xfrm>
                  <a:off x="7037355" y="2395727"/>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9" name="Google Shape;199;p3"/>
                <p:cNvSpPr/>
                <p:nvPr/>
              </p:nvSpPr>
              <p:spPr>
                <a:xfrm>
                  <a:off x="7266146" y="2395727"/>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0" name="Google Shape;200;p3"/>
                <p:cNvSpPr/>
                <p:nvPr/>
              </p:nvSpPr>
              <p:spPr>
                <a:xfrm>
                  <a:off x="7266146" y="2166937"/>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1" name="Google Shape;201;p3"/>
                <p:cNvSpPr/>
                <p:nvPr/>
              </p:nvSpPr>
              <p:spPr>
                <a:xfrm>
                  <a:off x="7139463" y="2250719"/>
                  <a:ext cx="110680" cy="147246"/>
                </a:xfrm>
                <a:custGeom>
                  <a:avLst/>
                  <a:gdLst/>
                  <a:ahLst/>
                  <a:cxnLst/>
                  <a:rect l="l" t="t" r="r" b="b"/>
                  <a:pathLst>
                    <a:path w="110680" h="147246" extrusionOk="0">
                      <a:moveTo>
                        <a:pt x="53340" y="37"/>
                      </a:moveTo>
                      <a:cubicBezTo>
                        <a:pt x="23432" y="1085"/>
                        <a:pt x="0" y="26136"/>
                        <a:pt x="0" y="56044"/>
                      </a:cubicBezTo>
                      <a:lnTo>
                        <a:pt x="0" y="92239"/>
                      </a:lnTo>
                      <a:cubicBezTo>
                        <a:pt x="2762" y="165582"/>
                        <a:pt x="107918" y="165582"/>
                        <a:pt x="110681" y="92239"/>
                      </a:cubicBezTo>
                      <a:lnTo>
                        <a:pt x="110681" y="55378"/>
                      </a:lnTo>
                      <a:cubicBezTo>
                        <a:pt x="110681" y="24136"/>
                        <a:pt x="84773" y="-1106"/>
                        <a:pt x="53245" y="37"/>
                      </a:cubicBezTo>
                      <a:close/>
                      <a:moveTo>
                        <a:pt x="12383" y="91763"/>
                      </a:moveTo>
                      <a:lnTo>
                        <a:pt x="12383" y="79952"/>
                      </a:lnTo>
                      <a:cubicBezTo>
                        <a:pt x="30194" y="79190"/>
                        <a:pt x="44577" y="71570"/>
                        <a:pt x="55436" y="57283"/>
                      </a:cubicBezTo>
                      <a:cubicBezTo>
                        <a:pt x="66294" y="71570"/>
                        <a:pt x="80677" y="79095"/>
                        <a:pt x="98489" y="79952"/>
                      </a:cubicBezTo>
                      <a:lnTo>
                        <a:pt x="98489" y="92335"/>
                      </a:lnTo>
                      <a:cubicBezTo>
                        <a:pt x="98489" y="116623"/>
                        <a:pt x="78296" y="136245"/>
                        <a:pt x="53816" y="135388"/>
                      </a:cubicBezTo>
                      <a:cubicBezTo>
                        <a:pt x="29337" y="134530"/>
                        <a:pt x="12383" y="115099"/>
                        <a:pt x="12383" y="91858"/>
                      </a:cubicBezTo>
                      <a:close/>
                      <a:moveTo>
                        <a:pt x="98489" y="67474"/>
                      </a:moveTo>
                      <a:cubicBezTo>
                        <a:pt x="82106" y="66617"/>
                        <a:pt x="69723" y="58521"/>
                        <a:pt x="60770" y="42995"/>
                      </a:cubicBezTo>
                      <a:cubicBezTo>
                        <a:pt x="58579" y="38899"/>
                        <a:pt x="52292" y="38899"/>
                        <a:pt x="50102" y="42995"/>
                      </a:cubicBezTo>
                      <a:cubicBezTo>
                        <a:pt x="41053" y="58616"/>
                        <a:pt x="28766" y="66617"/>
                        <a:pt x="12383" y="67474"/>
                      </a:cubicBezTo>
                      <a:lnTo>
                        <a:pt x="12383" y="55759"/>
                      </a:lnTo>
                      <a:cubicBezTo>
                        <a:pt x="12383" y="32518"/>
                        <a:pt x="30575" y="13087"/>
                        <a:pt x="53816" y="12229"/>
                      </a:cubicBezTo>
                      <a:cubicBezTo>
                        <a:pt x="78296" y="11372"/>
                        <a:pt x="98489" y="30994"/>
                        <a:pt x="98489" y="55282"/>
                      </a:cubicBezTo>
                      <a:lnTo>
                        <a:pt x="98489" y="67474"/>
                      </a:lnTo>
                      <a:lnTo>
                        <a:pt x="98489" y="6747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2" name="Google Shape;202;p3"/>
                <p:cNvSpPr/>
                <p:nvPr/>
              </p:nvSpPr>
              <p:spPr>
                <a:xfrm>
                  <a:off x="7207376"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3" name="Google Shape;203;p3"/>
                <p:cNvSpPr/>
                <p:nvPr/>
              </p:nvSpPr>
              <p:spPr>
                <a:xfrm>
                  <a:off x="7170419"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4" name="Google Shape;204;p3"/>
                <p:cNvSpPr/>
                <p:nvPr/>
              </p:nvSpPr>
              <p:spPr>
                <a:xfrm>
                  <a:off x="7182754" y="2355151"/>
                  <a:ext cx="24574" cy="12287"/>
                </a:xfrm>
                <a:custGeom>
                  <a:avLst/>
                  <a:gdLst/>
                  <a:ahLst/>
                  <a:cxnLst/>
                  <a:rect l="l" t="t" r="r" b="b"/>
                  <a:pathLst>
                    <a:path w="24574" h="12287" extrusionOk="0">
                      <a:moveTo>
                        <a:pt x="18431" y="0"/>
                      </a:moveTo>
                      <a:lnTo>
                        <a:pt x="6144" y="0"/>
                      </a:lnTo>
                      <a:cubicBezTo>
                        <a:pt x="-2048" y="286"/>
                        <a:pt x="-2048" y="12002"/>
                        <a:pt x="6144" y="12287"/>
                      </a:cubicBezTo>
                      <a:lnTo>
                        <a:pt x="18431" y="12287"/>
                      </a:lnTo>
                      <a:cubicBezTo>
                        <a:pt x="26623" y="12002"/>
                        <a:pt x="26623" y="286"/>
                        <a:pt x="184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Tree>
    <p:extLst>
      <p:ext uri="{BB962C8B-B14F-4D97-AF65-F5344CB8AC3E}">
        <p14:creationId xmlns:p14="http://schemas.microsoft.com/office/powerpoint/2010/main" val="44524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8" r:id="rId4"/>
    <p:sldLayoutId id="2147483671" r:id="rId5"/>
    <p:sldLayoutId id="2147483675" r:id="rId6"/>
    <p:sldLayoutId id="2147483676"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3.jp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6.pn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36.png"/><Relationship Id="rId9"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36.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78.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3.sv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grpSp>
        <p:nvGrpSpPr>
          <p:cNvPr id="2936" name="Google Shape;2936;p34"/>
          <p:cNvGrpSpPr/>
          <p:nvPr/>
        </p:nvGrpSpPr>
        <p:grpSpPr>
          <a:xfrm rot="1168176">
            <a:off x="7953783" y="261597"/>
            <a:ext cx="874783" cy="852883"/>
            <a:chOff x="1863348" y="329301"/>
            <a:chExt cx="874800" cy="852900"/>
          </a:xfrm>
        </p:grpSpPr>
        <p:sp>
          <p:nvSpPr>
            <p:cNvPr id="2937" name="Google Shape;2937;p34"/>
            <p:cNvSpPr/>
            <p:nvPr/>
          </p:nvSpPr>
          <p:spPr>
            <a:xfrm>
              <a:off x="1863348" y="329301"/>
              <a:ext cx="874800" cy="852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938" name="Google Shape;2938;p34"/>
            <p:cNvGrpSpPr/>
            <p:nvPr/>
          </p:nvGrpSpPr>
          <p:grpSpPr>
            <a:xfrm>
              <a:off x="2097202" y="552268"/>
              <a:ext cx="406585" cy="406744"/>
              <a:chOff x="7255881" y="2195095"/>
              <a:chExt cx="348223" cy="348359"/>
            </a:xfrm>
          </p:grpSpPr>
          <p:sp>
            <p:nvSpPr>
              <p:cNvPr id="2939" name="Google Shape;2939;p34"/>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940" name="Google Shape;2940;p34"/>
              <p:cNvGrpSpPr/>
              <p:nvPr/>
            </p:nvGrpSpPr>
            <p:grpSpPr>
              <a:xfrm>
                <a:off x="7255881" y="2195095"/>
                <a:ext cx="348223" cy="348359"/>
                <a:chOff x="8521922" y="2719768"/>
                <a:chExt cx="314991" cy="315086"/>
              </a:xfrm>
            </p:grpSpPr>
            <p:sp>
              <p:nvSpPr>
                <p:cNvPr id="2941" name="Google Shape;2941;p34"/>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2" name="Google Shape;2942;p34"/>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3" name="Google Shape;2943;p34"/>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4" name="Google Shape;2944;p34"/>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5" name="Google Shape;2945;p34"/>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6" name="Google Shape;2946;p34"/>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7" name="Google Shape;2947;p34"/>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8" name="Google Shape;2948;p34"/>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9" name="Google Shape;2949;p34"/>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0" name="Google Shape;2950;p34"/>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1" name="Google Shape;2951;p34"/>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Google Shape;458;p45"/>
          <p:cNvSpPr txBox="1">
            <a:spLocks/>
          </p:cNvSpPr>
          <p:nvPr/>
        </p:nvSpPr>
        <p:spPr>
          <a:xfrm>
            <a:off x="0" y="1201405"/>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4000" smtClean="0"/>
              <a:t>NHIỆT LIỆT CHÀO MỪNG </a:t>
            </a:r>
            <a:br>
              <a:rPr lang="en-US" sz="4000" smtClean="0"/>
            </a:br>
            <a:r>
              <a:rPr lang="en-US" sz="4000" smtClean="0"/>
              <a:t>CÁC EM ĐẾN VỚI BÀI HỌC MỚI</a:t>
            </a:r>
            <a:endParaRPr lang="en-US" sz="4000">
              <a:solidFill>
                <a:schemeClr val="accent1"/>
              </a:solidFill>
            </a:endParaRPr>
          </a:p>
        </p:txBody>
      </p:sp>
      <p:sp>
        <p:nvSpPr>
          <p:cNvPr id="24" name="Google Shape;4165;p70"/>
          <p:cNvSpPr/>
          <p:nvPr/>
        </p:nvSpPr>
        <p:spPr>
          <a:xfrm>
            <a:off x="631031" y="37860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4165;p70"/>
          <p:cNvSpPr/>
          <p:nvPr/>
        </p:nvSpPr>
        <p:spPr>
          <a:xfrm>
            <a:off x="8014645" y="33996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 name="Google Shape;4165;p70"/>
          <p:cNvSpPr/>
          <p:nvPr/>
        </p:nvSpPr>
        <p:spPr>
          <a:xfrm>
            <a:off x="7223881" y="3997777"/>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7" name="Google Shape;3881;p69"/>
          <p:cNvGrpSpPr/>
          <p:nvPr/>
        </p:nvGrpSpPr>
        <p:grpSpPr>
          <a:xfrm rot="900000">
            <a:off x="8240199" y="411820"/>
            <a:ext cx="300554" cy="547578"/>
            <a:chOff x="8153868" y="2195305"/>
            <a:chExt cx="191012" cy="348004"/>
          </a:xfrm>
        </p:grpSpPr>
        <p:grpSp>
          <p:nvGrpSpPr>
            <p:cNvPr id="28" name="Google Shape;3882;p69"/>
            <p:cNvGrpSpPr/>
            <p:nvPr/>
          </p:nvGrpSpPr>
          <p:grpSpPr>
            <a:xfrm>
              <a:off x="8153868" y="2195305"/>
              <a:ext cx="191012" cy="348004"/>
              <a:chOff x="9334213" y="2719958"/>
              <a:chExt cx="172783" cy="314765"/>
            </a:xfrm>
          </p:grpSpPr>
          <p:sp>
            <p:nvSpPr>
              <p:cNvPr id="3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3" name="Google Shape;3861;p69"/>
          <p:cNvGrpSpPr/>
          <p:nvPr/>
        </p:nvGrpSpPr>
        <p:grpSpPr>
          <a:xfrm rot="20700000">
            <a:off x="773616" y="474986"/>
            <a:ext cx="467305" cy="519995"/>
            <a:chOff x="6454134" y="2195233"/>
            <a:chExt cx="312842" cy="348116"/>
          </a:xfrm>
        </p:grpSpPr>
        <p:sp>
          <p:nvSpPr>
            <p:cNvPr id="34" name="Google Shape;3862;p69"/>
            <p:cNvSpPr/>
            <p:nvPr/>
          </p:nvSpPr>
          <p:spPr>
            <a:xfrm>
              <a:off x="6488251" y="2359691"/>
              <a:ext cx="244715" cy="149643"/>
            </a:xfrm>
            <a:custGeom>
              <a:avLst/>
              <a:gdLst/>
              <a:ahLst/>
              <a:cxnLst/>
              <a:rect l="l" t="t" r="r" b="b"/>
              <a:pathLst>
                <a:path w="221361" h="135350" extrusionOk="0">
                  <a:moveTo>
                    <a:pt x="221266" y="0"/>
                  </a:moveTo>
                  <a:lnTo>
                    <a:pt x="124968" y="0"/>
                  </a:lnTo>
                  <a:lnTo>
                    <a:pt x="76295" y="48673"/>
                  </a:lnTo>
                  <a:lnTo>
                    <a:pt x="43720" y="59531"/>
                  </a:lnTo>
                  <a:lnTo>
                    <a:pt x="54579" y="26956"/>
                  </a:lnTo>
                  <a:lnTo>
                    <a:pt x="81534" y="0"/>
                  </a:lnTo>
                  <a:lnTo>
                    <a:pt x="0" y="0"/>
                  </a:lnTo>
                  <a:lnTo>
                    <a:pt x="0" y="135350"/>
                  </a:lnTo>
                  <a:lnTo>
                    <a:pt x="221361" y="135350"/>
                  </a:lnTo>
                  <a:lnTo>
                    <a:pt x="221361"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5" name="Google Shape;3863;p69"/>
            <p:cNvGrpSpPr/>
            <p:nvPr/>
          </p:nvGrpSpPr>
          <p:grpSpPr>
            <a:xfrm>
              <a:off x="6454134" y="2195233"/>
              <a:ext cx="312842" cy="348116"/>
              <a:chOff x="7796688" y="2719893"/>
              <a:chExt cx="282987" cy="314866"/>
            </a:xfrm>
          </p:grpSpPr>
          <p:sp>
            <p:nvSpPr>
              <p:cNvPr id="36" name="Google Shape;3864;p69"/>
              <p:cNvSpPr/>
              <p:nvPr/>
            </p:nvSpPr>
            <p:spPr>
              <a:xfrm>
                <a:off x="7796688" y="2719893"/>
                <a:ext cx="282987" cy="314866"/>
              </a:xfrm>
              <a:custGeom>
                <a:avLst/>
                <a:gdLst/>
                <a:ahLst/>
                <a:cxnLst/>
                <a:rect l="l" t="t" r="r" b="b"/>
                <a:pathLst>
                  <a:path w="282987" h="314866" extrusionOk="0">
                    <a:moveTo>
                      <a:pt x="264509" y="81123"/>
                    </a:moveTo>
                    <a:lnTo>
                      <a:pt x="232220" y="81123"/>
                    </a:lnTo>
                    <a:lnTo>
                      <a:pt x="281178" y="32164"/>
                    </a:lnTo>
                    <a:cubicBezTo>
                      <a:pt x="283559" y="29783"/>
                      <a:pt x="283559" y="25878"/>
                      <a:pt x="281178" y="23496"/>
                    </a:cubicBezTo>
                    <a:lnTo>
                      <a:pt x="259461" y="1779"/>
                    </a:lnTo>
                    <a:cubicBezTo>
                      <a:pt x="259461" y="1779"/>
                      <a:pt x="258604" y="1017"/>
                      <a:pt x="258033" y="732"/>
                    </a:cubicBezTo>
                    <a:cubicBezTo>
                      <a:pt x="255461" y="-602"/>
                      <a:pt x="252603" y="-30"/>
                      <a:pt x="250698" y="1779"/>
                    </a:cubicBezTo>
                    <a:lnTo>
                      <a:pt x="171355" y="81123"/>
                    </a:lnTo>
                    <a:lnTo>
                      <a:pt x="18479" y="81123"/>
                    </a:lnTo>
                    <a:cubicBezTo>
                      <a:pt x="8287" y="81123"/>
                      <a:pt x="0" y="89409"/>
                      <a:pt x="0" y="99601"/>
                    </a:cubicBezTo>
                    <a:lnTo>
                      <a:pt x="0" y="296388"/>
                    </a:lnTo>
                    <a:cubicBezTo>
                      <a:pt x="0" y="306579"/>
                      <a:pt x="8287" y="314866"/>
                      <a:pt x="18479" y="314866"/>
                    </a:cubicBezTo>
                    <a:lnTo>
                      <a:pt x="264509" y="314866"/>
                    </a:lnTo>
                    <a:cubicBezTo>
                      <a:pt x="274701" y="314866"/>
                      <a:pt x="282988" y="306579"/>
                      <a:pt x="282988" y="296388"/>
                    </a:cubicBezTo>
                    <a:lnTo>
                      <a:pt x="282988" y="99601"/>
                    </a:lnTo>
                    <a:cubicBezTo>
                      <a:pt x="282988" y="89409"/>
                      <a:pt x="274701" y="81123"/>
                      <a:pt x="264509" y="81123"/>
                    </a:cubicBezTo>
                    <a:lnTo>
                      <a:pt x="264509" y="81123"/>
                    </a:lnTo>
                    <a:close/>
                    <a:moveTo>
                      <a:pt x="255080" y="14733"/>
                    </a:moveTo>
                    <a:lnTo>
                      <a:pt x="268129" y="27783"/>
                    </a:lnTo>
                    <a:lnTo>
                      <a:pt x="178498" y="117413"/>
                    </a:lnTo>
                    <a:lnTo>
                      <a:pt x="165449" y="104364"/>
                    </a:lnTo>
                    <a:lnTo>
                      <a:pt x="255080" y="14733"/>
                    </a:lnTo>
                    <a:close/>
                    <a:moveTo>
                      <a:pt x="104870" y="164943"/>
                    </a:moveTo>
                    <a:lnTo>
                      <a:pt x="117920" y="177992"/>
                    </a:lnTo>
                    <a:lnTo>
                      <a:pt x="103918" y="191994"/>
                    </a:lnTo>
                    <a:lnTo>
                      <a:pt x="84391" y="198471"/>
                    </a:lnTo>
                    <a:lnTo>
                      <a:pt x="90869" y="178944"/>
                    </a:lnTo>
                    <a:lnTo>
                      <a:pt x="104870" y="164943"/>
                    </a:lnTo>
                    <a:close/>
                    <a:moveTo>
                      <a:pt x="126588" y="169324"/>
                    </a:moveTo>
                    <a:lnTo>
                      <a:pt x="113538" y="156275"/>
                    </a:lnTo>
                    <a:lnTo>
                      <a:pt x="156782" y="113031"/>
                    </a:lnTo>
                    <a:lnTo>
                      <a:pt x="169831" y="126081"/>
                    </a:lnTo>
                    <a:lnTo>
                      <a:pt x="126588" y="169324"/>
                    </a:lnTo>
                    <a:close/>
                    <a:moveTo>
                      <a:pt x="270700" y="296388"/>
                    </a:moveTo>
                    <a:cubicBezTo>
                      <a:pt x="270700" y="299817"/>
                      <a:pt x="267938" y="302579"/>
                      <a:pt x="264509" y="302579"/>
                    </a:cubicBezTo>
                    <a:lnTo>
                      <a:pt x="18479" y="302579"/>
                    </a:lnTo>
                    <a:cubicBezTo>
                      <a:pt x="15050" y="302579"/>
                      <a:pt x="12288" y="299817"/>
                      <a:pt x="12288" y="296388"/>
                    </a:cubicBezTo>
                    <a:lnTo>
                      <a:pt x="12288" y="99601"/>
                    </a:lnTo>
                    <a:cubicBezTo>
                      <a:pt x="12288" y="96172"/>
                      <a:pt x="15050" y="93410"/>
                      <a:pt x="18479" y="93410"/>
                    </a:cubicBezTo>
                    <a:lnTo>
                      <a:pt x="158972" y="93410"/>
                    </a:lnTo>
                    <a:lnTo>
                      <a:pt x="81058" y="171324"/>
                    </a:lnTo>
                    <a:cubicBezTo>
                      <a:pt x="80391" y="171991"/>
                      <a:pt x="79915" y="172848"/>
                      <a:pt x="79534" y="173706"/>
                    </a:cubicBezTo>
                    <a:lnTo>
                      <a:pt x="68675" y="206281"/>
                    </a:lnTo>
                    <a:cubicBezTo>
                      <a:pt x="66961" y="210948"/>
                      <a:pt x="71819" y="215711"/>
                      <a:pt x="76486" y="214092"/>
                    </a:cubicBezTo>
                    <a:lnTo>
                      <a:pt x="109061" y="203233"/>
                    </a:lnTo>
                    <a:cubicBezTo>
                      <a:pt x="110014" y="202947"/>
                      <a:pt x="110776" y="202376"/>
                      <a:pt x="111443" y="201709"/>
                    </a:cubicBezTo>
                    <a:lnTo>
                      <a:pt x="219837" y="93315"/>
                    </a:lnTo>
                    <a:lnTo>
                      <a:pt x="264414" y="93315"/>
                    </a:lnTo>
                    <a:cubicBezTo>
                      <a:pt x="267843" y="93315"/>
                      <a:pt x="270606" y="96077"/>
                      <a:pt x="270606" y="99506"/>
                    </a:cubicBezTo>
                    <a:lnTo>
                      <a:pt x="270606" y="296292"/>
                    </a:lnTo>
                    <a:lnTo>
                      <a:pt x="270606" y="296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7" name="Google Shape;3865;p69"/>
              <p:cNvSpPr/>
              <p:nvPr/>
            </p:nvSpPr>
            <p:spPr>
              <a:xfrm>
                <a:off x="7821346"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8" name="Google Shape;3866;p69"/>
              <p:cNvSpPr/>
              <p:nvPr/>
            </p:nvSpPr>
            <p:spPr>
              <a:xfrm>
                <a:off x="8018133"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9" name="Google Shape;4319;p70"/>
          <p:cNvGrpSpPr/>
          <p:nvPr/>
        </p:nvGrpSpPr>
        <p:grpSpPr>
          <a:xfrm>
            <a:off x="7343775" y="4147920"/>
            <a:ext cx="467482" cy="433391"/>
            <a:chOff x="3335777" y="3544728"/>
            <a:chExt cx="337919" cy="313277"/>
          </a:xfrm>
        </p:grpSpPr>
        <p:sp>
          <p:nvSpPr>
            <p:cNvPr id="40" name="Google Shape;4320;p70"/>
            <p:cNvSpPr/>
            <p:nvPr/>
          </p:nvSpPr>
          <p:spPr>
            <a:xfrm>
              <a:off x="3419093" y="3594924"/>
              <a:ext cx="117443" cy="124682"/>
            </a:xfrm>
            <a:custGeom>
              <a:avLst/>
              <a:gdLst/>
              <a:ahLst/>
              <a:cxnLst/>
              <a:rect l="l" t="t" r="r" b="b"/>
              <a:pathLst>
                <a:path w="117443" h="124682" extrusionOk="0">
                  <a:moveTo>
                    <a:pt x="0" y="0"/>
                  </a:moveTo>
                  <a:lnTo>
                    <a:pt x="117443" y="0"/>
                  </a:lnTo>
                  <a:lnTo>
                    <a:pt x="117443" y="124682"/>
                  </a:lnTo>
                  <a:lnTo>
                    <a:pt x="0" y="124682"/>
                  </a:lnTo>
                  <a:lnTo>
                    <a:pt x="0" y="0"/>
                  </a:ln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321;p70"/>
            <p:cNvGrpSpPr/>
            <p:nvPr/>
          </p:nvGrpSpPr>
          <p:grpSpPr>
            <a:xfrm>
              <a:off x="3335777" y="3544728"/>
              <a:ext cx="337919" cy="313277"/>
              <a:chOff x="3335777" y="3544728"/>
              <a:chExt cx="337919" cy="313277"/>
            </a:xfrm>
          </p:grpSpPr>
          <p:sp>
            <p:nvSpPr>
              <p:cNvPr id="42" name="Google Shape;4322;p70"/>
              <p:cNvSpPr/>
              <p:nvPr/>
            </p:nvSpPr>
            <p:spPr>
              <a:xfrm>
                <a:off x="3605783" y="3559968"/>
                <a:ext cx="67913" cy="297941"/>
              </a:xfrm>
              <a:custGeom>
                <a:avLst/>
                <a:gdLst/>
                <a:ahLst/>
                <a:cxnLst/>
                <a:rect l="l" t="t" r="r" b="b"/>
                <a:pathLst>
                  <a:path w="67913" h="297941" extrusionOk="0">
                    <a:moveTo>
                      <a:pt x="67913" y="241935"/>
                    </a:moveTo>
                    <a:cubicBezTo>
                      <a:pt x="67913" y="241935"/>
                      <a:pt x="67913" y="241268"/>
                      <a:pt x="67913" y="241173"/>
                    </a:cubicBezTo>
                    <a:lnTo>
                      <a:pt x="67913" y="20288"/>
                    </a:lnTo>
                    <a:cubicBezTo>
                      <a:pt x="67913" y="9049"/>
                      <a:pt x="58865" y="0"/>
                      <a:pt x="47625" y="0"/>
                    </a:cubicBezTo>
                    <a:lnTo>
                      <a:pt x="20288" y="0"/>
                    </a:lnTo>
                    <a:cubicBezTo>
                      <a:pt x="9049" y="0"/>
                      <a:pt x="0" y="9049"/>
                      <a:pt x="0" y="20288"/>
                    </a:cubicBezTo>
                    <a:lnTo>
                      <a:pt x="0" y="241173"/>
                    </a:lnTo>
                    <a:cubicBezTo>
                      <a:pt x="0" y="241173"/>
                      <a:pt x="0" y="241935"/>
                      <a:pt x="0" y="241935"/>
                    </a:cubicBezTo>
                    <a:cubicBezTo>
                      <a:pt x="95" y="242792"/>
                      <a:pt x="381" y="243650"/>
                      <a:pt x="762" y="244412"/>
                    </a:cubicBezTo>
                    <a:lnTo>
                      <a:pt x="28099" y="294513"/>
                    </a:lnTo>
                    <a:cubicBezTo>
                      <a:pt x="29242" y="296609"/>
                      <a:pt x="31528" y="297942"/>
                      <a:pt x="33909" y="297942"/>
                    </a:cubicBezTo>
                    <a:cubicBezTo>
                      <a:pt x="36290" y="297942"/>
                      <a:pt x="38576" y="296609"/>
                      <a:pt x="39719" y="294513"/>
                    </a:cubicBezTo>
                    <a:lnTo>
                      <a:pt x="67056" y="244412"/>
                    </a:lnTo>
                    <a:cubicBezTo>
                      <a:pt x="67437" y="243650"/>
                      <a:pt x="67723" y="242792"/>
                      <a:pt x="67818" y="241935"/>
                    </a:cubicBezTo>
                    <a:lnTo>
                      <a:pt x="67818" y="241935"/>
                    </a:lnTo>
                    <a:close/>
                    <a:moveTo>
                      <a:pt x="33814" y="260509"/>
                    </a:moveTo>
                    <a:cubicBezTo>
                      <a:pt x="30766" y="260509"/>
                      <a:pt x="28194" y="262604"/>
                      <a:pt x="27432" y="265367"/>
                    </a:cubicBezTo>
                    <a:lnTo>
                      <a:pt x="17621" y="247269"/>
                    </a:lnTo>
                    <a:lnTo>
                      <a:pt x="50006" y="247269"/>
                    </a:lnTo>
                    <a:lnTo>
                      <a:pt x="40196" y="265367"/>
                    </a:lnTo>
                    <a:cubicBezTo>
                      <a:pt x="39433" y="262509"/>
                      <a:pt x="36862" y="260509"/>
                      <a:pt x="33814" y="260509"/>
                    </a:cubicBezTo>
                    <a:lnTo>
                      <a:pt x="33814" y="260509"/>
                    </a:lnTo>
                    <a:close/>
                    <a:moveTo>
                      <a:pt x="54769" y="64579"/>
                    </a:moveTo>
                    <a:lnTo>
                      <a:pt x="13240" y="64579"/>
                    </a:lnTo>
                    <a:lnTo>
                      <a:pt x="13240" y="49435"/>
                    </a:lnTo>
                    <a:lnTo>
                      <a:pt x="54769" y="49435"/>
                    </a:lnTo>
                    <a:lnTo>
                      <a:pt x="54769" y="64579"/>
                    </a:lnTo>
                    <a:close/>
                    <a:moveTo>
                      <a:pt x="13240" y="234125"/>
                    </a:moveTo>
                    <a:lnTo>
                      <a:pt x="13240" y="77819"/>
                    </a:lnTo>
                    <a:lnTo>
                      <a:pt x="54769" y="77819"/>
                    </a:lnTo>
                    <a:lnTo>
                      <a:pt x="54769" y="234125"/>
                    </a:lnTo>
                    <a:lnTo>
                      <a:pt x="13240" y="234125"/>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323;p70"/>
              <p:cNvSpPr/>
              <p:nvPr/>
            </p:nvSpPr>
            <p:spPr>
              <a:xfrm>
                <a:off x="3335777" y="3544728"/>
                <a:ext cx="248193" cy="313277"/>
              </a:xfrm>
              <a:custGeom>
                <a:avLst/>
                <a:gdLst/>
                <a:ahLst/>
                <a:cxnLst/>
                <a:rect l="l" t="t" r="r" b="b"/>
                <a:pathLst>
                  <a:path w="248193" h="313277" extrusionOk="0">
                    <a:moveTo>
                      <a:pt x="241050" y="0"/>
                    </a:moveTo>
                    <a:lnTo>
                      <a:pt x="24451" y="0"/>
                    </a:lnTo>
                    <a:cubicBezTo>
                      <a:pt x="14736" y="0"/>
                      <a:pt x="6830" y="7906"/>
                      <a:pt x="6830" y="17621"/>
                    </a:cubicBezTo>
                    <a:lnTo>
                      <a:pt x="6830" y="42958"/>
                    </a:lnTo>
                    <a:lnTo>
                      <a:pt x="6830" y="42958"/>
                    </a:lnTo>
                    <a:cubicBezTo>
                      <a:pt x="3496" y="42958"/>
                      <a:pt x="544" y="45339"/>
                      <a:pt x="67" y="48577"/>
                    </a:cubicBezTo>
                    <a:cubicBezTo>
                      <a:pt x="-504" y="52673"/>
                      <a:pt x="2639" y="56198"/>
                      <a:pt x="6640" y="56198"/>
                    </a:cubicBezTo>
                    <a:lnTo>
                      <a:pt x="6925" y="56198"/>
                    </a:lnTo>
                    <a:lnTo>
                      <a:pt x="6925" y="85915"/>
                    </a:lnTo>
                    <a:lnTo>
                      <a:pt x="6925" y="85915"/>
                    </a:lnTo>
                    <a:cubicBezTo>
                      <a:pt x="3592" y="85915"/>
                      <a:pt x="639" y="88297"/>
                      <a:pt x="163" y="91535"/>
                    </a:cubicBezTo>
                    <a:cubicBezTo>
                      <a:pt x="-409" y="95631"/>
                      <a:pt x="2734" y="99155"/>
                      <a:pt x="6735" y="99155"/>
                    </a:cubicBezTo>
                    <a:lnTo>
                      <a:pt x="7021" y="99155"/>
                    </a:lnTo>
                    <a:lnTo>
                      <a:pt x="7021" y="128873"/>
                    </a:lnTo>
                    <a:lnTo>
                      <a:pt x="7021" y="128873"/>
                    </a:lnTo>
                    <a:cubicBezTo>
                      <a:pt x="3687" y="128873"/>
                      <a:pt x="734" y="131254"/>
                      <a:pt x="258" y="134493"/>
                    </a:cubicBezTo>
                    <a:cubicBezTo>
                      <a:pt x="-314" y="138589"/>
                      <a:pt x="2830" y="142113"/>
                      <a:pt x="6830" y="142113"/>
                    </a:cubicBezTo>
                    <a:lnTo>
                      <a:pt x="7116" y="142113"/>
                    </a:lnTo>
                    <a:lnTo>
                      <a:pt x="7116" y="171831"/>
                    </a:lnTo>
                    <a:lnTo>
                      <a:pt x="7116" y="171831"/>
                    </a:lnTo>
                    <a:cubicBezTo>
                      <a:pt x="3782" y="171831"/>
                      <a:pt x="829" y="174212"/>
                      <a:pt x="353" y="177451"/>
                    </a:cubicBezTo>
                    <a:cubicBezTo>
                      <a:pt x="-218" y="181547"/>
                      <a:pt x="2925" y="185071"/>
                      <a:pt x="6925" y="185071"/>
                    </a:cubicBezTo>
                    <a:lnTo>
                      <a:pt x="7211" y="185071"/>
                    </a:lnTo>
                    <a:lnTo>
                      <a:pt x="7211" y="214122"/>
                    </a:lnTo>
                    <a:lnTo>
                      <a:pt x="7211" y="214122"/>
                    </a:lnTo>
                    <a:cubicBezTo>
                      <a:pt x="3877" y="214122"/>
                      <a:pt x="925" y="216503"/>
                      <a:pt x="448" y="219742"/>
                    </a:cubicBezTo>
                    <a:cubicBezTo>
                      <a:pt x="-123" y="223837"/>
                      <a:pt x="3020" y="227362"/>
                      <a:pt x="7021" y="227362"/>
                    </a:cubicBezTo>
                    <a:lnTo>
                      <a:pt x="7306" y="227362"/>
                    </a:lnTo>
                    <a:lnTo>
                      <a:pt x="7306" y="257080"/>
                    </a:lnTo>
                    <a:lnTo>
                      <a:pt x="7306" y="257080"/>
                    </a:lnTo>
                    <a:cubicBezTo>
                      <a:pt x="3973" y="257080"/>
                      <a:pt x="1020" y="259461"/>
                      <a:pt x="544" y="262699"/>
                    </a:cubicBezTo>
                    <a:cubicBezTo>
                      <a:pt x="-28" y="266795"/>
                      <a:pt x="3115" y="270319"/>
                      <a:pt x="7116" y="270319"/>
                    </a:cubicBezTo>
                    <a:lnTo>
                      <a:pt x="7402" y="270319"/>
                    </a:lnTo>
                    <a:lnTo>
                      <a:pt x="7402" y="295656"/>
                    </a:lnTo>
                    <a:cubicBezTo>
                      <a:pt x="7402" y="305372"/>
                      <a:pt x="15307" y="313277"/>
                      <a:pt x="25023" y="313277"/>
                    </a:cubicBezTo>
                    <a:lnTo>
                      <a:pt x="241621" y="313277"/>
                    </a:lnTo>
                    <a:cubicBezTo>
                      <a:pt x="245241" y="313277"/>
                      <a:pt x="248194" y="310324"/>
                      <a:pt x="248194" y="306705"/>
                    </a:cubicBezTo>
                    <a:lnTo>
                      <a:pt x="248194" y="7239"/>
                    </a:lnTo>
                    <a:cubicBezTo>
                      <a:pt x="248194" y="3619"/>
                      <a:pt x="245241" y="667"/>
                      <a:pt x="241621" y="667"/>
                    </a:cubicBezTo>
                    <a:lnTo>
                      <a:pt x="241621" y="667"/>
                    </a:lnTo>
                    <a:close/>
                    <a:moveTo>
                      <a:pt x="20070" y="56102"/>
                    </a:moveTo>
                    <a:lnTo>
                      <a:pt x="37215" y="56102"/>
                    </a:lnTo>
                    <a:lnTo>
                      <a:pt x="37215" y="85820"/>
                    </a:lnTo>
                    <a:lnTo>
                      <a:pt x="20070" y="85820"/>
                    </a:lnTo>
                    <a:lnTo>
                      <a:pt x="20070" y="56102"/>
                    </a:lnTo>
                    <a:close/>
                    <a:moveTo>
                      <a:pt x="20070" y="98965"/>
                    </a:moveTo>
                    <a:lnTo>
                      <a:pt x="37215" y="98965"/>
                    </a:lnTo>
                    <a:lnTo>
                      <a:pt x="37215" y="128683"/>
                    </a:lnTo>
                    <a:lnTo>
                      <a:pt x="20070" y="128683"/>
                    </a:lnTo>
                    <a:lnTo>
                      <a:pt x="20070" y="98965"/>
                    </a:lnTo>
                    <a:close/>
                    <a:moveTo>
                      <a:pt x="20070" y="141827"/>
                    </a:moveTo>
                    <a:lnTo>
                      <a:pt x="37215" y="141827"/>
                    </a:lnTo>
                    <a:lnTo>
                      <a:pt x="37215" y="171545"/>
                    </a:lnTo>
                    <a:lnTo>
                      <a:pt x="20070" y="171545"/>
                    </a:lnTo>
                    <a:lnTo>
                      <a:pt x="20070" y="141827"/>
                    </a:lnTo>
                    <a:close/>
                    <a:moveTo>
                      <a:pt x="20070" y="184690"/>
                    </a:moveTo>
                    <a:lnTo>
                      <a:pt x="37215" y="184690"/>
                    </a:lnTo>
                    <a:lnTo>
                      <a:pt x="37215" y="214408"/>
                    </a:lnTo>
                    <a:lnTo>
                      <a:pt x="20070" y="214408"/>
                    </a:lnTo>
                    <a:lnTo>
                      <a:pt x="20070" y="184690"/>
                    </a:lnTo>
                    <a:close/>
                    <a:moveTo>
                      <a:pt x="20070" y="226886"/>
                    </a:moveTo>
                    <a:lnTo>
                      <a:pt x="37215" y="226886"/>
                    </a:lnTo>
                    <a:lnTo>
                      <a:pt x="37215" y="256603"/>
                    </a:lnTo>
                    <a:lnTo>
                      <a:pt x="20070" y="256603"/>
                    </a:lnTo>
                    <a:lnTo>
                      <a:pt x="20070" y="226886"/>
                    </a:lnTo>
                    <a:close/>
                    <a:moveTo>
                      <a:pt x="234478" y="299466"/>
                    </a:moveTo>
                    <a:lnTo>
                      <a:pt x="24451" y="299466"/>
                    </a:lnTo>
                    <a:cubicBezTo>
                      <a:pt x="22070" y="299466"/>
                      <a:pt x="20070" y="297466"/>
                      <a:pt x="20070" y="295085"/>
                    </a:cubicBezTo>
                    <a:lnTo>
                      <a:pt x="20070" y="269748"/>
                    </a:lnTo>
                    <a:lnTo>
                      <a:pt x="37215" y="269748"/>
                    </a:lnTo>
                    <a:lnTo>
                      <a:pt x="37215" y="278416"/>
                    </a:lnTo>
                    <a:cubicBezTo>
                      <a:pt x="37215" y="281749"/>
                      <a:pt x="39596" y="284702"/>
                      <a:pt x="42835" y="285178"/>
                    </a:cubicBezTo>
                    <a:cubicBezTo>
                      <a:pt x="46930" y="285750"/>
                      <a:pt x="50455" y="282607"/>
                      <a:pt x="50455" y="278606"/>
                    </a:cubicBezTo>
                    <a:lnTo>
                      <a:pt x="50455" y="34100"/>
                    </a:lnTo>
                    <a:cubicBezTo>
                      <a:pt x="50455" y="30766"/>
                      <a:pt x="48073" y="27813"/>
                      <a:pt x="44835" y="27337"/>
                    </a:cubicBezTo>
                    <a:cubicBezTo>
                      <a:pt x="40739" y="26765"/>
                      <a:pt x="37215" y="29908"/>
                      <a:pt x="37215" y="33909"/>
                    </a:cubicBezTo>
                    <a:lnTo>
                      <a:pt x="37215" y="42767"/>
                    </a:lnTo>
                    <a:lnTo>
                      <a:pt x="20070" y="42767"/>
                    </a:lnTo>
                    <a:lnTo>
                      <a:pt x="20070" y="17431"/>
                    </a:lnTo>
                    <a:cubicBezTo>
                      <a:pt x="20070" y="15050"/>
                      <a:pt x="22070" y="13049"/>
                      <a:pt x="24451" y="13049"/>
                    </a:cubicBezTo>
                    <a:lnTo>
                      <a:pt x="234478" y="13049"/>
                    </a:lnTo>
                    <a:lnTo>
                      <a:pt x="234478" y="299371"/>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4324;p70"/>
              <p:cNvSpPr/>
              <p:nvPr/>
            </p:nvSpPr>
            <p:spPr>
              <a:xfrm>
                <a:off x="3412549" y="3764374"/>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5"/>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325;p70"/>
              <p:cNvSpPr/>
              <p:nvPr/>
            </p:nvSpPr>
            <p:spPr>
              <a:xfrm>
                <a:off x="3412549" y="3794759"/>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6"/>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46" name="Google Shape;456;p45"/>
          <p:cNvSpPr/>
          <p:nvPr/>
        </p:nvSpPr>
        <p:spPr>
          <a:xfrm>
            <a:off x="3053744" y="3284626"/>
            <a:ext cx="3036511" cy="475989"/>
          </a:xfrm>
          <a:prstGeom prst="roundRect">
            <a:avLst>
              <a:gd name="adj" fmla="val 50000"/>
            </a:avLst>
          </a:prstGeom>
          <a:solidFill>
            <a:srgbClr val="000066"/>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chemeClr val="accent6"/>
                </a:solidFill>
              </a:rPr>
              <a:t>Tin học 8 – Cánh diều</a:t>
            </a:r>
            <a:endParaRPr sz="2000" b="1">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6629" y="-455866"/>
            <a:ext cx="3397250"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1. Biểu </a:t>
            </a:r>
            <a:r>
              <a:rPr lang="en-US" sz="2400" b="1">
                <a:solidFill>
                  <a:schemeClr val="accent6"/>
                </a:solidFill>
                <a:latin typeface="+mj-lt"/>
                <a:cs typeface="Arial" panose="020B0604020202020204" pitchFamily="34" charset="0"/>
              </a:rPr>
              <a:t>thức kiểu số</a:t>
            </a:r>
          </a:p>
        </p:txBody>
      </p:sp>
      <p:sp>
        <p:nvSpPr>
          <p:cNvPr id="29" name="TextBox 9"/>
          <p:cNvSpPr txBox="1"/>
          <p:nvPr/>
        </p:nvSpPr>
        <p:spPr>
          <a:xfrm>
            <a:off x="444501" y="855345"/>
            <a:ext cx="82495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Các phép toán +, –, ×, :</a:t>
            </a:r>
          </a:p>
        </p:txBody>
      </p:sp>
      <p:pic>
        <p:nvPicPr>
          <p:cNvPr id="21" name="image125.png"/>
          <p:cNvPicPr/>
          <p:nvPr/>
        </p:nvPicPr>
        <p:blipFill>
          <a:blip r:embed="rId4"/>
          <a:srcRect/>
          <a:stretch>
            <a:fillRect/>
          </a:stretch>
        </p:blipFill>
        <p:spPr>
          <a:xfrm>
            <a:off x="892628" y="1459481"/>
            <a:ext cx="1060223" cy="403718"/>
          </a:xfrm>
          <a:prstGeom prst="rect">
            <a:avLst/>
          </a:prstGeom>
          <a:ln/>
        </p:spPr>
      </p:pic>
      <p:pic>
        <p:nvPicPr>
          <p:cNvPr id="22" name="image324.png"/>
          <p:cNvPicPr/>
          <p:nvPr/>
        </p:nvPicPr>
        <p:blipFill>
          <a:blip r:embed="rId5"/>
          <a:srcRect/>
          <a:stretch>
            <a:fillRect/>
          </a:stretch>
        </p:blipFill>
        <p:spPr>
          <a:xfrm>
            <a:off x="2231018" y="1449745"/>
            <a:ext cx="1060223" cy="418533"/>
          </a:xfrm>
          <a:prstGeom prst="rect">
            <a:avLst/>
          </a:prstGeom>
          <a:ln/>
        </p:spPr>
      </p:pic>
      <p:pic>
        <p:nvPicPr>
          <p:cNvPr id="23" name="image181.png"/>
          <p:cNvPicPr/>
          <p:nvPr/>
        </p:nvPicPr>
        <p:blipFill>
          <a:blip r:embed="rId6"/>
          <a:srcRect/>
          <a:stretch>
            <a:fillRect/>
          </a:stretch>
        </p:blipFill>
        <p:spPr>
          <a:xfrm>
            <a:off x="3569409" y="1459931"/>
            <a:ext cx="1107447" cy="398162"/>
          </a:xfrm>
          <a:prstGeom prst="rect">
            <a:avLst/>
          </a:prstGeom>
          <a:ln/>
        </p:spPr>
      </p:pic>
      <p:pic>
        <p:nvPicPr>
          <p:cNvPr id="24" name="image382.png"/>
          <p:cNvPicPr/>
          <p:nvPr/>
        </p:nvPicPr>
        <p:blipFill>
          <a:blip r:embed="rId7"/>
          <a:srcRect/>
          <a:stretch>
            <a:fillRect/>
          </a:stretch>
        </p:blipFill>
        <p:spPr>
          <a:xfrm>
            <a:off x="4955024" y="1438633"/>
            <a:ext cx="1158375" cy="429645"/>
          </a:xfrm>
          <a:prstGeom prst="rect">
            <a:avLst/>
          </a:prstGeom>
          <a:ln/>
        </p:spPr>
      </p:pic>
      <p:sp>
        <p:nvSpPr>
          <p:cNvPr id="25" name="TextBox 9"/>
          <p:cNvSpPr txBox="1"/>
          <p:nvPr/>
        </p:nvSpPr>
        <p:spPr>
          <a:xfrm>
            <a:off x="447225" y="1975418"/>
            <a:ext cx="82495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Phép toán làm tròn số, lấy số nguyên gần nhất số </a:t>
            </a:r>
            <a:r>
              <a:rPr lang="vi-VN" sz="2000" smtClean="0">
                <a:latin typeface="+mn-lt"/>
                <a:cs typeface="Arial" panose="020B0604020202020204" pitchFamily="34" charset="0"/>
              </a:rPr>
              <a:t>này</a:t>
            </a:r>
            <a:r>
              <a:rPr lang="en-US" sz="2000" smtClean="0">
                <a:latin typeface="+mn-lt"/>
                <a:cs typeface="Arial" panose="020B0604020202020204" pitchFamily="34" charset="0"/>
              </a:rPr>
              <a:t>:</a:t>
            </a:r>
            <a:endParaRPr lang="vi-VN" sz="2000">
              <a:latin typeface="+mn-lt"/>
              <a:cs typeface="Arial" panose="020B0604020202020204" pitchFamily="34" charset="0"/>
            </a:endParaRPr>
          </a:p>
        </p:txBody>
      </p:sp>
      <p:pic>
        <p:nvPicPr>
          <p:cNvPr id="26" name="image4.png"/>
          <p:cNvPicPr/>
          <p:nvPr/>
        </p:nvPicPr>
        <p:blipFill>
          <a:blip r:embed="rId8"/>
          <a:srcRect/>
          <a:stretch>
            <a:fillRect/>
          </a:stretch>
        </p:blipFill>
        <p:spPr>
          <a:xfrm>
            <a:off x="7144255" y="2021890"/>
            <a:ext cx="1004615" cy="406103"/>
          </a:xfrm>
          <a:prstGeom prst="rect">
            <a:avLst/>
          </a:prstGeom>
          <a:ln/>
        </p:spPr>
      </p:pic>
      <p:sp>
        <p:nvSpPr>
          <p:cNvPr id="31" name="TextBox 9"/>
          <p:cNvSpPr txBox="1"/>
          <p:nvPr/>
        </p:nvSpPr>
        <p:spPr>
          <a:xfrm>
            <a:off x="447225" y="2667655"/>
            <a:ext cx="82495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Phép toán lấy phần dư của phép </a:t>
            </a:r>
            <a:r>
              <a:rPr lang="vi-VN" sz="2000" smtClean="0">
                <a:latin typeface="+mn-lt"/>
                <a:cs typeface="Arial" panose="020B0604020202020204" pitchFamily="34" charset="0"/>
              </a:rPr>
              <a:t>chia</a:t>
            </a:r>
            <a:r>
              <a:rPr lang="en-US" sz="2000" smtClean="0">
                <a:latin typeface="+mn-lt"/>
                <a:cs typeface="Arial" panose="020B0604020202020204" pitchFamily="34" charset="0"/>
              </a:rPr>
              <a:t>:</a:t>
            </a:r>
            <a:endParaRPr lang="vi-VN" sz="2000">
              <a:latin typeface="+mn-lt"/>
              <a:cs typeface="Arial" panose="020B0604020202020204" pitchFamily="34" charset="0"/>
            </a:endParaRPr>
          </a:p>
        </p:txBody>
      </p:sp>
      <p:pic>
        <p:nvPicPr>
          <p:cNvPr id="32" name="image39.png"/>
          <p:cNvPicPr/>
          <p:nvPr/>
        </p:nvPicPr>
        <p:blipFill>
          <a:blip r:embed="rId9"/>
          <a:srcRect/>
          <a:stretch>
            <a:fillRect/>
          </a:stretch>
        </p:blipFill>
        <p:spPr>
          <a:xfrm>
            <a:off x="5331744" y="2700217"/>
            <a:ext cx="1273648" cy="438455"/>
          </a:xfrm>
          <a:prstGeom prst="rect">
            <a:avLst/>
          </a:prstGeom>
          <a:ln/>
        </p:spPr>
      </p:pic>
      <p:sp>
        <p:nvSpPr>
          <p:cNvPr id="33" name="TextBox 9"/>
          <p:cNvSpPr txBox="1"/>
          <p:nvPr/>
        </p:nvSpPr>
        <p:spPr>
          <a:xfrm>
            <a:off x="447225" y="3359892"/>
            <a:ext cx="82495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Phép toán lấy giá trị tuyệt đối của một </a:t>
            </a:r>
            <a:r>
              <a:rPr lang="vi-VN" sz="2000" smtClean="0">
                <a:latin typeface="+mn-lt"/>
                <a:cs typeface="Arial" panose="020B0604020202020204" pitchFamily="34" charset="0"/>
              </a:rPr>
              <a:t>số</a:t>
            </a:r>
            <a:r>
              <a:rPr lang="en-US" sz="2000" smtClean="0">
                <a:latin typeface="+mn-lt"/>
                <a:cs typeface="Arial" panose="020B0604020202020204" pitchFamily="34" charset="0"/>
              </a:rPr>
              <a:t>:</a:t>
            </a:r>
            <a:endParaRPr lang="vi-VN" sz="2000">
              <a:latin typeface="+mn-lt"/>
              <a:cs typeface="Arial" panose="020B0604020202020204" pitchFamily="34" charset="0"/>
            </a:endParaRPr>
          </a:p>
        </p:txBody>
      </p:sp>
      <p:pic>
        <p:nvPicPr>
          <p:cNvPr id="34" name="image64.png"/>
          <p:cNvPicPr/>
          <p:nvPr/>
        </p:nvPicPr>
        <p:blipFill>
          <a:blip r:embed="rId10"/>
          <a:srcRect/>
          <a:stretch>
            <a:fillRect/>
          </a:stretch>
        </p:blipFill>
        <p:spPr>
          <a:xfrm>
            <a:off x="5657765" y="3466961"/>
            <a:ext cx="1486490" cy="389927"/>
          </a:xfrm>
          <a:prstGeom prst="rect">
            <a:avLst/>
          </a:prstGeom>
          <a:ln/>
        </p:spPr>
      </p:pic>
      <p:pic>
        <p:nvPicPr>
          <p:cNvPr id="35" name="Picture 34"/>
          <p:cNvPicPr>
            <a:picLocks noChangeAspect="1"/>
          </p:cNvPicPr>
          <p:nvPr/>
        </p:nvPicPr>
        <p:blipFill>
          <a:blip r:embed="rId11"/>
          <a:stretch>
            <a:fillRect/>
          </a:stretch>
        </p:blipFill>
        <p:spPr>
          <a:xfrm>
            <a:off x="7082751" y="3632200"/>
            <a:ext cx="1906471" cy="1361140"/>
          </a:xfrm>
          <a:prstGeom prst="rect">
            <a:avLst/>
          </a:prstGeom>
        </p:spPr>
      </p:pic>
    </p:spTree>
    <p:extLst>
      <p:ext uri="{BB962C8B-B14F-4D97-AF65-F5344CB8AC3E}">
        <p14:creationId xmlns:p14="http://schemas.microsoft.com/office/powerpoint/2010/main" val="2182481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par>
                                <p:cTn id="25" presetID="14"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par>
                                <p:cTn id="33" presetID="14" presetClass="entr" presetSubtype="1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par>
                                <p:cTn id="41" presetID="14"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6629" y="-455866"/>
            <a:ext cx="3397250"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1. Biểu </a:t>
            </a:r>
            <a:r>
              <a:rPr lang="en-US" sz="2400" b="1">
                <a:solidFill>
                  <a:schemeClr val="accent6"/>
                </a:solidFill>
                <a:latin typeface="+mj-lt"/>
                <a:cs typeface="Arial" panose="020B0604020202020204" pitchFamily="34" charset="0"/>
              </a:rPr>
              <a:t>thức kiểu số</a:t>
            </a:r>
          </a:p>
        </p:txBody>
      </p:sp>
      <p:sp>
        <p:nvSpPr>
          <p:cNvPr id="30" name="TextBox 9"/>
          <p:cNvSpPr txBox="1"/>
          <p:nvPr/>
        </p:nvSpPr>
        <p:spPr>
          <a:xfrm>
            <a:off x="279241" y="722776"/>
            <a:ext cx="7682186"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cs typeface="Arial" panose="020B0604020202020204" pitchFamily="34" charset="0"/>
              </a:rPr>
              <a:t>Đ</a:t>
            </a:r>
            <a:r>
              <a:rPr lang="en-US" sz="2000" smtClean="0">
                <a:latin typeface="+mn-lt"/>
                <a:cs typeface="Arial" panose="020B0604020202020204" pitchFamily="34" charset="0"/>
              </a:rPr>
              <a:t>ọc </a:t>
            </a:r>
            <a:r>
              <a:rPr lang="en-US" sz="2000">
                <a:latin typeface="+mn-lt"/>
                <a:cs typeface="Arial" panose="020B0604020202020204" pitchFamily="34" charset="0"/>
              </a:rPr>
              <a:t>thông tin, quan sát Bảng 1 và Ví dụ 1, thực hành thao tác trên </a:t>
            </a:r>
            <a:r>
              <a:rPr lang="en-US" sz="2000" b="1">
                <a:latin typeface="+mn-lt"/>
                <a:cs typeface="Arial" panose="020B0604020202020204" pitchFamily="34" charset="0"/>
              </a:rPr>
              <a:t>Scratch</a:t>
            </a:r>
            <a:r>
              <a:rPr lang="en-US" sz="2000">
                <a:latin typeface="+mn-lt"/>
                <a:cs typeface="Arial" panose="020B0604020202020204" pitchFamily="34" charset="0"/>
              </a:rPr>
              <a:t> bài tập sau đây:</a:t>
            </a:r>
            <a:endParaRPr lang="vi-VN" sz="2000">
              <a:latin typeface="+mn-lt"/>
              <a:cs typeface="Arial" panose="020B0604020202020204" pitchFamily="34" charset="0"/>
            </a:endParaRPr>
          </a:p>
        </p:txBody>
      </p:sp>
      <p:sp>
        <p:nvSpPr>
          <p:cNvPr id="36" name="TextBox 9"/>
          <p:cNvSpPr txBox="1"/>
          <p:nvPr/>
        </p:nvSpPr>
        <p:spPr>
          <a:xfrm>
            <a:off x="279242" y="1950363"/>
            <a:ext cx="2587388"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1) 5/7 + 1/28 </a:t>
            </a:r>
          </a:p>
        </p:txBody>
      </p:sp>
      <p:pic>
        <p:nvPicPr>
          <p:cNvPr id="37" name="Picture 36">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2532654" y="1847858"/>
            <a:ext cx="245396" cy="245396"/>
          </a:xfrm>
          <a:prstGeom prst="rect">
            <a:avLst/>
          </a:prstGeom>
        </p:spPr>
      </p:pic>
      <p:sp>
        <p:nvSpPr>
          <p:cNvPr id="38" name="TextBox 9"/>
          <p:cNvSpPr txBox="1"/>
          <p:nvPr/>
        </p:nvSpPr>
        <p:spPr>
          <a:xfrm>
            <a:off x="3271560" y="1963951"/>
            <a:ext cx="2587388"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2) x + 2 - 1/4</a:t>
            </a:r>
          </a:p>
        </p:txBody>
      </p:sp>
      <p:sp>
        <p:nvSpPr>
          <p:cNvPr id="39" name="TextBox 9"/>
          <p:cNvSpPr txBox="1"/>
          <p:nvPr/>
        </p:nvSpPr>
        <p:spPr>
          <a:xfrm>
            <a:off x="6263878" y="1958996"/>
            <a:ext cx="2587388"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3) 12.23 + 23.88 </a:t>
            </a:r>
          </a:p>
        </p:txBody>
      </p:sp>
      <p:sp>
        <p:nvSpPr>
          <p:cNvPr id="40" name="TextBox 9"/>
          <p:cNvSpPr txBox="1"/>
          <p:nvPr/>
        </p:nvSpPr>
        <p:spPr>
          <a:xfrm>
            <a:off x="279240" y="2950458"/>
            <a:ext cx="2032159"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4) x.(2x + 1)</a:t>
            </a:r>
          </a:p>
        </p:txBody>
      </p:sp>
      <p:sp>
        <p:nvSpPr>
          <p:cNvPr id="41" name="TextBox 9"/>
          <p:cNvSpPr txBox="1"/>
          <p:nvPr/>
        </p:nvSpPr>
        <p:spPr>
          <a:xfrm>
            <a:off x="2755266" y="2950458"/>
            <a:ext cx="6096000"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5) 32/37 + 31/38 (Làm tròn lấy số nguyên gần nhất)</a:t>
            </a:r>
          </a:p>
        </p:txBody>
      </p:sp>
      <p:sp>
        <p:nvSpPr>
          <p:cNvPr id="42" name="TextBox 9"/>
          <p:cNvSpPr txBox="1"/>
          <p:nvPr/>
        </p:nvSpPr>
        <p:spPr>
          <a:xfrm>
            <a:off x="279240" y="3933848"/>
            <a:ext cx="3073084"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pt-BR" sz="2000">
                <a:latin typeface="+mn-lt"/>
                <a:cs typeface="Arial" panose="020B0604020202020204" pitchFamily="34" charset="0"/>
              </a:rPr>
              <a:t>6) |x - 45| + 17 - a</a:t>
            </a:r>
            <a:endParaRPr lang="vi-VN" sz="2000">
              <a:latin typeface="+mn-lt"/>
              <a:cs typeface="Arial" panose="020B0604020202020204" pitchFamily="34" charset="0"/>
            </a:endParaRPr>
          </a:p>
        </p:txBody>
      </p:sp>
      <p:sp>
        <p:nvSpPr>
          <p:cNvPr id="43" name="TextBox 9"/>
          <p:cNvSpPr txBox="1"/>
          <p:nvPr/>
        </p:nvSpPr>
        <p:spPr>
          <a:xfrm>
            <a:off x="3771901" y="3933848"/>
            <a:ext cx="5079366"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7) Lấy phần dư của phép chia 35/9</a:t>
            </a:r>
          </a:p>
        </p:txBody>
      </p:sp>
      <p:pic>
        <p:nvPicPr>
          <p:cNvPr id="44" name="Picture 43">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1999253" y="2847953"/>
            <a:ext cx="245396" cy="245396"/>
          </a:xfrm>
          <a:prstGeom prst="rect">
            <a:avLst/>
          </a:prstGeom>
        </p:spPr>
      </p:pic>
      <p:pic>
        <p:nvPicPr>
          <p:cNvPr id="45" name="Picture 44">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3008590" y="3827854"/>
            <a:ext cx="245396" cy="245396"/>
          </a:xfrm>
          <a:prstGeom prst="rect">
            <a:avLst/>
          </a:prstGeom>
        </p:spPr>
      </p:pic>
      <p:pic>
        <p:nvPicPr>
          <p:cNvPr id="46" name="Picture 45">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540298" y="1850152"/>
            <a:ext cx="245396" cy="245396"/>
          </a:xfrm>
          <a:prstGeom prst="rect">
            <a:avLst/>
          </a:prstGeom>
        </p:spPr>
      </p:pic>
      <p:pic>
        <p:nvPicPr>
          <p:cNvPr id="47" name="Picture 46">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8496974" y="1849712"/>
            <a:ext cx="245396" cy="245396"/>
          </a:xfrm>
          <a:prstGeom prst="rect">
            <a:avLst/>
          </a:prstGeom>
        </p:spPr>
      </p:pic>
      <p:pic>
        <p:nvPicPr>
          <p:cNvPr id="48" name="Picture 47">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8496976" y="2847952"/>
            <a:ext cx="245396" cy="245396"/>
          </a:xfrm>
          <a:prstGeom prst="rect">
            <a:avLst/>
          </a:prstGeom>
        </p:spPr>
      </p:pic>
      <p:pic>
        <p:nvPicPr>
          <p:cNvPr id="49" name="Picture 48">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8496975" y="3827855"/>
            <a:ext cx="245396" cy="245396"/>
          </a:xfrm>
          <a:prstGeom prst="rect">
            <a:avLst/>
          </a:prstGeom>
        </p:spPr>
      </p:pic>
    </p:spTree>
    <p:extLst>
      <p:ext uri="{BB962C8B-B14F-4D97-AF65-F5344CB8AC3E}">
        <p14:creationId xmlns:p14="http://schemas.microsoft.com/office/powerpoint/2010/main" val="6850989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par>
                                <p:cTn id="14" presetID="14"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randombar(horizontal)">
                                      <p:cBhvr>
                                        <p:cTn id="21" dur="500"/>
                                        <p:tgtEl>
                                          <p:spTgt spid="38"/>
                                        </p:tgtEl>
                                      </p:cBhvr>
                                    </p:animEffect>
                                  </p:childTnLst>
                                </p:cTn>
                              </p:par>
                              <p:par>
                                <p:cTn id="22" presetID="14" presetClass="entr" presetSubtype="1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par>
                                <p:cTn id="30" presetID="14" presetClass="entr" presetSubtype="1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randombar(horizont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14"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randombar(horizontal)">
                                      <p:cBhvr>
                                        <p:cTn id="45" dur="500"/>
                                        <p:tgtEl>
                                          <p:spTgt spid="41"/>
                                        </p:tgtEl>
                                      </p:cBhvr>
                                    </p:animEffect>
                                  </p:childTnLst>
                                </p:cTn>
                              </p:par>
                              <p:par>
                                <p:cTn id="46" presetID="14" presetClass="entr" presetSubtype="1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500"/>
                                        <p:tgtEl>
                                          <p:spTgt spid="42"/>
                                        </p:tgtEl>
                                      </p:cBhvr>
                                    </p:animEffect>
                                  </p:childTnLst>
                                </p:cTn>
                              </p:par>
                              <p:par>
                                <p:cTn id="54" presetID="14" presetClass="entr" presetSubtype="1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randombar(horizontal)">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randombar(horizontal)">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P spid="38" grpId="0" animBg="1"/>
      <p:bldP spid="39" grpId="0" animBg="1"/>
      <p:bldP spid="40" grpId="0"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6629" y="-455866"/>
            <a:ext cx="3397250"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1. Biểu </a:t>
            </a:r>
            <a:r>
              <a:rPr lang="en-US" sz="2400" b="1">
                <a:solidFill>
                  <a:schemeClr val="accent6"/>
                </a:solidFill>
                <a:latin typeface="+mj-lt"/>
                <a:cs typeface="Arial" panose="020B0604020202020204" pitchFamily="34" charset="0"/>
              </a:rPr>
              <a:t>thức kiểu số</a:t>
            </a:r>
          </a:p>
        </p:txBody>
      </p:sp>
      <p:graphicFrame>
        <p:nvGraphicFramePr>
          <p:cNvPr id="3" name="Table 2"/>
          <p:cNvGraphicFramePr>
            <a:graphicFrameLocks noGrp="1"/>
          </p:cNvGraphicFramePr>
          <p:nvPr>
            <p:extLst>
              <p:ext uri="{D42A27DB-BD31-4B8C-83A1-F6EECF244321}">
                <p14:modId xmlns:p14="http://schemas.microsoft.com/office/powerpoint/2010/main" val="1945239953"/>
              </p:ext>
            </p:extLst>
          </p:nvPr>
        </p:nvGraphicFramePr>
        <p:xfrm>
          <a:off x="80077" y="704288"/>
          <a:ext cx="8983845" cy="4288624"/>
        </p:xfrm>
        <a:graphic>
          <a:graphicData uri="http://schemas.openxmlformats.org/drawingml/2006/table">
            <a:tbl>
              <a:tblPr>
                <a:tableStyleId>{D72A4A91-42F8-4713-9D25-DC4A06FBE597}</a:tableStyleId>
              </a:tblPr>
              <a:tblGrid>
                <a:gridCol w="5950360">
                  <a:extLst>
                    <a:ext uri="{9D8B030D-6E8A-4147-A177-3AD203B41FA5}">
                      <a16:colId xmlns:a16="http://schemas.microsoft.com/office/drawing/2014/main" val="3666211810"/>
                    </a:ext>
                  </a:extLst>
                </a:gridCol>
                <a:gridCol w="3033485">
                  <a:extLst>
                    <a:ext uri="{9D8B030D-6E8A-4147-A177-3AD203B41FA5}">
                      <a16:colId xmlns:a16="http://schemas.microsoft.com/office/drawing/2014/main" val="3772178908"/>
                    </a:ext>
                  </a:extLst>
                </a:gridCol>
              </a:tblGrid>
              <a:tr h="536078">
                <a:tc>
                  <a:txBody>
                    <a:bodyPr/>
                    <a:lstStyle/>
                    <a:p>
                      <a:pPr marL="0" marR="0" algn="ctr">
                        <a:lnSpc>
                          <a:spcPct val="150000"/>
                        </a:lnSpc>
                        <a:spcBef>
                          <a:spcPts val="0"/>
                        </a:spcBef>
                        <a:spcAft>
                          <a:spcPts val="0"/>
                        </a:spcAft>
                      </a:pPr>
                      <a:r>
                        <a:rPr lang="vi-VN" sz="2000" b="1">
                          <a:effectLst/>
                          <a:latin typeface="+mn-lt"/>
                        </a:rPr>
                        <a:t>Biểu thức kiểu số</a:t>
                      </a:r>
                      <a:endParaRPr lang="en-US" sz="2000" b="1">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algn="ctr">
                        <a:lnSpc>
                          <a:spcPct val="150000"/>
                        </a:lnSpc>
                        <a:spcBef>
                          <a:spcPts val="0"/>
                        </a:spcBef>
                        <a:spcAft>
                          <a:spcPts val="0"/>
                        </a:spcAft>
                      </a:pPr>
                      <a:r>
                        <a:rPr lang="vi-VN" sz="2000" b="1">
                          <a:effectLst/>
                          <a:latin typeface="+mn-lt"/>
                        </a:rPr>
                        <a:t>Biểu thức trong Scratch</a:t>
                      </a:r>
                      <a:endParaRPr lang="en-US" sz="2000" b="1">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750047666"/>
                  </a:ext>
                </a:extLst>
              </a:tr>
              <a:tr h="536078">
                <a:tc>
                  <a:txBody>
                    <a:bodyPr/>
                    <a:lstStyle/>
                    <a:p>
                      <a:pPr marL="0" marR="0" algn="ctr">
                        <a:lnSpc>
                          <a:spcPct val="150000"/>
                        </a:lnSpc>
                        <a:spcBef>
                          <a:spcPts val="0"/>
                        </a:spcBef>
                        <a:spcAft>
                          <a:spcPts val="0"/>
                        </a:spcAft>
                      </a:pPr>
                      <a:r>
                        <a:rPr lang="vi-VN" sz="2000">
                          <a:effectLst/>
                          <a:latin typeface="+mn-lt"/>
                        </a:rPr>
                        <a:t>1) 5/7 + 1/28</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600704907"/>
                  </a:ext>
                </a:extLst>
              </a:tr>
              <a:tr h="536078">
                <a:tc>
                  <a:txBody>
                    <a:bodyPr/>
                    <a:lstStyle/>
                    <a:p>
                      <a:pPr marL="0" marR="0" algn="ctr">
                        <a:lnSpc>
                          <a:spcPct val="150000"/>
                        </a:lnSpc>
                        <a:spcBef>
                          <a:spcPts val="0"/>
                        </a:spcBef>
                        <a:spcAft>
                          <a:spcPts val="0"/>
                        </a:spcAft>
                      </a:pPr>
                      <a:r>
                        <a:rPr lang="vi-VN" sz="2000">
                          <a:effectLst/>
                          <a:latin typeface="+mn-lt"/>
                        </a:rPr>
                        <a:t> 2) x + 2 - 1/4</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020351727"/>
                  </a:ext>
                </a:extLst>
              </a:tr>
              <a:tr h="536078">
                <a:tc>
                  <a:txBody>
                    <a:bodyPr/>
                    <a:lstStyle/>
                    <a:p>
                      <a:pPr marL="0" marR="0" algn="ctr">
                        <a:lnSpc>
                          <a:spcPct val="150000"/>
                        </a:lnSpc>
                        <a:spcBef>
                          <a:spcPts val="0"/>
                        </a:spcBef>
                        <a:spcAft>
                          <a:spcPts val="0"/>
                        </a:spcAft>
                      </a:pPr>
                      <a:r>
                        <a:rPr lang="vi-VN" sz="2000">
                          <a:effectLst/>
                          <a:latin typeface="+mn-lt"/>
                        </a:rPr>
                        <a:t>3) 12.23 + 23.88</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40824506"/>
                  </a:ext>
                </a:extLst>
              </a:tr>
              <a:tr h="536078">
                <a:tc>
                  <a:txBody>
                    <a:bodyPr/>
                    <a:lstStyle/>
                    <a:p>
                      <a:pPr marL="0" marR="0" algn="ctr">
                        <a:lnSpc>
                          <a:spcPct val="150000"/>
                        </a:lnSpc>
                        <a:spcBef>
                          <a:spcPts val="0"/>
                        </a:spcBef>
                        <a:spcAft>
                          <a:spcPts val="0"/>
                        </a:spcAft>
                      </a:pPr>
                      <a:r>
                        <a:rPr lang="vi-VN" sz="2000">
                          <a:effectLst/>
                          <a:latin typeface="+mn-lt"/>
                        </a:rPr>
                        <a:t>4) x.(2x + 1)</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17633285"/>
                  </a:ext>
                </a:extLst>
              </a:tr>
              <a:tr h="536078">
                <a:tc>
                  <a:txBody>
                    <a:bodyPr/>
                    <a:lstStyle/>
                    <a:p>
                      <a:pPr marL="0" marR="0" algn="ctr">
                        <a:lnSpc>
                          <a:spcPct val="150000"/>
                        </a:lnSpc>
                        <a:spcBef>
                          <a:spcPts val="0"/>
                        </a:spcBef>
                        <a:spcAft>
                          <a:spcPts val="0"/>
                        </a:spcAft>
                      </a:pPr>
                      <a:r>
                        <a:rPr lang="vi-VN" sz="2000">
                          <a:effectLst/>
                          <a:latin typeface="+mn-lt"/>
                        </a:rPr>
                        <a:t>5) 32/37 + 31/38 (Làm tròn lấy số nguyên gần nhất)</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19278061"/>
                  </a:ext>
                </a:extLst>
              </a:tr>
              <a:tr h="536078">
                <a:tc>
                  <a:txBody>
                    <a:bodyPr/>
                    <a:lstStyle/>
                    <a:p>
                      <a:pPr marL="0" marR="0" algn="ctr">
                        <a:lnSpc>
                          <a:spcPct val="150000"/>
                        </a:lnSpc>
                        <a:spcBef>
                          <a:spcPts val="0"/>
                        </a:spcBef>
                        <a:spcAft>
                          <a:spcPts val="0"/>
                        </a:spcAft>
                      </a:pPr>
                      <a:r>
                        <a:rPr lang="vi-VN" sz="2000">
                          <a:effectLst/>
                          <a:latin typeface="+mn-lt"/>
                        </a:rPr>
                        <a:t>6) |x - 45| + 17 - a</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061846280"/>
                  </a:ext>
                </a:extLst>
              </a:tr>
              <a:tr h="536078">
                <a:tc>
                  <a:txBody>
                    <a:bodyPr/>
                    <a:lstStyle/>
                    <a:p>
                      <a:pPr marL="0" marR="0" algn="ctr">
                        <a:lnSpc>
                          <a:spcPct val="150000"/>
                        </a:lnSpc>
                        <a:spcBef>
                          <a:spcPts val="0"/>
                        </a:spcBef>
                        <a:spcAft>
                          <a:spcPts val="0"/>
                        </a:spcAft>
                      </a:pPr>
                      <a:r>
                        <a:rPr lang="vi-VN" sz="2000">
                          <a:effectLst/>
                          <a:latin typeface="+mn-lt"/>
                        </a:rPr>
                        <a:t>7) Lấy phần dư của phép chia 35/9</a:t>
                      </a: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4346" marR="24346" marT="24346" marB="243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20326968"/>
                  </a:ext>
                </a:extLst>
              </a:tr>
            </a:tbl>
          </a:graphicData>
        </a:graphic>
      </p:graphicFrame>
      <p:pic>
        <p:nvPicPr>
          <p:cNvPr id="2055" name="image3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557" y="1319613"/>
            <a:ext cx="1652861" cy="3905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9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883" y="1835845"/>
            <a:ext cx="1616535" cy="4177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2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0466" y="2397471"/>
            <a:ext cx="1634698" cy="3541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38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1291" y="2906638"/>
            <a:ext cx="1489391" cy="4177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28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5117" y="3463610"/>
            <a:ext cx="1898066" cy="4086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13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379" y="4011500"/>
            <a:ext cx="1907147" cy="372347"/>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8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9027" y="4534403"/>
            <a:ext cx="1147850" cy="37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95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randombar(horizontal)">
                                      <p:cBhvr>
                                        <p:cTn id="7" dur="500"/>
                                        <p:tgtEl>
                                          <p:spTgt spid="2055"/>
                                        </p:tgtEl>
                                      </p:cBhvr>
                                    </p:animEffect>
                                  </p:childTnLst>
                                </p:cTn>
                              </p:par>
                              <p:par>
                                <p:cTn id="8" presetID="14" presetClass="entr" presetSubtype="1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randombar(horizontal)">
                                      <p:cBhvr>
                                        <p:cTn id="10" dur="500"/>
                                        <p:tgtEl>
                                          <p:spTgt spid="2054"/>
                                        </p:tgtEl>
                                      </p:cBhvr>
                                    </p:animEffect>
                                  </p:childTnLst>
                                </p:cTn>
                              </p:par>
                              <p:par>
                                <p:cTn id="11" presetID="14" presetClass="entr" presetSubtype="1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randombar(horizontal)">
                                      <p:cBhvr>
                                        <p:cTn id="13" dur="500"/>
                                        <p:tgtEl>
                                          <p:spTgt spid="2053"/>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randombar(horizontal)">
                                      <p:cBhvr>
                                        <p:cTn id="19" dur="500"/>
                                        <p:tgtEl>
                                          <p:spTgt spid="2052"/>
                                        </p:tgtEl>
                                      </p:cBhvr>
                                    </p:animEffect>
                                  </p:childTnLst>
                                </p:cTn>
                              </p:par>
                              <p:par>
                                <p:cTn id="20" presetID="14" presetClass="entr" presetSubtype="1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randombar(horizontal)">
                                      <p:cBhvr>
                                        <p:cTn id="22" dur="500"/>
                                        <p:tgtEl>
                                          <p:spTgt spid="2051"/>
                                        </p:tgtEl>
                                      </p:cBhvr>
                                    </p:animEffect>
                                  </p:childTnLst>
                                </p:cTn>
                              </p:par>
                              <p:par>
                                <p:cTn id="23" presetID="14" presetClass="entr" presetSubtype="1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cTn>
                              </p:par>
                              <p:par>
                                <p:cTn id="26" presetID="14" presetClass="entr" presetSubtype="10" fill="hold" nodeType="withEffect">
                                  <p:stCondLst>
                                    <p:cond delay="0"/>
                                  </p:stCondLst>
                                  <p:childTnLst>
                                    <p:set>
                                      <p:cBhvr>
                                        <p:cTn id="27" dur="1" fill="hold">
                                          <p:stCondLst>
                                            <p:cond delay="0"/>
                                          </p:stCondLst>
                                        </p:cTn>
                                        <p:tgtEl>
                                          <p:spTgt spid="2049"/>
                                        </p:tgtEl>
                                        <p:attrNameLst>
                                          <p:attrName>style.visibility</p:attrName>
                                        </p:attrNameLst>
                                      </p:cBhvr>
                                      <p:to>
                                        <p:strVal val="visible"/>
                                      </p:to>
                                    </p:set>
                                    <p:animEffect transition="in" filter="randombar(horizontal)">
                                      <p:cBhvr>
                                        <p:cTn id="28"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6629" y="-455866"/>
            <a:ext cx="3397250"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1. Biểu </a:t>
            </a:r>
            <a:r>
              <a:rPr lang="en-US" sz="2400" b="1">
                <a:solidFill>
                  <a:schemeClr val="accent6"/>
                </a:solidFill>
                <a:latin typeface="+mj-lt"/>
                <a:cs typeface="Arial" panose="020B0604020202020204" pitchFamily="34" charset="0"/>
              </a:rPr>
              <a:t>thức kiểu số</a:t>
            </a:r>
          </a:p>
        </p:txBody>
      </p:sp>
      <p:sp>
        <p:nvSpPr>
          <p:cNvPr id="25" name="TextBox 9"/>
          <p:cNvSpPr txBox="1"/>
          <p:nvPr/>
        </p:nvSpPr>
        <p:spPr>
          <a:xfrm>
            <a:off x="468680" y="1286891"/>
            <a:ext cx="7099618"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smtClean="0">
                <a:latin typeface="+mn-lt"/>
                <a:cs typeface="Arial" panose="020B0604020202020204" pitchFamily="34" charset="0"/>
              </a:rPr>
              <a:t>                  : </a:t>
            </a:r>
            <a:r>
              <a:rPr lang="vi-VN" sz="2000" smtClean="0">
                <a:latin typeface="+mn-lt"/>
                <a:cs typeface="Arial" panose="020B0604020202020204" pitchFamily="34" charset="0"/>
              </a:rPr>
              <a:t>phép </a:t>
            </a:r>
            <a:r>
              <a:rPr lang="vi-VN" sz="2000">
                <a:latin typeface="+mn-lt"/>
                <a:cs typeface="Arial" panose="020B0604020202020204" pitchFamily="34" charset="0"/>
              </a:rPr>
              <a:t>tính 61/7 được kết quả là 8,71428571 </a:t>
            </a:r>
            <a:r>
              <a:rPr lang="vi-VN" sz="2000" smtClean="0">
                <a:latin typeface="+mn-lt"/>
                <a:cs typeface="Arial" panose="020B0604020202020204" pitchFamily="34" charset="0"/>
              </a:rPr>
              <a:t>→ </a:t>
            </a:r>
            <a:r>
              <a:rPr lang="vi-VN" sz="2000">
                <a:latin typeface="+mn-lt"/>
                <a:cs typeface="Arial" panose="020B0604020202020204" pitchFamily="34" charset="0"/>
              </a:rPr>
              <a:t>trong </a:t>
            </a:r>
            <a:r>
              <a:rPr lang="vi-VN" sz="2000" b="1">
                <a:latin typeface="+mn-lt"/>
                <a:cs typeface="Arial" panose="020B0604020202020204" pitchFamily="34" charset="0"/>
              </a:rPr>
              <a:t>Scratch </a:t>
            </a:r>
            <a:r>
              <a:rPr lang="vi-VN" sz="2000">
                <a:latin typeface="+mn-lt"/>
                <a:cs typeface="Arial" panose="020B0604020202020204" pitchFamily="34" charset="0"/>
              </a:rPr>
              <a:t>sẽ trả về giá trị là 9.</a:t>
            </a:r>
          </a:p>
        </p:txBody>
      </p:sp>
      <p:sp>
        <p:nvSpPr>
          <p:cNvPr id="27" name="TextBox 9"/>
          <p:cNvSpPr txBox="1"/>
          <p:nvPr/>
        </p:nvSpPr>
        <p:spPr>
          <a:xfrm>
            <a:off x="468680" y="2301547"/>
            <a:ext cx="7099618"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smtClean="0">
                <a:latin typeface="+mn-lt"/>
                <a:cs typeface="Arial" panose="020B0604020202020204" pitchFamily="34" charset="0"/>
              </a:rPr>
              <a:t>                  : </a:t>
            </a:r>
            <a:r>
              <a:rPr lang="vi-VN" sz="2000" smtClean="0">
                <a:latin typeface="+mn-lt"/>
                <a:cs typeface="Arial" panose="020B0604020202020204" pitchFamily="34" charset="0"/>
              </a:rPr>
              <a:t>phép tính 78/19 được kết quả là 4,10526316 → trong </a:t>
            </a:r>
            <a:r>
              <a:rPr lang="vi-VN" sz="2000" b="1" smtClean="0">
                <a:latin typeface="+mn-lt"/>
                <a:cs typeface="Arial" panose="020B0604020202020204" pitchFamily="34" charset="0"/>
              </a:rPr>
              <a:t>Scratch </a:t>
            </a:r>
            <a:r>
              <a:rPr lang="vi-VN" sz="2000" smtClean="0">
                <a:latin typeface="+mn-lt"/>
                <a:cs typeface="Arial" panose="020B0604020202020204" pitchFamily="34" charset="0"/>
              </a:rPr>
              <a:t>sẽ trả về giá trị là 4.</a:t>
            </a:r>
            <a:endParaRPr lang="vi-VN" sz="2000">
              <a:latin typeface="+mn-lt"/>
              <a:cs typeface="Arial" panose="020B0604020202020204" pitchFamily="34" charset="0"/>
            </a:endParaRPr>
          </a:p>
        </p:txBody>
      </p:sp>
      <p:sp>
        <p:nvSpPr>
          <p:cNvPr id="28" name="TextBox 9"/>
          <p:cNvSpPr txBox="1"/>
          <p:nvPr/>
        </p:nvSpPr>
        <p:spPr>
          <a:xfrm>
            <a:off x="468680" y="3317210"/>
            <a:ext cx="768019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smtClean="0">
                <a:latin typeface="+mn-lt"/>
                <a:cs typeface="Arial" panose="020B0604020202020204" pitchFamily="34" charset="0"/>
              </a:rPr>
              <a:t>                  : </a:t>
            </a:r>
            <a:r>
              <a:rPr lang="vi-VN" sz="2000">
                <a:latin typeface="+mn-lt"/>
                <a:cs typeface="Arial" panose="020B0604020202020204" pitchFamily="34" charset="0"/>
              </a:rPr>
              <a:t>trong </a:t>
            </a:r>
            <a:r>
              <a:rPr lang="vi-VN" sz="2000" b="1">
                <a:latin typeface="+mn-lt"/>
                <a:cs typeface="Arial" panose="020B0604020202020204" pitchFamily="34" charset="0"/>
              </a:rPr>
              <a:t>Scratch</a:t>
            </a:r>
            <a:r>
              <a:rPr lang="vi-VN" sz="2000">
                <a:latin typeface="+mn-lt"/>
                <a:cs typeface="Arial" panose="020B0604020202020204" pitchFamily="34" charset="0"/>
              </a:rPr>
              <a:t> trả về kết quả là 84.</a:t>
            </a:r>
          </a:p>
        </p:txBody>
      </p:sp>
      <p:sp>
        <p:nvSpPr>
          <p:cNvPr id="29" name="TextBox 9"/>
          <p:cNvSpPr txBox="1"/>
          <p:nvPr/>
        </p:nvSpPr>
        <p:spPr>
          <a:xfrm>
            <a:off x="468680" y="3871208"/>
            <a:ext cx="768019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smtClean="0">
                <a:latin typeface="+mn-lt"/>
                <a:cs typeface="Arial" panose="020B0604020202020204" pitchFamily="34" charset="0"/>
              </a:rPr>
              <a:t>                  : trong </a:t>
            </a:r>
            <a:r>
              <a:rPr lang="en-US" sz="2000" b="1">
                <a:latin typeface="+mn-lt"/>
                <a:cs typeface="Arial" panose="020B0604020202020204" pitchFamily="34" charset="0"/>
              </a:rPr>
              <a:t>Scratch</a:t>
            </a:r>
            <a:r>
              <a:rPr lang="en-US" sz="2000">
                <a:latin typeface="+mn-lt"/>
                <a:cs typeface="Arial" panose="020B0604020202020204" pitchFamily="34" charset="0"/>
              </a:rPr>
              <a:t> trả về kết quả là 117.</a:t>
            </a:r>
            <a:endParaRPr lang="vi-VN" sz="2000">
              <a:latin typeface="+mn-lt"/>
              <a:cs typeface="Arial" panose="020B0604020202020204" pitchFamily="34" charset="0"/>
            </a:endParaRPr>
          </a:p>
        </p:txBody>
      </p:sp>
      <p:pic>
        <p:nvPicPr>
          <p:cNvPr id="30" name="image340.png"/>
          <p:cNvPicPr/>
          <p:nvPr/>
        </p:nvPicPr>
        <p:blipFill>
          <a:blip r:embed="rId4"/>
          <a:srcRect/>
          <a:stretch>
            <a:fillRect/>
          </a:stretch>
        </p:blipFill>
        <p:spPr>
          <a:xfrm>
            <a:off x="886569" y="1392768"/>
            <a:ext cx="1238632" cy="391989"/>
          </a:xfrm>
          <a:prstGeom prst="rect">
            <a:avLst/>
          </a:prstGeom>
          <a:ln/>
        </p:spPr>
      </p:pic>
      <p:pic>
        <p:nvPicPr>
          <p:cNvPr id="31" name="image77.png"/>
          <p:cNvPicPr/>
          <p:nvPr/>
        </p:nvPicPr>
        <p:blipFill>
          <a:blip r:embed="rId5"/>
          <a:srcRect/>
          <a:stretch>
            <a:fillRect/>
          </a:stretch>
        </p:blipFill>
        <p:spPr>
          <a:xfrm>
            <a:off x="873236" y="2358559"/>
            <a:ext cx="1251965" cy="441988"/>
          </a:xfrm>
          <a:prstGeom prst="rect">
            <a:avLst/>
          </a:prstGeom>
          <a:ln/>
        </p:spPr>
      </p:pic>
      <p:pic>
        <p:nvPicPr>
          <p:cNvPr id="32" name="image75.png"/>
          <p:cNvPicPr/>
          <p:nvPr/>
        </p:nvPicPr>
        <p:blipFill>
          <a:blip r:embed="rId6"/>
          <a:srcRect/>
          <a:stretch>
            <a:fillRect/>
          </a:stretch>
        </p:blipFill>
        <p:spPr>
          <a:xfrm>
            <a:off x="886569" y="3428741"/>
            <a:ext cx="1194195" cy="383510"/>
          </a:xfrm>
          <a:prstGeom prst="rect">
            <a:avLst/>
          </a:prstGeom>
          <a:ln/>
        </p:spPr>
      </p:pic>
      <p:pic>
        <p:nvPicPr>
          <p:cNvPr id="33" name="image40.png"/>
          <p:cNvPicPr/>
          <p:nvPr/>
        </p:nvPicPr>
        <p:blipFill>
          <a:blip r:embed="rId7"/>
          <a:srcRect/>
          <a:stretch>
            <a:fillRect/>
          </a:stretch>
        </p:blipFill>
        <p:spPr>
          <a:xfrm>
            <a:off x="873236" y="4006961"/>
            <a:ext cx="1207528" cy="359288"/>
          </a:xfrm>
          <a:prstGeom prst="rect">
            <a:avLst/>
          </a:prstGeom>
          <a:ln/>
        </p:spPr>
      </p:pic>
      <p:pic>
        <p:nvPicPr>
          <p:cNvPr id="34" name="Picture 33"/>
          <p:cNvPicPr>
            <a:picLocks noChangeAspect="1"/>
          </p:cNvPicPr>
          <p:nvPr/>
        </p:nvPicPr>
        <p:blipFill>
          <a:blip r:embed="rId8"/>
          <a:stretch>
            <a:fillRect/>
          </a:stretch>
        </p:blipFill>
        <p:spPr>
          <a:xfrm flipH="1">
            <a:off x="7162800" y="2698096"/>
            <a:ext cx="1750972" cy="2264188"/>
          </a:xfrm>
          <a:prstGeom prst="rect">
            <a:avLst/>
          </a:prstGeom>
        </p:spPr>
      </p:pic>
      <p:grpSp>
        <p:nvGrpSpPr>
          <p:cNvPr id="35" name="Group 34"/>
          <p:cNvGrpSpPr/>
          <p:nvPr/>
        </p:nvGrpSpPr>
        <p:grpSpPr>
          <a:xfrm>
            <a:off x="2578039" y="664187"/>
            <a:ext cx="3987922" cy="553998"/>
            <a:chOff x="1228989" y="749546"/>
            <a:chExt cx="3987922" cy="553998"/>
          </a:xfrm>
        </p:grpSpPr>
        <p:pic>
          <p:nvPicPr>
            <p:cNvPr id="36" name="Picture 2" descr="https://cdn-icons-png.flaticon.com/512/5330/533021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8989" y="935427"/>
              <a:ext cx="279870" cy="27987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9"/>
            <p:cNvSpPr txBox="1"/>
            <p:nvPr/>
          </p:nvSpPr>
          <p:spPr>
            <a:xfrm>
              <a:off x="1494522" y="749546"/>
              <a:ext cx="3722389"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chemeClr val="bg2">
                      <a:lumMod val="25000"/>
                    </a:schemeClr>
                  </a:solidFill>
                  <a:latin typeface="+mn-lt"/>
                  <a:cs typeface="Arial" panose="020B0604020202020204" pitchFamily="34" charset="0"/>
                </a:rPr>
                <a:t>Phép </a:t>
              </a:r>
              <a:r>
                <a:rPr lang="en-US" sz="2000" b="1">
                  <a:solidFill>
                    <a:schemeClr val="bg2">
                      <a:lumMod val="25000"/>
                    </a:schemeClr>
                  </a:solidFill>
                  <a:latin typeface="+mn-lt"/>
                  <a:cs typeface="Arial" panose="020B0604020202020204" pitchFamily="34" charset="0"/>
                </a:rPr>
                <a:t>toán </a:t>
              </a:r>
              <a:r>
                <a:rPr lang="en-US" sz="2000" b="1">
                  <a:solidFill>
                    <a:srgbClr val="C00000"/>
                  </a:solidFill>
                  <a:latin typeface="+mn-lt"/>
                  <a:cs typeface="Arial" panose="020B0604020202020204" pitchFamily="34" charset="0"/>
                </a:rPr>
                <a:t>round</a:t>
              </a:r>
              <a:r>
                <a:rPr lang="en-US" sz="2000" b="1">
                  <a:solidFill>
                    <a:schemeClr val="bg2">
                      <a:lumMod val="25000"/>
                    </a:schemeClr>
                  </a:solidFill>
                  <a:latin typeface="+mn-lt"/>
                  <a:cs typeface="Arial" panose="020B0604020202020204" pitchFamily="34" charset="0"/>
                </a:rPr>
                <a:t> </a:t>
              </a:r>
              <a:r>
                <a:rPr lang="en-US" sz="2000" b="1" smtClean="0">
                  <a:solidFill>
                    <a:schemeClr val="bg2">
                      <a:lumMod val="25000"/>
                    </a:schemeClr>
                  </a:solidFill>
                  <a:latin typeface="+mn-lt"/>
                  <a:cs typeface="Arial" panose="020B0604020202020204" pitchFamily="34" charset="0"/>
                </a:rPr>
                <a:t>và </a:t>
              </a:r>
              <a:r>
                <a:rPr lang="en-US" sz="2000" b="1">
                  <a:solidFill>
                    <a:schemeClr val="bg2">
                      <a:lumMod val="25000"/>
                    </a:schemeClr>
                  </a:solidFill>
                  <a:latin typeface="+mn-lt"/>
                  <a:cs typeface="Arial" panose="020B0604020202020204" pitchFamily="34" charset="0"/>
                </a:rPr>
                <a:t>hàm </a:t>
              </a:r>
              <a:r>
                <a:rPr lang="en-US" sz="2000" b="1">
                  <a:solidFill>
                    <a:srgbClr val="C00000"/>
                  </a:solidFill>
                  <a:latin typeface="+mn-lt"/>
                  <a:cs typeface="Arial" panose="020B0604020202020204" pitchFamily="34" charset="0"/>
                </a:rPr>
                <a:t>abs</a:t>
              </a:r>
              <a:r>
                <a:rPr lang="en-US" sz="2000" b="1">
                  <a:solidFill>
                    <a:schemeClr val="bg2">
                      <a:lumMod val="25000"/>
                    </a:schemeClr>
                  </a:solidFill>
                  <a:latin typeface="+mn-lt"/>
                  <a:cs typeface="Arial" panose="020B0604020202020204" pitchFamily="34" charset="0"/>
                </a:rPr>
                <a:t> </a:t>
              </a:r>
              <a:endParaRPr lang="vi-VN" sz="2000" b="1">
                <a:solidFill>
                  <a:schemeClr val="bg2">
                    <a:lumMod val="25000"/>
                  </a:schemeClr>
                </a:solidFill>
                <a:latin typeface="+mn-lt"/>
                <a:cs typeface="Arial" panose="020B0604020202020204" pitchFamily="34" charset="0"/>
              </a:endParaRPr>
            </a:p>
          </p:txBody>
        </p:sp>
      </p:grpSp>
    </p:spTree>
    <p:extLst>
      <p:ext uri="{BB962C8B-B14F-4D97-AF65-F5344CB8AC3E}">
        <p14:creationId xmlns:p14="http://schemas.microsoft.com/office/powerpoint/2010/main" val="1985746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par>
                                <p:cTn id="15" presetID="14" presetClass="entr" presetSubtype="1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par>
                                <p:cTn id="31" presetID="14" presetClass="entr" presetSubtype="1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randombar(horizontal)">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par>
                                <p:cTn id="39" presetID="14"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6629" y="-455866"/>
            <a:ext cx="3397250"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1. Biểu </a:t>
            </a:r>
            <a:r>
              <a:rPr lang="en-US" sz="2400" b="1">
                <a:solidFill>
                  <a:schemeClr val="accent6"/>
                </a:solidFill>
                <a:latin typeface="+mj-lt"/>
                <a:cs typeface="Arial" panose="020B0604020202020204" pitchFamily="34" charset="0"/>
              </a:rPr>
              <a:t>thức kiểu số</a:t>
            </a:r>
          </a:p>
        </p:txBody>
      </p:sp>
      <p:sp>
        <p:nvSpPr>
          <p:cNvPr id="48" name="TextBox 9"/>
          <p:cNvSpPr txBox="1"/>
          <p:nvPr/>
        </p:nvSpPr>
        <p:spPr>
          <a:xfrm>
            <a:off x="0" y="560441"/>
            <a:ext cx="914400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u="sng" smtClean="0">
                <a:solidFill>
                  <a:srgbClr val="C00000"/>
                </a:solidFill>
                <a:latin typeface="+mn-lt"/>
                <a:cs typeface="Arial" panose="020B0604020202020204" pitchFamily="34" charset="0"/>
              </a:rPr>
              <a:t>Lưu ý:</a:t>
            </a:r>
            <a:endParaRPr lang="vi-VN" sz="2000" b="1" i="1" u="sng">
              <a:solidFill>
                <a:srgbClr val="C00000"/>
              </a:solidFill>
              <a:latin typeface="+mn-lt"/>
              <a:cs typeface="Arial" panose="020B0604020202020204" pitchFamily="34" charset="0"/>
            </a:endParaRPr>
          </a:p>
        </p:txBody>
      </p:sp>
      <p:grpSp>
        <p:nvGrpSpPr>
          <p:cNvPr id="3" name="Group 2"/>
          <p:cNvGrpSpPr/>
          <p:nvPr/>
        </p:nvGrpSpPr>
        <p:grpSpPr>
          <a:xfrm>
            <a:off x="148635" y="1096100"/>
            <a:ext cx="8755111" cy="1214878"/>
            <a:chOff x="148635" y="1096100"/>
            <a:chExt cx="8755111" cy="1214878"/>
          </a:xfrm>
        </p:grpSpPr>
        <p:sp>
          <p:nvSpPr>
            <p:cNvPr id="37" name="Google Shape;541;p59"/>
            <p:cNvSpPr/>
            <p:nvPr/>
          </p:nvSpPr>
          <p:spPr>
            <a:xfrm>
              <a:off x="398912" y="1287486"/>
              <a:ext cx="8504834" cy="1023492"/>
            </a:xfrm>
            <a:prstGeom prst="roundRect">
              <a:avLst>
                <a:gd name="adj" fmla="val 23866"/>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2;p59"/>
            <p:cNvSpPr/>
            <p:nvPr/>
          </p:nvSpPr>
          <p:spPr>
            <a:xfrm>
              <a:off x="215900" y="1178694"/>
              <a:ext cx="8609399" cy="1016174"/>
            </a:xfrm>
            <a:prstGeom prst="roundRect">
              <a:avLst>
                <a:gd name="adj" fmla="val 18572"/>
              </a:avLst>
            </a:prstGeom>
            <a:solidFill>
              <a:srgbClr val="FF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9"/>
            <p:cNvSpPr txBox="1"/>
            <p:nvPr/>
          </p:nvSpPr>
          <p:spPr>
            <a:xfrm>
              <a:off x="427041" y="1179204"/>
              <a:ext cx="816115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Xây dựng các biểu thức con (biểu thức thành phần), từ đó ghép lại để được biểu thức số cần có.</a:t>
              </a:r>
              <a:endParaRPr lang="vi-VN" sz="2000" b="1" i="1">
                <a:latin typeface="+mn-lt"/>
                <a:cs typeface="Arial" panose="020B0604020202020204" pitchFamily="34" charset="0"/>
              </a:endParaRPr>
            </a:p>
          </p:txBody>
        </p:sp>
        <p:sp>
          <p:nvSpPr>
            <p:cNvPr id="49" name="Google Shape;381;p54"/>
            <p:cNvSpPr/>
            <p:nvPr/>
          </p:nvSpPr>
          <p:spPr>
            <a:xfrm rot="1722646">
              <a:off x="148635" y="1096100"/>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145833" y="2356051"/>
            <a:ext cx="8757913" cy="1226728"/>
            <a:chOff x="145833" y="2356051"/>
            <a:chExt cx="8757913" cy="1226728"/>
          </a:xfrm>
        </p:grpSpPr>
        <p:sp>
          <p:nvSpPr>
            <p:cNvPr id="42" name="Google Shape;541;p59"/>
            <p:cNvSpPr/>
            <p:nvPr/>
          </p:nvSpPr>
          <p:spPr>
            <a:xfrm>
              <a:off x="398912" y="2559287"/>
              <a:ext cx="8504834" cy="1023492"/>
            </a:xfrm>
            <a:prstGeom prst="roundRect">
              <a:avLst>
                <a:gd name="adj" fmla="val 23866"/>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2;p59"/>
            <p:cNvSpPr/>
            <p:nvPr/>
          </p:nvSpPr>
          <p:spPr>
            <a:xfrm>
              <a:off x="215900" y="2450495"/>
              <a:ext cx="8609399" cy="1016174"/>
            </a:xfrm>
            <a:prstGeom prst="roundRect">
              <a:avLst>
                <a:gd name="adj" fmla="val 18572"/>
              </a:avLst>
            </a:prstGeom>
            <a:solidFill>
              <a:srgbClr val="FF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TextBox 9"/>
            <p:cNvSpPr txBox="1"/>
            <p:nvPr/>
          </p:nvSpPr>
          <p:spPr>
            <a:xfrm>
              <a:off x="427041" y="2451005"/>
              <a:ext cx="816115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Chỗ cần xuất hiện tên biến thì phải nhặt tên biến đưa vào, không thể gõ tên biến từ bàn phím (biến đó phải được tạo ra từ trước).</a:t>
              </a:r>
            </a:p>
          </p:txBody>
        </p:sp>
        <p:sp>
          <p:nvSpPr>
            <p:cNvPr id="50" name="Google Shape;381;p54"/>
            <p:cNvSpPr/>
            <p:nvPr/>
          </p:nvSpPr>
          <p:spPr>
            <a:xfrm rot="1722646">
              <a:off x="145833" y="2356051"/>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p:cNvGrpSpPr/>
          <p:nvPr/>
        </p:nvGrpSpPr>
        <p:grpSpPr>
          <a:xfrm>
            <a:off x="145833" y="3616000"/>
            <a:ext cx="8754342" cy="1235759"/>
            <a:chOff x="145833" y="3616000"/>
            <a:chExt cx="8754342" cy="1235759"/>
          </a:xfrm>
        </p:grpSpPr>
        <p:sp>
          <p:nvSpPr>
            <p:cNvPr id="45" name="Google Shape;541;p59"/>
            <p:cNvSpPr/>
            <p:nvPr/>
          </p:nvSpPr>
          <p:spPr>
            <a:xfrm>
              <a:off x="395341" y="3828267"/>
              <a:ext cx="8504834" cy="1023492"/>
            </a:xfrm>
            <a:prstGeom prst="roundRect">
              <a:avLst>
                <a:gd name="adj" fmla="val 23866"/>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2;p59"/>
            <p:cNvSpPr/>
            <p:nvPr/>
          </p:nvSpPr>
          <p:spPr>
            <a:xfrm>
              <a:off x="212329" y="3719475"/>
              <a:ext cx="8609399" cy="1016174"/>
            </a:xfrm>
            <a:prstGeom prst="roundRect">
              <a:avLst>
                <a:gd name="adj" fmla="val 18572"/>
              </a:avLst>
            </a:prstGeom>
            <a:solidFill>
              <a:srgbClr val="FF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9"/>
            <p:cNvSpPr txBox="1"/>
            <p:nvPr/>
          </p:nvSpPr>
          <p:spPr>
            <a:xfrm>
              <a:off x="423470" y="3719985"/>
              <a:ext cx="816115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Có thể quan sát giá trị hiện thời của các biến trên màn hình bên phải (sân khấu).</a:t>
              </a:r>
            </a:p>
          </p:txBody>
        </p:sp>
        <p:sp>
          <p:nvSpPr>
            <p:cNvPr id="51" name="Google Shape;381;p54"/>
            <p:cNvSpPr/>
            <p:nvPr/>
          </p:nvSpPr>
          <p:spPr>
            <a:xfrm rot="1722646">
              <a:off x="145833" y="3616000"/>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26968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1" name="Google Shape;3011;p38"/>
          <p:cNvSpPr txBox="1">
            <a:spLocks noGrp="1"/>
          </p:cNvSpPr>
          <p:nvPr>
            <p:ph type="title" idx="2"/>
          </p:nvPr>
        </p:nvSpPr>
        <p:spPr>
          <a:xfrm>
            <a:off x="800179" y="1266900"/>
            <a:ext cx="1292700" cy="85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smtClean="0"/>
              <a:t>02</a:t>
            </a:r>
            <a:endParaRPr b="1"/>
          </a:p>
        </p:txBody>
      </p:sp>
      <p:grpSp>
        <p:nvGrpSpPr>
          <p:cNvPr id="3013" name="Google Shape;3013;p38"/>
          <p:cNvGrpSpPr/>
          <p:nvPr/>
        </p:nvGrpSpPr>
        <p:grpSpPr>
          <a:xfrm rot="1344154">
            <a:off x="6084859" y="637355"/>
            <a:ext cx="816574" cy="796175"/>
            <a:chOff x="9618375" y="3186726"/>
            <a:chExt cx="816600" cy="796200"/>
          </a:xfrm>
        </p:grpSpPr>
        <p:sp>
          <p:nvSpPr>
            <p:cNvPr id="3014" name="Google Shape;3014;p38"/>
            <p:cNvSpPr/>
            <p:nvPr/>
          </p:nvSpPr>
          <p:spPr>
            <a:xfrm>
              <a:off x="9618375" y="3186726"/>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15" name="Google Shape;3015;p38"/>
            <p:cNvGrpSpPr/>
            <p:nvPr/>
          </p:nvGrpSpPr>
          <p:grpSpPr>
            <a:xfrm>
              <a:off x="9837070" y="3398948"/>
              <a:ext cx="379212" cy="371609"/>
              <a:chOff x="3978027" y="2198780"/>
              <a:chExt cx="347965" cy="340988"/>
            </a:xfrm>
          </p:grpSpPr>
          <p:grpSp>
            <p:nvGrpSpPr>
              <p:cNvPr id="3016" name="Google Shape;3016;p38"/>
              <p:cNvGrpSpPr/>
              <p:nvPr/>
            </p:nvGrpSpPr>
            <p:grpSpPr>
              <a:xfrm>
                <a:off x="4043093" y="2368619"/>
                <a:ext cx="218205" cy="115756"/>
                <a:chOff x="5615737" y="2876718"/>
                <a:chExt cx="197381" cy="104700"/>
              </a:xfrm>
            </p:grpSpPr>
            <p:sp>
              <p:nvSpPr>
                <p:cNvPr id="3017" name="Google Shape;3017;p38"/>
                <p:cNvSpPr/>
                <p:nvPr/>
              </p:nvSpPr>
              <p:spPr>
                <a:xfrm>
                  <a:off x="5725198" y="2877326"/>
                  <a:ext cx="72733" cy="47218"/>
                </a:xfrm>
                <a:custGeom>
                  <a:avLst/>
                  <a:gdLst/>
                  <a:ahLst/>
                  <a:cxnLst/>
                  <a:rect l="l" t="t" r="r" b="b"/>
                  <a:pathLst>
                    <a:path w="72733" h="47218" extrusionOk="0">
                      <a:moveTo>
                        <a:pt x="3137" y="11510"/>
                      </a:moveTo>
                      <a:lnTo>
                        <a:pt x="63525" y="46372"/>
                      </a:lnTo>
                      <a:cubicBezTo>
                        <a:pt x="66383" y="48086"/>
                        <a:pt x="70193" y="47134"/>
                        <a:pt x="71907" y="44086"/>
                      </a:cubicBezTo>
                      <a:cubicBezTo>
                        <a:pt x="73622" y="41133"/>
                        <a:pt x="72574" y="37419"/>
                        <a:pt x="69621" y="35704"/>
                      </a:cubicBezTo>
                      <a:lnTo>
                        <a:pt x="9233" y="842"/>
                      </a:lnTo>
                      <a:cubicBezTo>
                        <a:pt x="2089" y="-2968"/>
                        <a:pt x="-3816" y="7129"/>
                        <a:pt x="3042" y="115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18" name="Google Shape;3018;p38"/>
                <p:cNvSpPr/>
                <p:nvPr/>
              </p:nvSpPr>
              <p:spPr>
                <a:xfrm>
                  <a:off x="5630789" y="2876718"/>
                  <a:ext cx="73754" cy="47836"/>
                </a:xfrm>
                <a:custGeom>
                  <a:avLst/>
                  <a:gdLst/>
                  <a:ahLst/>
                  <a:cxnLst/>
                  <a:rect l="l" t="t" r="r" b="b"/>
                  <a:pathLst>
                    <a:path w="73754" h="47836" extrusionOk="0">
                      <a:moveTo>
                        <a:pt x="6106" y="47837"/>
                      </a:moveTo>
                      <a:cubicBezTo>
                        <a:pt x="7154" y="47837"/>
                        <a:pt x="8201" y="47551"/>
                        <a:pt x="9154" y="46980"/>
                      </a:cubicBezTo>
                      <a:lnTo>
                        <a:pt x="70685" y="11452"/>
                      </a:lnTo>
                      <a:cubicBezTo>
                        <a:pt x="73638" y="9737"/>
                        <a:pt x="74590" y="6022"/>
                        <a:pt x="72971" y="3069"/>
                      </a:cubicBezTo>
                      <a:cubicBezTo>
                        <a:pt x="71257" y="117"/>
                        <a:pt x="67542" y="-836"/>
                        <a:pt x="64589" y="783"/>
                      </a:cubicBezTo>
                      <a:lnTo>
                        <a:pt x="3058" y="36312"/>
                      </a:lnTo>
                      <a:cubicBezTo>
                        <a:pt x="-2371" y="39455"/>
                        <a:pt x="-86" y="47742"/>
                        <a:pt x="6106" y="47742"/>
                      </a:cubicBezTo>
                      <a:lnTo>
                        <a:pt x="6106" y="477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19" name="Google Shape;3019;p38"/>
                <p:cNvSpPr/>
                <p:nvPr/>
              </p:nvSpPr>
              <p:spPr>
                <a:xfrm>
                  <a:off x="5615737" y="2909053"/>
                  <a:ext cx="197381" cy="72365"/>
                </a:xfrm>
                <a:custGeom>
                  <a:avLst/>
                  <a:gdLst/>
                  <a:ahLst/>
                  <a:cxnLst/>
                  <a:rect l="l" t="t" r="r" b="b"/>
                  <a:pathLst>
                    <a:path w="197381" h="72365" extrusionOk="0">
                      <a:moveTo>
                        <a:pt x="191179" y="60079"/>
                      </a:moveTo>
                      <a:lnTo>
                        <a:pt x="104787" y="60079"/>
                      </a:lnTo>
                      <a:lnTo>
                        <a:pt x="104787" y="6358"/>
                      </a:lnTo>
                      <a:cubicBezTo>
                        <a:pt x="104787" y="3310"/>
                        <a:pt x="102596" y="547"/>
                        <a:pt x="99548" y="71"/>
                      </a:cubicBezTo>
                      <a:cubicBezTo>
                        <a:pt x="95738" y="-500"/>
                        <a:pt x="92500" y="2452"/>
                        <a:pt x="92500" y="6167"/>
                      </a:cubicBezTo>
                      <a:lnTo>
                        <a:pt x="92500" y="60079"/>
                      </a:lnTo>
                      <a:lnTo>
                        <a:pt x="6108" y="60079"/>
                      </a:lnTo>
                      <a:cubicBezTo>
                        <a:pt x="-1988" y="60364"/>
                        <a:pt x="-2084" y="72080"/>
                        <a:pt x="6108" y="72366"/>
                      </a:cubicBezTo>
                      <a:lnTo>
                        <a:pt x="191274" y="72366"/>
                      </a:lnTo>
                      <a:cubicBezTo>
                        <a:pt x="199370" y="72080"/>
                        <a:pt x="199465" y="60364"/>
                        <a:pt x="191274" y="60079"/>
                      </a:cubicBezTo>
                      <a:lnTo>
                        <a:pt x="191274" y="600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020" name="Google Shape;3020;p38"/>
              <p:cNvGrpSpPr/>
              <p:nvPr/>
            </p:nvGrpSpPr>
            <p:grpSpPr>
              <a:xfrm>
                <a:off x="3990348" y="2259437"/>
                <a:ext cx="323507" cy="280330"/>
                <a:chOff x="5568025" y="2777965"/>
                <a:chExt cx="292634" cy="253555"/>
              </a:xfrm>
            </p:grpSpPr>
            <p:sp>
              <p:nvSpPr>
                <p:cNvPr id="3021" name="Google Shape;3021;p38"/>
                <p:cNvSpPr/>
                <p:nvPr/>
              </p:nvSpPr>
              <p:spPr>
                <a:xfrm>
                  <a:off x="5568025" y="2946367"/>
                  <a:ext cx="63916" cy="85153"/>
                </a:xfrm>
                <a:custGeom>
                  <a:avLst/>
                  <a:gdLst/>
                  <a:ahLst/>
                  <a:cxnLst/>
                  <a:rect l="l" t="t" r="r" b="b"/>
                  <a:pathLst>
                    <a:path w="63916" h="85153" extrusionOk="0">
                      <a:moveTo>
                        <a:pt x="63916" y="29813"/>
                      </a:moveTo>
                      <a:cubicBezTo>
                        <a:pt x="63916" y="19050"/>
                        <a:pt x="61249" y="8953"/>
                        <a:pt x="56582" y="0"/>
                      </a:cubicBezTo>
                      <a:lnTo>
                        <a:pt x="7338" y="0"/>
                      </a:lnTo>
                      <a:cubicBezTo>
                        <a:pt x="-9045" y="29432"/>
                        <a:pt x="3242" y="69532"/>
                        <a:pt x="31913" y="85153"/>
                      </a:cubicBezTo>
                      <a:cubicBezTo>
                        <a:pt x="51058" y="74104"/>
                        <a:pt x="63821" y="53435"/>
                        <a:pt x="63821" y="29813"/>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22" name="Google Shape;3022;p38"/>
                <p:cNvSpPr/>
                <p:nvPr/>
              </p:nvSpPr>
              <p:spPr>
                <a:xfrm>
                  <a:off x="5796724" y="2946367"/>
                  <a:ext cx="63935" cy="85153"/>
                </a:xfrm>
                <a:custGeom>
                  <a:avLst/>
                  <a:gdLst/>
                  <a:ahLst/>
                  <a:cxnLst/>
                  <a:rect l="l" t="t" r="r" b="b"/>
                  <a:pathLst>
                    <a:path w="63935" h="85153" extrusionOk="0">
                      <a:moveTo>
                        <a:pt x="95" y="29813"/>
                      </a:moveTo>
                      <a:cubicBezTo>
                        <a:pt x="95" y="53435"/>
                        <a:pt x="12954" y="74104"/>
                        <a:pt x="32004" y="85153"/>
                      </a:cubicBezTo>
                      <a:cubicBezTo>
                        <a:pt x="60770" y="69532"/>
                        <a:pt x="72962" y="29432"/>
                        <a:pt x="56579" y="0"/>
                      </a:cubicBezTo>
                      <a:lnTo>
                        <a:pt x="7334" y="0"/>
                      </a:lnTo>
                      <a:cubicBezTo>
                        <a:pt x="2667" y="8858"/>
                        <a:pt x="0" y="19050"/>
                        <a:pt x="0" y="29813"/>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23" name="Google Shape;3023;p38"/>
                <p:cNvSpPr/>
                <p:nvPr/>
              </p:nvSpPr>
              <p:spPr>
                <a:xfrm>
                  <a:off x="5690330" y="2777965"/>
                  <a:ext cx="48006" cy="151066"/>
                </a:xfrm>
                <a:custGeom>
                  <a:avLst/>
                  <a:gdLst/>
                  <a:ahLst/>
                  <a:cxnLst/>
                  <a:rect l="l" t="t" r="r" b="b"/>
                  <a:pathLst>
                    <a:path w="48006" h="151066" extrusionOk="0">
                      <a:moveTo>
                        <a:pt x="48006" y="137255"/>
                      </a:moveTo>
                      <a:lnTo>
                        <a:pt x="48006" y="13811"/>
                      </a:lnTo>
                      <a:lnTo>
                        <a:pt x="24003" y="0"/>
                      </a:lnTo>
                      <a:lnTo>
                        <a:pt x="0" y="13811"/>
                      </a:lnTo>
                      <a:lnTo>
                        <a:pt x="0" y="137255"/>
                      </a:lnTo>
                      <a:lnTo>
                        <a:pt x="24003" y="151067"/>
                      </a:lnTo>
                      <a:lnTo>
                        <a:pt x="48006" y="13725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3024" name="Google Shape;3024;p38"/>
              <p:cNvSpPr/>
              <p:nvPr/>
            </p:nvSpPr>
            <p:spPr>
              <a:xfrm>
                <a:off x="3978027" y="2198780"/>
                <a:ext cx="347965" cy="254287"/>
              </a:xfrm>
              <a:custGeom>
                <a:avLst/>
                <a:gdLst/>
                <a:ahLst/>
                <a:cxnLst/>
                <a:rect l="l" t="t" r="r" b="b"/>
                <a:pathLst>
                  <a:path w="314900" h="230124" extrusionOk="0">
                    <a:moveTo>
                      <a:pt x="271848" y="56674"/>
                    </a:moveTo>
                    <a:cubicBezTo>
                      <a:pt x="268418" y="56674"/>
                      <a:pt x="265180" y="57055"/>
                      <a:pt x="262037" y="57817"/>
                    </a:cubicBezTo>
                    <a:cubicBezTo>
                      <a:pt x="263084" y="42196"/>
                      <a:pt x="252321" y="28194"/>
                      <a:pt x="237462" y="25241"/>
                    </a:cubicBezTo>
                    <a:lnTo>
                      <a:pt x="237462" y="14859"/>
                    </a:lnTo>
                    <a:cubicBezTo>
                      <a:pt x="237462" y="6668"/>
                      <a:pt x="230795" y="0"/>
                      <a:pt x="222603" y="0"/>
                    </a:cubicBezTo>
                    <a:lnTo>
                      <a:pt x="194409" y="0"/>
                    </a:lnTo>
                    <a:cubicBezTo>
                      <a:pt x="187647" y="0"/>
                      <a:pt x="182122" y="5525"/>
                      <a:pt x="182122" y="12287"/>
                    </a:cubicBezTo>
                    <a:lnTo>
                      <a:pt x="182122" y="24575"/>
                    </a:lnTo>
                    <a:lnTo>
                      <a:pt x="136592" y="24575"/>
                    </a:lnTo>
                    <a:lnTo>
                      <a:pt x="136592" y="12287"/>
                    </a:lnTo>
                    <a:cubicBezTo>
                      <a:pt x="136592" y="5525"/>
                      <a:pt x="131068" y="0"/>
                      <a:pt x="124305" y="0"/>
                    </a:cubicBezTo>
                    <a:lnTo>
                      <a:pt x="99064" y="0"/>
                    </a:lnTo>
                    <a:cubicBezTo>
                      <a:pt x="88872" y="0"/>
                      <a:pt x="80585" y="8287"/>
                      <a:pt x="80585" y="18479"/>
                    </a:cubicBezTo>
                    <a:lnTo>
                      <a:pt x="80585" y="24765"/>
                    </a:lnTo>
                    <a:cubicBezTo>
                      <a:pt x="64107" y="26289"/>
                      <a:pt x="51725" y="41053"/>
                      <a:pt x="52773" y="57817"/>
                    </a:cubicBezTo>
                    <a:cubicBezTo>
                      <a:pt x="26388" y="51245"/>
                      <a:pt x="-377" y="72390"/>
                      <a:pt x="4" y="99822"/>
                    </a:cubicBezTo>
                    <a:cubicBezTo>
                      <a:pt x="4" y="99822"/>
                      <a:pt x="4" y="211646"/>
                      <a:pt x="4" y="211646"/>
                    </a:cubicBezTo>
                    <a:cubicBezTo>
                      <a:pt x="4" y="221837"/>
                      <a:pt x="8291" y="230124"/>
                      <a:pt x="18387" y="230124"/>
                    </a:cubicBezTo>
                    <a:lnTo>
                      <a:pt x="67632" y="230124"/>
                    </a:lnTo>
                    <a:cubicBezTo>
                      <a:pt x="77823" y="230124"/>
                      <a:pt x="86110" y="221837"/>
                      <a:pt x="86110" y="211646"/>
                    </a:cubicBezTo>
                    <a:lnTo>
                      <a:pt x="86110" y="103537"/>
                    </a:lnTo>
                    <a:lnTo>
                      <a:pt x="157452" y="62389"/>
                    </a:lnTo>
                    <a:lnTo>
                      <a:pt x="228795" y="103537"/>
                    </a:lnTo>
                    <a:lnTo>
                      <a:pt x="228795" y="211646"/>
                    </a:lnTo>
                    <a:cubicBezTo>
                      <a:pt x="228795" y="221837"/>
                      <a:pt x="237081" y="230124"/>
                      <a:pt x="247273" y="230124"/>
                    </a:cubicBezTo>
                    <a:lnTo>
                      <a:pt x="300042" y="230124"/>
                    </a:lnTo>
                    <a:cubicBezTo>
                      <a:pt x="308233" y="230124"/>
                      <a:pt x="314901" y="223456"/>
                      <a:pt x="314901" y="215265"/>
                    </a:cubicBezTo>
                    <a:lnTo>
                      <a:pt x="314901" y="99917"/>
                    </a:lnTo>
                    <a:cubicBezTo>
                      <a:pt x="314901" y="76105"/>
                      <a:pt x="295565" y="56864"/>
                      <a:pt x="271848" y="56864"/>
                    </a:cubicBezTo>
                    <a:lnTo>
                      <a:pt x="271848" y="56864"/>
                    </a:lnTo>
                    <a:close/>
                    <a:moveTo>
                      <a:pt x="271848" y="68580"/>
                    </a:moveTo>
                    <a:cubicBezTo>
                      <a:pt x="288802" y="68580"/>
                      <a:pt x="302613" y="82391"/>
                      <a:pt x="302613" y="99346"/>
                    </a:cubicBezTo>
                    <a:lnTo>
                      <a:pt x="302613" y="192596"/>
                    </a:lnTo>
                    <a:lnTo>
                      <a:pt x="241082" y="192596"/>
                    </a:lnTo>
                    <a:cubicBezTo>
                      <a:pt x="241082" y="192596"/>
                      <a:pt x="241082" y="99441"/>
                      <a:pt x="241082" y="99346"/>
                    </a:cubicBezTo>
                    <a:cubicBezTo>
                      <a:pt x="241082" y="82391"/>
                      <a:pt x="254893" y="68675"/>
                      <a:pt x="271848" y="68675"/>
                    </a:cubicBezTo>
                    <a:close/>
                    <a:moveTo>
                      <a:pt x="249750" y="55435"/>
                    </a:moveTo>
                    <a:lnTo>
                      <a:pt x="249750" y="62770"/>
                    </a:lnTo>
                    <a:cubicBezTo>
                      <a:pt x="239939" y="68675"/>
                      <a:pt x="232700" y="78296"/>
                      <a:pt x="230033" y="89725"/>
                    </a:cubicBezTo>
                    <a:lnTo>
                      <a:pt x="163643" y="51435"/>
                    </a:lnTo>
                    <a:lnTo>
                      <a:pt x="163643" y="36957"/>
                    </a:lnTo>
                    <a:lnTo>
                      <a:pt x="231271" y="36957"/>
                    </a:lnTo>
                    <a:cubicBezTo>
                      <a:pt x="241463" y="36957"/>
                      <a:pt x="249750" y="45244"/>
                      <a:pt x="249750" y="55435"/>
                    </a:cubicBezTo>
                    <a:lnTo>
                      <a:pt x="249750" y="55435"/>
                    </a:lnTo>
                    <a:close/>
                    <a:moveTo>
                      <a:pt x="199934" y="12382"/>
                    </a:moveTo>
                    <a:lnTo>
                      <a:pt x="218984" y="12382"/>
                    </a:lnTo>
                    <a:cubicBezTo>
                      <a:pt x="222413" y="12382"/>
                      <a:pt x="225175" y="15145"/>
                      <a:pt x="225175" y="18574"/>
                    </a:cubicBezTo>
                    <a:lnTo>
                      <a:pt x="225175" y="24765"/>
                    </a:lnTo>
                    <a:lnTo>
                      <a:pt x="193838" y="24765"/>
                    </a:lnTo>
                    <a:lnTo>
                      <a:pt x="193838" y="18574"/>
                    </a:lnTo>
                    <a:cubicBezTo>
                      <a:pt x="193838" y="15145"/>
                      <a:pt x="196600" y="12382"/>
                      <a:pt x="200029" y="12382"/>
                    </a:cubicBezTo>
                    <a:close/>
                    <a:moveTo>
                      <a:pt x="99159" y="12382"/>
                    </a:moveTo>
                    <a:lnTo>
                      <a:pt x="118209" y="12382"/>
                    </a:lnTo>
                    <a:cubicBezTo>
                      <a:pt x="121638" y="12382"/>
                      <a:pt x="124401" y="15145"/>
                      <a:pt x="124401" y="18574"/>
                    </a:cubicBezTo>
                    <a:lnTo>
                      <a:pt x="124401" y="24765"/>
                    </a:lnTo>
                    <a:lnTo>
                      <a:pt x="93063" y="24765"/>
                    </a:lnTo>
                    <a:lnTo>
                      <a:pt x="93063" y="18574"/>
                    </a:lnTo>
                    <a:cubicBezTo>
                      <a:pt x="93063" y="15145"/>
                      <a:pt x="95826" y="12382"/>
                      <a:pt x="99255" y="12382"/>
                    </a:cubicBezTo>
                    <a:lnTo>
                      <a:pt x="99255" y="12382"/>
                    </a:lnTo>
                    <a:close/>
                    <a:moveTo>
                      <a:pt x="83729" y="36957"/>
                    </a:moveTo>
                    <a:lnTo>
                      <a:pt x="151356" y="36957"/>
                    </a:lnTo>
                    <a:lnTo>
                      <a:pt x="151356" y="51435"/>
                    </a:lnTo>
                    <a:lnTo>
                      <a:pt x="84967" y="89725"/>
                    </a:lnTo>
                    <a:cubicBezTo>
                      <a:pt x="82205" y="78296"/>
                      <a:pt x="74966" y="68675"/>
                      <a:pt x="65250" y="62770"/>
                    </a:cubicBezTo>
                    <a:lnTo>
                      <a:pt x="65250" y="55435"/>
                    </a:lnTo>
                    <a:cubicBezTo>
                      <a:pt x="65250" y="45244"/>
                      <a:pt x="73537" y="36957"/>
                      <a:pt x="83729" y="36957"/>
                    </a:cubicBezTo>
                    <a:close/>
                    <a:moveTo>
                      <a:pt x="43152" y="68580"/>
                    </a:moveTo>
                    <a:cubicBezTo>
                      <a:pt x="60107" y="68580"/>
                      <a:pt x="73918" y="82391"/>
                      <a:pt x="73918" y="99250"/>
                    </a:cubicBezTo>
                    <a:cubicBezTo>
                      <a:pt x="73918" y="99441"/>
                      <a:pt x="73918" y="192310"/>
                      <a:pt x="73918" y="192500"/>
                    </a:cubicBezTo>
                    <a:lnTo>
                      <a:pt x="12387" y="192500"/>
                    </a:lnTo>
                    <a:lnTo>
                      <a:pt x="12387" y="99250"/>
                    </a:lnTo>
                    <a:cubicBezTo>
                      <a:pt x="12387" y="82296"/>
                      <a:pt x="26198" y="68485"/>
                      <a:pt x="43152" y="68485"/>
                    </a:cubicBezTo>
                    <a:close/>
                    <a:moveTo>
                      <a:pt x="67727" y="217170"/>
                    </a:moveTo>
                    <a:lnTo>
                      <a:pt x="18483" y="217170"/>
                    </a:lnTo>
                    <a:cubicBezTo>
                      <a:pt x="15054" y="217170"/>
                      <a:pt x="12291" y="214408"/>
                      <a:pt x="12291" y="210979"/>
                    </a:cubicBezTo>
                    <a:lnTo>
                      <a:pt x="12291" y="204788"/>
                    </a:lnTo>
                    <a:lnTo>
                      <a:pt x="73823" y="204788"/>
                    </a:lnTo>
                    <a:lnTo>
                      <a:pt x="73823" y="210979"/>
                    </a:lnTo>
                    <a:cubicBezTo>
                      <a:pt x="73823" y="214408"/>
                      <a:pt x="71060" y="217170"/>
                      <a:pt x="67632" y="217170"/>
                    </a:cubicBezTo>
                    <a:close/>
                    <a:moveTo>
                      <a:pt x="296517" y="217170"/>
                    </a:moveTo>
                    <a:lnTo>
                      <a:pt x="247273" y="217170"/>
                    </a:lnTo>
                    <a:cubicBezTo>
                      <a:pt x="243844" y="217170"/>
                      <a:pt x="241082" y="214408"/>
                      <a:pt x="241082" y="210979"/>
                    </a:cubicBezTo>
                    <a:lnTo>
                      <a:pt x="241082" y="204788"/>
                    </a:lnTo>
                    <a:lnTo>
                      <a:pt x="302613" y="204788"/>
                    </a:lnTo>
                    <a:lnTo>
                      <a:pt x="302613" y="210979"/>
                    </a:lnTo>
                    <a:cubicBezTo>
                      <a:pt x="302613" y="214408"/>
                      <a:pt x="299851" y="217170"/>
                      <a:pt x="296422" y="2171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025" name="Google Shape;3025;p38"/>
          <p:cNvGrpSpPr/>
          <p:nvPr/>
        </p:nvGrpSpPr>
        <p:grpSpPr>
          <a:xfrm rot="-613463">
            <a:off x="7770846" y="1625242"/>
            <a:ext cx="816583" cy="795884"/>
            <a:chOff x="10917276" y="2069945"/>
            <a:chExt cx="816600" cy="795900"/>
          </a:xfrm>
        </p:grpSpPr>
        <p:sp>
          <p:nvSpPr>
            <p:cNvPr id="3026" name="Google Shape;3026;p38"/>
            <p:cNvSpPr/>
            <p:nvPr/>
          </p:nvSpPr>
          <p:spPr>
            <a:xfrm>
              <a:off x="10917276" y="2069945"/>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27" name="Google Shape;3027;p38"/>
            <p:cNvGrpSpPr/>
            <p:nvPr/>
          </p:nvGrpSpPr>
          <p:grpSpPr>
            <a:xfrm>
              <a:off x="11135915" y="2281994"/>
              <a:ext cx="379321" cy="371771"/>
              <a:chOff x="1519724" y="2198570"/>
              <a:chExt cx="348065" cy="341137"/>
            </a:xfrm>
          </p:grpSpPr>
          <p:sp>
            <p:nvSpPr>
              <p:cNvPr id="3028" name="Google Shape;3028;p38"/>
              <p:cNvSpPr/>
              <p:nvPr/>
            </p:nvSpPr>
            <p:spPr>
              <a:xfrm>
                <a:off x="1648715" y="2198570"/>
                <a:ext cx="176821" cy="116933"/>
              </a:xfrm>
              <a:custGeom>
                <a:avLst/>
                <a:gdLst/>
                <a:ahLst/>
                <a:cxnLst/>
                <a:rect l="l" t="t" r="r" b="b"/>
                <a:pathLst>
                  <a:path w="160019" h="105822" extrusionOk="0">
                    <a:moveTo>
                      <a:pt x="9620" y="81153"/>
                    </a:moveTo>
                    <a:cubicBezTo>
                      <a:pt x="9620" y="89726"/>
                      <a:pt x="7048" y="98012"/>
                      <a:pt x="2286" y="105156"/>
                    </a:cubicBezTo>
                    <a:lnTo>
                      <a:pt x="1619" y="105823"/>
                    </a:lnTo>
                    <a:lnTo>
                      <a:pt x="160020" y="105823"/>
                    </a:lnTo>
                    <a:lnTo>
                      <a:pt x="54197" y="0"/>
                    </a:lnTo>
                    <a:lnTo>
                      <a:pt x="0" y="54197"/>
                    </a:lnTo>
                    <a:cubicBezTo>
                      <a:pt x="5905" y="61627"/>
                      <a:pt x="9525" y="70961"/>
                      <a:pt x="9525" y="811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29" name="Google Shape;3029;p38"/>
              <p:cNvSpPr/>
              <p:nvPr/>
            </p:nvSpPr>
            <p:spPr>
              <a:xfrm>
                <a:off x="1519724" y="2234202"/>
                <a:ext cx="348065" cy="305505"/>
              </a:xfrm>
              <a:custGeom>
                <a:avLst/>
                <a:gdLst/>
                <a:ahLst/>
                <a:cxnLst/>
                <a:rect l="l" t="t" r="r" b="b"/>
                <a:pathLst>
                  <a:path w="314991" h="276475" extrusionOk="0">
                    <a:moveTo>
                      <a:pt x="296418" y="135030"/>
                    </a:moveTo>
                    <a:lnTo>
                      <a:pt x="295180" y="135030"/>
                    </a:lnTo>
                    <a:lnTo>
                      <a:pt x="295180" y="85785"/>
                    </a:lnTo>
                    <a:cubicBezTo>
                      <a:pt x="295180" y="85785"/>
                      <a:pt x="286893" y="67307"/>
                      <a:pt x="276701" y="67307"/>
                    </a:cubicBezTo>
                    <a:lnTo>
                      <a:pt x="222694" y="67307"/>
                    </a:lnTo>
                    <a:cubicBezTo>
                      <a:pt x="223552" y="64164"/>
                      <a:pt x="225171" y="61306"/>
                      <a:pt x="227457" y="59020"/>
                    </a:cubicBezTo>
                    <a:cubicBezTo>
                      <a:pt x="229743" y="56734"/>
                      <a:pt x="229838" y="52734"/>
                      <a:pt x="227457" y="50352"/>
                    </a:cubicBezTo>
                    <a:lnTo>
                      <a:pt x="192691" y="15586"/>
                    </a:lnTo>
                    <a:cubicBezTo>
                      <a:pt x="190309" y="13205"/>
                      <a:pt x="186404" y="13205"/>
                      <a:pt x="184023" y="15586"/>
                    </a:cubicBezTo>
                    <a:cubicBezTo>
                      <a:pt x="176784" y="22825"/>
                      <a:pt x="165163" y="22825"/>
                      <a:pt x="157924" y="15586"/>
                    </a:cubicBezTo>
                    <a:cubicBezTo>
                      <a:pt x="155543" y="13205"/>
                      <a:pt x="151638" y="13205"/>
                      <a:pt x="149257" y="15586"/>
                    </a:cubicBezTo>
                    <a:lnTo>
                      <a:pt x="130302" y="34541"/>
                    </a:lnTo>
                    <a:cubicBezTo>
                      <a:pt x="112967" y="-18704"/>
                      <a:pt x="35242" y="-7655"/>
                      <a:pt x="34004" y="48924"/>
                    </a:cubicBezTo>
                    <a:cubicBezTo>
                      <a:pt x="34004" y="55305"/>
                      <a:pt x="37624" y="67974"/>
                      <a:pt x="37624" y="67974"/>
                    </a:cubicBezTo>
                    <a:lnTo>
                      <a:pt x="18478" y="67974"/>
                    </a:lnTo>
                    <a:cubicBezTo>
                      <a:pt x="8287" y="67974"/>
                      <a:pt x="0" y="76260"/>
                      <a:pt x="0" y="86452"/>
                    </a:cubicBezTo>
                    <a:lnTo>
                      <a:pt x="0" y="257997"/>
                    </a:lnTo>
                    <a:cubicBezTo>
                      <a:pt x="0" y="268189"/>
                      <a:pt x="8287" y="276476"/>
                      <a:pt x="18478" y="276476"/>
                    </a:cubicBezTo>
                    <a:lnTo>
                      <a:pt x="276796" y="276476"/>
                    </a:lnTo>
                    <a:cubicBezTo>
                      <a:pt x="286988" y="276476"/>
                      <a:pt x="295275" y="268189"/>
                      <a:pt x="295275" y="257997"/>
                    </a:cubicBezTo>
                    <a:lnTo>
                      <a:pt x="295275" y="208753"/>
                    </a:lnTo>
                    <a:cubicBezTo>
                      <a:pt x="305848" y="209325"/>
                      <a:pt x="314992" y="200943"/>
                      <a:pt x="314992" y="190275"/>
                    </a:cubicBezTo>
                    <a:lnTo>
                      <a:pt x="314992" y="153413"/>
                    </a:lnTo>
                    <a:cubicBezTo>
                      <a:pt x="314992" y="143221"/>
                      <a:pt x="306705" y="134934"/>
                      <a:pt x="296513" y="134934"/>
                    </a:cubicBezTo>
                    <a:lnTo>
                      <a:pt x="296513" y="134934"/>
                    </a:lnTo>
                    <a:close/>
                    <a:moveTo>
                      <a:pt x="154019" y="28159"/>
                    </a:moveTo>
                    <a:cubicBezTo>
                      <a:pt x="164306" y="34922"/>
                      <a:pt x="177736" y="34922"/>
                      <a:pt x="187928" y="28159"/>
                    </a:cubicBezTo>
                    <a:lnTo>
                      <a:pt x="214884" y="55115"/>
                    </a:lnTo>
                    <a:cubicBezTo>
                      <a:pt x="212503" y="58830"/>
                      <a:pt x="210884" y="62925"/>
                      <a:pt x="210121" y="67307"/>
                    </a:cubicBezTo>
                    <a:lnTo>
                      <a:pt x="128778" y="67307"/>
                    </a:lnTo>
                    <a:cubicBezTo>
                      <a:pt x="131064" y="61782"/>
                      <a:pt x="132207" y="55782"/>
                      <a:pt x="132397" y="49686"/>
                    </a:cubicBezTo>
                    <a:lnTo>
                      <a:pt x="154019" y="28064"/>
                    </a:lnTo>
                    <a:close/>
                    <a:moveTo>
                      <a:pt x="46101" y="48924"/>
                    </a:moveTo>
                    <a:cubicBezTo>
                      <a:pt x="46101" y="28540"/>
                      <a:pt x="62674" y="12062"/>
                      <a:pt x="82963" y="12062"/>
                    </a:cubicBezTo>
                    <a:cubicBezTo>
                      <a:pt x="110966" y="11681"/>
                      <a:pt x="129254" y="43399"/>
                      <a:pt x="114967" y="67402"/>
                    </a:cubicBezTo>
                    <a:lnTo>
                      <a:pt x="98869" y="67402"/>
                    </a:lnTo>
                    <a:cubicBezTo>
                      <a:pt x="95631" y="59115"/>
                      <a:pt x="89630" y="57210"/>
                      <a:pt x="82105" y="54162"/>
                    </a:cubicBezTo>
                    <a:cubicBezTo>
                      <a:pt x="78676" y="52734"/>
                      <a:pt x="77248" y="48638"/>
                      <a:pt x="79248" y="45399"/>
                    </a:cubicBezTo>
                    <a:cubicBezTo>
                      <a:pt x="80772" y="42732"/>
                      <a:pt x="84201" y="41875"/>
                      <a:pt x="86963" y="43018"/>
                    </a:cubicBezTo>
                    <a:lnTo>
                      <a:pt x="89916" y="44256"/>
                    </a:lnTo>
                    <a:cubicBezTo>
                      <a:pt x="92773" y="45399"/>
                      <a:pt x="96107" y="44447"/>
                      <a:pt x="97726" y="41780"/>
                    </a:cubicBezTo>
                    <a:cubicBezTo>
                      <a:pt x="99727" y="38446"/>
                      <a:pt x="98203" y="34350"/>
                      <a:pt x="94774" y="32922"/>
                    </a:cubicBezTo>
                    <a:cubicBezTo>
                      <a:pt x="93345" y="32350"/>
                      <a:pt x="90678" y="31112"/>
                      <a:pt x="89154" y="30731"/>
                    </a:cubicBezTo>
                    <a:lnTo>
                      <a:pt x="89154" y="27397"/>
                    </a:lnTo>
                    <a:cubicBezTo>
                      <a:pt x="88868" y="19206"/>
                      <a:pt x="77152" y="19206"/>
                      <a:pt x="76867" y="27397"/>
                    </a:cubicBezTo>
                    <a:lnTo>
                      <a:pt x="76867" y="31779"/>
                    </a:lnTo>
                    <a:cubicBezTo>
                      <a:pt x="62294" y="38160"/>
                      <a:pt x="62484" y="59401"/>
                      <a:pt x="77343" y="65592"/>
                    </a:cubicBezTo>
                    <a:lnTo>
                      <a:pt x="81820" y="67402"/>
                    </a:lnTo>
                    <a:lnTo>
                      <a:pt x="51054" y="67402"/>
                    </a:lnTo>
                    <a:cubicBezTo>
                      <a:pt x="47815" y="61782"/>
                      <a:pt x="46101" y="55496"/>
                      <a:pt x="46101" y="48924"/>
                    </a:cubicBezTo>
                    <a:close/>
                    <a:moveTo>
                      <a:pt x="282892" y="257997"/>
                    </a:moveTo>
                    <a:cubicBezTo>
                      <a:pt x="282892" y="261426"/>
                      <a:pt x="280130" y="264189"/>
                      <a:pt x="276701" y="264189"/>
                    </a:cubicBezTo>
                    <a:lnTo>
                      <a:pt x="18383" y="264189"/>
                    </a:lnTo>
                    <a:cubicBezTo>
                      <a:pt x="14954" y="264189"/>
                      <a:pt x="12192" y="261426"/>
                      <a:pt x="12192" y="257997"/>
                    </a:cubicBezTo>
                    <a:lnTo>
                      <a:pt x="12192" y="178083"/>
                    </a:lnTo>
                    <a:lnTo>
                      <a:pt x="27527" y="178083"/>
                    </a:lnTo>
                    <a:lnTo>
                      <a:pt x="27527" y="196085"/>
                    </a:lnTo>
                    <a:cubicBezTo>
                      <a:pt x="27527" y="197704"/>
                      <a:pt x="28194" y="199323"/>
                      <a:pt x="29337" y="200466"/>
                    </a:cubicBezTo>
                    <a:lnTo>
                      <a:pt x="39433" y="210563"/>
                    </a:lnTo>
                    <a:cubicBezTo>
                      <a:pt x="32575" y="223422"/>
                      <a:pt x="42577" y="239900"/>
                      <a:pt x="57245" y="239614"/>
                    </a:cubicBezTo>
                    <a:cubicBezTo>
                      <a:pt x="68294" y="239614"/>
                      <a:pt x="77248" y="230661"/>
                      <a:pt x="77248" y="219612"/>
                    </a:cubicBezTo>
                    <a:cubicBezTo>
                      <a:pt x="77533" y="204943"/>
                      <a:pt x="61055" y="194942"/>
                      <a:pt x="48196" y="201800"/>
                    </a:cubicBezTo>
                    <a:lnTo>
                      <a:pt x="39910" y="193513"/>
                    </a:lnTo>
                    <a:lnTo>
                      <a:pt x="39910" y="178083"/>
                    </a:lnTo>
                    <a:lnTo>
                      <a:pt x="89725" y="178083"/>
                    </a:lnTo>
                    <a:lnTo>
                      <a:pt x="89725" y="196085"/>
                    </a:lnTo>
                    <a:cubicBezTo>
                      <a:pt x="89725" y="197704"/>
                      <a:pt x="90392" y="199323"/>
                      <a:pt x="91535" y="200466"/>
                    </a:cubicBezTo>
                    <a:lnTo>
                      <a:pt x="107061" y="215992"/>
                    </a:lnTo>
                    <a:cubicBezTo>
                      <a:pt x="112967" y="221517"/>
                      <a:pt x="121348" y="213230"/>
                      <a:pt x="115729" y="207324"/>
                    </a:cubicBezTo>
                    <a:lnTo>
                      <a:pt x="102013" y="193608"/>
                    </a:lnTo>
                    <a:lnTo>
                      <a:pt x="102013" y="178178"/>
                    </a:lnTo>
                    <a:lnTo>
                      <a:pt x="146875" y="178178"/>
                    </a:lnTo>
                    <a:cubicBezTo>
                      <a:pt x="154115" y="199514"/>
                      <a:pt x="185452" y="194847"/>
                      <a:pt x="185928" y="171987"/>
                    </a:cubicBezTo>
                    <a:cubicBezTo>
                      <a:pt x="185452" y="149127"/>
                      <a:pt x="154210" y="144459"/>
                      <a:pt x="146875" y="165795"/>
                    </a:cubicBezTo>
                    <a:lnTo>
                      <a:pt x="114300" y="165795"/>
                    </a:lnTo>
                    <a:lnTo>
                      <a:pt x="114300" y="150365"/>
                    </a:lnTo>
                    <a:lnTo>
                      <a:pt x="122301" y="142078"/>
                    </a:lnTo>
                    <a:cubicBezTo>
                      <a:pt x="135160" y="148936"/>
                      <a:pt x="151638" y="138935"/>
                      <a:pt x="151352" y="124266"/>
                    </a:cubicBezTo>
                    <a:cubicBezTo>
                      <a:pt x="151352" y="113217"/>
                      <a:pt x="142399" y="104264"/>
                      <a:pt x="131350" y="104264"/>
                    </a:cubicBezTo>
                    <a:cubicBezTo>
                      <a:pt x="116681" y="103978"/>
                      <a:pt x="106680" y="120456"/>
                      <a:pt x="113538" y="133315"/>
                    </a:cubicBezTo>
                    <a:lnTo>
                      <a:pt x="103442" y="143412"/>
                    </a:lnTo>
                    <a:cubicBezTo>
                      <a:pt x="102298" y="144555"/>
                      <a:pt x="101632" y="146174"/>
                      <a:pt x="101917" y="147793"/>
                    </a:cubicBezTo>
                    <a:lnTo>
                      <a:pt x="101917" y="166367"/>
                    </a:lnTo>
                    <a:lnTo>
                      <a:pt x="52102" y="166367"/>
                    </a:lnTo>
                    <a:lnTo>
                      <a:pt x="52102" y="150936"/>
                    </a:lnTo>
                    <a:lnTo>
                      <a:pt x="65818" y="137220"/>
                    </a:lnTo>
                    <a:cubicBezTo>
                      <a:pt x="71342" y="131315"/>
                      <a:pt x="63055" y="122933"/>
                      <a:pt x="57150" y="128553"/>
                    </a:cubicBezTo>
                    <a:lnTo>
                      <a:pt x="41624" y="144078"/>
                    </a:lnTo>
                    <a:cubicBezTo>
                      <a:pt x="40481" y="145221"/>
                      <a:pt x="39815" y="146841"/>
                      <a:pt x="39815" y="148460"/>
                    </a:cubicBezTo>
                    <a:lnTo>
                      <a:pt x="39815" y="166462"/>
                    </a:lnTo>
                    <a:lnTo>
                      <a:pt x="12097" y="166462"/>
                    </a:lnTo>
                    <a:lnTo>
                      <a:pt x="12097" y="85881"/>
                    </a:lnTo>
                    <a:cubicBezTo>
                      <a:pt x="12097" y="82452"/>
                      <a:pt x="14859" y="79689"/>
                      <a:pt x="18288" y="79689"/>
                    </a:cubicBezTo>
                    <a:lnTo>
                      <a:pt x="276606" y="79689"/>
                    </a:lnTo>
                    <a:cubicBezTo>
                      <a:pt x="280035" y="79689"/>
                      <a:pt x="282797" y="82452"/>
                      <a:pt x="282797" y="85881"/>
                    </a:cubicBezTo>
                    <a:lnTo>
                      <a:pt x="282797" y="135125"/>
                    </a:lnTo>
                    <a:lnTo>
                      <a:pt x="222504" y="135125"/>
                    </a:lnTo>
                    <a:cubicBezTo>
                      <a:pt x="212312" y="135125"/>
                      <a:pt x="204025" y="143412"/>
                      <a:pt x="204025" y="153603"/>
                    </a:cubicBezTo>
                    <a:lnTo>
                      <a:pt x="204025" y="190465"/>
                    </a:lnTo>
                    <a:cubicBezTo>
                      <a:pt x="204025" y="200657"/>
                      <a:pt x="212312" y="208944"/>
                      <a:pt x="222504" y="208944"/>
                    </a:cubicBezTo>
                    <a:lnTo>
                      <a:pt x="282797" y="208944"/>
                    </a:lnTo>
                    <a:lnTo>
                      <a:pt x="282797" y="258188"/>
                    </a:lnTo>
                    <a:close/>
                    <a:moveTo>
                      <a:pt x="57245" y="211896"/>
                    </a:moveTo>
                    <a:cubicBezTo>
                      <a:pt x="61531" y="211896"/>
                      <a:pt x="64960" y="215325"/>
                      <a:pt x="64960" y="219612"/>
                    </a:cubicBezTo>
                    <a:cubicBezTo>
                      <a:pt x="64579" y="229803"/>
                      <a:pt x="50006" y="229803"/>
                      <a:pt x="49625" y="219612"/>
                    </a:cubicBezTo>
                    <a:cubicBezTo>
                      <a:pt x="49625" y="215325"/>
                      <a:pt x="53054" y="211896"/>
                      <a:pt x="57340" y="211896"/>
                    </a:cubicBezTo>
                    <a:close/>
                    <a:moveTo>
                      <a:pt x="158020" y="171891"/>
                    </a:moveTo>
                    <a:cubicBezTo>
                      <a:pt x="158020" y="167605"/>
                      <a:pt x="161449" y="164176"/>
                      <a:pt x="165735" y="164176"/>
                    </a:cubicBezTo>
                    <a:cubicBezTo>
                      <a:pt x="175927" y="164557"/>
                      <a:pt x="175927" y="179130"/>
                      <a:pt x="165735" y="179511"/>
                    </a:cubicBezTo>
                    <a:cubicBezTo>
                      <a:pt x="161449" y="179511"/>
                      <a:pt x="158020" y="176082"/>
                      <a:pt x="158020" y="171796"/>
                    </a:cubicBezTo>
                    <a:close/>
                    <a:moveTo>
                      <a:pt x="123825" y="124266"/>
                    </a:moveTo>
                    <a:cubicBezTo>
                      <a:pt x="123825" y="119980"/>
                      <a:pt x="127254" y="116551"/>
                      <a:pt x="131540" y="116551"/>
                    </a:cubicBezTo>
                    <a:cubicBezTo>
                      <a:pt x="141732" y="116932"/>
                      <a:pt x="141732" y="131505"/>
                      <a:pt x="131540" y="131886"/>
                    </a:cubicBezTo>
                    <a:cubicBezTo>
                      <a:pt x="127254" y="131886"/>
                      <a:pt x="123825" y="128457"/>
                      <a:pt x="123825" y="124171"/>
                    </a:cubicBezTo>
                    <a:close/>
                    <a:moveTo>
                      <a:pt x="296418" y="196561"/>
                    </a:moveTo>
                    <a:lnTo>
                      <a:pt x="222599" y="196561"/>
                    </a:lnTo>
                    <a:cubicBezTo>
                      <a:pt x="219170" y="196561"/>
                      <a:pt x="216408" y="193799"/>
                      <a:pt x="216408" y="190370"/>
                    </a:cubicBezTo>
                    <a:lnTo>
                      <a:pt x="216408" y="153508"/>
                    </a:lnTo>
                    <a:cubicBezTo>
                      <a:pt x="216408" y="150079"/>
                      <a:pt x="219170" y="147317"/>
                      <a:pt x="222599" y="147317"/>
                    </a:cubicBezTo>
                    <a:lnTo>
                      <a:pt x="296418" y="147317"/>
                    </a:lnTo>
                    <a:cubicBezTo>
                      <a:pt x="299847" y="147317"/>
                      <a:pt x="302609" y="150079"/>
                      <a:pt x="302609" y="153508"/>
                    </a:cubicBezTo>
                    <a:lnTo>
                      <a:pt x="302609" y="190370"/>
                    </a:lnTo>
                    <a:cubicBezTo>
                      <a:pt x="302609" y="193799"/>
                      <a:pt x="299847" y="196561"/>
                      <a:pt x="296418" y="1965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030" name="Google Shape;3030;p38"/>
              <p:cNvGrpSpPr/>
              <p:nvPr/>
            </p:nvGrpSpPr>
            <p:grpSpPr>
              <a:xfrm>
                <a:off x="1577954" y="2353031"/>
                <a:ext cx="92347" cy="142719"/>
                <a:chOff x="3385851" y="2862619"/>
                <a:chExt cx="83534" cy="129087"/>
              </a:xfrm>
            </p:grpSpPr>
            <p:sp>
              <p:nvSpPr>
                <p:cNvPr id="3031" name="Google Shape;3031;p38"/>
                <p:cNvSpPr/>
                <p:nvPr/>
              </p:nvSpPr>
              <p:spPr>
                <a:xfrm>
                  <a:off x="3435572" y="2957964"/>
                  <a:ext cx="33813" cy="33742"/>
                </a:xfrm>
                <a:custGeom>
                  <a:avLst/>
                  <a:gdLst/>
                  <a:ahLst/>
                  <a:cxnLst/>
                  <a:rect l="l" t="t" r="r" b="b"/>
                  <a:pathLst>
                    <a:path w="33813" h="33742" extrusionOk="0">
                      <a:moveTo>
                        <a:pt x="16859" y="33742"/>
                      </a:moveTo>
                      <a:cubicBezTo>
                        <a:pt x="26194" y="33742"/>
                        <a:pt x="33814" y="26122"/>
                        <a:pt x="33814" y="16788"/>
                      </a:cubicBezTo>
                      <a:cubicBezTo>
                        <a:pt x="32956" y="-5596"/>
                        <a:pt x="857" y="-5596"/>
                        <a:pt x="0" y="16788"/>
                      </a:cubicBezTo>
                      <a:cubicBezTo>
                        <a:pt x="0" y="26122"/>
                        <a:pt x="7620" y="33742"/>
                        <a:pt x="16954" y="337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32" name="Google Shape;3032;p38"/>
                <p:cNvSpPr/>
                <p:nvPr/>
              </p:nvSpPr>
              <p:spPr>
                <a:xfrm>
                  <a:off x="3385851" y="2862619"/>
                  <a:ext cx="33813" cy="33742"/>
                </a:xfrm>
                <a:custGeom>
                  <a:avLst/>
                  <a:gdLst/>
                  <a:ahLst/>
                  <a:cxnLst/>
                  <a:rect l="l" t="t" r="r" b="b"/>
                  <a:pathLst>
                    <a:path w="33813" h="33742" extrusionOk="0">
                      <a:moveTo>
                        <a:pt x="16859" y="33742"/>
                      </a:moveTo>
                      <a:cubicBezTo>
                        <a:pt x="26194" y="33742"/>
                        <a:pt x="33814" y="26122"/>
                        <a:pt x="33814" y="16788"/>
                      </a:cubicBezTo>
                      <a:cubicBezTo>
                        <a:pt x="32956" y="-5596"/>
                        <a:pt x="857" y="-5596"/>
                        <a:pt x="0" y="16788"/>
                      </a:cubicBezTo>
                      <a:cubicBezTo>
                        <a:pt x="0" y="26122"/>
                        <a:pt x="7620" y="33742"/>
                        <a:pt x="16954" y="337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3033" name="Google Shape;3033;p38"/>
          <p:cNvGrpSpPr/>
          <p:nvPr/>
        </p:nvGrpSpPr>
        <p:grpSpPr>
          <a:xfrm rot="1481034">
            <a:off x="6753407" y="3081230"/>
            <a:ext cx="816577" cy="795878"/>
            <a:chOff x="10917276" y="3186820"/>
            <a:chExt cx="816600" cy="795900"/>
          </a:xfrm>
        </p:grpSpPr>
        <p:sp>
          <p:nvSpPr>
            <p:cNvPr id="3034" name="Google Shape;3034;p38"/>
            <p:cNvSpPr/>
            <p:nvPr/>
          </p:nvSpPr>
          <p:spPr>
            <a:xfrm>
              <a:off x="10917276" y="318682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35" name="Google Shape;3035;p38"/>
            <p:cNvGrpSpPr/>
            <p:nvPr/>
          </p:nvGrpSpPr>
          <p:grpSpPr>
            <a:xfrm>
              <a:off x="11170284" y="3395035"/>
              <a:ext cx="310583" cy="379504"/>
              <a:chOff x="6326749" y="2719863"/>
              <a:chExt cx="257788" cy="314967"/>
            </a:xfrm>
          </p:grpSpPr>
          <p:sp>
            <p:nvSpPr>
              <p:cNvPr id="3036" name="Google Shape;3036;p38"/>
              <p:cNvSpPr/>
              <p:nvPr/>
            </p:nvSpPr>
            <p:spPr>
              <a:xfrm>
                <a:off x="6326749" y="2719863"/>
                <a:ext cx="257788" cy="314967"/>
              </a:xfrm>
              <a:custGeom>
                <a:avLst/>
                <a:gdLst/>
                <a:ahLst/>
                <a:cxnLst/>
                <a:rect l="l" t="t" r="r" b="b"/>
                <a:pathLst>
                  <a:path w="257788" h="314967" extrusionOk="0">
                    <a:moveTo>
                      <a:pt x="257788" y="129159"/>
                    </a:moveTo>
                    <a:cubicBezTo>
                      <a:pt x="257788" y="57912"/>
                      <a:pt x="199876" y="0"/>
                      <a:pt x="128629" y="0"/>
                    </a:cubicBezTo>
                    <a:cubicBezTo>
                      <a:pt x="-13294" y="2381"/>
                      <a:pt x="-49393" y="193643"/>
                      <a:pt x="79385" y="248603"/>
                    </a:cubicBezTo>
                    <a:lnTo>
                      <a:pt x="79385" y="264509"/>
                    </a:lnTo>
                    <a:cubicBezTo>
                      <a:pt x="79385" y="274701"/>
                      <a:pt x="87672" y="282988"/>
                      <a:pt x="97863" y="282988"/>
                    </a:cubicBezTo>
                    <a:lnTo>
                      <a:pt x="122438" y="282988"/>
                    </a:lnTo>
                    <a:lnTo>
                      <a:pt x="122438" y="308610"/>
                    </a:lnTo>
                    <a:cubicBezTo>
                      <a:pt x="122438" y="311658"/>
                      <a:pt x="124629" y="314420"/>
                      <a:pt x="127677" y="314897"/>
                    </a:cubicBezTo>
                    <a:cubicBezTo>
                      <a:pt x="131487" y="315468"/>
                      <a:pt x="134725" y="312515"/>
                      <a:pt x="134725" y="308801"/>
                    </a:cubicBezTo>
                    <a:lnTo>
                      <a:pt x="134725" y="282988"/>
                    </a:lnTo>
                    <a:lnTo>
                      <a:pt x="159300" y="282988"/>
                    </a:lnTo>
                    <a:cubicBezTo>
                      <a:pt x="169491" y="282988"/>
                      <a:pt x="177778" y="274701"/>
                      <a:pt x="177778" y="264509"/>
                    </a:cubicBezTo>
                    <a:lnTo>
                      <a:pt x="177778" y="248603"/>
                    </a:lnTo>
                    <a:cubicBezTo>
                      <a:pt x="224641" y="229172"/>
                      <a:pt x="257693" y="182975"/>
                      <a:pt x="257693" y="129159"/>
                    </a:cubicBezTo>
                    <a:lnTo>
                      <a:pt x="257693" y="129159"/>
                    </a:lnTo>
                    <a:close/>
                    <a:moveTo>
                      <a:pt x="159395" y="270605"/>
                    </a:moveTo>
                    <a:lnTo>
                      <a:pt x="97863" y="270605"/>
                    </a:lnTo>
                    <a:cubicBezTo>
                      <a:pt x="94434" y="270605"/>
                      <a:pt x="91672" y="267843"/>
                      <a:pt x="91672" y="264414"/>
                    </a:cubicBezTo>
                    <a:lnTo>
                      <a:pt x="91672" y="252889"/>
                    </a:lnTo>
                    <a:cubicBezTo>
                      <a:pt x="114818" y="260033"/>
                      <a:pt x="142250" y="260033"/>
                      <a:pt x="165491" y="252889"/>
                    </a:cubicBezTo>
                    <a:lnTo>
                      <a:pt x="165491" y="264414"/>
                    </a:lnTo>
                    <a:cubicBezTo>
                      <a:pt x="165491" y="267843"/>
                      <a:pt x="162729" y="270605"/>
                      <a:pt x="159300" y="270605"/>
                    </a:cubicBezTo>
                    <a:close/>
                    <a:moveTo>
                      <a:pt x="128629" y="245936"/>
                    </a:moveTo>
                    <a:cubicBezTo>
                      <a:pt x="64240" y="245936"/>
                      <a:pt x="11757" y="193548"/>
                      <a:pt x="11757" y="129064"/>
                    </a:cubicBezTo>
                    <a:cubicBezTo>
                      <a:pt x="17663" y="-25718"/>
                      <a:pt x="239595" y="-25718"/>
                      <a:pt x="245501" y="129064"/>
                    </a:cubicBezTo>
                    <a:cubicBezTo>
                      <a:pt x="245501" y="193453"/>
                      <a:pt x="193113" y="245936"/>
                      <a:pt x="128629" y="2459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37" name="Google Shape;3037;p38"/>
              <p:cNvSpPr/>
              <p:nvPr/>
            </p:nvSpPr>
            <p:spPr>
              <a:xfrm>
                <a:off x="6418250" y="2785354"/>
                <a:ext cx="74065" cy="127315"/>
              </a:xfrm>
              <a:custGeom>
                <a:avLst/>
                <a:gdLst/>
                <a:ahLst/>
                <a:cxnLst/>
                <a:rect l="l" t="t" r="r" b="b"/>
                <a:pathLst>
                  <a:path w="74065" h="127315" extrusionOk="0">
                    <a:moveTo>
                      <a:pt x="67894" y="47666"/>
                    </a:moveTo>
                    <a:lnTo>
                      <a:pt x="51416" y="47666"/>
                    </a:lnTo>
                    <a:lnTo>
                      <a:pt x="62084" y="7756"/>
                    </a:lnTo>
                    <a:cubicBezTo>
                      <a:pt x="63798" y="1184"/>
                      <a:pt x="55226" y="-2912"/>
                      <a:pt x="51130" y="2517"/>
                    </a:cubicBezTo>
                    <a:lnTo>
                      <a:pt x="1219" y="69859"/>
                    </a:lnTo>
                    <a:cubicBezTo>
                      <a:pt x="-1829" y="73764"/>
                      <a:pt x="1219" y="79860"/>
                      <a:pt x="6172" y="79670"/>
                    </a:cubicBezTo>
                    <a:lnTo>
                      <a:pt x="22650" y="79670"/>
                    </a:lnTo>
                    <a:lnTo>
                      <a:pt x="11982" y="119580"/>
                    </a:lnTo>
                    <a:cubicBezTo>
                      <a:pt x="10268" y="126057"/>
                      <a:pt x="18840" y="130247"/>
                      <a:pt x="22936" y="124818"/>
                    </a:cubicBezTo>
                    <a:lnTo>
                      <a:pt x="72847" y="57476"/>
                    </a:lnTo>
                    <a:cubicBezTo>
                      <a:pt x="75895" y="53571"/>
                      <a:pt x="72847" y="47475"/>
                      <a:pt x="67894" y="47666"/>
                    </a:cubicBezTo>
                    <a:lnTo>
                      <a:pt x="67894" y="47666"/>
                    </a:lnTo>
                    <a:close/>
                    <a:moveTo>
                      <a:pt x="32270" y="91766"/>
                    </a:moveTo>
                    <a:lnTo>
                      <a:pt x="36747" y="75193"/>
                    </a:lnTo>
                    <a:cubicBezTo>
                      <a:pt x="37890" y="71383"/>
                      <a:pt x="34651" y="67192"/>
                      <a:pt x="30746" y="67287"/>
                    </a:cubicBezTo>
                    <a:lnTo>
                      <a:pt x="18364" y="67287"/>
                    </a:lnTo>
                    <a:lnTo>
                      <a:pt x="41986" y="35474"/>
                    </a:lnTo>
                    <a:lnTo>
                      <a:pt x="37509" y="52047"/>
                    </a:lnTo>
                    <a:cubicBezTo>
                      <a:pt x="36366" y="55857"/>
                      <a:pt x="39604" y="60048"/>
                      <a:pt x="43510" y="59953"/>
                    </a:cubicBezTo>
                    <a:lnTo>
                      <a:pt x="55892" y="59953"/>
                    </a:lnTo>
                    <a:lnTo>
                      <a:pt x="32270" y="917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32" name="Rectangle 31"/>
          <p:cNvSpPr/>
          <p:nvPr/>
        </p:nvSpPr>
        <p:spPr>
          <a:xfrm>
            <a:off x="692797" y="2310460"/>
            <a:ext cx="5749978" cy="923330"/>
          </a:xfrm>
          <a:prstGeom prst="rect">
            <a:avLst/>
          </a:prstGeom>
        </p:spPr>
        <p:txBody>
          <a:bodyPr wrap="square">
            <a:spAutoFit/>
          </a:bodyPr>
          <a:lstStyle/>
          <a:p>
            <a:pPr>
              <a:lnSpc>
                <a:spcPct val="150000"/>
              </a:lnSpc>
            </a:pPr>
            <a:r>
              <a:rPr lang="en-US" sz="3600" b="1"/>
              <a:t>Biểu thức </a:t>
            </a:r>
            <a:r>
              <a:rPr lang="en-US" sz="3600" b="1" smtClean="0"/>
              <a:t>kiểu </a:t>
            </a:r>
            <a:r>
              <a:rPr lang="en-US" sz="3600" b="1" smtClean="0"/>
              <a:t>logic</a:t>
            </a:r>
            <a:endParaRPr lang="en-US" sz="3600" b="1"/>
          </a:p>
        </p:txBody>
      </p:sp>
      <p:sp>
        <p:nvSpPr>
          <p:cNvPr id="33" name="Google Shape;4165;p70"/>
          <p:cNvSpPr/>
          <p:nvPr/>
        </p:nvSpPr>
        <p:spPr>
          <a:xfrm>
            <a:off x="6134941" y="67831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4" name="Google Shape;4165;p70"/>
          <p:cNvSpPr/>
          <p:nvPr/>
        </p:nvSpPr>
        <p:spPr>
          <a:xfrm>
            <a:off x="7827723" y="165422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5" name="Google Shape;4165;p70"/>
          <p:cNvSpPr/>
          <p:nvPr/>
        </p:nvSpPr>
        <p:spPr>
          <a:xfrm>
            <a:off x="6799312" y="3112330"/>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6" name="Google Shape;4165;p70"/>
          <p:cNvSpPr/>
          <p:nvPr/>
        </p:nvSpPr>
        <p:spPr>
          <a:xfrm>
            <a:off x="8223302" y="3784809"/>
            <a:ext cx="661406" cy="644883"/>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7" name="Google Shape;4310;p70"/>
          <p:cNvGrpSpPr/>
          <p:nvPr/>
        </p:nvGrpSpPr>
        <p:grpSpPr>
          <a:xfrm>
            <a:off x="8361731" y="3937586"/>
            <a:ext cx="384548" cy="339327"/>
            <a:chOff x="2595562" y="3552443"/>
            <a:chExt cx="337756" cy="298037"/>
          </a:xfrm>
        </p:grpSpPr>
        <p:grpSp>
          <p:nvGrpSpPr>
            <p:cNvPr id="38" name="Google Shape;4311;p70"/>
            <p:cNvGrpSpPr/>
            <p:nvPr/>
          </p:nvGrpSpPr>
          <p:grpSpPr>
            <a:xfrm>
              <a:off x="2602134" y="3582732"/>
              <a:ext cx="234886" cy="218980"/>
              <a:chOff x="2602134" y="3582732"/>
              <a:chExt cx="234886" cy="218980"/>
            </a:xfrm>
          </p:grpSpPr>
          <p:sp>
            <p:nvSpPr>
              <p:cNvPr id="44" name="Google Shape;4312;p70"/>
              <p:cNvSpPr/>
              <p:nvPr/>
            </p:nvSpPr>
            <p:spPr>
              <a:xfrm>
                <a:off x="2602134" y="3582732"/>
                <a:ext cx="234886" cy="50768"/>
              </a:xfrm>
              <a:custGeom>
                <a:avLst/>
                <a:gdLst/>
                <a:ahLst/>
                <a:cxnLst/>
                <a:rect l="l" t="t" r="r" b="b"/>
                <a:pathLst>
                  <a:path w="234886" h="50768" extrusionOk="0">
                    <a:moveTo>
                      <a:pt x="0" y="0"/>
                    </a:moveTo>
                    <a:lnTo>
                      <a:pt x="234887" y="0"/>
                    </a:lnTo>
                    <a:lnTo>
                      <a:pt x="234887" y="50768"/>
                    </a:lnTo>
                    <a:lnTo>
                      <a:pt x="0" y="50768"/>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313;p70"/>
              <p:cNvSpPr/>
              <p:nvPr/>
            </p:nvSpPr>
            <p:spPr>
              <a:xfrm>
                <a:off x="2643758" y="3746277"/>
                <a:ext cx="151733" cy="55435"/>
              </a:xfrm>
              <a:custGeom>
                <a:avLst/>
                <a:gdLst/>
                <a:ahLst/>
                <a:cxnLst/>
                <a:rect l="l" t="t" r="r" b="b"/>
                <a:pathLst>
                  <a:path w="151733" h="55435" extrusionOk="0">
                    <a:moveTo>
                      <a:pt x="0" y="0"/>
                    </a:moveTo>
                    <a:lnTo>
                      <a:pt x="151733" y="0"/>
                    </a:lnTo>
                    <a:lnTo>
                      <a:pt x="151733" y="55436"/>
                    </a:lnTo>
                    <a:lnTo>
                      <a:pt x="0" y="55436"/>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9" name="Google Shape;4314;p70"/>
            <p:cNvGrpSpPr/>
            <p:nvPr/>
          </p:nvGrpSpPr>
          <p:grpSpPr>
            <a:xfrm>
              <a:off x="2595562" y="3552443"/>
              <a:ext cx="337756" cy="298037"/>
              <a:chOff x="2595562" y="3552443"/>
              <a:chExt cx="337756" cy="298037"/>
            </a:xfrm>
          </p:grpSpPr>
          <p:sp>
            <p:nvSpPr>
              <p:cNvPr id="40" name="Google Shape;4315;p70"/>
              <p:cNvSpPr/>
              <p:nvPr/>
            </p:nvSpPr>
            <p:spPr>
              <a:xfrm>
                <a:off x="2865405" y="3552443"/>
                <a:ext cx="67913" cy="298037"/>
              </a:xfrm>
              <a:custGeom>
                <a:avLst/>
                <a:gdLst/>
                <a:ahLst/>
                <a:cxnLst/>
                <a:rect l="l" t="t" r="r" b="b"/>
                <a:pathLst>
                  <a:path w="67913" h="298037" extrusionOk="0">
                    <a:moveTo>
                      <a:pt x="67913" y="241935"/>
                    </a:moveTo>
                    <a:cubicBezTo>
                      <a:pt x="67913" y="241935"/>
                      <a:pt x="67913" y="241268"/>
                      <a:pt x="67913" y="241173"/>
                    </a:cubicBezTo>
                    <a:lnTo>
                      <a:pt x="67913" y="20288"/>
                    </a:lnTo>
                    <a:cubicBezTo>
                      <a:pt x="67913" y="9049"/>
                      <a:pt x="58864" y="0"/>
                      <a:pt x="47625" y="0"/>
                    </a:cubicBezTo>
                    <a:lnTo>
                      <a:pt x="20288" y="0"/>
                    </a:lnTo>
                    <a:cubicBezTo>
                      <a:pt x="9049" y="0"/>
                      <a:pt x="0" y="9049"/>
                      <a:pt x="0" y="20288"/>
                    </a:cubicBezTo>
                    <a:lnTo>
                      <a:pt x="0" y="241173"/>
                    </a:lnTo>
                    <a:cubicBezTo>
                      <a:pt x="0" y="241173"/>
                      <a:pt x="0" y="241935"/>
                      <a:pt x="0" y="241935"/>
                    </a:cubicBezTo>
                    <a:cubicBezTo>
                      <a:pt x="95" y="242792"/>
                      <a:pt x="381" y="243649"/>
                      <a:pt x="762" y="244411"/>
                    </a:cubicBezTo>
                    <a:lnTo>
                      <a:pt x="28099" y="294608"/>
                    </a:lnTo>
                    <a:cubicBezTo>
                      <a:pt x="29242" y="296704"/>
                      <a:pt x="31528" y="298037"/>
                      <a:pt x="33909" y="298037"/>
                    </a:cubicBezTo>
                    <a:cubicBezTo>
                      <a:pt x="36290" y="298037"/>
                      <a:pt x="38576" y="296704"/>
                      <a:pt x="39719" y="294608"/>
                    </a:cubicBezTo>
                    <a:lnTo>
                      <a:pt x="67056" y="244411"/>
                    </a:lnTo>
                    <a:cubicBezTo>
                      <a:pt x="67437" y="243649"/>
                      <a:pt x="67723" y="242792"/>
                      <a:pt x="67818" y="241935"/>
                    </a:cubicBezTo>
                    <a:lnTo>
                      <a:pt x="67818" y="241935"/>
                    </a:lnTo>
                    <a:close/>
                    <a:moveTo>
                      <a:pt x="54769" y="64579"/>
                    </a:moveTo>
                    <a:lnTo>
                      <a:pt x="13240" y="64579"/>
                    </a:lnTo>
                    <a:lnTo>
                      <a:pt x="13240" y="49435"/>
                    </a:lnTo>
                    <a:lnTo>
                      <a:pt x="54769" y="49435"/>
                    </a:lnTo>
                    <a:lnTo>
                      <a:pt x="54769" y="64579"/>
                    </a:lnTo>
                    <a:close/>
                    <a:moveTo>
                      <a:pt x="13240" y="77819"/>
                    </a:moveTo>
                    <a:lnTo>
                      <a:pt x="54769" y="77819"/>
                    </a:lnTo>
                    <a:lnTo>
                      <a:pt x="54769" y="234124"/>
                    </a:lnTo>
                    <a:lnTo>
                      <a:pt x="13240" y="234124"/>
                    </a:lnTo>
                    <a:lnTo>
                      <a:pt x="13240" y="77819"/>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moveTo>
                      <a:pt x="40386" y="265367"/>
                    </a:moveTo>
                    <a:cubicBezTo>
                      <a:pt x="39624" y="262509"/>
                      <a:pt x="37052" y="260509"/>
                      <a:pt x="34004" y="260509"/>
                    </a:cubicBezTo>
                    <a:cubicBezTo>
                      <a:pt x="30956" y="260509"/>
                      <a:pt x="28384" y="262604"/>
                      <a:pt x="27622" y="265367"/>
                    </a:cubicBezTo>
                    <a:lnTo>
                      <a:pt x="17812" y="247269"/>
                    </a:lnTo>
                    <a:lnTo>
                      <a:pt x="50197" y="247269"/>
                    </a:lnTo>
                    <a:lnTo>
                      <a:pt x="40386" y="265367"/>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 name="Google Shape;4316;p70"/>
              <p:cNvSpPr/>
              <p:nvPr/>
            </p:nvSpPr>
            <p:spPr>
              <a:xfrm>
                <a:off x="2595562" y="3565425"/>
                <a:ext cx="248031" cy="284388"/>
              </a:xfrm>
              <a:custGeom>
                <a:avLst/>
                <a:gdLst/>
                <a:ahLst/>
                <a:cxnLst/>
                <a:rect l="l" t="t" r="r" b="b"/>
                <a:pathLst>
                  <a:path w="248031" h="284388" extrusionOk="0">
                    <a:moveTo>
                      <a:pt x="241459" y="10640"/>
                    </a:moveTo>
                    <a:lnTo>
                      <a:pt x="217742" y="10640"/>
                    </a:lnTo>
                    <a:lnTo>
                      <a:pt x="217742" y="6830"/>
                    </a:lnTo>
                    <a:cubicBezTo>
                      <a:pt x="217742" y="3496"/>
                      <a:pt x="215360" y="544"/>
                      <a:pt x="212122" y="67"/>
                    </a:cubicBezTo>
                    <a:cubicBezTo>
                      <a:pt x="208026" y="-504"/>
                      <a:pt x="204502" y="2639"/>
                      <a:pt x="204502" y="6640"/>
                    </a:cubicBezTo>
                    <a:lnTo>
                      <a:pt x="204502" y="10640"/>
                    </a:lnTo>
                    <a:lnTo>
                      <a:pt x="182690" y="10640"/>
                    </a:lnTo>
                    <a:lnTo>
                      <a:pt x="182690" y="6830"/>
                    </a:lnTo>
                    <a:cubicBezTo>
                      <a:pt x="182690" y="3496"/>
                      <a:pt x="180308" y="544"/>
                      <a:pt x="177070" y="67"/>
                    </a:cubicBezTo>
                    <a:cubicBezTo>
                      <a:pt x="172974" y="-504"/>
                      <a:pt x="169450" y="2639"/>
                      <a:pt x="169450" y="6640"/>
                    </a:cubicBezTo>
                    <a:lnTo>
                      <a:pt x="169450" y="10640"/>
                    </a:lnTo>
                    <a:lnTo>
                      <a:pt x="147638" y="10640"/>
                    </a:lnTo>
                    <a:lnTo>
                      <a:pt x="147638" y="6830"/>
                    </a:lnTo>
                    <a:cubicBezTo>
                      <a:pt x="147638" y="3496"/>
                      <a:pt x="145256" y="544"/>
                      <a:pt x="142018" y="67"/>
                    </a:cubicBezTo>
                    <a:cubicBezTo>
                      <a:pt x="137922" y="-504"/>
                      <a:pt x="134398" y="2639"/>
                      <a:pt x="134398" y="6640"/>
                    </a:cubicBezTo>
                    <a:lnTo>
                      <a:pt x="134398" y="10640"/>
                    </a:lnTo>
                    <a:lnTo>
                      <a:pt x="112586" y="10640"/>
                    </a:lnTo>
                    <a:lnTo>
                      <a:pt x="112586" y="6830"/>
                    </a:lnTo>
                    <a:cubicBezTo>
                      <a:pt x="112586" y="3496"/>
                      <a:pt x="110204" y="544"/>
                      <a:pt x="106966" y="67"/>
                    </a:cubicBezTo>
                    <a:cubicBezTo>
                      <a:pt x="102870" y="-504"/>
                      <a:pt x="99346" y="2639"/>
                      <a:pt x="99346" y="6640"/>
                    </a:cubicBezTo>
                    <a:lnTo>
                      <a:pt x="99346" y="10640"/>
                    </a:lnTo>
                    <a:lnTo>
                      <a:pt x="77534" y="10640"/>
                    </a:lnTo>
                    <a:lnTo>
                      <a:pt x="77534" y="6830"/>
                    </a:lnTo>
                    <a:cubicBezTo>
                      <a:pt x="77534" y="3496"/>
                      <a:pt x="75152" y="544"/>
                      <a:pt x="71914" y="67"/>
                    </a:cubicBezTo>
                    <a:cubicBezTo>
                      <a:pt x="67818" y="-504"/>
                      <a:pt x="64294" y="2639"/>
                      <a:pt x="64294" y="6640"/>
                    </a:cubicBezTo>
                    <a:lnTo>
                      <a:pt x="64294" y="10640"/>
                    </a:lnTo>
                    <a:lnTo>
                      <a:pt x="42482" y="10640"/>
                    </a:lnTo>
                    <a:lnTo>
                      <a:pt x="42482" y="6830"/>
                    </a:lnTo>
                    <a:cubicBezTo>
                      <a:pt x="42482" y="3496"/>
                      <a:pt x="40100" y="544"/>
                      <a:pt x="36862" y="67"/>
                    </a:cubicBezTo>
                    <a:cubicBezTo>
                      <a:pt x="32766" y="-504"/>
                      <a:pt x="29242" y="2639"/>
                      <a:pt x="29242" y="6640"/>
                    </a:cubicBezTo>
                    <a:lnTo>
                      <a:pt x="29242" y="10640"/>
                    </a:lnTo>
                    <a:lnTo>
                      <a:pt x="6572" y="10640"/>
                    </a:lnTo>
                    <a:cubicBezTo>
                      <a:pt x="2953" y="10640"/>
                      <a:pt x="0" y="13593"/>
                      <a:pt x="0" y="17212"/>
                    </a:cubicBezTo>
                    <a:lnTo>
                      <a:pt x="0" y="277816"/>
                    </a:lnTo>
                    <a:cubicBezTo>
                      <a:pt x="0" y="281436"/>
                      <a:pt x="2953" y="284388"/>
                      <a:pt x="6572" y="284388"/>
                    </a:cubicBezTo>
                    <a:lnTo>
                      <a:pt x="241459" y="284388"/>
                    </a:lnTo>
                    <a:cubicBezTo>
                      <a:pt x="245078" y="284388"/>
                      <a:pt x="248031" y="281436"/>
                      <a:pt x="248031" y="277816"/>
                    </a:cubicBezTo>
                    <a:lnTo>
                      <a:pt x="248031" y="19117"/>
                    </a:lnTo>
                    <a:cubicBezTo>
                      <a:pt x="248031" y="15403"/>
                      <a:pt x="245078" y="11593"/>
                      <a:pt x="241459" y="10640"/>
                    </a:cubicBezTo>
                    <a:lnTo>
                      <a:pt x="241459" y="10640"/>
                    </a:lnTo>
                    <a:close/>
                    <a:moveTo>
                      <a:pt x="234887" y="271244"/>
                    </a:moveTo>
                    <a:lnTo>
                      <a:pt x="13240" y="271244"/>
                    </a:lnTo>
                    <a:lnTo>
                      <a:pt x="13240" y="23880"/>
                    </a:lnTo>
                    <a:lnTo>
                      <a:pt x="29718" y="23880"/>
                    </a:lnTo>
                    <a:lnTo>
                      <a:pt x="29718" y="36262"/>
                    </a:lnTo>
                    <a:cubicBezTo>
                      <a:pt x="29718" y="39596"/>
                      <a:pt x="32099" y="42549"/>
                      <a:pt x="35338" y="43025"/>
                    </a:cubicBezTo>
                    <a:cubicBezTo>
                      <a:pt x="39434" y="43597"/>
                      <a:pt x="42958" y="40453"/>
                      <a:pt x="42958" y="36453"/>
                    </a:cubicBezTo>
                    <a:lnTo>
                      <a:pt x="42958" y="23880"/>
                    </a:lnTo>
                    <a:lnTo>
                      <a:pt x="64770" y="23880"/>
                    </a:lnTo>
                    <a:lnTo>
                      <a:pt x="64770" y="36262"/>
                    </a:lnTo>
                    <a:cubicBezTo>
                      <a:pt x="64770" y="39596"/>
                      <a:pt x="67151" y="42549"/>
                      <a:pt x="70390" y="43025"/>
                    </a:cubicBezTo>
                    <a:cubicBezTo>
                      <a:pt x="74486" y="43597"/>
                      <a:pt x="78010" y="40453"/>
                      <a:pt x="78010" y="36453"/>
                    </a:cubicBezTo>
                    <a:lnTo>
                      <a:pt x="78010" y="23880"/>
                    </a:lnTo>
                    <a:lnTo>
                      <a:pt x="99822" y="23880"/>
                    </a:lnTo>
                    <a:lnTo>
                      <a:pt x="99822" y="36262"/>
                    </a:lnTo>
                    <a:cubicBezTo>
                      <a:pt x="99822" y="39596"/>
                      <a:pt x="102203" y="42549"/>
                      <a:pt x="105442" y="43025"/>
                    </a:cubicBezTo>
                    <a:cubicBezTo>
                      <a:pt x="109538" y="43597"/>
                      <a:pt x="113062" y="40453"/>
                      <a:pt x="113062" y="36453"/>
                    </a:cubicBezTo>
                    <a:lnTo>
                      <a:pt x="113062" y="23880"/>
                    </a:lnTo>
                    <a:lnTo>
                      <a:pt x="134874" y="23880"/>
                    </a:lnTo>
                    <a:lnTo>
                      <a:pt x="134874" y="36262"/>
                    </a:lnTo>
                    <a:cubicBezTo>
                      <a:pt x="134874" y="39596"/>
                      <a:pt x="137255" y="42549"/>
                      <a:pt x="140494" y="43025"/>
                    </a:cubicBezTo>
                    <a:cubicBezTo>
                      <a:pt x="144590" y="43597"/>
                      <a:pt x="148114" y="40453"/>
                      <a:pt x="148114" y="36453"/>
                    </a:cubicBezTo>
                    <a:lnTo>
                      <a:pt x="148114" y="23880"/>
                    </a:lnTo>
                    <a:lnTo>
                      <a:pt x="169926" y="23880"/>
                    </a:lnTo>
                    <a:lnTo>
                      <a:pt x="169926" y="36262"/>
                    </a:lnTo>
                    <a:cubicBezTo>
                      <a:pt x="169926" y="39596"/>
                      <a:pt x="172307" y="42549"/>
                      <a:pt x="175546" y="43025"/>
                    </a:cubicBezTo>
                    <a:cubicBezTo>
                      <a:pt x="179642" y="43597"/>
                      <a:pt x="183166" y="40453"/>
                      <a:pt x="183166" y="36453"/>
                    </a:cubicBezTo>
                    <a:lnTo>
                      <a:pt x="183166" y="23880"/>
                    </a:lnTo>
                    <a:lnTo>
                      <a:pt x="204978" y="23880"/>
                    </a:lnTo>
                    <a:lnTo>
                      <a:pt x="204978" y="36262"/>
                    </a:lnTo>
                    <a:cubicBezTo>
                      <a:pt x="204978" y="39596"/>
                      <a:pt x="207359" y="42549"/>
                      <a:pt x="210598" y="43025"/>
                    </a:cubicBezTo>
                    <a:cubicBezTo>
                      <a:pt x="214694" y="43597"/>
                      <a:pt x="218218" y="40453"/>
                      <a:pt x="218218" y="36453"/>
                    </a:cubicBezTo>
                    <a:lnTo>
                      <a:pt x="218218" y="23880"/>
                    </a:lnTo>
                    <a:lnTo>
                      <a:pt x="235363" y="23880"/>
                    </a:lnTo>
                    <a:lnTo>
                      <a:pt x="235363" y="271244"/>
                    </a:lnTo>
                    <a:lnTo>
                      <a:pt x="235363" y="27124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 name="Google Shape;4317;p70"/>
              <p:cNvSpPr/>
              <p:nvPr/>
            </p:nvSpPr>
            <p:spPr>
              <a:xfrm>
                <a:off x="2636833" y="3696175"/>
                <a:ext cx="165107" cy="13239"/>
              </a:xfrm>
              <a:custGeom>
                <a:avLst/>
                <a:gdLst/>
                <a:ahLst/>
                <a:cxnLst/>
                <a:rect l="l" t="t" r="r" b="b"/>
                <a:pathLst>
                  <a:path w="165107" h="13239" extrusionOk="0">
                    <a:moveTo>
                      <a:pt x="158468" y="0"/>
                    </a:moveTo>
                    <a:lnTo>
                      <a:pt x="6830" y="0"/>
                    </a:lnTo>
                    <a:cubicBezTo>
                      <a:pt x="3496" y="0"/>
                      <a:pt x="544" y="2381"/>
                      <a:pt x="67" y="5620"/>
                    </a:cubicBezTo>
                    <a:cubicBezTo>
                      <a:pt x="-504" y="9716"/>
                      <a:pt x="2639" y="13240"/>
                      <a:pt x="6640" y="13240"/>
                    </a:cubicBezTo>
                    <a:lnTo>
                      <a:pt x="158278" y="13240"/>
                    </a:lnTo>
                    <a:cubicBezTo>
                      <a:pt x="161611" y="13240"/>
                      <a:pt x="164564" y="10858"/>
                      <a:pt x="165040" y="7620"/>
                    </a:cubicBezTo>
                    <a:cubicBezTo>
                      <a:pt x="165612" y="3524"/>
                      <a:pt x="162469" y="0"/>
                      <a:pt x="158468" y="0"/>
                    </a:cubicBezTo>
                    <a:lnTo>
                      <a:pt x="158468"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318;p70"/>
              <p:cNvSpPr/>
              <p:nvPr/>
            </p:nvSpPr>
            <p:spPr>
              <a:xfrm>
                <a:off x="2636833" y="3661218"/>
                <a:ext cx="165107" cy="13239"/>
              </a:xfrm>
              <a:custGeom>
                <a:avLst/>
                <a:gdLst/>
                <a:ahLst/>
                <a:cxnLst/>
                <a:rect l="l" t="t" r="r" b="b"/>
                <a:pathLst>
                  <a:path w="165107" h="13239" extrusionOk="0">
                    <a:moveTo>
                      <a:pt x="158468" y="0"/>
                    </a:moveTo>
                    <a:lnTo>
                      <a:pt x="6830" y="0"/>
                    </a:lnTo>
                    <a:cubicBezTo>
                      <a:pt x="3496" y="0"/>
                      <a:pt x="544" y="2381"/>
                      <a:pt x="67" y="5620"/>
                    </a:cubicBezTo>
                    <a:cubicBezTo>
                      <a:pt x="-504" y="9715"/>
                      <a:pt x="2639" y="13240"/>
                      <a:pt x="6640" y="13240"/>
                    </a:cubicBezTo>
                    <a:lnTo>
                      <a:pt x="158278" y="13240"/>
                    </a:lnTo>
                    <a:cubicBezTo>
                      <a:pt x="161611" y="13240"/>
                      <a:pt x="164564" y="10859"/>
                      <a:pt x="165040" y="7620"/>
                    </a:cubicBezTo>
                    <a:cubicBezTo>
                      <a:pt x="165612" y="3524"/>
                      <a:pt x="162469" y="0"/>
                      <a:pt x="158468"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46" name="Google Shape;4399;p70"/>
          <p:cNvGrpSpPr/>
          <p:nvPr/>
        </p:nvGrpSpPr>
        <p:grpSpPr>
          <a:xfrm>
            <a:off x="7959950" y="1797002"/>
            <a:ext cx="471220" cy="437199"/>
            <a:chOff x="9258299" y="3544728"/>
            <a:chExt cx="337757" cy="313372"/>
          </a:xfrm>
        </p:grpSpPr>
        <p:grpSp>
          <p:nvGrpSpPr>
            <p:cNvPr id="47" name="Google Shape;4400;p70"/>
            <p:cNvGrpSpPr/>
            <p:nvPr/>
          </p:nvGrpSpPr>
          <p:grpSpPr>
            <a:xfrm>
              <a:off x="9258299" y="3601592"/>
              <a:ext cx="256412" cy="256508"/>
              <a:chOff x="9258299" y="3601592"/>
              <a:chExt cx="256412" cy="256508"/>
            </a:xfrm>
          </p:grpSpPr>
          <p:sp>
            <p:nvSpPr>
              <p:cNvPr id="49" name="Google Shape;4401;p70"/>
              <p:cNvSpPr/>
              <p:nvPr/>
            </p:nvSpPr>
            <p:spPr>
              <a:xfrm>
                <a:off x="9316905" y="3692461"/>
                <a:ext cx="139295" cy="13239"/>
              </a:xfrm>
              <a:custGeom>
                <a:avLst/>
                <a:gdLst/>
                <a:ahLst/>
                <a:cxnLst/>
                <a:rect l="l" t="t" r="r" b="b"/>
                <a:pathLst>
                  <a:path w="139295" h="13239" extrusionOk="0">
                    <a:moveTo>
                      <a:pt x="132656" y="0"/>
                    </a:moveTo>
                    <a:lnTo>
                      <a:pt x="6830" y="0"/>
                    </a:lnTo>
                    <a:cubicBezTo>
                      <a:pt x="3497" y="0"/>
                      <a:pt x="544" y="2381"/>
                      <a:pt x="67" y="5620"/>
                    </a:cubicBezTo>
                    <a:cubicBezTo>
                      <a:pt x="-504" y="9715"/>
                      <a:pt x="2639" y="13240"/>
                      <a:pt x="6640" y="13240"/>
                    </a:cubicBezTo>
                    <a:lnTo>
                      <a:pt x="132465" y="13240"/>
                    </a:lnTo>
                    <a:cubicBezTo>
                      <a:pt x="135799" y="13240"/>
                      <a:pt x="138751" y="10858"/>
                      <a:pt x="139228" y="7620"/>
                    </a:cubicBezTo>
                    <a:cubicBezTo>
                      <a:pt x="139799" y="3524"/>
                      <a:pt x="136656" y="0"/>
                      <a:pt x="132656"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0" name="Google Shape;4402;p70"/>
              <p:cNvSpPr/>
              <p:nvPr/>
            </p:nvSpPr>
            <p:spPr>
              <a:xfrm>
                <a:off x="9316905" y="3752468"/>
                <a:ext cx="139295" cy="13239"/>
              </a:xfrm>
              <a:custGeom>
                <a:avLst/>
                <a:gdLst/>
                <a:ahLst/>
                <a:cxnLst/>
                <a:rect l="l" t="t" r="r" b="b"/>
                <a:pathLst>
                  <a:path w="139295" h="13239" extrusionOk="0">
                    <a:moveTo>
                      <a:pt x="6640" y="13240"/>
                    </a:moveTo>
                    <a:lnTo>
                      <a:pt x="132465" y="13240"/>
                    </a:lnTo>
                    <a:cubicBezTo>
                      <a:pt x="135799" y="13240"/>
                      <a:pt x="138751" y="10858"/>
                      <a:pt x="139228" y="7620"/>
                    </a:cubicBezTo>
                    <a:cubicBezTo>
                      <a:pt x="139799" y="3524"/>
                      <a:pt x="136656" y="0"/>
                      <a:pt x="132656" y="0"/>
                    </a:cubicBezTo>
                    <a:lnTo>
                      <a:pt x="6830" y="0"/>
                    </a:lnTo>
                    <a:cubicBezTo>
                      <a:pt x="3497"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1" name="Google Shape;4403;p70"/>
              <p:cNvSpPr/>
              <p:nvPr/>
            </p:nvSpPr>
            <p:spPr>
              <a:xfrm>
                <a:off x="9316905" y="3722178"/>
                <a:ext cx="33948" cy="13239"/>
              </a:xfrm>
              <a:custGeom>
                <a:avLst/>
                <a:gdLst/>
                <a:ahLst/>
                <a:cxnLst/>
                <a:rect l="l" t="t" r="r" b="b"/>
                <a:pathLst>
                  <a:path w="33948" h="13239" extrusionOk="0">
                    <a:moveTo>
                      <a:pt x="6640" y="13240"/>
                    </a:moveTo>
                    <a:lnTo>
                      <a:pt x="27119" y="13240"/>
                    </a:lnTo>
                    <a:cubicBezTo>
                      <a:pt x="30452" y="13240"/>
                      <a:pt x="33405" y="10858"/>
                      <a:pt x="33882" y="7620"/>
                    </a:cubicBezTo>
                    <a:cubicBezTo>
                      <a:pt x="34453" y="3524"/>
                      <a:pt x="31310" y="0"/>
                      <a:pt x="27309" y="0"/>
                    </a:cubicBezTo>
                    <a:lnTo>
                      <a:pt x="6830" y="0"/>
                    </a:lnTo>
                    <a:cubicBezTo>
                      <a:pt x="3497" y="0"/>
                      <a:pt x="544" y="2381"/>
                      <a:pt x="67" y="5620"/>
                    </a:cubicBezTo>
                    <a:cubicBezTo>
                      <a:pt x="-504" y="9716"/>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2" name="Google Shape;4404;p70"/>
              <p:cNvSpPr/>
              <p:nvPr/>
            </p:nvSpPr>
            <p:spPr>
              <a:xfrm>
                <a:off x="9372341" y="3722178"/>
                <a:ext cx="83859" cy="13239"/>
              </a:xfrm>
              <a:custGeom>
                <a:avLst/>
                <a:gdLst/>
                <a:ahLst/>
                <a:cxnLst/>
                <a:rect l="l" t="t" r="r" b="b"/>
                <a:pathLst>
                  <a:path w="83859" h="13239" extrusionOk="0">
                    <a:moveTo>
                      <a:pt x="77220" y="0"/>
                    </a:moveTo>
                    <a:lnTo>
                      <a:pt x="6830" y="0"/>
                    </a:lnTo>
                    <a:cubicBezTo>
                      <a:pt x="3497" y="0"/>
                      <a:pt x="544" y="2381"/>
                      <a:pt x="67" y="5620"/>
                    </a:cubicBezTo>
                    <a:cubicBezTo>
                      <a:pt x="-504" y="9716"/>
                      <a:pt x="2639" y="13240"/>
                      <a:pt x="6640" y="13240"/>
                    </a:cubicBezTo>
                    <a:lnTo>
                      <a:pt x="77029" y="13240"/>
                    </a:lnTo>
                    <a:cubicBezTo>
                      <a:pt x="80363" y="13240"/>
                      <a:pt x="83316" y="10858"/>
                      <a:pt x="83792" y="7620"/>
                    </a:cubicBezTo>
                    <a:cubicBezTo>
                      <a:pt x="84364" y="3524"/>
                      <a:pt x="81220" y="0"/>
                      <a:pt x="77220"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3" name="Google Shape;4405;p70"/>
              <p:cNvSpPr/>
              <p:nvPr/>
            </p:nvSpPr>
            <p:spPr>
              <a:xfrm>
                <a:off x="9258299" y="3601592"/>
                <a:ext cx="256412" cy="256508"/>
              </a:xfrm>
              <a:custGeom>
                <a:avLst/>
                <a:gdLst/>
                <a:ahLst/>
                <a:cxnLst/>
                <a:rect l="l" t="t" r="r" b="b"/>
                <a:pathLst>
                  <a:path w="256412" h="256508" extrusionOk="0">
                    <a:moveTo>
                      <a:pt x="248698" y="84296"/>
                    </a:moveTo>
                    <a:cubicBezTo>
                      <a:pt x="247459" y="80867"/>
                      <a:pt x="243650" y="79153"/>
                      <a:pt x="240220" y="80391"/>
                    </a:cubicBezTo>
                    <a:cubicBezTo>
                      <a:pt x="236791" y="81629"/>
                      <a:pt x="235077" y="85439"/>
                      <a:pt x="236315" y="88868"/>
                    </a:cubicBezTo>
                    <a:cubicBezTo>
                      <a:pt x="240887" y="101441"/>
                      <a:pt x="243268" y="114681"/>
                      <a:pt x="243268" y="128206"/>
                    </a:cubicBezTo>
                    <a:cubicBezTo>
                      <a:pt x="243268" y="191643"/>
                      <a:pt x="191643" y="243269"/>
                      <a:pt x="128301" y="243269"/>
                    </a:cubicBezTo>
                    <a:cubicBezTo>
                      <a:pt x="99726" y="243269"/>
                      <a:pt x="72295" y="232696"/>
                      <a:pt x="51149" y="213455"/>
                    </a:cubicBezTo>
                    <a:cubicBezTo>
                      <a:pt x="49530" y="211931"/>
                      <a:pt x="47244" y="211360"/>
                      <a:pt x="45053" y="211931"/>
                    </a:cubicBezTo>
                    <a:lnTo>
                      <a:pt x="26861" y="216694"/>
                    </a:lnTo>
                    <a:lnTo>
                      <a:pt x="33338" y="197834"/>
                    </a:lnTo>
                    <a:cubicBezTo>
                      <a:pt x="34004" y="195929"/>
                      <a:pt x="33718" y="193739"/>
                      <a:pt x="32575" y="192024"/>
                    </a:cubicBezTo>
                    <a:cubicBezTo>
                      <a:pt x="19908" y="173069"/>
                      <a:pt x="13240" y="151066"/>
                      <a:pt x="13240" y="128206"/>
                    </a:cubicBezTo>
                    <a:cubicBezTo>
                      <a:pt x="13240" y="64770"/>
                      <a:pt x="64865" y="13144"/>
                      <a:pt x="128207" y="13144"/>
                    </a:cubicBezTo>
                    <a:cubicBezTo>
                      <a:pt x="150590" y="13144"/>
                      <a:pt x="172308" y="19621"/>
                      <a:pt x="190976" y="31813"/>
                    </a:cubicBezTo>
                    <a:cubicBezTo>
                      <a:pt x="194024" y="33814"/>
                      <a:pt x="198120" y="32956"/>
                      <a:pt x="200120" y="29908"/>
                    </a:cubicBezTo>
                    <a:cubicBezTo>
                      <a:pt x="202120" y="26860"/>
                      <a:pt x="201263" y="22765"/>
                      <a:pt x="198215" y="20765"/>
                    </a:cubicBezTo>
                    <a:cubicBezTo>
                      <a:pt x="177355" y="7144"/>
                      <a:pt x="153162" y="0"/>
                      <a:pt x="128207" y="0"/>
                    </a:cubicBezTo>
                    <a:cubicBezTo>
                      <a:pt x="57531" y="0"/>
                      <a:pt x="0" y="57531"/>
                      <a:pt x="0" y="128206"/>
                    </a:cubicBezTo>
                    <a:cubicBezTo>
                      <a:pt x="0" y="152590"/>
                      <a:pt x="6763" y="176117"/>
                      <a:pt x="19717" y="196596"/>
                    </a:cubicBezTo>
                    <a:lnTo>
                      <a:pt x="10287" y="224123"/>
                    </a:lnTo>
                    <a:cubicBezTo>
                      <a:pt x="9525" y="226409"/>
                      <a:pt x="10001" y="228981"/>
                      <a:pt x="11716" y="230791"/>
                    </a:cubicBezTo>
                    <a:cubicBezTo>
                      <a:pt x="13335" y="232600"/>
                      <a:pt x="15907" y="233267"/>
                      <a:pt x="18192" y="232696"/>
                    </a:cubicBezTo>
                    <a:lnTo>
                      <a:pt x="44863" y="225743"/>
                    </a:lnTo>
                    <a:cubicBezTo>
                      <a:pt x="68104" y="245650"/>
                      <a:pt x="97536" y="256508"/>
                      <a:pt x="128207" y="256508"/>
                    </a:cubicBezTo>
                    <a:cubicBezTo>
                      <a:pt x="198882" y="256508"/>
                      <a:pt x="256413" y="198977"/>
                      <a:pt x="256413" y="128302"/>
                    </a:cubicBezTo>
                    <a:cubicBezTo>
                      <a:pt x="256413" y="113252"/>
                      <a:pt x="253841" y="98489"/>
                      <a:pt x="248698" y="84391"/>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8" name="Google Shape;4406;p70"/>
            <p:cNvSpPr/>
            <p:nvPr/>
          </p:nvSpPr>
          <p:spPr>
            <a:xfrm>
              <a:off x="9414033" y="3544728"/>
              <a:ext cx="182023" cy="182022"/>
            </a:xfrm>
            <a:custGeom>
              <a:avLst/>
              <a:gdLst/>
              <a:ahLst/>
              <a:cxnLst/>
              <a:rect l="l" t="t" r="r" b="b"/>
              <a:pathLst>
                <a:path w="182023" h="182022" extrusionOk="0">
                  <a:moveTo>
                    <a:pt x="169259" y="74771"/>
                  </a:moveTo>
                  <a:cubicBezTo>
                    <a:pt x="167164" y="64770"/>
                    <a:pt x="163259" y="55435"/>
                    <a:pt x="157829" y="47244"/>
                  </a:cubicBezTo>
                  <a:lnTo>
                    <a:pt x="165164" y="36481"/>
                  </a:lnTo>
                  <a:lnTo>
                    <a:pt x="145542" y="16859"/>
                  </a:lnTo>
                  <a:lnTo>
                    <a:pt x="134779" y="24194"/>
                  </a:lnTo>
                  <a:cubicBezTo>
                    <a:pt x="126492" y="18764"/>
                    <a:pt x="117253" y="14859"/>
                    <a:pt x="107252" y="12763"/>
                  </a:cubicBezTo>
                  <a:lnTo>
                    <a:pt x="104870" y="0"/>
                  </a:lnTo>
                  <a:lnTo>
                    <a:pt x="77153" y="0"/>
                  </a:lnTo>
                  <a:lnTo>
                    <a:pt x="74772" y="12763"/>
                  </a:lnTo>
                  <a:cubicBezTo>
                    <a:pt x="64770" y="14859"/>
                    <a:pt x="55436" y="18764"/>
                    <a:pt x="47244" y="24194"/>
                  </a:cubicBezTo>
                  <a:lnTo>
                    <a:pt x="36481" y="16859"/>
                  </a:lnTo>
                  <a:lnTo>
                    <a:pt x="16859" y="36481"/>
                  </a:lnTo>
                  <a:lnTo>
                    <a:pt x="24194" y="47244"/>
                  </a:lnTo>
                  <a:cubicBezTo>
                    <a:pt x="18765" y="55531"/>
                    <a:pt x="14859" y="64770"/>
                    <a:pt x="12764" y="74771"/>
                  </a:cubicBezTo>
                  <a:lnTo>
                    <a:pt x="0" y="77152"/>
                  </a:lnTo>
                  <a:lnTo>
                    <a:pt x="0" y="104870"/>
                  </a:lnTo>
                  <a:lnTo>
                    <a:pt x="12764" y="107252"/>
                  </a:lnTo>
                  <a:cubicBezTo>
                    <a:pt x="14859" y="117253"/>
                    <a:pt x="18765" y="126587"/>
                    <a:pt x="24194" y="134779"/>
                  </a:cubicBezTo>
                  <a:lnTo>
                    <a:pt x="16859" y="145542"/>
                  </a:lnTo>
                  <a:lnTo>
                    <a:pt x="36481" y="165164"/>
                  </a:lnTo>
                  <a:lnTo>
                    <a:pt x="47244" y="157829"/>
                  </a:lnTo>
                  <a:cubicBezTo>
                    <a:pt x="55531" y="163258"/>
                    <a:pt x="64770" y="167164"/>
                    <a:pt x="74772" y="169259"/>
                  </a:cubicBezTo>
                  <a:lnTo>
                    <a:pt x="77153" y="182023"/>
                  </a:lnTo>
                  <a:lnTo>
                    <a:pt x="104870" y="182023"/>
                  </a:lnTo>
                  <a:lnTo>
                    <a:pt x="107252" y="169259"/>
                  </a:lnTo>
                  <a:cubicBezTo>
                    <a:pt x="117253" y="167164"/>
                    <a:pt x="126588" y="163258"/>
                    <a:pt x="134779" y="157829"/>
                  </a:cubicBezTo>
                  <a:lnTo>
                    <a:pt x="145542" y="165164"/>
                  </a:lnTo>
                  <a:lnTo>
                    <a:pt x="165164" y="145542"/>
                  </a:lnTo>
                  <a:lnTo>
                    <a:pt x="157829" y="134779"/>
                  </a:lnTo>
                  <a:cubicBezTo>
                    <a:pt x="163259" y="126492"/>
                    <a:pt x="167164" y="117253"/>
                    <a:pt x="169259" y="107252"/>
                  </a:cubicBezTo>
                  <a:lnTo>
                    <a:pt x="182023" y="104870"/>
                  </a:lnTo>
                  <a:lnTo>
                    <a:pt x="182023" y="77152"/>
                  </a:lnTo>
                  <a:lnTo>
                    <a:pt x="169259" y="74771"/>
                  </a:lnTo>
                  <a:close/>
                  <a:moveTo>
                    <a:pt x="91154" y="121920"/>
                  </a:moveTo>
                  <a:cubicBezTo>
                    <a:pt x="74009" y="121920"/>
                    <a:pt x="60103" y="108013"/>
                    <a:pt x="60103" y="90869"/>
                  </a:cubicBezTo>
                  <a:cubicBezTo>
                    <a:pt x="60103" y="73723"/>
                    <a:pt x="74009" y="59817"/>
                    <a:pt x="91154" y="59817"/>
                  </a:cubicBezTo>
                  <a:cubicBezTo>
                    <a:pt x="108299" y="59817"/>
                    <a:pt x="122206" y="73723"/>
                    <a:pt x="122206" y="90869"/>
                  </a:cubicBezTo>
                  <a:cubicBezTo>
                    <a:pt x="122206" y="108013"/>
                    <a:pt x="108299" y="121920"/>
                    <a:pt x="91154" y="121920"/>
                  </a:cubicBezTo>
                  <a:close/>
                </a:path>
              </a:pathLst>
            </a:custGeom>
            <a:solidFill>
              <a:srgbClr val="B2F0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54" name="Google Shape;4177;p70"/>
          <p:cNvGrpSpPr/>
          <p:nvPr/>
        </p:nvGrpSpPr>
        <p:grpSpPr>
          <a:xfrm>
            <a:off x="7022335" y="3293319"/>
            <a:ext cx="323648" cy="371700"/>
            <a:chOff x="3357657" y="2443162"/>
            <a:chExt cx="294092" cy="337756"/>
          </a:xfrm>
        </p:grpSpPr>
        <p:grpSp>
          <p:nvGrpSpPr>
            <p:cNvPr id="55" name="Google Shape;4178;p70"/>
            <p:cNvGrpSpPr/>
            <p:nvPr/>
          </p:nvGrpSpPr>
          <p:grpSpPr>
            <a:xfrm>
              <a:off x="3357657" y="2443162"/>
              <a:ext cx="211740" cy="337756"/>
              <a:chOff x="3357657" y="2443162"/>
              <a:chExt cx="211740" cy="337756"/>
            </a:xfrm>
          </p:grpSpPr>
          <p:sp>
            <p:nvSpPr>
              <p:cNvPr id="61" name="Google Shape;4179;p70"/>
              <p:cNvSpPr/>
              <p:nvPr/>
            </p:nvSpPr>
            <p:spPr>
              <a:xfrm>
                <a:off x="3357657" y="2443162"/>
                <a:ext cx="211740" cy="337756"/>
              </a:xfrm>
              <a:custGeom>
                <a:avLst/>
                <a:gdLst/>
                <a:ahLst/>
                <a:cxnLst/>
                <a:rect l="l" t="t" r="r" b="b"/>
                <a:pathLst>
                  <a:path w="211740" h="337756" extrusionOk="0">
                    <a:moveTo>
                      <a:pt x="199168" y="109823"/>
                    </a:moveTo>
                    <a:cubicBezTo>
                      <a:pt x="204883" y="115538"/>
                      <a:pt x="211741" y="111538"/>
                      <a:pt x="211741" y="106013"/>
                    </a:cubicBezTo>
                    <a:lnTo>
                      <a:pt x="211741" y="36386"/>
                    </a:lnTo>
                    <a:cubicBezTo>
                      <a:pt x="211741" y="16288"/>
                      <a:pt x="195548" y="0"/>
                      <a:pt x="175450" y="0"/>
                    </a:cubicBezTo>
                    <a:lnTo>
                      <a:pt x="36290" y="0"/>
                    </a:lnTo>
                    <a:cubicBezTo>
                      <a:pt x="16288" y="0"/>
                      <a:pt x="0" y="16288"/>
                      <a:pt x="0" y="36290"/>
                    </a:cubicBezTo>
                    <a:lnTo>
                      <a:pt x="0" y="301466"/>
                    </a:lnTo>
                    <a:cubicBezTo>
                      <a:pt x="0" y="321469"/>
                      <a:pt x="16288" y="337757"/>
                      <a:pt x="36290" y="337757"/>
                    </a:cubicBezTo>
                    <a:lnTo>
                      <a:pt x="204883" y="337757"/>
                    </a:lnTo>
                    <a:cubicBezTo>
                      <a:pt x="208693" y="337757"/>
                      <a:pt x="211741" y="334709"/>
                      <a:pt x="211741" y="330899"/>
                    </a:cubicBezTo>
                    <a:lnTo>
                      <a:pt x="211741" y="191738"/>
                    </a:lnTo>
                    <a:cubicBezTo>
                      <a:pt x="211741" y="191738"/>
                      <a:pt x="211646" y="191072"/>
                      <a:pt x="211360" y="190881"/>
                    </a:cubicBezTo>
                    <a:cubicBezTo>
                      <a:pt x="205645" y="184785"/>
                      <a:pt x="198501" y="188786"/>
                      <a:pt x="198501" y="194405"/>
                    </a:cubicBezTo>
                    <a:lnTo>
                      <a:pt x="198501" y="275749"/>
                    </a:lnTo>
                    <a:lnTo>
                      <a:pt x="13144" y="275749"/>
                    </a:lnTo>
                    <a:lnTo>
                      <a:pt x="13144" y="36386"/>
                    </a:lnTo>
                    <a:cubicBezTo>
                      <a:pt x="13144" y="23622"/>
                      <a:pt x="23527" y="13240"/>
                      <a:pt x="36290" y="13240"/>
                    </a:cubicBezTo>
                    <a:lnTo>
                      <a:pt x="191643" y="13240"/>
                    </a:lnTo>
                    <a:cubicBezTo>
                      <a:pt x="195453" y="13240"/>
                      <a:pt x="198501" y="16288"/>
                      <a:pt x="198501" y="20098"/>
                    </a:cubicBezTo>
                    <a:lnTo>
                      <a:pt x="198501" y="108299"/>
                    </a:lnTo>
                    <a:cubicBezTo>
                      <a:pt x="198501" y="108871"/>
                      <a:pt x="198692" y="109347"/>
                      <a:pt x="199073" y="109728"/>
                    </a:cubicBezTo>
                    <a:close/>
                    <a:moveTo>
                      <a:pt x="198596" y="288989"/>
                    </a:moveTo>
                    <a:lnTo>
                      <a:pt x="198596" y="301466"/>
                    </a:lnTo>
                    <a:cubicBezTo>
                      <a:pt x="198596" y="314230"/>
                      <a:pt x="188214" y="324612"/>
                      <a:pt x="175450" y="324612"/>
                    </a:cubicBezTo>
                    <a:lnTo>
                      <a:pt x="36290" y="324612"/>
                    </a:lnTo>
                    <a:cubicBezTo>
                      <a:pt x="23527" y="324612"/>
                      <a:pt x="13144" y="314230"/>
                      <a:pt x="13144" y="301466"/>
                    </a:cubicBezTo>
                    <a:lnTo>
                      <a:pt x="13144" y="288989"/>
                    </a:lnTo>
                    <a:lnTo>
                      <a:pt x="198501" y="288989"/>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 name="Google Shape;4180;p70"/>
              <p:cNvSpPr/>
              <p:nvPr/>
            </p:nvSpPr>
            <p:spPr>
              <a:xfrm>
                <a:off x="3443219" y="2743961"/>
                <a:ext cx="41187" cy="13239"/>
              </a:xfrm>
              <a:custGeom>
                <a:avLst/>
                <a:gdLst/>
                <a:ahLst/>
                <a:cxnLst/>
                <a:rect l="l" t="t" r="r" b="b"/>
                <a:pathLst>
                  <a:path w="41187" h="13239" extrusionOk="0">
                    <a:moveTo>
                      <a:pt x="6640" y="13240"/>
                    </a:moveTo>
                    <a:lnTo>
                      <a:pt x="34357" y="13240"/>
                    </a:lnTo>
                    <a:cubicBezTo>
                      <a:pt x="37691" y="13240"/>
                      <a:pt x="40644" y="10859"/>
                      <a:pt x="41120" y="7620"/>
                    </a:cubicBezTo>
                    <a:cubicBezTo>
                      <a:pt x="41692" y="3524"/>
                      <a:pt x="38548" y="0"/>
                      <a:pt x="34548" y="0"/>
                    </a:cubicBezTo>
                    <a:lnTo>
                      <a:pt x="6830" y="0"/>
                    </a:lnTo>
                    <a:cubicBezTo>
                      <a:pt x="3496"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 name="Google Shape;4181;p70"/>
              <p:cNvSpPr/>
              <p:nvPr/>
            </p:nvSpPr>
            <p:spPr>
              <a:xfrm>
                <a:off x="3404833" y="2468308"/>
                <a:ext cx="117958" cy="13239"/>
              </a:xfrm>
              <a:custGeom>
                <a:avLst/>
                <a:gdLst/>
                <a:ahLst/>
                <a:cxnLst/>
                <a:rect l="l" t="t" r="r" b="b"/>
                <a:pathLst>
                  <a:path w="117958" h="13239" extrusionOk="0">
                    <a:moveTo>
                      <a:pt x="6640" y="0"/>
                    </a:moveTo>
                    <a:cubicBezTo>
                      <a:pt x="2639" y="0"/>
                      <a:pt x="-504" y="3524"/>
                      <a:pt x="67" y="7620"/>
                    </a:cubicBezTo>
                    <a:cubicBezTo>
                      <a:pt x="544" y="10858"/>
                      <a:pt x="3496" y="13240"/>
                      <a:pt x="6830" y="13240"/>
                    </a:cubicBezTo>
                    <a:lnTo>
                      <a:pt x="111129" y="13240"/>
                    </a:lnTo>
                    <a:cubicBezTo>
                      <a:pt x="114463" y="13240"/>
                      <a:pt x="117415" y="10858"/>
                      <a:pt x="117892" y="7620"/>
                    </a:cubicBezTo>
                    <a:cubicBezTo>
                      <a:pt x="118463" y="3524"/>
                      <a:pt x="115320" y="0"/>
                      <a:pt x="111319" y="0"/>
                    </a:cubicBezTo>
                    <a:lnTo>
                      <a:pt x="6640"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56" name="Google Shape;4182;p70"/>
            <p:cNvGrpSpPr/>
            <p:nvPr/>
          </p:nvGrpSpPr>
          <p:grpSpPr>
            <a:xfrm>
              <a:off x="3473805" y="2513432"/>
              <a:ext cx="177944" cy="154043"/>
              <a:chOff x="3473805" y="2513432"/>
              <a:chExt cx="177944" cy="154043"/>
            </a:xfrm>
          </p:grpSpPr>
          <p:sp>
            <p:nvSpPr>
              <p:cNvPr id="57" name="Google Shape;4183;p70"/>
              <p:cNvSpPr/>
              <p:nvPr/>
            </p:nvSpPr>
            <p:spPr>
              <a:xfrm>
                <a:off x="3473805" y="2513432"/>
                <a:ext cx="177944" cy="154043"/>
              </a:xfrm>
              <a:custGeom>
                <a:avLst/>
                <a:gdLst/>
                <a:ahLst/>
                <a:cxnLst/>
                <a:rect l="l" t="t" r="r" b="b"/>
                <a:pathLst>
                  <a:path w="177944" h="154043" extrusionOk="0">
                    <a:moveTo>
                      <a:pt x="3295" y="121849"/>
                    </a:moveTo>
                    <a:lnTo>
                      <a:pt x="70923" y="10216"/>
                    </a:lnTo>
                    <a:cubicBezTo>
                      <a:pt x="79209" y="-3405"/>
                      <a:pt x="98926" y="-3405"/>
                      <a:pt x="107213" y="10216"/>
                    </a:cubicBezTo>
                    <a:lnTo>
                      <a:pt x="174840" y="121849"/>
                    </a:lnTo>
                    <a:cubicBezTo>
                      <a:pt x="183413" y="136041"/>
                      <a:pt x="173221" y="154043"/>
                      <a:pt x="156648" y="154043"/>
                    </a:cubicBezTo>
                    <a:lnTo>
                      <a:pt x="21297" y="154043"/>
                    </a:lnTo>
                    <a:cubicBezTo>
                      <a:pt x="4724" y="154043"/>
                      <a:pt x="-5468" y="135946"/>
                      <a:pt x="3105" y="121849"/>
                    </a:cubicBez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58" name="Google Shape;4184;p70"/>
              <p:cNvGrpSpPr/>
              <p:nvPr/>
            </p:nvGrpSpPr>
            <p:grpSpPr>
              <a:xfrm>
                <a:off x="3556253" y="2560156"/>
                <a:ext cx="13239" cy="74553"/>
                <a:chOff x="3556253" y="2560156"/>
                <a:chExt cx="13239" cy="74553"/>
              </a:xfrm>
            </p:grpSpPr>
            <p:sp>
              <p:nvSpPr>
                <p:cNvPr id="59" name="Google Shape;4185;p70"/>
                <p:cNvSpPr/>
                <p:nvPr/>
              </p:nvSpPr>
              <p:spPr>
                <a:xfrm>
                  <a:off x="3556253" y="2560156"/>
                  <a:ext cx="13239" cy="46807"/>
                </a:xfrm>
                <a:custGeom>
                  <a:avLst/>
                  <a:gdLst/>
                  <a:ahLst/>
                  <a:cxnLst/>
                  <a:rect l="l" t="t" r="r" b="b"/>
                  <a:pathLst>
                    <a:path w="13239" h="46807" extrusionOk="0">
                      <a:moveTo>
                        <a:pt x="0" y="39977"/>
                      </a:moveTo>
                      <a:lnTo>
                        <a:pt x="0" y="6830"/>
                      </a:lnTo>
                      <a:cubicBezTo>
                        <a:pt x="0" y="3496"/>
                        <a:pt x="2381" y="544"/>
                        <a:pt x="5620" y="67"/>
                      </a:cubicBezTo>
                      <a:cubicBezTo>
                        <a:pt x="9715" y="-504"/>
                        <a:pt x="13240" y="2639"/>
                        <a:pt x="13240" y="6640"/>
                      </a:cubicBezTo>
                      <a:lnTo>
                        <a:pt x="13240" y="40168"/>
                      </a:lnTo>
                      <a:cubicBezTo>
                        <a:pt x="13240" y="44168"/>
                        <a:pt x="9715" y="47311"/>
                        <a:pt x="5620" y="46740"/>
                      </a:cubicBezTo>
                      <a:cubicBezTo>
                        <a:pt x="2381" y="46264"/>
                        <a:pt x="0" y="43311"/>
                        <a:pt x="0" y="399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 name="Google Shape;4186;p70"/>
                <p:cNvSpPr/>
                <p:nvPr/>
              </p:nvSpPr>
              <p:spPr>
                <a:xfrm>
                  <a:off x="3556340" y="2621532"/>
                  <a:ext cx="13100" cy="13177"/>
                </a:xfrm>
                <a:custGeom>
                  <a:avLst/>
                  <a:gdLst/>
                  <a:ahLst/>
                  <a:cxnLst/>
                  <a:rect l="l" t="t" r="r" b="b"/>
                  <a:pathLst>
                    <a:path w="13100" h="13177" extrusionOk="0">
                      <a:moveTo>
                        <a:pt x="6580" y="13177"/>
                      </a:moveTo>
                      <a:cubicBezTo>
                        <a:pt x="3818" y="13177"/>
                        <a:pt x="1342" y="11367"/>
                        <a:pt x="389" y="8795"/>
                      </a:cubicBezTo>
                      <a:cubicBezTo>
                        <a:pt x="-563" y="6224"/>
                        <a:pt x="294" y="3271"/>
                        <a:pt x="2294" y="1556"/>
                      </a:cubicBezTo>
                      <a:cubicBezTo>
                        <a:pt x="4485" y="-253"/>
                        <a:pt x="7628" y="-539"/>
                        <a:pt x="10009" y="985"/>
                      </a:cubicBezTo>
                      <a:cubicBezTo>
                        <a:pt x="12295" y="2414"/>
                        <a:pt x="13534" y="5176"/>
                        <a:pt x="12962" y="7843"/>
                      </a:cubicBezTo>
                      <a:cubicBezTo>
                        <a:pt x="12391" y="10891"/>
                        <a:pt x="9628" y="13177"/>
                        <a:pt x="6485" y="131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64" name="Google Shape;3932;p69"/>
          <p:cNvGrpSpPr/>
          <p:nvPr/>
        </p:nvGrpSpPr>
        <p:grpSpPr>
          <a:xfrm>
            <a:off x="6283082" y="801979"/>
            <a:ext cx="411609" cy="472983"/>
            <a:chOff x="4820001" y="2806305"/>
            <a:chExt cx="303156" cy="348359"/>
          </a:xfrm>
        </p:grpSpPr>
        <p:sp>
          <p:nvSpPr>
            <p:cNvPr id="65" name="Google Shape;3933;p69"/>
            <p:cNvSpPr/>
            <p:nvPr/>
          </p:nvSpPr>
          <p:spPr>
            <a:xfrm>
              <a:off x="4857488" y="2866225"/>
              <a:ext cx="228498" cy="228730"/>
            </a:xfrm>
            <a:custGeom>
              <a:avLst/>
              <a:gdLst/>
              <a:ahLst/>
              <a:cxnLst/>
              <a:rect l="l" t="t" r="r" b="b"/>
              <a:pathLst>
                <a:path w="206692" h="206883" extrusionOk="0">
                  <a:moveTo>
                    <a:pt x="178975" y="27718"/>
                  </a:moveTo>
                  <a:lnTo>
                    <a:pt x="130969" y="0"/>
                  </a:lnTo>
                  <a:lnTo>
                    <a:pt x="103346" y="16002"/>
                  </a:lnTo>
                  <a:lnTo>
                    <a:pt x="75724" y="0"/>
                  </a:lnTo>
                  <a:lnTo>
                    <a:pt x="27717" y="27718"/>
                  </a:lnTo>
                  <a:lnTo>
                    <a:pt x="27717" y="59722"/>
                  </a:lnTo>
                  <a:lnTo>
                    <a:pt x="0" y="75724"/>
                  </a:lnTo>
                  <a:lnTo>
                    <a:pt x="0" y="131159"/>
                  </a:lnTo>
                  <a:lnTo>
                    <a:pt x="27717" y="147161"/>
                  </a:lnTo>
                  <a:lnTo>
                    <a:pt x="27717" y="179165"/>
                  </a:lnTo>
                  <a:lnTo>
                    <a:pt x="75724" y="206883"/>
                  </a:lnTo>
                  <a:lnTo>
                    <a:pt x="103346" y="190881"/>
                  </a:lnTo>
                  <a:lnTo>
                    <a:pt x="130969" y="206883"/>
                  </a:lnTo>
                  <a:lnTo>
                    <a:pt x="178975" y="179165"/>
                  </a:lnTo>
                  <a:lnTo>
                    <a:pt x="178975" y="147161"/>
                  </a:lnTo>
                  <a:lnTo>
                    <a:pt x="206692" y="131159"/>
                  </a:lnTo>
                  <a:lnTo>
                    <a:pt x="206692" y="75724"/>
                  </a:lnTo>
                  <a:lnTo>
                    <a:pt x="178975" y="59722"/>
                  </a:lnTo>
                  <a:lnTo>
                    <a:pt x="178975" y="27718"/>
                  </a:lnTo>
                  <a:close/>
                  <a:moveTo>
                    <a:pt x="75628" y="87440"/>
                  </a:moveTo>
                  <a:lnTo>
                    <a:pt x="103346" y="71438"/>
                  </a:lnTo>
                  <a:lnTo>
                    <a:pt x="131064" y="87440"/>
                  </a:lnTo>
                  <a:lnTo>
                    <a:pt x="131064" y="119444"/>
                  </a:lnTo>
                  <a:lnTo>
                    <a:pt x="103346" y="135446"/>
                  </a:lnTo>
                  <a:lnTo>
                    <a:pt x="75628" y="119444"/>
                  </a:lnTo>
                  <a:lnTo>
                    <a:pt x="75628" y="87440"/>
                  </a:lnTo>
                  <a:close/>
                </a:path>
              </a:pathLst>
            </a:custGeom>
            <a:solidFill>
              <a:schemeClr val="accent3">
                <a:lumMod val="9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66" name="Google Shape;3934;p69"/>
            <p:cNvGrpSpPr/>
            <p:nvPr/>
          </p:nvGrpSpPr>
          <p:grpSpPr>
            <a:xfrm>
              <a:off x="4820001" y="2806305"/>
              <a:ext cx="303156" cy="348359"/>
              <a:chOff x="6318503" y="3272599"/>
              <a:chExt cx="274225" cy="315086"/>
            </a:xfrm>
          </p:grpSpPr>
          <p:sp>
            <p:nvSpPr>
              <p:cNvPr id="67" name="Google Shape;3935;p69"/>
              <p:cNvSpPr/>
              <p:nvPr/>
            </p:nvSpPr>
            <p:spPr>
              <a:xfrm>
                <a:off x="6421755" y="3511390"/>
                <a:ext cx="67627" cy="76295"/>
              </a:xfrm>
              <a:custGeom>
                <a:avLst/>
                <a:gdLst/>
                <a:ahLst/>
                <a:cxnLst/>
                <a:rect l="l" t="t" r="r" b="b"/>
                <a:pathLst>
                  <a:path w="67627" h="76295" extrusionOk="0">
                    <a:moveTo>
                      <a:pt x="64675" y="16859"/>
                    </a:moveTo>
                    <a:lnTo>
                      <a:pt x="36957" y="857"/>
                    </a:lnTo>
                    <a:cubicBezTo>
                      <a:pt x="35052" y="-286"/>
                      <a:pt x="32671" y="-286"/>
                      <a:pt x="30766" y="857"/>
                    </a:cubicBezTo>
                    <a:lnTo>
                      <a:pt x="3048" y="16859"/>
                    </a:lnTo>
                    <a:cubicBezTo>
                      <a:pt x="1143" y="18002"/>
                      <a:pt x="0" y="20003"/>
                      <a:pt x="0" y="22193"/>
                    </a:cubicBezTo>
                    <a:lnTo>
                      <a:pt x="0" y="54197"/>
                    </a:lnTo>
                    <a:cubicBezTo>
                      <a:pt x="0" y="56388"/>
                      <a:pt x="1143" y="58388"/>
                      <a:pt x="3048" y="59531"/>
                    </a:cubicBezTo>
                    <a:lnTo>
                      <a:pt x="30671" y="75438"/>
                    </a:lnTo>
                    <a:cubicBezTo>
                      <a:pt x="32480" y="76581"/>
                      <a:pt x="35147" y="76581"/>
                      <a:pt x="36957" y="75438"/>
                    </a:cubicBezTo>
                    <a:lnTo>
                      <a:pt x="64579" y="59531"/>
                    </a:lnTo>
                    <a:cubicBezTo>
                      <a:pt x="66484" y="58388"/>
                      <a:pt x="67627" y="56388"/>
                      <a:pt x="67627" y="54197"/>
                    </a:cubicBezTo>
                    <a:lnTo>
                      <a:pt x="67627" y="22193"/>
                    </a:lnTo>
                    <a:cubicBezTo>
                      <a:pt x="67627" y="20003"/>
                      <a:pt x="66484" y="18002"/>
                      <a:pt x="64579" y="16859"/>
                    </a:cubicBezTo>
                    <a:close/>
                    <a:moveTo>
                      <a:pt x="33814" y="13335"/>
                    </a:moveTo>
                    <a:lnTo>
                      <a:pt x="49149" y="22193"/>
                    </a:lnTo>
                    <a:lnTo>
                      <a:pt x="33814" y="31052"/>
                    </a:lnTo>
                    <a:lnTo>
                      <a:pt x="18479" y="22193"/>
                    </a:lnTo>
                    <a:lnTo>
                      <a:pt x="33814" y="13335"/>
                    </a:lnTo>
                    <a:close/>
                    <a:moveTo>
                      <a:pt x="12382" y="32861"/>
                    </a:moveTo>
                    <a:lnTo>
                      <a:pt x="27717" y="41720"/>
                    </a:lnTo>
                    <a:lnTo>
                      <a:pt x="27717" y="59436"/>
                    </a:lnTo>
                    <a:lnTo>
                      <a:pt x="12382" y="50578"/>
                    </a:lnTo>
                    <a:lnTo>
                      <a:pt x="12382" y="32861"/>
                    </a:lnTo>
                    <a:close/>
                    <a:moveTo>
                      <a:pt x="40100" y="59531"/>
                    </a:moveTo>
                    <a:lnTo>
                      <a:pt x="40100" y="41815"/>
                    </a:lnTo>
                    <a:lnTo>
                      <a:pt x="55435" y="32957"/>
                    </a:lnTo>
                    <a:lnTo>
                      <a:pt x="55435" y="50673"/>
                    </a:lnTo>
                    <a:lnTo>
                      <a:pt x="40100" y="595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8" name="Google Shape;3936;p69"/>
              <p:cNvSpPr/>
              <p:nvPr/>
            </p:nvSpPr>
            <p:spPr>
              <a:xfrm>
                <a:off x="6318503" y="3332320"/>
                <a:ext cx="67722" cy="76295"/>
              </a:xfrm>
              <a:custGeom>
                <a:avLst/>
                <a:gdLst/>
                <a:ahLst/>
                <a:cxnLst/>
                <a:rect l="l" t="t" r="r" b="b"/>
                <a:pathLst>
                  <a:path w="67722" h="76295" extrusionOk="0">
                    <a:moveTo>
                      <a:pt x="3143" y="59531"/>
                    </a:moveTo>
                    <a:lnTo>
                      <a:pt x="30766" y="75438"/>
                    </a:lnTo>
                    <a:cubicBezTo>
                      <a:pt x="31718" y="76010"/>
                      <a:pt x="32766" y="76295"/>
                      <a:pt x="33909" y="76295"/>
                    </a:cubicBezTo>
                    <a:cubicBezTo>
                      <a:pt x="35052" y="76295"/>
                      <a:pt x="36100" y="76010"/>
                      <a:pt x="37052" y="75438"/>
                    </a:cubicBezTo>
                    <a:lnTo>
                      <a:pt x="64675" y="59531"/>
                    </a:lnTo>
                    <a:cubicBezTo>
                      <a:pt x="66580" y="58388"/>
                      <a:pt x="67723" y="56388"/>
                      <a:pt x="67723" y="54197"/>
                    </a:cubicBezTo>
                    <a:lnTo>
                      <a:pt x="67723" y="22193"/>
                    </a:lnTo>
                    <a:cubicBezTo>
                      <a:pt x="67723" y="20002"/>
                      <a:pt x="66580" y="18002"/>
                      <a:pt x="64675" y="16859"/>
                    </a:cubicBezTo>
                    <a:lnTo>
                      <a:pt x="36957" y="857"/>
                    </a:lnTo>
                    <a:cubicBezTo>
                      <a:pt x="35052" y="-286"/>
                      <a:pt x="32671" y="-286"/>
                      <a:pt x="30766" y="857"/>
                    </a:cubicBezTo>
                    <a:lnTo>
                      <a:pt x="3048" y="16859"/>
                    </a:lnTo>
                    <a:cubicBezTo>
                      <a:pt x="1143" y="18002"/>
                      <a:pt x="0" y="20002"/>
                      <a:pt x="0" y="22193"/>
                    </a:cubicBezTo>
                    <a:lnTo>
                      <a:pt x="0" y="54197"/>
                    </a:lnTo>
                    <a:cubicBezTo>
                      <a:pt x="0" y="56388"/>
                      <a:pt x="1143" y="58388"/>
                      <a:pt x="3048" y="59531"/>
                    </a:cubicBezTo>
                    <a:lnTo>
                      <a:pt x="3048" y="59531"/>
                    </a:lnTo>
                    <a:close/>
                    <a:moveTo>
                      <a:pt x="12383" y="32861"/>
                    </a:moveTo>
                    <a:lnTo>
                      <a:pt x="27718" y="41720"/>
                    </a:lnTo>
                    <a:lnTo>
                      <a:pt x="27718" y="59436"/>
                    </a:lnTo>
                    <a:lnTo>
                      <a:pt x="12383" y="50578"/>
                    </a:lnTo>
                    <a:lnTo>
                      <a:pt x="12383" y="32861"/>
                    </a:lnTo>
                    <a:close/>
                    <a:moveTo>
                      <a:pt x="40100" y="59531"/>
                    </a:moveTo>
                    <a:lnTo>
                      <a:pt x="40100" y="41815"/>
                    </a:lnTo>
                    <a:lnTo>
                      <a:pt x="55436" y="32956"/>
                    </a:lnTo>
                    <a:lnTo>
                      <a:pt x="55436" y="50673"/>
                    </a:lnTo>
                    <a:lnTo>
                      <a:pt x="40100" y="59531"/>
                    </a:lnTo>
                    <a:close/>
                    <a:moveTo>
                      <a:pt x="33814" y="13335"/>
                    </a:moveTo>
                    <a:lnTo>
                      <a:pt x="49149" y="22193"/>
                    </a:lnTo>
                    <a:lnTo>
                      <a:pt x="33814" y="31052"/>
                    </a:lnTo>
                    <a:lnTo>
                      <a:pt x="18479" y="22193"/>
                    </a:lnTo>
                    <a:lnTo>
                      <a:pt x="33814" y="1333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9" name="Google Shape;3937;p69"/>
              <p:cNvSpPr/>
              <p:nvPr/>
            </p:nvSpPr>
            <p:spPr>
              <a:xfrm>
                <a:off x="6525101" y="3332416"/>
                <a:ext cx="67627" cy="76295"/>
              </a:xfrm>
              <a:custGeom>
                <a:avLst/>
                <a:gdLst/>
                <a:ahLst/>
                <a:cxnLst/>
                <a:rect l="l" t="t" r="r" b="b"/>
                <a:pathLst>
                  <a:path w="67627" h="76295" extrusionOk="0">
                    <a:moveTo>
                      <a:pt x="64675" y="16859"/>
                    </a:moveTo>
                    <a:lnTo>
                      <a:pt x="36957" y="857"/>
                    </a:lnTo>
                    <a:cubicBezTo>
                      <a:pt x="35052" y="-286"/>
                      <a:pt x="32671" y="-286"/>
                      <a:pt x="30766" y="857"/>
                    </a:cubicBezTo>
                    <a:lnTo>
                      <a:pt x="3048" y="16859"/>
                    </a:lnTo>
                    <a:cubicBezTo>
                      <a:pt x="1143" y="18002"/>
                      <a:pt x="0" y="20002"/>
                      <a:pt x="0" y="22193"/>
                    </a:cubicBezTo>
                    <a:lnTo>
                      <a:pt x="0" y="54197"/>
                    </a:lnTo>
                    <a:cubicBezTo>
                      <a:pt x="0" y="56388"/>
                      <a:pt x="1143" y="58388"/>
                      <a:pt x="3048" y="59531"/>
                    </a:cubicBezTo>
                    <a:lnTo>
                      <a:pt x="30671" y="75438"/>
                    </a:lnTo>
                    <a:cubicBezTo>
                      <a:pt x="32480" y="76581"/>
                      <a:pt x="35147" y="76581"/>
                      <a:pt x="36957" y="75438"/>
                    </a:cubicBezTo>
                    <a:lnTo>
                      <a:pt x="64579" y="59531"/>
                    </a:lnTo>
                    <a:cubicBezTo>
                      <a:pt x="66485" y="58388"/>
                      <a:pt x="67628" y="56388"/>
                      <a:pt x="67628" y="54197"/>
                    </a:cubicBezTo>
                    <a:lnTo>
                      <a:pt x="67628" y="20002"/>
                    </a:lnTo>
                    <a:cubicBezTo>
                      <a:pt x="67628" y="18288"/>
                      <a:pt x="66294" y="16954"/>
                      <a:pt x="64579" y="16954"/>
                    </a:cubicBezTo>
                    <a:lnTo>
                      <a:pt x="64579" y="16954"/>
                    </a:lnTo>
                    <a:close/>
                    <a:moveTo>
                      <a:pt x="33814" y="13335"/>
                    </a:moveTo>
                    <a:lnTo>
                      <a:pt x="49149" y="22193"/>
                    </a:lnTo>
                    <a:lnTo>
                      <a:pt x="33814" y="31052"/>
                    </a:lnTo>
                    <a:lnTo>
                      <a:pt x="18479" y="22193"/>
                    </a:lnTo>
                    <a:lnTo>
                      <a:pt x="33814" y="13335"/>
                    </a:lnTo>
                    <a:close/>
                    <a:moveTo>
                      <a:pt x="12383" y="32861"/>
                    </a:moveTo>
                    <a:lnTo>
                      <a:pt x="27718" y="41719"/>
                    </a:lnTo>
                    <a:lnTo>
                      <a:pt x="27718" y="59436"/>
                    </a:lnTo>
                    <a:lnTo>
                      <a:pt x="12383" y="50578"/>
                    </a:lnTo>
                    <a:lnTo>
                      <a:pt x="12383" y="32861"/>
                    </a:lnTo>
                    <a:close/>
                    <a:moveTo>
                      <a:pt x="40100" y="59531"/>
                    </a:moveTo>
                    <a:lnTo>
                      <a:pt x="40100" y="41815"/>
                    </a:lnTo>
                    <a:lnTo>
                      <a:pt x="55436" y="32956"/>
                    </a:lnTo>
                    <a:lnTo>
                      <a:pt x="55436" y="50673"/>
                    </a:lnTo>
                    <a:lnTo>
                      <a:pt x="40100" y="595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0" name="Google Shape;3938;p69"/>
              <p:cNvSpPr/>
              <p:nvPr/>
            </p:nvSpPr>
            <p:spPr>
              <a:xfrm>
                <a:off x="6318599" y="3272599"/>
                <a:ext cx="274129" cy="255365"/>
              </a:xfrm>
              <a:custGeom>
                <a:avLst/>
                <a:gdLst/>
                <a:ahLst/>
                <a:cxnLst/>
                <a:rect l="l" t="t" r="r" b="b"/>
                <a:pathLst>
                  <a:path w="274129" h="255365" extrusionOk="0">
                    <a:moveTo>
                      <a:pt x="271177" y="195929"/>
                    </a:moveTo>
                    <a:lnTo>
                      <a:pt x="243554" y="179927"/>
                    </a:lnTo>
                    <a:cubicBezTo>
                      <a:pt x="241649" y="178784"/>
                      <a:pt x="239268" y="178784"/>
                      <a:pt x="237363" y="179927"/>
                    </a:cubicBezTo>
                    <a:lnTo>
                      <a:pt x="212788" y="194120"/>
                    </a:lnTo>
                    <a:lnTo>
                      <a:pt x="170974" y="169926"/>
                    </a:lnTo>
                    <a:lnTo>
                      <a:pt x="170974" y="141542"/>
                    </a:lnTo>
                    <a:cubicBezTo>
                      <a:pt x="170974" y="139351"/>
                      <a:pt x="169831" y="137350"/>
                      <a:pt x="167926" y="136208"/>
                    </a:cubicBezTo>
                    <a:lnTo>
                      <a:pt x="143351" y="122015"/>
                    </a:lnTo>
                    <a:lnTo>
                      <a:pt x="143351" y="73723"/>
                    </a:lnTo>
                    <a:lnTo>
                      <a:pt x="167926" y="59531"/>
                    </a:lnTo>
                    <a:cubicBezTo>
                      <a:pt x="169831" y="58388"/>
                      <a:pt x="170974" y="56388"/>
                      <a:pt x="170974" y="54197"/>
                    </a:cubicBezTo>
                    <a:lnTo>
                      <a:pt x="170974" y="22193"/>
                    </a:lnTo>
                    <a:cubicBezTo>
                      <a:pt x="170974" y="20002"/>
                      <a:pt x="169831" y="18002"/>
                      <a:pt x="167926" y="16859"/>
                    </a:cubicBezTo>
                    <a:lnTo>
                      <a:pt x="140208" y="857"/>
                    </a:lnTo>
                    <a:cubicBezTo>
                      <a:pt x="138303" y="-286"/>
                      <a:pt x="135922" y="-286"/>
                      <a:pt x="134017" y="857"/>
                    </a:cubicBezTo>
                    <a:lnTo>
                      <a:pt x="106299" y="16859"/>
                    </a:lnTo>
                    <a:cubicBezTo>
                      <a:pt x="104394" y="18002"/>
                      <a:pt x="103251" y="20002"/>
                      <a:pt x="103251" y="22193"/>
                    </a:cubicBezTo>
                    <a:lnTo>
                      <a:pt x="103251" y="54197"/>
                    </a:lnTo>
                    <a:cubicBezTo>
                      <a:pt x="103251" y="56388"/>
                      <a:pt x="104394" y="58388"/>
                      <a:pt x="106299" y="59531"/>
                    </a:cubicBezTo>
                    <a:lnTo>
                      <a:pt x="130873" y="73723"/>
                    </a:lnTo>
                    <a:lnTo>
                      <a:pt x="130873" y="122015"/>
                    </a:lnTo>
                    <a:lnTo>
                      <a:pt x="106299" y="136208"/>
                    </a:lnTo>
                    <a:cubicBezTo>
                      <a:pt x="104394" y="137350"/>
                      <a:pt x="103251" y="139351"/>
                      <a:pt x="103251" y="141542"/>
                    </a:cubicBezTo>
                    <a:lnTo>
                      <a:pt x="103251" y="169926"/>
                    </a:lnTo>
                    <a:lnTo>
                      <a:pt x="61436" y="194120"/>
                    </a:lnTo>
                    <a:lnTo>
                      <a:pt x="36862" y="179927"/>
                    </a:lnTo>
                    <a:cubicBezTo>
                      <a:pt x="34957" y="178784"/>
                      <a:pt x="32576" y="178784"/>
                      <a:pt x="30671" y="179927"/>
                    </a:cubicBezTo>
                    <a:lnTo>
                      <a:pt x="3048" y="195929"/>
                    </a:lnTo>
                    <a:cubicBezTo>
                      <a:pt x="1143" y="197072"/>
                      <a:pt x="0" y="199072"/>
                      <a:pt x="0" y="201263"/>
                    </a:cubicBezTo>
                    <a:lnTo>
                      <a:pt x="0" y="233267"/>
                    </a:lnTo>
                    <a:cubicBezTo>
                      <a:pt x="0" y="235458"/>
                      <a:pt x="1143" y="237458"/>
                      <a:pt x="3048" y="238601"/>
                    </a:cubicBezTo>
                    <a:lnTo>
                      <a:pt x="30671" y="254508"/>
                    </a:lnTo>
                    <a:cubicBezTo>
                      <a:pt x="32480" y="255651"/>
                      <a:pt x="35147" y="255651"/>
                      <a:pt x="36957" y="254508"/>
                    </a:cubicBezTo>
                    <a:lnTo>
                      <a:pt x="64579" y="238601"/>
                    </a:lnTo>
                    <a:cubicBezTo>
                      <a:pt x="66485" y="237458"/>
                      <a:pt x="67628" y="235458"/>
                      <a:pt x="67628" y="233267"/>
                    </a:cubicBezTo>
                    <a:lnTo>
                      <a:pt x="67628" y="204883"/>
                    </a:lnTo>
                    <a:lnTo>
                      <a:pt x="109442" y="180689"/>
                    </a:lnTo>
                    <a:lnTo>
                      <a:pt x="133921" y="194881"/>
                    </a:lnTo>
                    <a:cubicBezTo>
                      <a:pt x="134874" y="195453"/>
                      <a:pt x="135922" y="195739"/>
                      <a:pt x="137065" y="195739"/>
                    </a:cubicBezTo>
                    <a:cubicBezTo>
                      <a:pt x="138208" y="195739"/>
                      <a:pt x="139255" y="195453"/>
                      <a:pt x="140208" y="194881"/>
                    </a:cubicBezTo>
                    <a:lnTo>
                      <a:pt x="164687" y="180689"/>
                    </a:lnTo>
                    <a:lnTo>
                      <a:pt x="206502" y="204883"/>
                    </a:lnTo>
                    <a:lnTo>
                      <a:pt x="206502" y="233267"/>
                    </a:lnTo>
                    <a:cubicBezTo>
                      <a:pt x="206502" y="235458"/>
                      <a:pt x="207645" y="237458"/>
                      <a:pt x="209550" y="238601"/>
                    </a:cubicBezTo>
                    <a:lnTo>
                      <a:pt x="237172" y="254508"/>
                    </a:lnTo>
                    <a:cubicBezTo>
                      <a:pt x="238982" y="255651"/>
                      <a:pt x="241649" y="255651"/>
                      <a:pt x="243459" y="254508"/>
                    </a:cubicBezTo>
                    <a:lnTo>
                      <a:pt x="271081" y="238601"/>
                    </a:lnTo>
                    <a:cubicBezTo>
                      <a:pt x="272987" y="237458"/>
                      <a:pt x="274130" y="235458"/>
                      <a:pt x="274130" y="233267"/>
                    </a:cubicBezTo>
                    <a:lnTo>
                      <a:pt x="274130" y="199072"/>
                    </a:lnTo>
                    <a:cubicBezTo>
                      <a:pt x="274130" y="197358"/>
                      <a:pt x="272796" y="196025"/>
                      <a:pt x="271081" y="196025"/>
                    </a:cubicBezTo>
                    <a:lnTo>
                      <a:pt x="271081" y="196025"/>
                    </a:lnTo>
                    <a:close/>
                    <a:moveTo>
                      <a:pt x="240316" y="192405"/>
                    </a:moveTo>
                    <a:lnTo>
                      <a:pt x="255651" y="201263"/>
                    </a:lnTo>
                    <a:lnTo>
                      <a:pt x="240316" y="210121"/>
                    </a:lnTo>
                    <a:lnTo>
                      <a:pt x="224980" y="201263"/>
                    </a:lnTo>
                    <a:lnTo>
                      <a:pt x="240316" y="192405"/>
                    </a:lnTo>
                    <a:close/>
                    <a:moveTo>
                      <a:pt x="115538" y="152305"/>
                    </a:moveTo>
                    <a:lnTo>
                      <a:pt x="130873" y="161163"/>
                    </a:lnTo>
                    <a:lnTo>
                      <a:pt x="130873" y="178879"/>
                    </a:lnTo>
                    <a:lnTo>
                      <a:pt x="115538" y="170021"/>
                    </a:lnTo>
                    <a:lnTo>
                      <a:pt x="115538" y="152305"/>
                    </a:lnTo>
                    <a:close/>
                    <a:moveTo>
                      <a:pt x="136970" y="132779"/>
                    </a:moveTo>
                    <a:lnTo>
                      <a:pt x="152305" y="141637"/>
                    </a:lnTo>
                    <a:lnTo>
                      <a:pt x="136970" y="150495"/>
                    </a:lnTo>
                    <a:lnTo>
                      <a:pt x="121634" y="141637"/>
                    </a:lnTo>
                    <a:lnTo>
                      <a:pt x="136970" y="132779"/>
                    </a:lnTo>
                    <a:close/>
                    <a:moveTo>
                      <a:pt x="143256" y="161163"/>
                    </a:moveTo>
                    <a:lnTo>
                      <a:pt x="158591" y="152305"/>
                    </a:lnTo>
                    <a:lnTo>
                      <a:pt x="158591" y="170021"/>
                    </a:lnTo>
                    <a:lnTo>
                      <a:pt x="143256" y="178879"/>
                    </a:lnTo>
                    <a:lnTo>
                      <a:pt x="143256" y="161163"/>
                    </a:lnTo>
                    <a:close/>
                    <a:moveTo>
                      <a:pt x="143256" y="59531"/>
                    </a:moveTo>
                    <a:lnTo>
                      <a:pt x="143256" y="41815"/>
                    </a:lnTo>
                    <a:lnTo>
                      <a:pt x="158591" y="32956"/>
                    </a:lnTo>
                    <a:lnTo>
                      <a:pt x="158591" y="50673"/>
                    </a:lnTo>
                    <a:lnTo>
                      <a:pt x="143256" y="59531"/>
                    </a:lnTo>
                    <a:close/>
                    <a:moveTo>
                      <a:pt x="136970" y="13335"/>
                    </a:moveTo>
                    <a:lnTo>
                      <a:pt x="152305" y="22193"/>
                    </a:lnTo>
                    <a:lnTo>
                      <a:pt x="136970" y="31051"/>
                    </a:lnTo>
                    <a:lnTo>
                      <a:pt x="121634" y="22193"/>
                    </a:lnTo>
                    <a:lnTo>
                      <a:pt x="136970" y="13335"/>
                    </a:lnTo>
                    <a:close/>
                    <a:moveTo>
                      <a:pt x="115538" y="50578"/>
                    </a:moveTo>
                    <a:lnTo>
                      <a:pt x="115538" y="32861"/>
                    </a:lnTo>
                    <a:lnTo>
                      <a:pt x="130873" y="41719"/>
                    </a:lnTo>
                    <a:lnTo>
                      <a:pt x="130873" y="59436"/>
                    </a:lnTo>
                    <a:lnTo>
                      <a:pt x="115538" y="50578"/>
                    </a:lnTo>
                    <a:close/>
                    <a:moveTo>
                      <a:pt x="33623" y="192310"/>
                    </a:moveTo>
                    <a:lnTo>
                      <a:pt x="48959" y="201168"/>
                    </a:lnTo>
                    <a:lnTo>
                      <a:pt x="33623" y="210026"/>
                    </a:lnTo>
                    <a:lnTo>
                      <a:pt x="18288" y="201168"/>
                    </a:lnTo>
                    <a:lnTo>
                      <a:pt x="33623" y="192310"/>
                    </a:lnTo>
                    <a:close/>
                    <a:moveTo>
                      <a:pt x="12192" y="211836"/>
                    </a:moveTo>
                    <a:lnTo>
                      <a:pt x="27527" y="220694"/>
                    </a:lnTo>
                    <a:lnTo>
                      <a:pt x="27527" y="238411"/>
                    </a:lnTo>
                    <a:lnTo>
                      <a:pt x="12192" y="229552"/>
                    </a:lnTo>
                    <a:lnTo>
                      <a:pt x="12192" y="211836"/>
                    </a:lnTo>
                    <a:close/>
                    <a:moveTo>
                      <a:pt x="55245" y="229552"/>
                    </a:moveTo>
                    <a:lnTo>
                      <a:pt x="39910" y="238411"/>
                    </a:lnTo>
                    <a:lnTo>
                      <a:pt x="39910" y="220694"/>
                    </a:lnTo>
                    <a:lnTo>
                      <a:pt x="55245" y="211836"/>
                    </a:lnTo>
                    <a:lnTo>
                      <a:pt x="55245" y="229552"/>
                    </a:lnTo>
                    <a:close/>
                    <a:moveTo>
                      <a:pt x="218885" y="211836"/>
                    </a:moveTo>
                    <a:lnTo>
                      <a:pt x="234220" y="220694"/>
                    </a:lnTo>
                    <a:lnTo>
                      <a:pt x="234220" y="238411"/>
                    </a:lnTo>
                    <a:lnTo>
                      <a:pt x="218885" y="229552"/>
                    </a:lnTo>
                    <a:lnTo>
                      <a:pt x="218885" y="211836"/>
                    </a:lnTo>
                    <a:close/>
                    <a:moveTo>
                      <a:pt x="246602" y="238506"/>
                    </a:moveTo>
                    <a:lnTo>
                      <a:pt x="246602" y="220789"/>
                    </a:lnTo>
                    <a:lnTo>
                      <a:pt x="261938" y="211931"/>
                    </a:lnTo>
                    <a:lnTo>
                      <a:pt x="261938" y="229648"/>
                    </a:lnTo>
                    <a:lnTo>
                      <a:pt x="246602" y="2385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107959805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1"/>
                                        </p:tgtEl>
                                        <p:attrNameLst>
                                          <p:attrName>style.visibility</p:attrName>
                                        </p:attrNameLst>
                                      </p:cBhvr>
                                      <p:to>
                                        <p:strVal val="visible"/>
                                      </p:to>
                                    </p:set>
                                    <p:animEffect transition="in" filter="fade">
                                      <p:cBhvr>
                                        <p:cTn id="10" dur="500"/>
                                        <p:tgtEl>
                                          <p:spTgt spid="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31889" y="-457621"/>
            <a:ext cx="368022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a:solidFill>
                  <a:schemeClr val="accent6"/>
                </a:solidFill>
                <a:latin typeface="+mj-lt"/>
                <a:cs typeface="Arial" panose="020B0604020202020204" pitchFamily="34" charset="0"/>
              </a:rPr>
              <a:t>2</a:t>
            </a:r>
            <a:r>
              <a:rPr lang="en-US" sz="2400" b="1" smtClean="0">
                <a:solidFill>
                  <a:schemeClr val="accent6"/>
                </a:solidFill>
                <a:latin typeface="+mj-lt"/>
                <a:cs typeface="Arial" panose="020B0604020202020204" pitchFamily="34" charset="0"/>
              </a:rPr>
              <a:t>. </a:t>
            </a:r>
            <a:r>
              <a:rPr lang="en-US" sz="2400" b="1">
                <a:solidFill>
                  <a:schemeClr val="accent6"/>
                </a:solidFill>
                <a:latin typeface="+mj-lt"/>
                <a:cs typeface="Arial" panose="020B0604020202020204" pitchFamily="34" charset="0"/>
              </a:rPr>
              <a:t>Biểu thức kiểu </a:t>
            </a:r>
            <a:r>
              <a:rPr lang="en-US" sz="2400" b="1" smtClean="0">
                <a:solidFill>
                  <a:schemeClr val="accent6"/>
                </a:solidFill>
                <a:latin typeface="+mj-lt"/>
                <a:cs typeface="Arial" panose="020B0604020202020204" pitchFamily="34" charset="0"/>
              </a:rPr>
              <a:t>logic</a:t>
            </a:r>
            <a:endParaRPr lang="en-US" sz="2400" b="1">
              <a:solidFill>
                <a:schemeClr val="accent6"/>
              </a:solidFill>
              <a:latin typeface="+mj-lt"/>
              <a:cs typeface="Arial" panose="020B0604020202020204" pitchFamily="34" charset="0"/>
            </a:endParaRPr>
          </a:p>
        </p:txBody>
      </p:sp>
      <p:sp>
        <p:nvSpPr>
          <p:cNvPr id="30" name="TextBox 9"/>
          <p:cNvSpPr txBox="1"/>
          <p:nvPr/>
        </p:nvSpPr>
        <p:spPr>
          <a:xfrm>
            <a:off x="279241" y="722776"/>
            <a:ext cx="7682186"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cs typeface="Arial" panose="020B0604020202020204" pitchFamily="34" charset="0"/>
              </a:rPr>
              <a:t>Dự </a:t>
            </a:r>
            <a:r>
              <a:rPr lang="en-US" sz="2000">
                <a:latin typeface="+mn-lt"/>
                <a:cs typeface="Arial" panose="020B0604020202020204" pitchFamily="34" charset="0"/>
              </a:rPr>
              <a:t>đoán kết quả đúng (True) hoặc sai (False) và thực hành kiểm chứng trên </a:t>
            </a:r>
            <a:r>
              <a:rPr lang="en-US" sz="2000" b="1">
                <a:latin typeface="+mn-lt"/>
                <a:cs typeface="Arial" panose="020B0604020202020204" pitchFamily="34" charset="0"/>
              </a:rPr>
              <a:t>Scratch</a:t>
            </a:r>
            <a:r>
              <a:rPr lang="en-US" sz="2000">
                <a:latin typeface="+mn-lt"/>
                <a:cs typeface="Arial" panose="020B0604020202020204" pitchFamily="34" charset="0"/>
              </a:rPr>
              <a:t>:</a:t>
            </a:r>
            <a:endParaRPr lang="vi-VN" sz="2000">
              <a:latin typeface="+mn-lt"/>
              <a:cs typeface="Arial" panose="020B0604020202020204" pitchFamily="34" charset="0"/>
            </a:endParaRPr>
          </a:p>
        </p:txBody>
      </p:sp>
      <p:sp>
        <p:nvSpPr>
          <p:cNvPr id="36" name="TextBox 9"/>
          <p:cNvSpPr txBox="1"/>
          <p:nvPr/>
        </p:nvSpPr>
        <p:spPr>
          <a:xfrm>
            <a:off x="279241" y="1894937"/>
            <a:ext cx="5984638"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1) 4/25 &lt; 7/5</a:t>
            </a:r>
          </a:p>
        </p:txBody>
      </p:sp>
      <p:sp>
        <p:nvSpPr>
          <p:cNvPr id="38" name="TextBox 9"/>
          <p:cNvSpPr txBox="1"/>
          <p:nvPr/>
        </p:nvSpPr>
        <p:spPr>
          <a:xfrm>
            <a:off x="279241" y="2605434"/>
            <a:ext cx="5984639"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2) 10 + 32 + 54 + 76 + 98 = 74 + 18 + 92 + 30 + 56</a:t>
            </a:r>
          </a:p>
        </p:txBody>
      </p:sp>
      <p:sp>
        <p:nvSpPr>
          <p:cNvPr id="40" name="TextBox 9"/>
          <p:cNvSpPr txBox="1"/>
          <p:nvPr/>
        </p:nvSpPr>
        <p:spPr>
          <a:xfrm>
            <a:off x="279240" y="3372933"/>
            <a:ext cx="5984639"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3) 123123 × 456 &gt; 456456 × 123</a:t>
            </a:r>
          </a:p>
        </p:txBody>
      </p:sp>
      <p:sp>
        <p:nvSpPr>
          <p:cNvPr id="42" name="TextBox 9"/>
          <p:cNvSpPr txBox="1"/>
          <p:nvPr/>
        </p:nvSpPr>
        <p:spPr>
          <a:xfrm>
            <a:off x="279241" y="4140432"/>
            <a:ext cx="5984638"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pt-BR" sz="2000">
                <a:latin typeface="+mn-lt"/>
                <a:cs typeface="Arial" panose="020B0604020202020204" pitchFamily="34" charset="0"/>
              </a:rPr>
              <a:t>4) a + 145145 = a + 145 + 145</a:t>
            </a:r>
            <a:endParaRPr lang="vi-VN" sz="2000">
              <a:latin typeface="+mn-lt"/>
              <a:cs typeface="Arial" panose="020B0604020202020204" pitchFamily="34" charset="0"/>
            </a:endParaRPr>
          </a:p>
        </p:txBody>
      </p:sp>
      <p:pic>
        <p:nvPicPr>
          <p:cNvPr id="45" name="Picture 44">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1" y="1800546"/>
            <a:ext cx="245396" cy="245396"/>
          </a:xfrm>
          <a:prstGeom prst="rect">
            <a:avLst/>
          </a:prstGeom>
        </p:spPr>
      </p:pic>
      <p:pic>
        <p:nvPicPr>
          <p:cNvPr id="32" name="Picture 18">
            <a:extLst>
              <a:ext uri="{FF2B5EF4-FFF2-40B4-BE49-F238E27FC236}">
                <a16:creationId xmlns:a16="http://schemas.microsoft.com/office/drawing/2014/main" id="{43D8C1CC-1BD2-7F00-48E1-80DDE99E3453}"/>
              </a:ext>
            </a:extLst>
          </p:cNvPr>
          <p:cNvPicPr>
            <a:picLocks noChangeAspect="1"/>
          </p:cNvPicPr>
          <p:nvPr/>
        </p:nvPicPr>
        <p:blipFill>
          <a:blip r:embed="rId5"/>
          <a:srcRect/>
          <a:stretch>
            <a:fillRect/>
          </a:stretch>
        </p:blipFill>
        <p:spPr>
          <a:xfrm>
            <a:off x="6641525" y="1896871"/>
            <a:ext cx="2175065" cy="2155127"/>
          </a:xfrm>
          <a:prstGeom prst="rect">
            <a:avLst/>
          </a:prstGeom>
        </p:spPr>
      </p:pic>
      <p:pic>
        <p:nvPicPr>
          <p:cNvPr id="33" name="Picture 32">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3" y="2507694"/>
            <a:ext cx="245396" cy="245396"/>
          </a:xfrm>
          <a:prstGeom prst="rect">
            <a:avLst/>
          </a:prstGeom>
        </p:spPr>
      </p:pic>
      <p:pic>
        <p:nvPicPr>
          <p:cNvPr id="34" name="Picture 33">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2" y="3259792"/>
            <a:ext cx="245396" cy="245396"/>
          </a:xfrm>
          <a:prstGeom prst="rect">
            <a:avLst/>
          </a:prstGeom>
        </p:spPr>
      </p:pic>
      <p:pic>
        <p:nvPicPr>
          <p:cNvPr id="35" name="Picture 34">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3" y="4036783"/>
            <a:ext cx="245396" cy="245396"/>
          </a:xfrm>
          <a:prstGeom prst="rect">
            <a:avLst/>
          </a:prstGeom>
        </p:spPr>
      </p:pic>
    </p:spTree>
    <p:extLst>
      <p:ext uri="{BB962C8B-B14F-4D97-AF65-F5344CB8AC3E}">
        <p14:creationId xmlns:p14="http://schemas.microsoft.com/office/powerpoint/2010/main" val="1058552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randombar(horizontal)">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randombar(horizontal)">
                                      <p:cBhvr>
                                        <p:cTn id="36" dur="500"/>
                                        <p:tgtEl>
                                          <p:spTgt spid="38"/>
                                        </p:tgtEl>
                                      </p:cBhvr>
                                    </p:animEffect>
                                  </p:childTnLst>
                                </p:cTn>
                              </p:par>
                              <p:par>
                                <p:cTn id="37" presetID="14"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par>
                                <p:cTn id="45" presetID="14" presetClass="entr" presetSubtype="1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par>
                                <p:cTn id="53" presetID="14" presetClass="entr" presetSubtype="1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30" grpId="0"/>
      <p:bldP spid="36" grpId="0" animBg="1"/>
      <p:bldP spid="38" grpId="0" animBg="1"/>
      <p:bldP spid="40"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Google Shape;542;p59"/>
          <p:cNvSpPr/>
          <p:nvPr/>
        </p:nvSpPr>
        <p:spPr>
          <a:xfrm>
            <a:off x="184954" y="1956382"/>
            <a:ext cx="3391060" cy="992303"/>
          </a:xfrm>
          <a:prstGeom prst="roundRect">
            <a:avLst>
              <a:gd name="adj" fmla="val 25736"/>
            </a:avLst>
          </a:prstGeom>
          <a:solidFill>
            <a:srgbClr val="FFFFCC"/>
          </a:solidFill>
          <a:ln>
            <a:noFill/>
          </a:ln>
        </p:spPr>
        <p:txBody>
          <a:bodyPr spcFirstLastPara="1" wrap="square" lIns="91425" tIns="91425" rIns="91425" bIns="91425" anchor="ctr" anchorCtr="0">
            <a:noAutofit/>
          </a:bodyPr>
          <a:lstStyle/>
          <a:p>
            <a:r>
              <a:rPr lang="vi-VN" sz="2000">
                <a:cs typeface="Arial" panose="020B0604020202020204" pitchFamily="34" charset="0"/>
              </a:rPr>
              <a:t>1) 4/25 &lt; </a:t>
            </a:r>
            <a:r>
              <a:rPr lang="vi-VN" sz="2000" smtClean="0">
                <a:cs typeface="Arial" panose="020B0604020202020204" pitchFamily="34" charset="0"/>
              </a:rPr>
              <a:t>7/5</a:t>
            </a:r>
            <a:endParaRPr lang="vi-VN" sz="2000" b="1" i="1">
              <a:cs typeface="Arial" panose="020B0604020202020204" pitchFamily="34" charset="0"/>
            </a:endParaRPr>
          </a:p>
        </p:txBody>
      </p:sp>
      <p:sp>
        <p:nvSpPr>
          <p:cNvPr id="29" name="Google Shape;542;p59"/>
          <p:cNvSpPr/>
          <p:nvPr/>
        </p:nvSpPr>
        <p:spPr>
          <a:xfrm>
            <a:off x="184954" y="3331082"/>
            <a:ext cx="3391060" cy="1307155"/>
          </a:xfrm>
          <a:prstGeom prst="roundRect">
            <a:avLst>
              <a:gd name="adj" fmla="val 25736"/>
            </a:avLst>
          </a:prstGeom>
          <a:solidFill>
            <a:srgbClr val="FFFFCC"/>
          </a:solidFill>
          <a:ln>
            <a:noFill/>
          </a:ln>
        </p:spPr>
        <p:txBody>
          <a:bodyPr spcFirstLastPara="1" wrap="square" lIns="91425" tIns="91425" rIns="91425" bIns="91425" anchor="ctr" anchorCtr="0">
            <a:noAutofit/>
          </a:bodyPr>
          <a:lstStyle/>
          <a:p>
            <a:pPr>
              <a:lnSpc>
                <a:spcPct val="150000"/>
              </a:lnSpc>
            </a:pPr>
            <a:r>
              <a:rPr lang="vi-VN" sz="2000">
                <a:cs typeface="Arial" panose="020B0604020202020204" pitchFamily="34" charset="0"/>
              </a:rPr>
              <a:t>2) 10 + 32 + 54 + 76 + 98 = 74 + 18 + 92 + 30 + 56 </a:t>
            </a:r>
            <a:endParaRPr lang="vi-VN" sz="2000" b="1" i="1">
              <a:cs typeface="Arial" panose="020B0604020202020204" pitchFamily="34" charset="0"/>
            </a:endParaRPr>
          </a:p>
        </p:txBody>
      </p:sp>
      <p:pic>
        <p:nvPicPr>
          <p:cNvPr id="39" name="image3.png"/>
          <p:cNvPicPr/>
          <p:nvPr/>
        </p:nvPicPr>
        <p:blipFill>
          <a:blip r:embed="rId4"/>
          <a:srcRect t="13917"/>
          <a:stretch>
            <a:fillRect/>
          </a:stretch>
        </p:blipFill>
        <p:spPr>
          <a:xfrm>
            <a:off x="4886845" y="2237223"/>
            <a:ext cx="2375214" cy="424027"/>
          </a:xfrm>
          <a:prstGeom prst="rect">
            <a:avLst/>
          </a:prstGeom>
          <a:ln/>
        </p:spPr>
      </p:pic>
      <p:pic>
        <p:nvPicPr>
          <p:cNvPr id="41" name="image32.png"/>
          <p:cNvPicPr/>
          <p:nvPr/>
        </p:nvPicPr>
        <p:blipFill>
          <a:blip r:embed="rId5"/>
          <a:srcRect/>
          <a:stretch>
            <a:fillRect/>
          </a:stretch>
        </p:blipFill>
        <p:spPr>
          <a:xfrm>
            <a:off x="4886845" y="3762288"/>
            <a:ext cx="4015855" cy="445801"/>
          </a:xfrm>
          <a:prstGeom prst="rect">
            <a:avLst/>
          </a:prstGeom>
          <a:ln/>
        </p:spPr>
      </p:pic>
      <p:pic>
        <p:nvPicPr>
          <p:cNvPr id="48" name="Picture 4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921643" y="2067904"/>
            <a:ext cx="769258" cy="769258"/>
          </a:xfrm>
          <a:prstGeom prst="rect">
            <a:avLst/>
          </a:prstGeom>
        </p:spPr>
      </p:pic>
      <p:pic>
        <p:nvPicPr>
          <p:cNvPr id="49" name="Picture 4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921642" y="3600030"/>
            <a:ext cx="769258" cy="769258"/>
          </a:xfrm>
          <a:prstGeom prst="rect">
            <a:avLst/>
          </a:prstGeom>
        </p:spPr>
      </p:pic>
      <p:pic>
        <p:nvPicPr>
          <p:cNvPr id="50" name="Picture 49" descr="Check And Wrong Marks Tick And Cross Marks Acceptedrejected  Approveddisapproved Yesno Rightwrong Greenred Correctfalse Oknot Ok Vector  Mark Symbols In Green And Red Stock Illustration - Download Image Now -  iStock"/>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804" b="89706" l="0" r="100000">
                        <a14:foregroundMark x1="21078" y1="42974" x2="32190" y2="57353"/>
                        <a14:foregroundMark x1="34804" y1="42157" x2="19771" y2="56046"/>
                        <a14:foregroundMark x1="35294" y1="45098" x2="28268" y2="51307"/>
                      </a14:backgroundRemoval>
                    </a14:imgEffect>
                  </a14:imgLayer>
                </a14:imgProps>
              </a:ext>
              <a:ext uri="{28A0092B-C50C-407E-A947-70E740481C1C}">
                <a14:useLocalDpi xmlns:a14="http://schemas.microsoft.com/office/drawing/2010/main" val="0"/>
              </a:ext>
            </a:extLst>
          </a:blip>
          <a:srcRect l="8823" t="31381" r="53595" b="31364"/>
          <a:stretch/>
        </p:blipFill>
        <p:spPr bwMode="auto">
          <a:xfrm>
            <a:off x="3249197" y="3723177"/>
            <a:ext cx="527551" cy="52296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Check And Wrong Marks Tick And Cross Marks Acceptedrejected  Approveddisapproved Yesno Rightwrong Greenred Correctfalse Oknot Ok Vector  Mark Symbols In Green And Red Stock Illustration - Download Image Now -  iStock"/>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32680" b="66667" l="52451" r="90033"/>
                    </a14:imgEffect>
                  </a14:imgLayer>
                </a14:imgProps>
              </a:ext>
              <a:ext uri="{28A0092B-C50C-407E-A947-70E740481C1C}">
                <a14:useLocalDpi xmlns:a14="http://schemas.microsoft.com/office/drawing/2010/main" val="0"/>
              </a:ext>
            </a:extLst>
          </a:blip>
          <a:srcRect l="53104" t="32769" r="10792" b="33120"/>
          <a:stretch/>
        </p:blipFill>
        <p:spPr bwMode="auto">
          <a:xfrm>
            <a:off x="3223542" y="2215307"/>
            <a:ext cx="502157" cy="474451"/>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2731889" y="-457621"/>
            <a:ext cx="368022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a:solidFill>
                  <a:schemeClr val="accent6"/>
                </a:solidFill>
                <a:latin typeface="+mj-lt"/>
                <a:cs typeface="Arial" panose="020B0604020202020204" pitchFamily="34" charset="0"/>
              </a:rPr>
              <a:t>2</a:t>
            </a:r>
            <a:r>
              <a:rPr lang="en-US" sz="2400" b="1" smtClean="0">
                <a:solidFill>
                  <a:schemeClr val="accent6"/>
                </a:solidFill>
                <a:latin typeface="+mj-lt"/>
                <a:cs typeface="Arial" panose="020B0604020202020204" pitchFamily="34" charset="0"/>
              </a:rPr>
              <a:t>. </a:t>
            </a:r>
            <a:r>
              <a:rPr lang="en-US" sz="2400" b="1">
                <a:solidFill>
                  <a:schemeClr val="accent6"/>
                </a:solidFill>
                <a:latin typeface="+mj-lt"/>
                <a:cs typeface="Arial" panose="020B0604020202020204" pitchFamily="34" charset="0"/>
              </a:rPr>
              <a:t>Biểu thức kiểu </a:t>
            </a:r>
            <a:r>
              <a:rPr lang="en-US" sz="2400" b="1" smtClean="0">
                <a:solidFill>
                  <a:schemeClr val="accent6"/>
                </a:solidFill>
                <a:latin typeface="+mj-lt"/>
                <a:cs typeface="Arial" panose="020B0604020202020204" pitchFamily="34" charset="0"/>
              </a:rPr>
              <a:t>logic</a:t>
            </a:r>
            <a:endParaRPr lang="en-US" sz="2400" b="1">
              <a:solidFill>
                <a:schemeClr val="accent6"/>
              </a:solidFill>
              <a:latin typeface="+mj-lt"/>
              <a:cs typeface="Arial" panose="020B0604020202020204" pitchFamily="34" charset="0"/>
            </a:endParaRPr>
          </a:p>
        </p:txBody>
      </p:sp>
      <p:grpSp>
        <p:nvGrpSpPr>
          <p:cNvPr id="55" name="Group 54"/>
          <p:cNvGrpSpPr/>
          <p:nvPr/>
        </p:nvGrpSpPr>
        <p:grpSpPr>
          <a:xfrm>
            <a:off x="2990441" y="962082"/>
            <a:ext cx="3163116" cy="500322"/>
            <a:chOff x="316479" y="403580"/>
            <a:chExt cx="3163116" cy="500322"/>
          </a:xfrm>
        </p:grpSpPr>
        <p:sp>
          <p:nvSpPr>
            <p:cNvPr id="56" name="TextBox 55">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57" name="Picture 56" descr="Clip Art Take Note - Note Taking Png, Transparent Png , Transparent Png  Image - PNGitem"/>
            <p:cNvPicPr>
              <a:picLocks noChangeAspect="1" noChangeArrowheads="1"/>
            </p:cNvPicPr>
            <p:nvPr/>
          </p:nvPicPr>
          <p:blipFill>
            <a:blip r:embed="rId10"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9972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randombar(horizontal)">
                                      <p:cBhvr>
                                        <p:cTn id="33" dur="500"/>
                                        <p:tgtEl>
                                          <p:spTgt spid="48"/>
                                        </p:tgtEl>
                                      </p:cBhvr>
                                    </p:animEffect>
                                  </p:childTnLst>
                                </p:cTn>
                              </p:par>
                              <p:par>
                                <p:cTn id="34" presetID="14" presetClass="entr" presetSubtype="1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randombar(horizontal)">
                                      <p:cBhvr>
                                        <p:cTn id="48" dur="500"/>
                                        <p:tgtEl>
                                          <p:spTgt spid="49"/>
                                        </p:tgtEl>
                                      </p:cBhvr>
                                    </p:animEffect>
                                  </p:childTnLst>
                                </p:cTn>
                              </p:par>
                              <p:par>
                                <p:cTn id="49" presetID="14" presetClass="entr" presetSubtype="1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randombar(horizontal)">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Google Shape;542;p59"/>
          <p:cNvSpPr/>
          <p:nvPr/>
        </p:nvSpPr>
        <p:spPr>
          <a:xfrm>
            <a:off x="184954" y="2021393"/>
            <a:ext cx="4121628" cy="992303"/>
          </a:xfrm>
          <a:prstGeom prst="roundRect">
            <a:avLst>
              <a:gd name="adj" fmla="val 25736"/>
            </a:avLst>
          </a:prstGeom>
          <a:solidFill>
            <a:srgbClr val="FFFFCC"/>
          </a:solidFill>
          <a:ln>
            <a:noFill/>
          </a:ln>
        </p:spPr>
        <p:txBody>
          <a:bodyPr spcFirstLastPara="1" wrap="square" lIns="91425" tIns="91425" rIns="91425" bIns="91425" anchor="ctr" anchorCtr="0">
            <a:noAutofit/>
          </a:bodyPr>
          <a:lstStyle/>
          <a:p>
            <a:r>
              <a:rPr lang="vi-VN" sz="2000">
                <a:cs typeface="Arial" panose="020B0604020202020204" pitchFamily="34" charset="0"/>
              </a:rPr>
              <a:t>3) 123123 × 456 &gt; 456456 × </a:t>
            </a:r>
            <a:r>
              <a:rPr lang="vi-VN" sz="2000" smtClean="0">
                <a:cs typeface="Arial" panose="020B0604020202020204" pitchFamily="34" charset="0"/>
              </a:rPr>
              <a:t>123</a:t>
            </a:r>
            <a:endParaRPr lang="vi-VN" sz="2000" b="1" i="1">
              <a:cs typeface="Arial" panose="020B0604020202020204" pitchFamily="34" charset="0"/>
            </a:endParaRPr>
          </a:p>
        </p:txBody>
      </p:sp>
      <p:sp>
        <p:nvSpPr>
          <p:cNvPr id="29" name="Google Shape;542;p59"/>
          <p:cNvSpPr/>
          <p:nvPr/>
        </p:nvSpPr>
        <p:spPr>
          <a:xfrm>
            <a:off x="184954" y="3484289"/>
            <a:ext cx="4121628" cy="991525"/>
          </a:xfrm>
          <a:prstGeom prst="roundRect">
            <a:avLst>
              <a:gd name="adj" fmla="val 25736"/>
            </a:avLst>
          </a:prstGeom>
          <a:solidFill>
            <a:srgbClr val="FFFFCC"/>
          </a:solidFill>
          <a:ln>
            <a:noFill/>
          </a:ln>
        </p:spPr>
        <p:txBody>
          <a:bodyPr spcFirstLastPara="1" wrap="square" lIns="91425" tIns="91425" rIns="91425" bIns="91425" anchor="ctr" anchorCtr="0">
            <a:noAutofit/>
          </a:bodyPr>
          <a:lstStyle/>
          <a:p>
            <a:pPr>
              <a:lnSpc>
                <a:spcPct val="150000"/>
              </a:lnSpc>
            </a:pPr>
            <a:r>
              <a:rPr lang="pt-BR" sz="2000">
                <a:cs typeface="Arial" panose="020B0604020202020204" pitchFamily="34" charset="0"/>
              </a:rPr>
              <a:t>4) a + 145145 = a + 145 + </a:t>
            </a:r>
            <a:r>
              <a:rPr lang="pt-BR" sz="2000" smtClean="0">
                <a:cs typeface="Arial" panose="020B0604020202020204" pitchFamily="34" charset="0"/>
              </a:rPr>
              <a:t>145</a:t>
            </a:r>
            <a:endParaRPr lang="vi-VN" sz="2000" b="1" i="1">
              <a:cs typeface="Arial" panose="020B0604020202020204" pitchFamily="34" charset="0"/>
            </a:endParaRPr>
          </a:p>
        </p:txBody>
      </p:sp>
      <p:pic>
        <p:nvPicPr>
          <p:cNvPr id="48" name="Picture 4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758666" y="2132914"/>
            <a:ext cx="769258" cy="769258"/>
          </a:xfrm>
          <a:prstGeom prst="rect">
            <a:avLst/>
          </a:prstGeom>
        </p:spPr>
      </p:pic>
      <p:pic>
        <p:nvPicPr>
          <p:cNvPr id="49" name="Picture 4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758666" y="3595421"/>
            <a:ext cx="769258" cy="769258"/>
          </a:xfrm>
          <a:prstGeom prst="rect">
            <a:avLst/>
          </a:prstGeom>
        </p:spPr>
      </p:pic>
      <p:pic>
        <p:nvPicPr>
          <p:cNvPr id="51" name="Picture 50" descr="Check And Wrong Marks Tick And Cross Marks Acceptedrejected  Approveddisapproved Yesno Rightwrong Greenred Correctfalse Oknot Ok Vector  Mark Symbols In Green And Red Stock Illustration - Download Image Now -  iStock"/>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680" b="66667" l="52451" r="90033"/>
                    </a14:imgEffect>
                  </a14:imgLayer>
                </a14:imgProps>
              </a:ext>
              <a:ext uri="{28A0092B-C50C-407E-A947-70E740481C1C}">
                <a14:useLocalDpi xmlns:a14="http://schemas.microsoft.com/office/drawing/2010/main" val="0"/>
              </a:ext>
            </a:extLst>
          </a:blip>
          <a:srcRect l="53104" t="32769" r="10792" b="33120"/>
          <a:stretch/>
        </p:blipFill>
        <p:spPr bwMode="auto">
          <a:xfrm>
            <a:off x="4148259" y="2280318"/>
            <a:ext cx="502157" cy="4744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heck And Wrong Marks Tick And Cross Marks Acceptedrejected  Approveddisapproved Yesno Rightwrong Greenred Correctfalse Oknot Ok Vector  Mark Symbols In Green And Red Stock Illustration - Download Image Now -  iStock"/>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2680" b="66667" l="52451" r="90033"/>
                    </a14:imgEffect>
                  </a14:imgLayer>
                </a14:imgProps>
              </a:ext>
              <a:ext uri="{28A0092B-C50C-407E-A947-70E740481C1C}">
                <a14:useLocalDpi xmlns:a14="http://schemas.microsoft.com/office/drawing/2010/main" val="0"/>
              </a:ext>
            </a:extLst>
          </a:blip>
          <a:srcRect l="53104" t="32769" r="10792" b="33120"/>
          <a:stretch/>
        </p:blipFill>
        <p:spPr bwMode="auto">
          <a:xfrm>
            <a:off x="4148258" y="3742825"/>
            <a:ext cx="502157" cy="474451"/>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409.png"/>
          <p:cNvPicPr/>
          <p:nvPr/>
        </p:nvPicPr>
        <p:blipFill>
          <a:blip r:embed="rId7"/>
          <a:srcRect/>
          <a:stretch>
            <a:fillRect/>
          </a:stretch>
        </p:blipFill>
        <p:spPr>
          <a:xfrm>
            <a:off x="5651779" y="2317491"/>
            <a:ext cx="2780450" cy="400104"/>
          </a:xfrm>
          <a:prstGeom prst="rect">
            <a:avLst/>
          </a:prstGeom>
          <a:ln/>
        </p:spPr>
      </p:pic>
      <p:pic>
        <p:nvPicPr>
          <p:cNvPr id="32" name="image22.png"/>
          <p:cNvPicPr/>
          <p:nvPr/>
        </p:nvPicPr>
        <p:blipFill>
          <a:blip r:embed="rId8"/>
          <a:srcRect/>
          <a:stretch>
            <a:fillRect/>
          </a:stretch>
        </p:blipFill>
        <p:spPr>
          <a:xfrm>
            <a:off x="5653414" y="3759705"/>
            <a:ext cx="2967990" cy="440690"/>
          </a:xfrm>
          <a:prstGeom prst="rect">
            <a:avLst/>
          </a:prstGeom>
          <a:ln/>
        </p:spPr>
      </p:pic>
      <p:sp>
        <p:nvSpPr>
          <p:cNvPr id="33" name="Rounded Rectangle 32"/>
          <p:cNvSpPr/>
          <p:nvPr/>
        </p:nvSpPr>
        <p:spPr>
          <a:xfrm>
            <a:off x="2731889" y="-457621"/>
            <a:ext cx="368022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a:solidFill>
                  <a:schemeClr val="accent6"/>
                </a:solidFill>
                <a:latin typeface="+mj-lt"/>
                <a:cs typeface="Arial" panose="020B0604020202020204" pitchFamily="34" charset="0"/>
              </a:rPr>
              <a:t>2</a:t>
            </a:r>
            <a:r>
              <a:rPr lang="en-US" sz="2400" b="1" smtClean="0">
                <a:solidFill>
                  <a:schemeClr val="accent6"/>
                </a:solidFill>
                <a:latin typeface="+mj-lt"/>
                <a:cs typeface="Arial" panose="020B0604020202020204" pitchFamily="34" charset="0"/>
              </a:rPr>
              <a:t>. </a:t>
            </a:r>
            <a:r>
              <a:rPr lang="en-US" sz="2400" b="1">
                <a:solidFill>
                  <a:schemeClr val="accent6"/>
                </a:solidFill>
                <a:latin typeface="+mj-lt"/>
                <a:cs typeface="Arial" panose="020B0604020202020204" pitchFamily="34" charset="0"/>
              </a:rPr>
              <a:t>Biểu thức kiểu </a:t>
            </a:r>
            <a:r>
              <a:rPr lang="en-US" sz="2400" b="1" smtClean="0">
                <a:solidFill>
                  <a:schemeClr val="accent6"/>
                </a:solidFill>
                <a:latin typeface="+mj-lt"/>
                <a:cs typeface="Arial" panose="020B0604020202020204" pitchFamily="34" charset="0"/>
              </a:rPr>
              <a:t>logic</a:t>
            </a:r>
            <a:endParaRPr lang="en-US" sz="2400" b="1">
              <a:solidFill>
                <a:schemeClr val="accent6"/>
              </a:solidFill>
              <a:latin typeface="+mj-lt"/>
              <a:cs typeface="Arial" panose="020B0604020202020204" pitchFamily="34" charset="0"/>
            </a:endParaRPr>
          </a:p>
        </p:txBody>
      </p:sp>
      <p:grpSp>
        <p:nvGrpSpPr>
          <p:cNvPr id="36" name="Group 35"/>
          <p:cNvGrpSpPr/>
          <p:nvPr/>
        </p:nvGrpSpPr>
        <p:grpSpPr>
          <a:xfrm>
            <a:off x="2990441" y="962082"/>
            <a:ext cx="3163116" cy="500322"/>
            <a:chOff x="316479" y="403580"/>
            <a:chExt cx="3163116" cy="500322"/>
          </a:xfrm>
        </p:grpSpPr>
        <p:sp>
          <p:nvSpPr>
            <p:cNvPr id="37" name="TextBox 36">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38" name="Picture 37" descr="Clip Art Take Note - Note Taking Png, Transparent Png , Transparent Png  Image - PNGitem"/>
            <p:cNvPicPr>
              <a:picLocks noChangeAspect="1" noChangeArrowheads="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7796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randombar(horizontal)">
                                      <p:cBhvr>
                                        <p:cTn id="26" dur="500"/>
                                        <p:tgtEl>
                                          <p:spTgt spid="48"/>
                                        </p:tgtEl>
                                      </p:cBhvr>
                                    </p:animEffect>
                                  </p:childTnLst>
                                </p:cTn>
                              </p:par>
                              <p:par>
                                <p:cTn id="27" presetID="14" presetClass="entr" presetSubtype="1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par>
                                <p:cTn id="42" presetID="14" presetClass="entr" presetSubtype="1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randombar(horizontal)">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31" name="Rounded Rectangle 30"/>
          <p:cNvSpPr/>
          <p:nvPr/>
        </p:nvSpPr>
        <p:spPr>
          <a:xfrm>
            <a:off x="2731889" y="-457621"/>
            <a:ext cx="368022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a:solidFill>
                  <a:schemeClr val="accent6"/>
                </a:solidFill>
                <a:latin typeface="+mj-lt"/>
                <a:cs typeface="Arial" panose="020B0604020202020204" pitchFamily="34" charset="0"/>
              </a:rPr>
              <a:t>2</a:t>
            </a:r>
            <a:r>
              <a:rPr lang="en-US" sz="2400" b="1" smtClean="0">
                <a:solidFill>
                  <a:schemeClr val="accent6"/>
                </a:solidFill>
                <a:latin typeface="+mj-lt"/>
                <a:cs typeface="Arial" panose="020B0604020202020204" pitchFamily="34" charset="0"/>
              </a:rPr>
              <a:t>. </a:t>
            </a:r>
            <a:r>
              <a:rPr lang="en-US" sz="2400" b="1">
                <a:solidFill>
                  <a:schemeClr val="accent6"/>
                </a:solidFill>
                <a:latin typeface="+mj-lt"/>
                <a:cs typeface="Arial" panose="020B0604020202020204" pitchFamily="34" charset="0"/>
              </a:rPr>
              <a:t>Biểu thức kiểu </a:t>
            </a:r>
            <a:r>
              <a:rPr lang="en-US" sz="2400" b="1" smtClean="0">
                <a:solidFill>
                  <a:schemeClr val="accent6"/>
                </a:solidFill>
                <a:latin typeface="+mj-lt"/>
                <a:cs typeface="Arial" panose="020B0604020202020204" pitchFamily="34" charset="0"/>
              </a:rPr>
              <a:t>logic</a:t>
            </a:r>
            <a:endParaRPr lang="en-US" sz="2400" b="1">
              <a:solidFill>
                <a:schemeClr val="accent6"/>
              </a:solidFill>
              <a:latin typeface="+mj-lt"/>
              <a:cs typeface="Arial" panose="020B0604020202020204" pitchFamily="34" charset="0"/>
            </a:endParaRPr>
          </a:p>
        </p:txBody>
      </p:sp>
      <p:grpSp>
        <p:nvGrpSpPr>
          <p:cNvPr id="2" name="Group 1"/>
          <p:cNvGrpSpPr/>
          <p:nvPr/>
        </p:nvGrpSpPr>
        <p:grpSpPr>
          <a:xfrm>
            <a:off x="535719" y="829200"/>
            <a:ext cx="8072559" cy="1944464"/>
            <a:chOff x="535719" y="829200"/>
            <a:chExt cx="8072559" cy="1944464"/>
          </a:xfrm>
        </p:grpSpPr>
        <p:sp>
          <p:nvSpPr>
            <p:cNvPr id="44" name="Rounded Rectangle 43"/>
            <p:cNvSpPr/>
            <p:nvPr/>
          </p:nvSpPr>
          <p:spPr>
            <a:xfrm>
              <a:off x="535719" y="980594"/>
              <a:ext cx="8072559" cy="1793070"/>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Một biểu thức logic đơn giản thường được tạo nên bởi một trong các phép so sánh: &gt;, &lt;, </a:t>
              </a:r>
              <a:r>
                <a:rPr lang="vi-VN" sz="2000" smtClean="0">
                  <a:solidFill>
                    <a:srgbClr val="000000"/>
                  </a:solidFill>
                </a:rPr>
                <a:t>=.</a:t>
              </a:r>
              <a:endParaRPr lang="en-US" sz="2000" smtClean="0">
                <a:solidFill>
                  <a:srgbClr val="000000"/>
                </a:solidFill>
              </a:endParaRPr>
            </a:p>
            <a:p>
              <a:pPr algn="just">
                <a:lnSpc>
                  <a:spcPct val="150000"/>
                </a:lnSpc>
              </a:pPr>
              <a:endParaRPr lang="vi-VN" sz="2000">
                <a:solidFill>
                  <a:srgbClr val="000000"/>
                </a:solidFill>
              </a:endParaRPr>
            </a:p>
          </p:txBody>
        </p:sp>
        <p:pic>
          <p:nvPicPr>
            <p:cNvPr id="45" name="Picture 44">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1139955" flipH="1">
              <a:off x="659716" y="829200"/>
              <a:ext cx="354189" cy="354189"/>
            </a:xfrm>
            <a:prstGeom prst="rect">
              <a:avLst/>
            </a:prstGeom>
          </p:spPr>
        </p:pic>
        <p:pic>
          <p:nvPicPr>
            <p:cNvPr id="47" name="image377.png"/>
            <p:cNvPicPr/>
            <p:nvPr/>
          </p:nvPicPr>
          <p:blipFill>
            <a:blip r:embed="rId5"/>
            <a:srcRect/>
            <a:stretch>
              <a:fillRect/>
            </a:stretch>
          </p:blipFill>
          <p:spPr>
            <a:xfrm>
              <a:off x="1549645" y="2125906"/>
              <a:ext cx="1677403" cy="538271"/>
            </a:xfrm>
            <a:prstGeom prst="rect">
              <a:avLst/>
            </a:prstGeom>
            <a:ln/>
          </p:spPr>
        </p:pic>
        <p:pic>
          <p:nvPicPr>
            <p:cNvPr id="48" name="image46.png"/>
            <p:cNvPicPr/>
            <p:nvPr/>
          </p:nvPicPr>
          <p:blipFill>
            <a:blip r:embed="rId6"/>
            <a:srcRect/>
            <a:stretch>
              <a:fillRect/>
            </a:stretch>
          </p:blipFill>
          <p:spPr>
            <a:xfrm>
              <a:off x="3758332" y="2163460"/>
              <a:ext cx="1627330" cy="500717"/>
            </a:xfrm>
            <a:prstGeom prst="rect">
              <a:avLst/>
            </a:prstGeom>
            <a:ln/>
          </p:spPr>
        </p:pic>
        <p:pic>
          <p:nvPicPr>
            <p:cNvPr id="49" name="image370.png"/>
            <p:cNvPicPr/>
            <p:nvPr/>
          </p:nvPicPr>
          <p:blipFill>
            <a:blip r:embed="rId7"/>
            <a:srcRect/>
            <a:stretch>
              <a:fillRect/>
            </a:stretch>
          </p:blipFill>
          <p:spPr>
            <a:xfrm>
              <a:off x="5916946" y="2163460"/>
              <a:ext cx="1664884" cy="500717"/>
            </a:xfrm>
            <a:prstGeom prst="rect">
              <a:avLst/>
            </a:prstGeom>
            <a:ln/>
          </p:spPr>
        </p:pic>
      </p:grpSp>
      <p:grpSp>
        <p:nvGrpSpPr>
          <p:cNvPr id="4" name="Group 3"/>
          <p:cNvGrpSpPr/>
          <p:nvPr/>
        </p:nvGrpSpPr>
        <p:grpSpPr>
          <a:xfrm>
            <a:off x="535718" y="2959293"/>
            <a:ext cx="8072559" cy="1944524"/>
            <a:chOff x="535718" y="2959293"/>
            <a:chExt cx="8072559" cy="1944524"/>
          </a:xfrm>
        </p:grpSpPr>
        <p:sp>
          <p:nvSpPr>
            <p:cNvPr id="50" name="Rounded Rectangle 49"/>
            <p:cNvSpPr/>
            <p:nvPr/>
          </p:nvSpPr>
          <p:spPr>
            <a:xfrm>
              <a:off x="535718" y="3110747"/>
              <a:ext cx="8072559" cy="1793070"/>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Các biểu thức logic có thể kết nối với nhau bởi các phép toán logic </a:t>
              </a:r>
              <a:r>
                <a:rPr lang="vi-VN" sz="2000" b="1">
                  <a:solidFill>
                    <a:srgbClr val="000000"/>
                  </a:solidFill>
                </a:rPr>
                <a:t>and</a:t>
              </a:r>
              <a:r>
                <a:rPr lang="vi-VN" sz="2000">
                  <a:solidFill>
                    <a:srgbClr val="000000"/>
                  </a:solidFill>
                </a:rPr>
                <a:t>, </a:t>
              </a:r>
              <a:r>
                <a:rPr lang="vi-VN" sz="2000" b="1">
                  <a:solidFill>
                    <a:srgbClr val="000000"/>
                  </a:solidFill>
                </a:rPr>
                <a:t>or</a:t>
              </a:r>
              <a:r>
                <a:rPr lang="vi-VN" sz="2000">
                  <a:solidFill>
                    <a:srgbClr val="000000"/>
                  </a:solidFill>
                </a:rPr>
                <a:t>, </a:t>
              </a:r>
              <a:r>
                <a:rPr lang="vi-VN" sz="2000" b="1">
                  <a:solidFill>
                    <a:srgbClr val="000000"/>
                  </a:solidFill>
                </a:rPr>
                <a:t>not</a:t>
              </a:r>
              <a:r>
                <a:rPr lang="vi-VN" sz="2000">
                  <a:solidFill>
                    <a:srgbClr val="000000"/>
                  </a:solidFill>
                </a:rPr>
                <a:t> tạo nên các biểu thức logic phương tạp hơn</a:t>
              </a:r>
              <a:r>
                <a:rPr lang="vi-VN" sz="2000" smtClean="0">
                  <a:solidFill>
                    <a:srgbClr val="000000"/>
                  </a:solidFill>
                </a:rPr>
                <a:t>.</a:t>
              </a:r>
              <a:endParaRPr lang="en-US" sz="2000" smtClean="0">
                <a:solidFill>
                  <a:srgbClr val="000000"/>
                </a:solidFill>
              </a:endParaRPr>
            </a:p>
            <a:p>
              <a:pPr algn="just">
                <a:lnSpc>
                  <a:spcPct val="150000"/>
                </a:lnSpc>
              </a:pPr>
              <a:endParaRPr lang="vi-VN" sz="2000">
                <a:solidFill>
                  <a:srgbClr val="000000"/>
                </a:solidFill>
              </a:endParaRPr>
            </a:p>
          </p:txBody>
        </p:sp>
        <p:pic>
          <p:nvPicPr>
            <p:cNvPr id="51" name="Picture 50">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1139955" flipH="1">
              <a:off x="653564" y="2959293"/>
              <a:ext cx="354189" cy="354189"/>
            </a:xfrm>
            <a:prstGeom prst="rect">
              <a:avLst/>
            </a:prstGeom>
          </p:spPr>
        </p:pic>
        <p:pic>
          <p:nvPicPr>
            <p:cNvPr id="52" name="image26.png"/>
            <p:cNvPicPr/>
            <p:nvPr/>
          </p:nvPicPr>
          <p:blipFill>
            <a:blip r:embed="rId8"/>
            <a:srcRect/>
            <a:stretch>
              <a:fillRect/>
            </a:stretch>
          </p:blipFill>
          <p:spPr>
            <a:xfrm>
              <a:off x="1523343" y="4272630"/>
              <a:ext cx="1703705" cy="467906"/>
            </a:xfrm>
            <a:prstGeom prst="rect">
              <a:avLst/>
            </a:prstGeom>
            <a:ln/>
          </p:spPr>
        </p:pic>
        <p:pic>
          <p:nvPicPr>
            <p:cNvPr id="53" name="image133.png"/>
            <p:cNvPicPr/>
            <p:nvPr/>
          </p:nvPicPr>
          <p:blipFill>
            <a:blip r:embed="rId9"/>
            <a:srcRect/>
            <a:stretch>
              <a:fillRect/>
            </a:stretch>
          </p:blipFill>
          <p:spPr>
            <a:xfrm>
              <a:off x="3773916" y="4254235"/>
              <a:ext cx="1596162" cy="504697"/>
            </a:xfrm>
            <a:prstGeom prst="rect">
              <a:avLst/>
            </a:prstGeom>
            <a:ln/>
          </p:spPr>
        </p:pic>
        <p:pic>
          <p:nvPicPr>
            <p:cNvPr id="54" name="image200.png"/>
            <p:cNvPicPr/>
            <p:nvPr/>
          </p:nvPicPr>
          <p:blipFill>
            <a:blip r:embed="rId10"/>
            <a:srcRect/>
            <a:stretch>
              <a:fillRect/>
            </a:stretch>
          </p:blipFill>
          <p:spPr>
            <a:xfrm>
              <a:off x="5916946" y="4297164"/>
              <a:ext cx="1153727" cy="458472"/>
            </a:xfrm>
            <a:prstGeom prst="rect">
              <a:avLst/>
            </a:prstGeom>
            <a:ln/>
          </p:spPr>
        </p:pic>
      </p:grpSp>
    </p:spTree>
    <p:extLst>
      <p:ext uri="{BB962C8B-B14F-4D97-AF65-F5344CB8AC3E}">
        <p14:creationId xmlns:p14="http://schemas.microsoft.com/office/powerpoint/2010/main" val="26761340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KHỞI ĐỘNG</a:t>
            </a:r>
            <a:endParaRPr lang="en-US" sz="3400" b="1">
              <a:latin typeface="+mj-lt"/>
              <a:cs typeface="Arial" panose="020B0604020202020204" pitchFamily="34" charset="0"/>
            </a:endParaRPr>
          </a:p>
        </p:txBody>
      </p:sp>
      <p:sp>
        <p:nvSpPr>
          <p:cNvPr id="24" name="TextBox 9"/>
          <p:cNvSpPr txBox="1"/>
          <p:nvPr/>
        </p:nvSpPr>
        <p:spPr>
          <a:xfrm>
            <a:off x="890815" y="1238729"/>
            <a:ext cx="4039610" cy="3028414"/>
          </a:xfrm>
          <a:prstGeom prst="roundRect">
            <a:avLst>
              <a:gd name="adj" fmla="val 10106"/>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đã từng tính toán giá trị của một số biểu thức toán học. Nếu em đã từng tạo ra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có chứa biểu thức toán học thì hãy nêu tình huống sử dụng biểu thức đó</a:t>
            </a:r>
            <a:r>
              <a:rPr lang="vi-VN" sz="2000" smtClean="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2428527" y="875581"/>
            <a:ext cx="964186" cy="523206"/>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r="54145"/>
          <a:stretch/>
        </p:blipFill>
        <p:spPr>
          <a:xfrm>
            <a:off x="5227317" y="954957"/>
            <a:ext cx="2517573" cy="3355648"/>
          </a:xfrm>
          <a:prstGeom prst="rect">
            <a:avLst/>
          </a:prstGeom>
        </p:spPr>
      </p:pic>
    </p:spTree>
    <p:extLst>
      <p:ext uri="{BB962C8B-B14F-4D97-AF65-F5344CB8AC3E}">
        <p14:creationId xmlns:p14="http://schemas.microsoft.com/office/powerpoint/2010/main" val="322565192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31" name="Rounded Rectangle 30"/>
          <p:cNvSpPr/>
          <p:nvPr/>
        </p:nvSpPr>
        <p:spPr>
          <a:xfrm>
            <a:off x="2731889" y="-457621"/>
            <a:ext cx="368022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a:solidFill>
                  <a:schemeClr val="accent6"/>
                </a:solidFill>
                <a:latin typeface="+mj-lt"/>
                <a:cs typeface="Arial" panose="020B0604020202020204" pitchFamily="34" charset="0"/>
              </a:rPr>
              <a:t>2</a:t>
            </a:r>
            <a:r>
              <a:rPr lang="en-US" sz="2400" b="1" smtClean="0">
                <a:solidFill>
                  <a:schemeClr val="accent6"/>
                </a:solidFill>
                <a:latin typeface="+mj-lt"/>
                <a:cs typeface="Arial" panose="020B0604020202020204" pitchFamily="34" charset="0"/>
              </a:rPr>
              <a:t>. </a:t>
            </a:r>
            <a:r>
              <a:rPr lang="en-US" sz="2400" b="1">
                <a:solidFill>
                  <a:schemeClr val="accent6"/>
                </a:solidFill>
                <a:latin typeface="+mj-lt"/>
                <a:cs typeface="Arial" panose="020B0604020202020204" pitchFamily="34" charset="0"/>
              </a:rPr>
              <a:t>Biểu thức kiểu </a:t>
            </a:r>
            <a:r>
              <a:rPr lang="en-US" sz="2400" b="1" smtClean="0">
                <a:solidFill>
                  <a:schemeClr val="accent6"/>
                </a:solidFill>
                <a:latin typeface="+mj-lt"/>
                <a:cs typeface="Arial" panose="020B0604020202020204" pitchFamily="34" charset="0"/>
              </a:rPr>
              <a:t>logic</a:t>
            </a:r>
            <a:endParaRPr lang="en-US" sz="2400" b="1">
              <a:solidFill>
                <a:schemeClr val="accent6"/>
              </a:solidFill>
              <a:latin typeface="+mj-lt"/>
              <a:cs typeface="Arial" panose="020B0604020202020204" pitchFamily="34" charset="0"/>
            </a:endParaRPr>
          </a:p>
        </p:txBody>
      </p:sp>
      <p:sp>
        <p:nvSpPr>
          <p:cNvPr id="28" name="TextBox 9"/>
          <p:cNvSpPr txBox="1"/>
          <p:nvPr/>
        </p:nvSpPr>
        <p:spPr>
          <a:xfrm>
            <a:off x="172169" y="571834"/>
            <a:ext cx="7789258"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mn-lt"/>
                <a:cs typeface="Arial" panose="020B0604020202020204" pitchFamily="34" charset="0"/>
              </a:rPr>
              <a:t>Dựa </a:t>
            </a:r>
            <a:r>
              <a:rPr lang="vi-VN" sz="2000">
                <a:latin typeface="+mn-lt"/>
                <a:cs typeface="Arial" panose="020B0604020202020204" pitchFamily="34" charset="0"/>
              </a:rPr>
              <a:t>vào Bảng 2, </a:t>
            </a:r>
            <a:r>
              <a:rPr lang="vi-VN" sz="2000" smtClean="0">
                <a:latin typeface="+mn-lt"/>
                <a:cs typeface="Arial" panose="020B0604020202020204" pitchFamily="34" charset="0"/>
              </a:rPr>
              <a:t>thể </a:t>
            </a:r>
            <a:r>
              <a:rPr lang="vi-VN" sz="2000">
                <a:latin typeface="+mn-lt"/>
                <a:cs typeface="Arial" panose="020B0604020202020204" pitchFamily="34" charset="0"/>
              </a:rPr>
              <a:t>hiện một vài điều kiện cho cấu trúc rẽ nhánh hay cấu trúc lặp tương ứng:</a:t>
            </a:r>
          </a:p>
        </p:txBody>
      </p:sp>
      <p:sp>
        <p:nvSpPr>
          <p:cNvPr id="30" name="TextBox 9"/>
          <p:cNvSpPr txBox="1"/>
          <p:nvPr/>
        </p:nvSpPr>
        <p:spPr>
          <a:xfrm>
            <a:off x="172169" y="2317614"/>
            <a:ext cx="6664060"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Nếu delta lớn hơn hoặc bằng 0 </a:t>
            </a:r>
            <a:r>
              <a:rPr lang="vi-VN" sz="2000" smtClean="0">
                <a:latin typeface="+mn-lt"/>
                <a:cs typeface="Arial" panose="020B0604020202020204" pitchFamily="34" charset="0"/>
              </a:rPr>
              <a:t>th</a:t>
            </a:r>
            <a:r>
              <a:rPr lang="en-US" sz="2000" smtClean="0">
                <a:latin typeface="+mn-lt"/>
                <a:cs typeface="Arial" panose="020B0604020202020204" pitchFamily="34" charset="0"/>
              </a:rPr>
              <a:t>ì…</a:t>
            </a:r>
            <a:endParaRPr lang="vi-VN" sz="2000">
              <a:latin typeface="+mn-lt"/>
              <a:cs typeface="Arial" panose="020B0604020202020204" pitchFamily="34" charset="0"/>
            </a:endParaRPr>
          </a:p>
        </p:txBody>
      </p:sp>
      <p:sp>
        <p:nvSpPr>
          <p:cNvPr id="33" name="TextBox 9"/>
          <p:cNvSpPr txBox="1"/>
          <p:nvPr/>
        </p:nvSpPr>
        <p:spPr>
          <a:xfrm>
            <a:off x="172169" y="3019963"/>
            <a:ext cx="6664060"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Nếu tổng số chân bằng 100 và tổng số con bằng 36 </a:t>
            </a:r>
            <a:r>
              <a:rPr lang="vi-VN" sz="2000" smtClean="0">
                <a:latin typeface="+mn-lt"/>
                <a:cs typeface="Arial" panose="020B0604020202020204" pitchFamily="34" charset="0"/>
              </a:rPr>
              <a:t>thì</a:t>
            </a:r>
            <a:r>
              <a:rPr lang="en-US" sz="2000" smtClean="0">
                <a:latin typeface="+mn-lt"/>
                <a:cs typeface="Arial" panose="020B0604020202020204" pitchFamily="34" charset="0"/>
              </a:rPr>
              <a:t>…</a:t>
            </a:r>
            <a:endParaRPr lang="vi-VN" sz="2000">
              <a:latin typeface="+mn-lt"/>
              <a:cs typeface="Arial" panose="020B0604020202020204" pitchFamily="34" charset="0"/>
            </a:endParaRPr>
          </a:p>
        </p:txBody>
      </p:sp>
      <p:sp>
        <p:nvSpPr>
          <p:cNvPr id="34" name="TextBox 9"/>
          <p:cNvSpPr txBox="1"/>
          <p:nvPr/>
        </p:nvSpPr>
        <p:spPr>
          <a:xfrm>
            <a:off x="172169" y="3720109"/>
            <a:ext cx="6664060"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pt-BR" sz="2000">
                <a:latin typeface="+mn-lt"/>
                <a:cs typeface="Arial" panose="020B0604020202020204" pitchFamily="34" charset="0"/>
              </a:rPr>
              <a:t>Lặp khi i nhỏ hơn </a:t>
            </a:r>
            <a:r>
              <a:rPr lang="pt-BR" sz="2000" smtClean="0">
                <a:latin typeface="+mn-lt"/>
                <a:cs typeface="Arial" panose="020B0604020202020204" pitchFamily="34" charset="0"/>
              </a:rPr>
              <a:t>N.</a:t>
            </a:r>
            <a:endParaRPr lang="vi-VN" sz="2000">
              <a:latin typeface="+mn-lt"/>
              <a:cs typeface="Arial" panose="020B0604020202020204" pitchFamily="34" charset="0"/>
            </a:endParaRPr>
          </a:p>
        </p:txBody>
      </p:sp>
      <p:sp>
        <p:nvSpPr>
          <p:cNvPr id="35" name="TextBox 9"/>
          <p:cNvSpPr txBox="1"/>
          <p:nvPr/>
        </p:nvSpPr>
        <p:spPr>
          <a:xfrm>
            <a:off x="172169" y="4423556"/>
            <a:ext cx="6664060"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mn-lt"/>
                <a:cs typeface="Arial" panose="020B0604020202020204" pitchFamily="34" charset="0"/>
              </a:rPr>
              <a:t>Lặp </a:t>
            </a:r>
            <a:r>
              <a:rPr lang="vi-VN" sz="2000">
                <a:latin typeface="+mn-lt"/>
                <a:cs typeface="Arial" panose="020B0604020202020204" pitchFamily="34" charset="0"/>
              </a:rPr>
              <a:t>cho đến khi i lớn hơn N hoặc tổng bằng </a:t>
            </a:r>
            <a:r>
              <a:rPr lang="vi-VN" sz="2000" smtClean="0">
                <a:latin typeface="+mn-lt"/>
                <a:cs typeface="Arial" panose="020B0604020202020204" pitchFamily="34" charset="0"/>
              </a:rPr>
              <a:t>500</a:t>
            </a:r>
            <a:r>
              <a:rPr lang="en-US" sz="2000" smtClean="0">
                <a:latin typeface="+mn-lt"/>
                <a:cs typeface="Arial" panose="020B0604020202020204" pitchFamily="34" charset="0"/>
              </a:rPr>
              <a:t>.</a:t>
            </a:r>
            <a:endParaRPr lang="vi-VN" sz="2000">
              <a:latin typeface="+mn-lt"/>
              <a:cs typeface="Arial" panose="020B0604020202020204" pitchFamily="34" charset="0"/>
            </a:endParaRPr>
          </a:p>
        </p:txBody>
      </p:sp>
      <p:sp>
        <p:nvSpPr>
          <p:cNvPr id="36" name="TextBox 9"/>
          <p:cNvSpPr txBox="1"/>
          <p:nvPr/>
        </p:nvSpPr>
        <p:spPr>
          <a:xfrm>
            <a:off x="172169" y="1614167"/>
            <a:ext cx="6664060"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Nếu số dư của x khi chia cho 2 không bằng 0 </a:t>
            </a:r>
            <a:r>
              <a:rPr lang="vi-VN" sz="2000" smtClean="0">
                <a:latin typeface="+mn-lt"/>
                <a:cs typeface="Arial" panose="020B0604020202020204" pitchFamily="34" charset="0"/>
              </a:rPr>
              <a:t>t</a:t>
            </a:r>
            <a:r>
              <a:rPr lang="en-US" sz="2000" smtClean="0">
                <a:latin typeface="+mn-lt"/>
                <a:cs typeface="Arial" panose="020B0604020202020204" pitchFamily="34" charset="0"/>
              </a:rPr>
              <a:t>hì…</a:t>
            </a:r>
            <a:endParaRPr lang="vi-VN" sz="2000">
              <a:latin typeface="+mn-lt"/>
              <a:cs typeface="Arial" panose="020B0604020202020204" pitchFamily="34" charset="0"/>
            </a:endParaRP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r="54145"/>
          <a:stretch/>
        </p:blipFill>
        <p:spPr>
          <a:xfrm>
            <a:off x="6921872" y="1622845"/>
            <a:ext cx="2079110" cy="2771225"/>
          </a:xfrm>
          <a:prstGeom prst="rect">
            <a:avLst/>
          </a:prstGeom>
        </p:spPr>
      </p:pic>
    </p:spTree>
    <p:extLst>
      <p:ext uri="{BB962C8B-B14F-4D97-AF65-F5344CB8AC3E}">
        <p14:creationId xmlns:p14="http://schemas.microsoft.com/office/powerpoint/2010/main" val="24553781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14" presetClass="entr" presetSubtype="1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33" name="TextBox 9"/>
          <p:cNvSpPr txBox="1"/>
          <p:nvPr/>
        </p:nvSpPr>
        <p:spPr>
          <a:xfrm>
            <a:off x="288284" y="1415677"/>
            <a:ext cx="7682186"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Nếu số dư của x khi chia cho 2 không bằng 0 </a:t>
            </a:r>
            <a:r>
              <a:rPr lang="vi-VN" sz="2000" smtClean="0">
                <a:latin typeface="+mn-lt"/>
                <a:cs typeface="Arial" panose="020B0604020202020204" pitchFamily="34" charset="0"/>
              </a:rPr>
              <a:t>t</a:t>
            </a:r>
            <a:r>
              <a:rPr lang="en-US" sz="2000" smtClean="0">
                <a:latin typeface="+mn-lt"/>
                <a:cs typeface="Arial" panose="020B0604020202020204" pitchFamily="34" charset="0"/>
              </a:rPr>
              <a:t>hì</a:t>
            </a:r>
            <a:endParaRPr lang="vi-VN" sz="2000">
              <a:latin typeface="+mn-lt"/>
              <a:cs typeface="Arial" panose="020B0604020202020204" pitchFamily="34" charset="0"/>
            </a:endParaRPr>
          </a:p>
        </p:txBody>
      </p:sp>
      <p:sp>
        <p:nvSpPr>
          <p:cNvPr id="34" name="TextBox 9"/>
          <p:cNvSpPr txBox="1"/>
          <p:nvPr/>
        </p:nvSpPr>
        <p:spPr>
          <a:xfrm>
            <a:off x="288284" y="1999223"/>
            <a:ext cx="7682186"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Nếu delta lớn hơn hoặc bằng 0 </a:t>
            </a:r>
            <a:r>
              <a:rPr lang="vi-VN" sz="2000" smtClean="0">
                <a:latin typeface="+mn-lt"/>
                <a:cs typeface="Arial" panose="020B0604020202020204" pitchFamily="34" charset="0"/>
              </a:rPr>
              <a:t>th</a:t>
            </a:r>
            <a:r>
              <a:rPr lang="en-US" sz="2000">
                <a:latin typeface="+mn-lt"/>
                <a:cs typeface="Arial" panose="020B0604020202020204" pitchFamily="34" charset="0"/>
              </a:rPr>
              <a:t>ì</a:t>
            </a:r>
            <a:endParaRPr lang="vi-VN" sz="2000">
              <a:latin typeface="+mn-lt"/>
              <a:cs typeface="Arial" panose="020B0604020202020204" pitchFamily="34" charset="0"/>
            </a:endParaRPr>
          </a:p>
        </p:txBody>
      </p:sp>
      <p:sp>
        <p:nvSpPr>
          <p:cNvPr id="35" name="TextBox 9"/>
          <p:cNvSpPr txBox="1"/>
          <p:nvPr/>
        </p:nvSpPr>
        <p:spPr>
          <a:xfrm>
            <a:off x="288284" y="2582769"/>
            <a:ext cx="597559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Nếu tổng số chân bằng 100 và tổng số con bằng 36 thì</a:t>
            </a:r>
          </a:p>
        </p:txBody>
      </p:sp>
      <p:sp>
        <p:nvSpPr>
          <p:cNvPr id="36" name="TextBox 9"/>
          <p:cNvSpPr txBox="1"/>
          <p:nvPr/>
        </p:nvSpPr>
        <p:spPr>
          <a:xfrm>
            <a:off x="294238" y="3663461"/>
            <a:ext cx="7682186"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pt-BR" sz="2000">
                <a:latin typeface="+mn-lt"/>
                <a:cs typeface="Arial" panose="020B0604020202020204" pitchFamily="34" charset="0"/>
              </a:rPr>
              <a:t>Lặp khi i nhỏ hơn N</a:t>
            </a:r>
            <a:endParaRPr lang="vi-VN" sz="2000">
              <a:latin typeface="+mn-lt"/>
              <a:cs typeface="Arial" panose="020B0604020202020204" pitchFamily="34" charset="0"/>
            </a:endParaRPr>
          </a:p>
        </p:txBody>
      </p:sp>
      <p:sp>
        <p:nvSpPr>
          <p:cNvPr id="37" name="TextBox 9"/>
          <p:cNvSpPr txBox="1"/>
          <p:nvPr/>
        </p:nvSpPr>
        <p:spPr>
          <a:xfrm>
            <a:off x="294238" y="4254329"/>
            <a:ext cx="7682186"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smtClean="0">
                <a:latin typeface="+mn-lt"/>
                <a:cs typeface="Arial" panose="020B0604020202020204" pitchFamily="34" charset="0"/>
              </a:rPr>
              <a:t>Lặp </a:t>
            </a:r>
            <a:r>
              <a:rPr lang="vi-VN" sz="2000">
                <a:latin typeface="+mn-lt"/>
                <a:cs typeface="Arial" panose="020B0604020202020204" pitchFamily="34" charset="0"/>
              </a:rPr>
              <a:t>cho đến khi i lớn hơn N hoặc tổng bằng 500</a:t>
            </a:r>
          </a:p>
        </p:txBody>
      </p:sp>
      <p:pic>
        <p:nvPicPr>
          <p:cNvPr id="38" name="image328.png"/>
          <p:cNvPicPr/>
          <p:nvPr/>
        </p:nvPicPr>
        <p:blipFill>
          <a:blip r:embed="rId4"/>
          <a:srcRect/>
          <a:stretch>
            <a:fillRect/>
          </a:stretch>
        </p:blipFill>
        <p:spPr>
          <a:xfrm>
            <a:off x="6342562" y="1503131"/>
            <a:ext cx="1704340" cy="389255"/>
          </a:xfrm>
          <a:prstGeom prst="rect">
            <a:avLst/>
          </a:prstGeom>
          <a:ln/>
        </p:spPr>
      </p:pic>
      <p:pic>
        <p:nvPicPr>
          <p:cNvPr id="39" name="image99.png"/>
          <p:cNvPicPr/>
          <p:nvPr/>
        </p:nvPicPr>
        <p:blipFill>
          <a:blip r:embed="rId5"/>
          <a:srcRect/>
          <a:stretch>
            <a:fillRect/>
          </a:stretch>
        </p:blipFill>
        <p:spPr>
          <a:xfrm>
            <a:off x="4744085" y="2086565"/>
            <a:ext cx="2170430" cy="384810"/>
          </a:xfrm>
          <a:prstGeom prst="rect">
            <a:avLst/>
          </a:prstGeom>
          <a:ln/>
        </p:spPr>
      </p:pic>
      <p:pic>
        <p:nvPicPr>
          <p:cNvPr id="40" name="image306.png"/>
          <p:cNvPicPr/>
          <p:nvPr/>
        </p:nvPicPr>
        <p:blipFill>
          <a:blip r:embed="rId6"/>
          <a:srcRect/>
          <a:stretch>
            <a:fillRect/>
          </a:stretch>
        </p:blipFill>
        <p:spPr>
          <a:xfrm>
            <a:off x="2141023" y="3152777"/>
            <a:ext cx="2994025" cy="365760"/>
          </a:xfrm>
          <a:prstGeom prst="rect">
            <a:avLst/>
          </a:prstGeom>
          <a:ln/>
        </p:spPr>
      </p:pic>
      <p:pic>
        <p:nvPicPr>
          <p:cNvPr id="41" name="image80.png"/>
          <p:cNvPicPr/>
          <p:nvPr/>
        </p:nvPicPr>
        <p:blipFill>
          <a:blip r:embed="rId7"/>
          <a:srcRect/>
          <a:stretch>
            <a:fillRect/>
          </a:stretch>
        </p:blipFill>
        <p:spPr>
          <a:xfrm>
            <a:off x="3139718" y="3739373"/>
            <a:ext cx="1156970" cy="374015"/>
          </a:xfrm>
          <a:prstGeom prst="rect">
            <a:avLst/>
          </a:prstGeom>
          <a:ln/>
        </p:spPr>
      </p:pic>
      <p:pic>
        <p:nvPicPr>
          <p:cNvPr id="42" name="image210.png"/>
          <p:cNvPicPr/>
          <p:nvPr/>
        </p:nvPicPr>
        <p:blipFill>
          <a:blip r:embed="rId8"/>
          <a:srcRect/>
          <a:stretch>
            <a:fillRect/>
          </a:stretch>
        </p:blipFill>
        <p:spPr>
          <a:xfrm>
            <a:off x="6379742" y="4303084"/>
            <a:ext cx="2314309" cy="399486"/>
          </a:xfrm>
          <a:prstGeom prst="rect">
            <a:avLst/>
          </a:prstGeom>
          <a:ln/>
        </p:spPr>
      </p:pic>
      <p:pic>
        <p:nvPicPr>
          <p:cNvPr id="43" name="Picture 42"/>
          <p:cNvPicPr>
            <a:picLocks noChangeAspect="1"/>
          </p:cNvPicPr>
          <p:nvPr/>
        </p:nvPicPr>
        <p:blipFill>
          <a:blip r:embed="rId9"/>
          <a:stretch>
            <a:fillRect/>
          </a:stretch>
        </p:blipFill>
        <p:spPr>
          <a:xfrm>
            <a:off x="7142168" y="2240870"/>
            <a:ext cx="1588288" cy="1660483"/>
          </a:xfrm>
          <a:prstGeom prst="rect">
            <a:avLst/>
          </a:prstGeom>
        </p:spPr>
      </p:pic>
      <p:sp>
        <p:nvSpPr>
          <p:cNvPr id="44" name="Rounded Rectangle 43"/>
          <p:cNvSpPr/>
          <p:nvPr/>
        </p:nvSpPr>
        <p:spPr>
          <a:xfrm>
            <a:off x="2731889" y="-457621"/>
            <a:ext cx="368022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a:solidFill>
                  <a:schemeClr val="accent6"/>
                </a:solidFill>
                <a:latin typeface="+mj-lt"/>
                <a:cs typeface="Arial" panose="020B0604020202020204" pitchFamily="34" charset="0"/>
              </a:rPr>
              <a:t>2</a:t>
            </a:r>
            <a:r>
              <a:rPr lang="en-US" sz="2400" b="1" smtClean="0">
                <a:solidFill>
                  <a:schemeClr val="accent6"/>
                </a:solidFill>
                <a:latin typeface="+mj-lt"/>
                <a:cs typeface="Arial" panose="020B0604020202020204" pitchFamily="34" charset="0"/>
              </a:rPr>
              <a:t>. </a:t>
            </a:r>
            <a:r>
              <a:rPr lang="en-US" sz="2400" b="1">
                <a:solidFill>
                  <a:schemeClr val="accent6"/>
                </a:solidFill>
                <a:latin typeface="+mj-lt"/>
                <a:cs typeface="Arial" panose="020B0604020202020204" pitchFamily="34" charset="0"/>
              </a:rPr>
              <a:t>Biểu thức kiểu </a:t>
            </a:r>
            <a:r>
              <a:rPr lang="en-US" sz="2400" b="1" smtClean="0">
                <a:solidFill>
                  <a:schemeClr val="accent6"/>
                </a:solidFill>
                <a:latin typeface="+mj-lt"/>
                <a:cs typeface="Arial" panose="020B0604020202020204" pitchFamily="34" charset="0"/>
              </a:rPr>
              <a:t>logic</a:t>
            </a:r>
            <a:endParaRPr lang="en-US" sz="2400" b="1">
              <a:solidFill>
                <a:schemeClr val="accent6"/>
              </a:solidFill>
              <a:latin typeface="+mj-lt"/>
              <a:cs typeface="Arial" panose="020B0604020202020204" pitchFamily="34" charset="0"/>
            </a:endParaRPr>
          </a:p>
        </p:txBody>
      </p:sp>
      <p:grpSp>
        <p:nvGrpSpPr>
          <p:cNvPr id="47" name="Group 46"/>
          <p:cNvGrpSpPr/>
          <p:nvPr/>
        </p:nvGrpSpPr>
        <p:grpSpPr>
          <a:xfrm>
            <a:off x="288284" y="807689"/>
            <a:ext cx="3163116" cy="500322"/>
            <a:chOff x="316479" y="403580"/>
            <a:chExt cx="3163116" cy="500322"/>
          </a:xfrm>
        </p:grpSpPr>
        <p:sp>
          <p:nvSpPr>
            <p:cNvPr id="50" name="TextBox 49">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52" name="Picture 51" descr="Clip Art Take Note - Note Taking Png, Transparent Png , Transparent Png  Image - PNGitem"/>
            <p:cNvPicPr>
              <a:picLocks noChangeAspect="1" noChangeArrowheads="1"/>
            </p:cNvPicPr>
            <p:nvPr/>
          </p:nvPicPr>
          <p:blipFill>
            <a:blip r:embed="rId10"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73036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8"/>
        <p:cNvGrpSpPr/>
        <p:nvPr/>
      </p:nvGrpSpPr>
      <p:grpSpPr>
        <a:xfrm>
          <a:off x="0" y="0"/>
          <a:ext cx="0" cy="0"/>
          <a:chOff x="0" y="0"/>
          <a:chExt cx="0" cy="0"/>
        </a:xfrm>
      </p:grpSpPr>
      <p:sp>
        <p:nvSpPr>
          <p:cNvPr id="3100" name="Google Shape;3100;p43"/>
          <p:cNvSpPr txBox="1">
            <a:spLocks noGrp="1"/>
          </p:cNvSpPr>
          <p:nvPr>
            <p:ph type="title" idx="2"/>
          </p:nvPr>
        </p:nvSpPr>
        <p:spPr>
          <a:xfrm>
            <a:off x="3937000" y="1520733"/>
            <a:ext cx="12927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t>03</a:t>
            </a:r>
            <a:endParaRPr b="1"/>
          </a:p>
        </p:txBody>
      </p:sp>
      <p:grpSp>
        <p:nvGrpSpPr>
          <p:cNvPr id="3102" name="Google Shape;3102;p43"/>
          <p:cNvGrpSpPr/>
          <p:nvPr/>
        </p:nvGrpSpPr>
        <p:grpSpPr>
          <a:xfrm rot="705564">
            <a:off x="1297188" y="625818"/>
            <a:ext cx="816590" cy="796190"/>
            <a:chOff x="2215400" y="-146318"/>
            <a:chExt cx="816600" cy="796200"/>
          </a:xfrm>
        </p:grpSpPr>
        <p:sp>
          <p:nvSpPr>
            <p:cNvPr id="3103" name="Google Shape;3103;p43"/>
            <p:cNvSpPr/>
            <p:nvPr/>
          </p:nvSpPr>
          <p:spPr>
            <a:xfrm>
              <a:off x="2215400" y="-146318"/>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104" name="Google Shape;3104;p43"/>
            <p:cNvGrpSpPr/>
            <p:nvPr/>
          </p:nvGrpSpPr>
          <p:grpSpPr>
            <a:xfrm>
              <a:off x="2495174" y="62258"/>
              <a:ext cx="257052" cy="378920"/>
              <a:chOff x="3210192" y="1583937"/>
              <a:chExt cx="235871" cy="347697"/>
            </a:xfrm>
          </p:grpSpPr>
          <p:sp>
            <p:nvSpPr>
              <p:cNvPr id="3105" name="Google Shape;3105;p43"/>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06" name="Google Shape;3106;p43"/>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12" name="Rectangle 11"/>
          <p:cNvSpPr/>
          <p:nvPr/>
        </p:nvSpPr>
        <p:spPr>
          <a:xfrm>
            <a:off x="11350" y="2607317"/>
            <a:ext cx="9144000" cy="820674"/>
          </a:xfrm>
          <a:prstGeom prst="rect">
            <a:avLst/>
          </a:prstGeom>
        </p:spPr>
        <p:txBody>
          <a:bodyPr wrap="square">
            <a:spAutoFit/>
          </a:bodyPr>
          <a:lstStyle/>
          <a:p>
            <a:pPr algn="ctr">
              <a:lnSpc>
                <a:spcPct val="150000"/>
              </a:lnSpc>
            </a:pPr>
            <a:r>
              <a:rPr lang="en-US" sz="3600" b="1"/>
              <a:t>Biểu thức kiểu </a:t>
            </a:r>
            <a:r>
              <a:rPr lang="en-US" sz="3600" b="1" smtClean="0"/>
              <a:t>xâu </a:t>
            </a:r>
            <a:r>
              <a:rPr lang="en-US" sz="3600" b="1"/>
              <a:t>kí tự</a:t>
            </a:r>
          </a:p>
        </p:txBody>
      </p:sp>
      <p:sp>
        <p:nvSpPr>
          <p:cNvPr id="13" name="Google Shape;4165;p70"/>
          <p:cNvSpPr/>
          <p:nvPr/>
        </p:nvSpPr>
        <p:spPr>
          <a:xfrm>
            <a:off x="6771928" y="432373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 name="Google Shape;4165;p70"/>
          <p:cNvSpPr/>
          <p:nvPr/>
        </p:nvSpPr>
        <p:spPr>
          <a:xfrm>
            <a:off x="7827287" y="1705745"/>
            <a:ext cx="686237" cy="669094"/>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 name="Google Shape;4165;p70"/>
          <p:cNvSpPr/>
          <p:nvPr/>
        </p:nvSpPr>
        <p:spPr>
          <a:xfrm>
            <a:off x="1345769" y="657011"/>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8" name="Google Shape;4310;p70"/>
          <p:cNvGrpSpPr/>
          <p:nvPr/>
        </p:nvGrpSpPr>
        <p:grpSpPr>
          <a:xfrm>
            <a:off x="6955892" y="4520911"/>
            <a:ext cx="384548" cy="339327"/>
            <a:chOff x="2595562" y="3552443"/>
            <a:chExt cx="337756" cy="298037"/>
          </a:xfrm>
        </p:grpSpPr>
        <p:grpSp>
          <p:nvGrpSpPr>
            <p:cNvPr id="29" name="Google Shape;4311;p70"/>
            <p:cNvGrpSpPr/>
            <p:nvPr/>
          </p:nvGrpSpPr>
          <p:grpSpPr>
            <a:xfrm>
              <a:off x="2602134" y="3582732"/>
              <a:ext cx="234886" cy="218980"/>
              <a:chOff x="2602134" y="3582732"/>
              <a:chExt cx="234886" cy="218980"/>
            </a:xfrm>
          </p:grpSpPr>
          <p:sp>
            <p:nvSpPr>
              <p:cNvPr id="35" name="Google Shape;4312;p70"/>
              <p:cNvSpPr/>
              <p:nvPr/>
            </p:nvSpPr>
            <p:spPr>
              <a:xfrm>
                <a:off x="2602134" y="3582732"/>
                <a:ext cx="234886" cy="50768"/>
              </a:xfrm>
              <a:custGeom>
                <a:avLst/>
                <a:gdLst/>
                <a:ahLst/>
                <a:cxnLst/>
                <a:rect l="l" t="t" r="r" b="b"/>
                <a:pathLst>
                  <a:path w="234886" h="50768" extrusionOk="0">
                    <a:moveTo>
                      <a:pt x="0" y="0"/>
                    </a:moveTo>
                    <a:lnTo>
                      <a:pt x="234887" y="0"/>
                    </a:lnTo>
                    <a:lnTo>
                      <a:pt x="234887" y="50768"/>
                    </a:lnTo>
                    <a:lnTo>
                      <a:pt x="0" y="50768"/>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6" name="Google Shape;4313;p70"/>
              <p:cNvSpPr/>
              <p:nvPr/>
            </p:nvSpPr>
            <p:spPr>
              <a:xfrm>
                <a:off x="2643758" y="3746277"/>
                <a:ext cx="151733" cy="55435"/>
              </a:xfrm>
              <a:custGeom>
                <a:avLst/>
                <a:gdLst/>
                <a:ahLst/>
                <a:cxnLst/>
                <a:rect l="l" t="t" r="r" b="b"/>
                <a:pathLst>
                  <a:path w="151733" h="55435" extrusionOk="0">
                    <a:moveTo>
                      <a:pt x="0" y="0"/>
                    </a:moveTo>
                    <a:lnTo>
                      <a:pt x="151733" y="0"/>
                    </a:lnTo>
                    <a:lnTo>
                      <a:pt x="151733" y="55436"/>
                    </a:lnTo>
                    <a:lnTo>
                      <a:pt x="0" y="55436"/>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0" name="Google Shape;4314;p70"/>
            <p:cNvGrpSpPr/>
            <p:nvPr/>
          </p:nvGrpSpPr>
          <p:grpSpPr>
            <a:xfrm>
              <a:off x="2595562" y="3552443"/>
              <a:ext cx="337756" cy="298037"/>
              <a:chOff x="2595562" y="3552443"/>
              <a:chExt cx="337756" cy="298037"/>
            </a:xfrm>
          </p:grpSpPr>
          <p:sp>
            <p:nvSpPr>
              <p:cNvPr id="31" name="Google Shape;4315;p70"/>
              <p:cNvSpPr/>
              <p:nvPr/>
            </p:nvSpPr>
            <p:spPr>
              <a:xfrm>
                <a:off x="2865405" y="3552443"/>
                <a:ext cx="67913" cy="298037"/>
              </a:xfrm>
              <a:custGeom>
                <a:avLst/>
                <a:gdLst/>
                <a:ahLst/>
                <a:cxnLst/>
                <a:rect l="l" t="t" r="r" b="b"/>
                <a:pathLst>
                  <a:path w="67913" h="298037" extrusionOk="0">
                    <a:moveTo>
                      <a:pt x="67913" y="241935"/>
                    </a:moveTo>
                    <a:cubicBezTo>
                      <a:pt x="67913" y="241935"/>
                      <a:pt x="67913" y="241268"/>
                      <a:pt x="67913" y="241173"/>
                    </a:cubicBezTo>
                    <a:lnTo>
                      <a:pt x="67913" y="20288"/>
                    </a:lnTo>
                    <a:cubicBezTo>
                      <a:pt x="67913" y="9049"/>
                      <a:pt x="58864" y="0"/>
                      <a:pt x="47625" y="0"/>
                    </a:cubicBezTo>
                    <a:lnTo>
                      <a:pt x="20288" y="0"/>
                    </a:lnTo>
                    <a:cubicBezTo>
                      <a:pt x="9049" y="0"/>
                      <a:pt x="0" y="9049"/>
                      <a:pt x="0" y="20288"/>
                    </a:cubicBezTo>
                    <a:lnTo>
                      <a:pt x="0" y="241173"/>
                    </a:lnTo>
                    <a:cubicBezTo>
                      <a:pt x="0" y="241173"/>
                      <a:pt x="0" y="241935"/>
                      <a:pt x="0" y="241935"/>
                    </a:cubicBezTo>
                    <a:cubicBezTo>
                      <a:pt x="95" y="242792"/>
                      <a:pt x="381" y="243649"/>
                      <a:pt x="762" y="244411"/>
                    </a:cubicBezTo>
                    <a:lnTo>
                      <a:pt x="28099" y="294608"/>
                    </a:lnTo>
                    <a:cubicBezTo>
                      <a:pt x="29242" y="296704"/>
                      <a:pt x="31528" y="298037"/>
                      <a:pt x="33909" y="298037"/>
                    </a:cubicBezTo>
                    <a:cubicBezTo>
                      <a:pt x="36290" y="298037"/>
                      <a:pt x="38576" y="296704"/>
                      <a:pt x="39719" y="294608"/>
                    </a:cubicBezTo>
                    <a:lnTo>
                      <a:pt x="67056" y="244411"/>
                    </a:lnTo>
                    <a:cubicBezTo>
                      <a:pt x="67437" y="243649"/>
                      <a:pt x="67723" y="242792"/>
                      <a:pt x="67818" y="241935"/>
                    </a:cubicBezTo>
                    <a:lnTo>
                      <a:pt x="67818" y="241935"/>
                    </a:lnTo>
                    <a:close/>
                    <a:moveTo>
                      <a:pt x="54769" y="64579"/>
                    </a:moveTo>
                    <a:lnTo>
                      <a:pt x="13240" y="64579"/>
                    </a:lnTo>
                    <a:lnTo>
                      <a:pt x="13240" y="49435"/>
                    </a:lnTo>
                    <a:lnTo>
                      <a:pt x="54769" y="49435"/>
                    </a:lnTo>
                    <a:lnTo>
                      <a:pt x="54769" y="64579"/>
                    </a:lnTo>
                    <a:close/>
                    <a:moveTo>
                      <a:pt x="13240" y="77819"/>
                    </a:moveTo>
                    <a:lnTo>
                      <a:pt x="54769" y="77819"/>
                    </a:lnTo>
                    <a:lnTo>
                      <a:pt x="54769" y="234124"/>
                    </a:lnTo>
                    <a:lnTo>
                      <a:pt x="13240" y="234124"/>
                    </a:lnTo>
                    <a:lnTo>
                      <a:pt x="13240" y="77819"/>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moveTo>
                      <a:pt x="40386" y="265367"/>
                    </a:moveTo>
                    <a:cubicBezTo>
                      <a:pt x="39624" y="262509"/>
                      <a:pt x="37052" y="260509"/>
                      <a:pt x="34004" y="260509"/>
                    </a:cubicBezTo>
                    <a:cubicBezTo>
                      <a:pt x="30956" y="260509"/>
                      <a:pt x="28384" y="262604"/>
                      <a:pt x="27622" y="265367"/>
                    </a:cubicBezTo>
                    <a:lnTo>
                      <a:pt x="17812" y="247269"/>
                    </a:lnTo>
                    <a:lnTo>
                      <a:pt x="50197" y="247269"/>
                    </a:lnTo>
                    <a:lnTo>
                      <a:pt x="40386" y="265367"/>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4316;p70"/>
              <p:cNvSpPr/>
              <p:nvPr/>
            </p:nvSpPr>
            <p:spPr>
              <a:xfrm>
                <a:off x="2595562" y="3565425"/>
                <a:ext cx="248031" cy="284388"/>
              </a:xfrm>
              <a:custGeom>
                <a:avLst/>
                <a:gdLst/>
                <a:ahLst/>
                <a:cxnLst/>
                <a:rect l="l" t="t" r="r" b="b"/>
                <a:pathLst>
                  <a:path w="248031" h="284388" extrusionOk="0">
                    <a:moveTo>
                      <a:pt x="241459" y="10640"/>
                    </a:moveTo>
                    <a:lnTo>
                      <a:pt x="217742" y="10640"/>
                    </a:lnTo>
                    <a:lnTo>
                      <a:pt x="217742" y="6830"/>
                    </a:lnTo>
                    <a:cubicBezTo>
                      <a:pt x="217742" y="3496"/>
                      <a:pt x="215360" y="544"/>
                      <a:pt x="212122" y="67"/>
                    </a:cubicBezTo>
                    <a:cubicBezTo>
                      <a:pt x="208026" y="-504"/>
                      <a:pt x="204502" y="2639"/>
                      <a:pt x="204502" y="6640"/>
                    </a:cubicBezTo>
                    <a:lnTo>
                      <a:pt x="204502" y="10640"/>
                    </a:lnTo>
                    <a:lnTo>
                      <a:pt x="182690" y="10640"/>
                    </a:lnTo>
                    <a:lnTo>
                      <a:pt x="182690" y="6830"/>
                    </a:lnTo>
                    <a:cubicBezTo>
                      <a:pt x="182690" y="3496"/>
                      <a:pt x="180308" y="544"/>
                      <a:pt x="177070" y="67"/>
                    </a:cubicBezTo>
                    <a:cubicBezTo>
                      <a:pt x="172974" y="-504"/>
                      <a:pt x="169450" y="2639"/>
                      <a:pt x="169450" y="6640"/>
                    </a:cubicBezTo>
                    <a:lnTo>
                      <a:pt x="169450" y="10640"/>
                    </a:lnTo>
                    <a:lnTo>
                      <a:pt x="147638" y="10640"/>
                    </a:lnTo>
                    <a:lnTo>
                      <a:pt x="147638" y="6830"/>
                    </a:lnTo>
                    <a:cubicBezTo>
                      <a:pt x="147638" y="3496"/>
                      <a:pt x="145256" y="544"/>
                      <a:pt x="142018" y="67"/>
                    </a:cubicBezTo>
                    <a:cubicBezTo>
                      <a:pt x="137922" y="-504"/>
                      <a:pt x="134398" y="2639"/>
                      <a:pt x="134398" y="6640"/>
                    </a:cubicBezTo>
                    <a:lnTo>
                      <a:pt x="134398" y="10640"/>
                    </a:lnTo>
                    <a:lnTo>
                      <a:pt x="112586" y="10640"/>
                    </a:lnTo>
                    <a:lnTo>
                      <a:pt x="112586" y="6830"/>
                    </a:lnTo>
                    <a:cubicBezTo>
                      <a:pt x="112586" y="3496"/>
                      <a:pt x="110204" y="544"/>
                      <a:pt x="106966" y="67"/>
                    </a:cubicBezTo>
                    <a:cubicBezTo>
                      <a:pt x="102870" y="-504"/>
                      <a:pt x="99346" y="2639"/>
                      <a:pt x="99346" y="6640"/>
                    </a:cubicBezTo>
                    <a:lnTo>
                      <a:pt x="99346" y="10640"/>
                    </a:lnTo>
                    <a:lnTo>
                      <a:pt x="77534" y="10640"/>
                    </a:lnTo>
                    <a:lnTo>
                      <a:pt x="77534" y="6830"/>
                    </a:lnTo>
                    <a:cubicBezTo>
                      <a:pt x="77534" y="3496"/>
                      <a:pt x="75152" y="544"/>
                      <a:pt x="71914" y="67"/>
                    </a:cubicBezTo>
                    <a:cubicBezTo>
                      <a:pt x="67818" y="-504"/>
                      <a:pt x="64294" y="2639"/>
                      <a:pt x="64294" y="6640"/>
                    </a:cubicBezTo>
                    <a:lnTo>
                      <a:pt x="64294" y="10640"/>
                    </a:lnTo>
                    <a:lnTo>
                      <a:pt x="42482" y="10640"/>
                    </a:lnTo>
                    <a:lnTo>
                      <a:pt x="42482" y="6830"/>
                    </a:lnTo>
                    <a:cubicBezTo>
                      <a:pt x="42482" y="3496"/>
                      <a:pt x="40100" y="544"/>
                      <a:pt x="36862" y="67"/>
                    </a:cubicBezTo>
                    <a:cubicBezTo>
                      <a:pt x="32766" y="-504"/>
                      <a:pt x="29242" y="2639"/>
                      <a:pt x="29242" y="6640"/>
                    </a:cubicBezTo>
                    <a:lnTo>
                      <a:pt x="29242" y="10640"/>
                    </a:lnTo>
                    <a:lnTo>
                      <a:pt x="6572" y="10640"/>
                    </a:lnTo>
                    <a:cubicBezTo>
                      <a:pt x="2953" y="10640"/>
                      <a:pt x="0" y="13593"/>
                      <a:pt x="0" y="17212"/>
                    </a:cubicBezTo>
                    <a:lnTo>
                      <a:pt x="0" y="277816"/>
                    </a:lnTo>
                    <a:cubicBezTo>
                      <a:pt x="0" y="281436"/>
                      <a:pt x="2953" y="284388"/>
                      <a:pt x="6572" y="284388"/>
                    </a:cubicBezTo>
                    <a:lnTo>
                      <a:pt x="241459" y="284388"/>
                    </a:lnTo>
                    <a:cubicBezTo>
                      <a:pt x="245078" y="284388"/>
                      <a:pt x="248031" y="281436"/>
                      <a:pt x="248031" y="277816"/>
                    </a:cubicBezTo>
                    <a:lnTo>
                      <a:pt x="248031" y="19117"/>
                    </a:lnTo>
                    <a:cubicBezTo>
                      <a:pt x="248031" y="15403"/>
                      <a:pt x="245078" y="11593"/>
                      <a:pt x="241459" y="10640"/>
                    </a:cubicBezTo>
                    <a:lnTo>
                      <a:pt x="241459" y="10640"/>
                    </a:lnTo>
                    <a:close/>
                    <a:moveTo>
                      <a:pt x="234887" y="271244"/>
                    </a:moveTo>
                    <a:lnTo>
                      <a:pt x="13240" y="271244"/>
                    </a:lnTo>
                    <a:lnTo>
                      <a:pt x="13240" y="23880"/>
                    </a:lnTo>
                    <a:lnTo>
                      <a:pt x="29718" y="23880"/>
                    </a:lnTo>
                    <a:lnTo>
                      <a:pt x="29718" y="36262"/>
                    </a:lnTo>
                    <a:cubicBezTo>
                      <a:pt x="29718" y="39596"/>
                      <a:pt x="32099" y="42549"/>
                      <a:pt x="35338" y="43025"/>
                    </a:cubicBezTo>
                    <a:cubicBezTo>
                      <a:pt x="39434" y="43597"/>
                      <a:pt x="42958" y="40453"/>
                      <a:pt x="42958" y="36453"/>
                    </a:cubicBezTo>
                    <a:lnTo>
                      <a:pt x="42958" y="23880"/>
                    </a:lnTo>
                    <a:lnTo>
                      <a:pt x="64770" y="23880"/>
                    </a:lnTo>
                    <a:lnTo>
                      <a:pt x="64770" y="36262"/>
                    </a:lnTo>
                    <a:cubicBezTo>
                      <a:pt x="64770" y="39596"/>
                      <a:pt x="67151" y="42549"/>
                      <a:pt x="70390" y="43025"/>
                    </a:cubicBezTo>
                    <a:cubicBezTo>
                      <a:pt x="74486" y="43597"/>
                      <a:pt x="78010" y="40453"/>
                      <a:pt x="78010" y="36453"/>
                    </a:cubicBezTo>
                    <a:lnTo>
                      <a:pt x="78010" y="23880"/>
                    </a:lnTo>
                    <a:lnTo>
                      <a:pt x="99822" y="23880"/>
                    </a:lnTo>
                    <a:lnTo>
                      <a:pt x="99822" y="36262"/>
                    </a:lnTo>
                    <a:cubicBezTo>
                      <a:pt x="99822" y="39596"/>
                      <a:pt x="102203" y="42549"/>
                      <a:pt x="105442" y="43025"/>
                    </a:cubicBezTo>
                    <a:cubicBezTo>
                      <a:pt x="109538" y="43597"/>
                      <a:pt x="113062" y="40453"/>
                      <a:pt x="113062" y="36453"/>
                    </a:cubicBezTo>
                    <a:lnTo>
                      <a:pt x="113062" y="23880"/>
                    </a:lnTo>
                    <a:lnTo>
                      <a:pt x="134874" y="23880"/>
                    </a:lnTo>
                    <a:lnTo>
                      <a:pt x="134874" y="36262"/>
                    </a:lnTo>
                    <a:cubicBezTo>
                      <a:pt x="134874" y="39596"/>
                      <a:pt x="137255" y="42549"/>
                      <a:pt x="140494" y="43025"/>
                    </a:cubicBezTo>
                    <a:cubicBezTo>
                      <a:pt x="144590" y="43597"/>
                      <a:pt x="148114" y="40453"/>
                      <a:pt x="148114" y="36453"/>
                    </a:cubicBezTo>
                    <a:lnTo>
                      <a:pt x="148114" y="23880"/>
                    </a:lnTo>
                    <a:lnTo>
                      <a:pt x="169926" y="23880"/>
                    </a:lnTo>
                    <a:lnTo>
                      <a:pt x="169926" y="36262"/>
                    </a:lnTo>
                    <a:cubicBezTo>
                      <a:pt x="169926" y="39596"/>
                      <a:pt x="172307" y="42549"/>
                      <a:pt x="175546" y="43025"/>
                    </a:cubicBezTo>
                    <a:cubicBezTo>
                      <a:pt x="179642" y="43597"/>
                      <a:pt x="183166" y="40453"/>
                      <a:pt x="183166" y="36453"/>
                    </a:cubicBezTo>
                    <a:lnTo>
                      <a:pt x="183166" y="23880"/>
                    </a:lnTo>
                    <a:lnTo>
                      <a:pt x="204978" y="23880"/>
                    </a:lnTo>
                    <a:lnTo>
                      <a:pt x="204978" y="36262"/>
                    </a:lnTo>
                    <a:cubicBezTo>
                      <a:pt x="204978" y="39596"/>
                      <a:pt x="207359" y="42549"/>
                      <a:pt x="210598" y="43025"/>
                    </a:cubicBezTo>
                    <a:cubicBezTo>
                      <a:pt x="214694" y="43597"/>
                      <a:pt x="218218" y="40453"/>
                      <a:pt x="218218" y="36453"/>
                    </a:cubicBezTo>
                    <a:lnTo>
                      <a:pt x="218218" y="23880"/>
                    </a:lnTo>
                    <a:lnTo>
                      <a:pt x="235363" y="23880"/>
                    </a:lnTo>
                    <a:lnTo>
                      <a:pt x="235363" y="271244"/>
                    </a:lnTo>
                    <a:lnTo>
                      <a:pt x="235363" y="27124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3" name="Google Shape;4317;p70"/>
              <p:cNvSpPr/>
              <p:nvPr/>
            </p:nvSpPr>
            <p:spPr>
              <a:xfrm>
                <a:off x="2636833" y="3696175"/>
                <a:ext cx="165107" cy="13239"/>
              </a:xfrm>
              <a:custGeom>
                <a:avLst/>
                <a:gdLst/>
                <a:ahLst/>
                <a:cxnLst/>
                <a:rect l="l" t="t" r="r" b="b"/>
                <a:pathLst>
                  <a:path w="165107" h="13239" extrusionOk="0">
                    <a:moveTo>
                      <a:pt x="158468" y="0"/>
                    </a:moveTo>
                    <a:lnTo>
                      <a:pt x="6830" y="0"/>
                    </a:lnTo>
                    <a:cubicBezTo>
                      <a:pt x="3496" y="0"/>
                      <a:pt x="544" y="2381"/>
                      <a:pt x="67" y="5620"/>
                    </a:cubicBezTo>
                    <a:cubicBezTo>
                      <a:pt x="-504" y="9716"/>
                      <a:pt x="2639" y="13240"/>
                      <a:pt x="6640" y="13240"/>
                    </a:cubicBezTo>
                    <a:lnTo>
                      <a:pt x="158278" y="13240"/>
                    </a:lnTo>
                    <a:cubicBezTo>
                      <a:pt x="161611" y="13240"/>
                      <a:pt x="164564" y="10858"/>
                      <a:pt x="165040" y="7620"/>
                    </a:cubicBezTo>
                    <a:cubicBezTo>
                      <a:pt x="165612" y="3524"/>
                      <a:pt x="162469" y="0"/>
                      <a:pt x="158468" y="0"/>
                    </a:cubicBezTo>
                    <a:lnTo>
                      <a:pt x="158468"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4" name="Google Shape;4318;p70"/>
              <p:cNvSpPr/>
              <p:nvPr/>
            </p:nvSpPr>
            <p:spPr>
              <a:xfrm>
                <a:off x="2636833" y="3661218"/>
                <a:ext cx="165107" cy="13239"/>
              </a:xfrm>
              <a:custGeom>
                <a:avLst/>
                <a:gdLst/>
                <a:ahLst/>
                <a:cxnLst/>
                <a:rect l="l" t="t" r="r" b="b"/>
                <a:pathLst>
                  <a:path w="165107" h="13239" extrusionOk="0">
                    <a:moveTo>
                      <a:pt x="158468" y="0"/>
                    </a:moveTo>
                    <a:lnTo>
                      <a:pt x="6830" y="0"/>
                    </a:lnTo>
                    <a:cubicBezTo>
                      <a:pt x="3496" y="0"/>
                      <a:pt x="544" y="2381"/>
                      <a:pt x="67" y="5620"/>
                    </a:cubicBezTo>
                    <a:cubicBezTo>
                      <a:pt x="-504" y="9715"/>
                      <a:pt x="2639" y="13240"/>
                      <a:pt x="6640" y="13240"/>
                    </a:cubicBezTo>
                    <a:lnTo>
                      <a:pt x="158278" y="13240"/>
                    </a:lnTo>
                    <a:cubicBezTo>
                      <a:pt x="161611" y="13240"/>
                      <a:pt x="164564" y="10859"/>
                      <a:pt x="165040" y="7620"/>
                    </a:cubicBezTo>
                    <a:cubicBezTo>
                      <a:pt x="165612" y="3524"/>
                      <a:pt x="162469" y="0"/>
                      <a:pt x="158468"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7" name="Google Shape;4177;p70"/>
          <p:cNvGrpSpPr/>
          <p:nvPr/>
        </p:nvGrpSpPr>
        <p:grpSpPr>
          <a:xfrm>
            <a:off x="8008580" y="1797282"/>
            <a:ext cx="373419" cy="428860"/>
            <a:chOff x="3357657" y="2443162"/>
            <a:chExt cx="294092" cy="337756"/>
          </a:xfrm>
        </p:grpSpPr>
        <p:grpSp>
          <p:nvGrpSpPr>
            <p:cNvPr id="38" name="Google Shape;4178;p70"/>
            <p:cNvGrpSpPr/>
            <p:nvPr/>
          </p:nvGrpSpPr>
          <p:grpSpPr>
            <a:xfrm>
              <a:off x="3357657" y="2443162"/>
              <a:ext cx="211740" cy="337756"/>
              <a:chOff x="3357657" y="2443162"/>
              <a:chExt cx="211740" cy="337756"/>
            </a:xfrm>
          </p:grpSpPr>
          <p:sp>
            <p:nvSpPr>
              <p:cNvPr id="44" name="Google Shape;4179;p70"/>
              <p:cNvSpPr/>
              <p:nvPr/>
            </p:nvSpPr>
            <p:spPr>
              <a:xfrm>
                <a:off x="3357657" y="2443162"/>
                <a:ext cx="211740" cy="337756"/>
              </a:xfrm>
              <a:custGeom>
                <a:avLst/>
                <a:gdLst/>
                <a:ahLst/>
                <a:cxnLst/>
                <a:rect l="l" t="t" r="r" b="b"/>
                <a:pathLst>
                  <a:path w="211740" h="337756" extrusionOk="0">
                    <a:moveTo>
                      <a:pt x="199168" y="109823"/>
                    </a:moveTo>
                    <a:cubicBezTo>
                      <a:pt x="204883" y="115538"/>
                      <a:pt x="211741" y="111538"/>
                      <a:pt x="211741" y="106013"/>
                    </a:cubicBezTo>
                    <a:lnTo>
                      <a:pt x="211741" y="36386"/>
                    </a:lnTo>
                    <a:cubicBezTo>
                      <a:pt x="211741" y="16288"/>
                      <a:pt x="195548" y="0"/>
                      <a:pt x="175450" y="0"/>
                    </a:cubicBezTo>
                    <a:lnTo>
                      <a:pt x="36290" y="0"/>
                    </a:lnTo>
                    <a:cubicBezTo>
                      <a:pt x="16288" y="0"/>
                      <a:pt x="0" y="16288"/>
                      <a:pt x="0" y="36290"/>
                    </a:cubicBezTo>
                    <a:lnTo>
                      <a:pt x="0" y="301466"/>
                    </a:lnTo>
                    <a:cubicBezTo>
                      <a:pt x="0" y="321469"/>
                      <a:pt x="16288" y="337757"/>
                      <a:pt x="36290" y="337757"/>
                    </a:cubicBezTo>
                    <a:lnTo>
                      <a:pt x="204883" y="337757"/>
                    </a:lnTo>
                    <a:cubicBezTo>
                      <a:pt x="208693" y="337757"/>
                      <a:pt x="211741" y="334709"/>
                      <a:pt x="211741" y="330899"/>
                    </a:cubicBezTo>
                    <a:lnTo>
                      <a:pt x="211741" y="191738"/>
                    </a:lnTo>
                    <a:cubicBezTo>
                      <a:pt x="211741" y="191738"/>
                      <a:pt x="211646" y="191072"/>
                      <a:pt x="211360" y="190881"/>
                    </a:cubicBezTo>
                    <a:cubicBezTo>
                      <a:pt x="205645" y="184785"/>
                      <a:pt x="198501" y="188786"/>
                      <a:pt x="198501" y="194405"/>
                    </a:cubicBezTo>
                    <a:lnTo>
                      <a:pt x="198501" y="275749"/>
                    </a:lnTo>
                    <a:lnTo>
                      <a:pt x="13144" y="275749"/>
                    </a:lnTo>
                    <a:lnTo>
                      <a:pt x="13144" y="36386"/>
                    </a:lnTo>
                    <a:cubicBezTo>
                      <a:pt x="13144" y="23622"/>
                      <a:pt x="23527" y="13240"/>
                      <a:pt x="36290" y="13240"/>
                    </a:cubicBezTo>
                    <a:lnTo>
                      <a:pt x="191643" y="13240"/>
                    </a:lnTo>
                    <a:cubicBezTo>
                      <a:pt x="195453" y="13240"/>
                      <a:pt x="198501" y="16288"/>
                      <a:pt x="198501" y="20098"/>
                    </a:cubicBezTo>
                    <a:lnTo>
                      <a:pt x="198501" y="108299"/>
                    </a:lnTo>
                    <a:cubicBezTo>
                      <a:pt x="198501" y="108871"/>
                      <a:pt x="198692" y="109347"/>
                      <a:pt x="199073" y="109728"/>
                    </a:cubicBezTo>
                    <a:close/>
                    <a:moveTo>
                      <a:pt x="198596" y="288989"/>
                    </a:moveTo>
                    <a:lnTo>
                      <a:pt x="198596" y="301466"/>
                    </a:lnTo>
                    <a:cubicBezTo>
                      <a:pt x="198596" y="314230"/>
                      <a:pt x="188214" y="324612"/>
                      <a:pt x="175450" y="324612"/>
                    </a:cubicBezTo>
                    <a:lnTo>
                      <a:pt x="36290" y="324612"/>
                    </a:lnTo>
                    <a:cubicBezTo>
                      <a:pt x="23527" y="324612"/>
                      <a:pt x="13144" y="314230"/>
                      <a:pt x="13144" y="301466"/>
                    </a:cubicBezTo>
                    <a:lnTo>
                      <a:pt x="13144" y="288989"/>
                    </a:lnTo>
                    <a:lnTo>
                      <a:pt x="198501" y="288989"/>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180;p70"/>
              <p:cNvSpPr/>
              <p:nvPr/>
            </p:nvSpPr>
            <p:spPr>
              <a:xfrm>
                <a:off x="3443219" y="2743961"/>
                <a:ext cx="41187" cy="13239"/>
              </a:xfrm>
              <a:custGeom>
                <a:avLst/>
                <a:gdLst/>
                <a:ahLst/>
                <a:cxnLst/>
                <a:rect l="l" t="t" r="r" b="b"/>
                <a:pathLst>
                  <a:path w="41187" h="13239" extrusionOk="0">
                    <a:moveTo>
                      <a:pt x="6640" y="13240"/>
                    </a:moveTo>
                    <a:lnTo>
                      <a:pt x="34357" y="13240"/>
                    </a:lnTo>
                    <a:cubicBezTo>
                      <a:pt x="37691" y="13240"/>
                      <a:pt x="40644" y="10859"/>
                      <a:pt x="41120" y="7620"/>
                    </a:cubicBezTo>
                    <a:cubicBezTo>
                      <a:pt x="41692" y="3524"/>
                      <a:pt x="38548" y="0"/>
                      <a:pt x="34548" y="0"/>
                    </a:cubicBezTo>
                    <a:lnTo>
                      <a:pt x="6830" y="0"/>
                    </a:lnTo>
                    <a:cubicBezTo>
                      <a:pt x="3496"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 name="Google Shape;4181;p70"/>
              <p:cNvSpPr/>
              <p:nvPr/>
            </p:nvSpPr>
            <p:spPr>
              <a:xfrm>
                <a:off x="3404833" y="2468308"/>
                <a:ext cx="117958" cy="13239"/>
              </a:xfrm>
              <a:custGeom>
                <a:avLst/>
                <a:gdLst/>
                <a:ahLst/>
                <a:cxnLst/>
                <a:rect l="l" t="t" r="r" b="b"/>
                <a:pathLst>
                  <a:path w="117958" h="13239" extrusionOk="0">
                    <a:moveTo>
                      <a:pt x="6640" y="0"/>
                    </a:moveTo>
                    <a:cubicBezTo>
                      <a:pt x="2639" y="0"/>
                      <a:pt x="-504" y="3524"/>
                      <a:pt x="67" y="7620"/>
                    </a:cubicBezTo>
                    <a:cubicBezTo>
                      <a:pt x="544" y="10858"/>
                      <a:pt x="3496" y="13240"/>
                      <a:pt x="6830" y="13240"/>
                    </a:cubicBezTo>
                    <a:lnTo>
                      <a:pt x="111129" y="13240"/>
                    </a:lnTo>
                    <a:cubicBezTo>
                      <a:pt x="114463" y="13240"/>
                      <a:pt x="117415" y="10858"/>
                      <a:pt x="117892" y="7620"/>
                    </a:cubicBezTo>
                    <a:cubicBezTo>
                      <a:pt x="118463" y="3524"/>
                      <a:pt x="115320" y="0"/>
                      <a:pt x="111319" y="0"/>
                    </a:cubicBezTo>
                    <a:lnTo>
                      <a:pt x="6640"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9" name="Google Shape;4182;p70"/>
            <p:cNvGrpSpPr/>
            <p:nvPr/>
          </p:nvGrpSpPr>
          <p:grpSpPr>
            <a:xfrm>
              <a:off x="3473805" y="2513432"/>
              <a:ext cx="177944" cy="154043"/>
              <a:chOff x="3473805" y="2513432"/>
              <a:chExt cx="177944" cy="154043"/>
            </a:xfrm>
          </p:grpSpPr>
          <p:sp>
            <p:nvSpPr>
              <p:cNvPr id="40" name="Google Shape;4183;p70"/>
              <p:cNvSpPr/>
              <p:nvPr/>
            </p:nvSpPr>
            <p:spPr>
              <a:xfrm>
                <a:off x="3473805" y="2513432"/>
                <a:ext cx="177944" cy="154043"/>
              </a:xfrm>
              <a:custGeom>
                <a:avLst/>
                <a:gdLst/>
                <a:ahLst/>
                <a:cxnLst/>
                <a:rect l="l" t="t" r="r" b="b"/>
                <a:pathLst>
                  <a:path w="177944" h="154043" extrusionOk="0">
                    <a:moveTo>
                      <a:pt x="3295" y="121849"/>
                    </a:moveTo>
                    <a:lnTo>
                      <a:pt x="70923" y="10216"/>
                    </a:lnTo>
                    <a:cubicBezTo>
                      <a:pt x="79209" y="-3405"/>
                      <a:pt x="98926" y="-3405"/>
                      <a:pt x="107213" y="10216"/>
                    </a:cubicBezTo>
                    <a:lnTo>
                      <a:pt x="174840" y="121849"/>
                    </a:lnTo>
                    <a:cubicBezTo>
                      <a:pt x="183413" y="136041"/>
                      <a:pt x="173221" y="154043"/>
                      <a:pt x="156648" y="154043"/>
                    </a:cubicBezTo>
                    <a:lnTo>
                      <a:pt x="21297" y="154043"/>
                    </a:lnTo>
                    <a:cubicBezTo>
                      <a:pt x="4724" y="154043"/>
                      <a:pt x="-5468" y="135946"/>
                      <a:pt x="3105" y="121849"/>
                    </a:cubicBez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184;p70"/>
              <p:cNvGrpSpPr/>
              <p:nvPr/>
            </p:nvGrpSpPr>
            <p:grpSpPr>
              <a:xfrm>
                <a:off x="3556253" y="2560156"/>
                <a:ext cx="13239" cy="74553"/>
                <a:chOff x="3556253" y="2560156"/>
                <a:chExt cx="13239" cy="74553"/>
              </a:xfrm>
            </p:grpSpPr>
            <p:sp>
              <p:nvSpPr>
                <p:cNvPr id="42" name="Google Shape;4185;p70"/>
                <p:cNvSpPr/>
                <p:nvPr/>
              </p:nvSpPr>
              <p:spPr>
                <a:xfrm>
                  <a:off x="3556253" y="2560156"/>
                  <a:ext cx="13239" cy="46807"/>
                </a:xfrm>
                <a:custGeom>
                  <a:avLst/>
                  <a:gdLst/>
                  <a:ahLst/>
                  <a:cxnLst/>
                  <a:rect l="l" t="t" r="r" b="b"/>
                  <a:pathLst>
                    <a:path w="13239" h="46807" extrusionOk="0">
                      <a:moveTo>
                        <a:pt x="0" y="39977"/>
                      </a:moveTo>
                      <a:lnTo>
                        <a:pt x="0" y="6830"/>
                      </a:lnTo>
                      <a:cubicBezTo>
                        <a:pt x="0" y="3496"/>
                        <a:pt x="2381" y="544"/>
                        <a:pt x="5620" y="67"/>
                      </a:cubicBezTo>
                      <a:cubicBezTo>
                        <a:pt x="9715" y="-504"/>
                        <a:pt x="13240" y="2639"/>
                        <a:pt x="13240" y="6640"/>
                      </a:cubicBezTo>
                      <a:lnTo>
                        <a:pt x="13240" y="40168"/>
                      </a:lnTo>
                      <a:cubicBezTo>
                        <a:pt x="13240" y="44168"/>
                        <a:pt x="9715" y="47311"/>
                        <a:pt x="5620" y="46740"/>
                      </a:cubicBezTo>
                      <a:cubicBezTo>
                        <a:pt x="2381" y="46264"/>
                        <a:pt x="0" y="43311"/>
                        <a:pt x="0" y="399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186;p70"/>
                <p:cNvSpPr/>
                <p:nvPr/>
              </p:nvSpPr>
              <p:spPr>
                <a:xfrm>
                  <a:off x="3556340" y="2621532"/>
                  <a:ext cx="13100" cy="13177"/>
                </a:xfrm>
                <a:custGeom>
                  <a:avLst/>
                  <a:gdLst/>
                  <a:ahLst/>
                  <a:cxnLst/>
                  <a:rect l="l" t="t" r="r" b="b"/>
                  <a:pathLst>
                    <a:path w="13100" h="13177" extrusionOk="0">
                      <a:moveTo>
                        <a:pt x="6580" y="13177"/>
                      </a:moveTo>
                      <a:cubicBezTo>
                        <a:pt x="3818" y="13177"/>
                        <a:pt x="1342" y="11367"/>
                        <a:pt x="389" y="8795"/>
                      </a:cubicBezTo>
                      <a:cubicBezTo>
                        <a:pt x="-563" y="6224"/>
                        <a:pt x="294" y="3271"/>
                        <a:pt x="2294" y="1556"/>
                      </a:cubicBezTo>
                      <a:cubicBezTo>
                        <a:pt x="4485" y="-253"/>
                        <a:pt x="7628" y="-539"/>
                        <a:pt x="10009" y="985"/>
                      </a:cubicBezTo>
                      <a:cubicBezTo>
                        <a:pt x="12295" y="2414"/>
                        <a:pt x="13534" y="5176"/>
                        <a:pt x="12962" y="7843"/>
                      </a:cubicBezTo>
                      <a:cubicBezTo>
                        <a:pt x="12391" y="10891"/>
                        <a:pt x="9628" y="13177"/>
                        <a:pt x="6485" y="131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47" name="Google Shape;3881;p69"/>
          <p:cNvGrpSpPr/>
          <p:nvPr/>
        </p:nvGrpSpPr>
        <p:grpSpPr>
          <a:xfrm rot="20700000">
            <a:off x="1559003" y="756981"/>
            <a:ext cx="292958" cy="533739"/>
            <a:chOff x="8153868" y="2195305"/>
            <a:chExt cx="191012" cy="348004"/>
          </a:xfrm>
        </p:grpSpPr>
        <p:grpSp>
          <p:nvGrpSpPr>
            <p:cNvPr id="48" name="Google Shape;3882;p69"/>
            <p:cNvGrpSpPr/>
            <p:nvPr/>
          </p:nvGrpSpPr>
          <p:grpSpPr>
            <a:xfrm>
              <a:off x="8153868" y="2195305"/>
              <a:ext cx="191012" cy="348004"/>
              <a:chOff x="9334213" y="2719958"/>
              <a:chExt cx="172783" cy="314765"/>
            </a:xfrm>
          </p:grpSpPr>
          <p:sp>
            <p:nvSpPr>
              <p:cNvPr id="5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125271263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00"/>
                                        </p:tgtEl>
                                        <p:attrNameLst>
                                          <p:attrName>style.visibility</p:attrName>
                                        </p:attrNameLst>
                                      </p:cBhvr>
                                      <p:to>
                                        <p:strVal val="visible"/>
                                      </p:to>
                                    </p:set>
                                    <p:animEffect transition="in" filter="fade">
                                      <p:cBhvr>
                                        <p:cTn id="10" dur="5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grpSp>
        <p:nvGrpSpPr>
          <p:cNvPr id="2" name="Group 1"/>
          <p:cNvGrpSpPr/>
          <p:nvPr/>
        </p:nvGrpSpPr>
        <p:grpSpPr>
          <a:xfrm>
            <a:off x="844321" y="844466"/>
            <a:ext cx="7210575" cy="2232982"/>
            <a:chOff x="844321" y="844466"/>
            <a:chExt cx="7210575" cy="2232982"/>
          </a:xfrm>
        </p:grpSpPr>
        <p:sp>
          <p:nvSpPr>
            <p:cNvPr id="31" name="Rounded Rectangle 30"/>
            <p:cNvSpPr/>
            <p:nvPr/>
          </p:nvSpPr>
          <p:spPr>
            <a:xfrm>
              <a:off x="844321" y="993741"/>
              <a:ext cx="7210575" cy="2083707"/>
            </a:xfrm>
            <a:prstGeom prst="roundRect">
              <a:avLst>
                <a:gd name="adj" fmla="val 15945"/>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Xâu kí tự là một biểu thức kiểu xâu kí tự</a:t>
              </a:r>
              <a:r>
                <a:rPr lang="vi-VN" sz="2000" smtClean="0">
                  <a:solidFill>
                    <a:srgbClr val="000000"/>
                  </a:solidFill>
                </a:rPr>
                <a:t>.</a:t>
              </a:r>
              <a:endParaRPr lang="en-US" sz="2000" smtClean="0">
                <a:solidFill>
                  <a:srgbClr val="000000"/>
                </a:solidFill>
              </a:endParaRPr>
            </a:p>
            <a:p>
              <a:pPr algn="just">
                <a:lnSpc>
                  <a:spcPct val="150000"/>
                </a:lnSpc>
              </a:pPr>
              <a:r>
                <a:rPr lang="en-US" sz="2000" smtClean="0">
                  <a:solidFill>
                    <a:srgbClr val="000000"/>
                  </a:solidFill>
                </a:rPr>
                <a:t>Ví dụ: 		                       </a:t>
              </a:r>
              <a:r>
                <a:rPr lang="vi-VN" sz="2000" smtClean="0">
                  <a:solidFill>
                    <a:srgbClr val="000000"/>
                  </a:solidFill>
                </a:rPr>
                <a:t>Ta </a:t>
              </a:r>
              <a:r>
                <a:rPr lang="vi-VN" sz="2000">
                  <a:solidFill>
                    <a:srgbClr val="000000"/>
                  </a:solidFill>
                </a:rPr>
                <a:t>được kết quả:</a:t>
              </a:r>
              <a:endParaRPr lang="en-US" sz="2000" smtClean="0">
                <a:solidFill>
                  <a:srgbClr val="000000"/>
                </a:solidFill>
              </a:endParaRPr>
            </a:p>
            <a:p>
              <a:pPr algn="just">
                <a:lnSpc>
                  <a:spcPct val="150000"/>
                </a:lnSpc>
              </a:pPr>
              <a:endParaRPr lang="en-US" sz="2000" smtClean="0">
                <a:solidFill>
                  <a:srgbClr val="000000"/>
                </a:solidFill>
              </a:endParaRPr>
            </a:p>
            <a:p>
              <a:pPr algn="just">
                <a:lnSpc>
                  <a:spcPct val="150000"/>
                </a:lnSpc>
              </a:pPr>
              <a:endParaRPr lang="vi-VN" sz="2000">
                <a:solidFill>
                  <a:srgbClr val="000000"/>
                </a:solidFill>
              </a:endParaRPr>
            </a:p>
          </p:txBody>
        </p:sp>
        <p:pic>
          <p:nvPicPr>
            <p:cNvPr id="32" name="Picture 31">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1139955" flipH="1">
              <a:off x="929877" y="844466"/>
              <a:ext cx="354189" cy="354189"/>
            </a:xfrm>
            <a:prstGeom prst="rect">
              <a:avLst/>
            </a:prstGeom>
          </p:spPr>
        </p:pic>
        <p:pic>
          <p:nvPicPr>
            <p:cNvPr id="46" name="image383.png"/>
            <p:cNvPicPr/>
            <p:nvPr/>
          </p:nvPicPr>
          <p:blipFill>
            <a:blip r:embed="rId5"/>
            <a:srcRect l="30235" r="33092"/>
            <a:stretch>
              <a:fillRect/>
            </a:stretch>
          </p:blipFill>
          <p:spPr>
            <a:xfrm>
              <a:off x="1990220" y="1597921"/>
              <a:ext cx="2221207" cy="1250115"/>
            </a:xfrm>
            <a:prstGeom prst="rect">
              <a:avLst/>
            </a:prstGeom>
            <a:ln/>
          </p:spPr>
        </p:pic>
        <p:pic>
          <p:nvPicPr>
            <p:cNvPr id="48" name="image67.png"/>
            <p:cNvPicPr/>
            <p:nvPr/>
          </p:nvPicPr>
          <p:blipFill>
            <a:blip r:embed="rId6"/>
            <a:srcRect l="5657"/>
            <a:stretch>
              <a:fillRect/>
            </a:stretch>
          </p:blipFill>
          <p:spPr>
            <a:xfrm>
              <a:off x="6601880" y="1597921"/>
              <a:ext cx="979170" cy="647700"/>
            </a:xfrm>
            <a:prstGeom prst="rect">
              <a:avLst/>
            </a:prstGeom>
            <a:ln/>
          </p:spPr>
        </p:pic>
      </p:gr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9424" y="3193243"/>
            <a:ext cx="3685148" cy="1950257"/>
          </a:xfrm>
          <a:prstGeom prst="rect">
            <a:avLst/>
          </a:prstGeom>
        </p:spPr>
      </p:pic>
    </p:spTree>
    <p:extLst>
      <p:ext uri="{BB962C8B-B14F-4D97-AF65-F5344CB8AC3E}">
        <p14:creationId xmlns:p14="http://schemas.microsoft.com/office/powerpoint/2010/main" val="696702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grpSp>
        <p:nvGrpSpPr>
          <p:cNvPr id="2" name="Group 1"/>
          <p:cNvGrpSpPr/>
          <p:nvPr/>
        </p:nvGrpSpPr>
        <p:grpSpPr>
          <a:xfrm>
            <a:off x="283030" y="609563"/>
            <a:ext cx="8577937" cy="2679157"/>
            <a:chOff x="283030" y="609563"/>
            <a:chExt cx="8577937" cy="2679157"/>
          </a:xfrm>
        </p:grpSpPr>
        <p:sp>
          <p:nvSpPr>
            <p:cNvPr id="31" name="Rounded Rectangle 30"/>
            <p:cNvSpPr/>
            <p:nvPr/>
          </p:nvSpPr>
          <p:spPr>
            <a:xfrm>
              <a:off x="283030" y="802242"/>
              <a:ext cx="8577937" cy="2486478"/>
            </a:xfrm>
            <a:prstGeom prst="roundRect">
              <a:avLst>
                <a:gd name="adj" fmla="val 9599"/>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Để tạo ra được biểu thức xâu kí tự dài ta dùng phép toán </a:t>
              </a:r>
              <a:r>
                <a:rPr lang="vi-VN" sz="2000" b="1">
                  <a:solidFill>
                    <a:srgbClr val="000000"/>
                  </a:solidFill>
                </a:rPr>
                <a:t>join</a:t>
              </a:r>
              <a:r>
                <a:rPr lang="vi-VN" sz="2000">
                  <a:solidFill>
                    <a:srgbClr val="000000"/>
                  </a:solidFill>
                </a:rPr>
                <a:t>.</a:t>
              </a:r>
            </a:p>
            <a:p>
              <a:pPr algn="just">
                <a:lnSpc>
                  <a:spcPct val="150000"/>
                </a:lnSpc>
              </a:pPr>
              <a:r>
                <a:rPr lang="vi-VN" sz="2000">
                  <a:solidFill>
                    <a:srgbClr val="000000"/>
                  </a:solidFill>
                </a:rPr>
                <a:t>Ví dụ: </a:t>
              </a:r>
            </a:p>
            <a:p>
              <a:pPr algn="just">
                <a:lnSpc>
                  <a:spcPct val="150000"/>
                </a:lnSpc>
              </a:pPr>
              <a:r>
                <a:rPr lang="en-US" sz="2000" smtClean="0">
                  <a:solidFill>
                    <a:srgbClr val="000000"/>
                  </a:solidFill>
                </a:rPr>
                <a:t>	       : </a:t>
              </a:r>
              <a:r>
                <a:rPr lang="vi-VN" sz="2000" smtClean="0">
                  <a:solidFill>
                    <a:srgbClr val="000000"/>
                  </a:solidFill>
                </a:rPr>
                <a:t>Biểu </a:t>
              </a:r>
              <a:r>
                <a:rPr lang="vi-VN" sz="2000">
                  <a:solidFill>
                    <a:srgbClr val="000000"/>
                  </a:solidFill>
                </a:rPr>
                <a:t>thức xâu kí tự ở bên có giá trị là xâu ghép của giá trị biến S với xâu “giây”. Nếu S có giá trị là xâu “100” thì biểu thức này có giá trị là xâu “100 giây</a:t>
              </a:r>
              <a:r>
                <a:rPr lang="vi-VN" sz="2000" smtClean="0">
                  <a:solidFill>
                    <a:srgbClr val="000000"/>
                  </a:solidFill>
                </a:rPr>
                <a:t>”.</a:t>
              </a:r>
              <a:endParaRPr lang="en-US" sz="2000" smtClean="0">
                <a:solidFill>
                  <a:srgbClr val="000000"/>
                </a:solidFill>
              </a:endParaRPr>
            </a:p>
          </p:txBody>
        </p:sp>
        <p:pic>
          <p:nvPicPr>
            <p:cNvPr id="32" name="Picture 31">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1139955" flipH="1">
              <a:off x="331037" y="609563"/>
              <a:ext cx="354189" cy="354189"/>
            </a:xfrm>
            <a:prstGeom prst="rect">
              <a:avLst/>
            </a:prstGeom>
          </p:spPr>
        </p:pic>
        <p:pic>
          <p:nvPicPr>
            <p:cNvPr id="22" name="image170.png"/>
            <p:cNvPicPr/>
            <p:nvPr/>
          </p:nvPicPr>
          <p:blipFill>
            <a:blip r:embed="rId5"/>
            <a:srcRect l="11871" t="25029" r="71963" b="51724"/>
            <a:stretch>
              <a:fillRect/>
            </a:stretch>
          </p:blipFill>
          <p:spPr>
            <a:xfrm>
              <a:off x="426080" y="1796561"/>
              <a:ext cx="1376680" cy="497840"/>
            </a:xfrm>
            <a:prstGeom prst="rect">
              <a:avLst/>
            </a:prstGeom>
            <a:ln/>
          </p:spPr>
        </p:pic>
      </p:gr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9424" y="3193243"/>
            <a:ext cx="3685148" cy="1950257"/>
          </a:xfrm>
          <a:prstGeom prst="rect">
            <a:avLst/>
          </a:prstGeom>
        </p:spPr>
      </p:pic>
    </p:spTree>
    <p:extLst>
      <p:ext uri="{BB962C8B-B14F-4D97-AF65-F5344CB8AC3E}">
        <p14:creationId xmlns:p14="http://schemas.microsoft.com/office/powerpoint/2010/main" val="2384934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424" y="3193243"/>
            <a:ext cx="3685148" cy="1950257"/>
          </a:xfrm>
          <a:prstGeom prst="rect">
            <a:avLst/>
          </a:prstGeom>
        </p:spPr>
      </p:pic>
      <p:grpSp>
        <p:nvGrpSpPr>
          <p:cNvPr id="2" name="Group 1"/>
          <p:cNvGrpSpPr/>
          <p:nvPr/>
        </p:nvGrpSpPr>
        <p:grpSpPr>
          <a:xfrm>
            <a:off x="283030" y="609563"/>
            <a:ext cx="8577937" cy="2679157"/>
            <a:chOff x="283030" y="609563"/>
            <a:chExt cx="8577937" cy="2679157"/>
          </a:xfrm>
        </p:grpSpPr>
        <p:sp>
          <p:nvSpPr>
            <p:cNvPr id="31" name="Rounded Rectangle 30"/>
            <p:cNvSpPr/>
            <p:nvPr/>
          </p:nvSpPr>
          <p:spPr>
            <a:xfrm>
              <a:off x="283030" y="802242"/>
              <a:ext cx="8577937" cy="2486478"/>
            </a:xfrm>
            <a:prstGeom prst="roundRect">
              <a:avLst>
                <a:gd name="adj" fmla="val 9599"/>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 </a:t>
              </a:r>
              <a:r>
                <a:rPr lang="vi-VN" sz="2000" smtClean="0">
                  <a:solidFill>
                    <a:srgbClr val="000000"/>
                  </a:solidFill>
                </a:rPr>
                <a:t>Lệnh </a:t>
              </a:r>
              <a:r>
                <a:rPr lang="vi-VN" sz="2000" b="1">
                  <a:solidFill>
                    <a:srgbClr val="000000"/>
                  </a:solidFill>
                </a:rPr>
                <a:t>say</a:t>
              </a:r>
              <a:r>
                <a:rPr lang="vi-VN" sz="2000">
                  <a:solidFill>
                    <a:srgbClr val="000000"/>
                  </a:solidFill>
                </a:rPr>
                <a:t> ở bên sẽ đưa ra màn hình tốc độ chạy được lưu trữ ở biến V kèm theo đơn vị “m/giây”. Nếu giá trị biến V là xâu “3” thì kết quả là</a:t>
              </a:r>
              <a:r>
                <a:rPr lang="vi-VN" sz="2000" smtClean="0">
                  <a:solidFill>
                    <a:srgbClr val="000000"/>
                  </a:solidFill>
                </a:rPr>
                <a:t>:</a:t>
              </a:r>
              <a:endParaRPr lang="en-US" sz="2000" smtClean="0">
                <a:solidFill>
                  <a:srgbClr val="000000"/>
                </a:solidFill>
              </a:endParaRPr>
            </a:p>
            <a:p>
              <a:pPr algn="just">
                <a:lnSpc>
                  <a:spcPct val="150000"/>
                </a:lnSpc>
              </a:pPr>
              <a:endParaRPr lang="en-US" sz="2000">
                <a:solidFill>
                  <a:srgbClr val="000000"/>
                </a:solidFill>
              </a:endParaRPr>
            </a:p>
            <a:p>
              <a:pPr algn="just">
                <a:lnSpc>
                  <a:spcPct val="150000"/>
                </a:lnSpc>
              </a:pPr>
              <a:endParaRPr lang="en-US" sz="2000" smtClean="0">
                <a:solidFill>
                  <a:srgbClr val="000000"/>
                </a:solidFill>
              </a:endParaRPr>
            </a:p>
          </p:txBody>
        </p:sp>
        <p:pic>
          <p:nvPicPr>
            <p:cNvPr id="32" name="Picture 31">
              <a:extLst>
                <a:ext uri="{FF2B5EF4-FFF2-40B4-BE49-F238E27FC236}">
                  <a16:creationId xmlns:a16="http://schemas.microsoft.com/office/drawing/2014/main" id="{99F2CF33-BD32-103D-D3AC-F6099F5C40DD}"/>
                </a:ext>
              </a:extLst>
            </p:cNvPr>
            <p:cNvPicPr>
              <a:picLocks noChangeAspect="1"/>
            </p:cNvPicPr>
            <p:nvPr/>
          </p:nvPicPr>
          <p:blipFill>
            <a:blip r:embed="rId5"/>
            <a:stretch>
              <a:fillRect/>
            </a:stretch>
          </p:blipFill>
          <p:spPr>
            <a:xfrm rot="1139955" flipH="1">
              <a:off x="331037" y="609563"/>
              <a:ext cx="354189" cy="354189"/>
            </a:xfrm>
            <a:prstGeom prst="rect">
              <a:avLst/>
            </a:prstGeom>
          </p:spPr>
        </p:pic>
        <p:pic>
          <p:nvPicPr>
            <p:cNvPr id="21" name="image170.png"/>
            <p:cNvPicPr/>
            <p:nvPr/>
          </p:nvPicPr>
          <p:blipFill>
            <a:blip r:embed="rId6"/>
            <a:srcRect l="11252" t="62283" r="60741" b="14470"/>
            <a:stretch>
              <a:fillRect/>
            </a:stretch>
          </p:blipFill>
          <p:spPr>
            <a:xfrm>
              <a:off x="704849" y="995452"/>
              <a:ext cx="2145111" cy="444052"/>
            </a:xfrm>
            <a:prstGeom prst="rect">
              <a:avLst/>
            </a:prstGeom>
            <a:ln/>
          </p:spPr>
        </p:pic>
        <p:pic>
          <p:nvPicPr>
            <p:cNvPr id="23" name="image381.png"/>
            <p:cNvPicPr/>
            <p:nvPr/>
          </p:nvPicPr>
          <p:blipFill>
            <a:blip r:embed="rId7"/>
            <a:srcRect l="27503" r="28593"/>
            <a:stretch>
              <a:fillRect/>
            </a:stretch>
          </p:blipFill>
          <p:spPr>
            <a:xfrm>
              <a:off x="3085083" y="1883589"/>
              <a:ext cx="2973829" cy="1230629"/>
            </a:xfrm>
            <a:prstGeom prst="rect">
              <a:avLst/>
            </a:prstGeom>
            <a:ln/>
          </p:spPr>
        </p:pic>
      </p:grpSp>
    </p:spTree>
    <p:extLst>
      <p:ext uri="{BB962C8B-B14F-4D97-AF65-F5344CB8AC3E}">
        <p14:creationId xmlns:p14="http://schemas.microsoft.com/office/powerpoint/2010/main" val="2786500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sp>
        <p:nvSpPr>
          <p:cNvPr id="22" name="TextBox 9"/>
          <p:cNvSpPr txBox="1"/>
          <p:nvPr/>
        </p:nvSpPr>
        <p:spPr>
          <a:xfrm>
            <a:off x="279241" y="722776"/>
            <a:ext cx="7682186"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mn-lt"/>
                <a:cs typeface="Arial" panose="020B0604020202020204" pitchFamily="34" charset="0"/>
              </a:rPr>
              <a:t>Đ</a:t>
            </a:r>
            <a:r>
              <a:rPr lang="en-US" sz="2000" smtClean="0">
                <a:latin typeface="+mn-lt"/>
                <a:cs typeface="Arial" panose="020B0604020202020204" pitchFamily="34" charset="0"/>
              </a:rPr>
              <a:t>ọc </a:t>
            </a:r>
            <a:r>
              <a:rPr lang="en-US" sz="2000">
                <a:latin typeface="+mn-lt"/>
                <a:cs typeface="Arial" panose="020B0604020202020204" pitchFamily="34" charset="0"/>
              </a:rPr>
              <a:t>thông tin mục 3, quan sát Ví dụ 3 tr.90 SGK và thực hiện thao tác các ví dụ sau trên </a:t>
            </a:r>
            <a:r>
              <a:rPr lang="en-US" sz="2000" b="1">
                <a:latin typeface="+mn-lt"/>
                <a:cs typeface="Arial" panose="020B0604020202020204" pitchFamily="34" charset="0"/>
              </a:rPr>
              <a:t>Scratch</a:t>
            </a:r>
            <a:r>
              <a:rPr lang="en-US" sz="2000">
                <a:latin typeface="+mn-lt"/>
                <a:cs typeface="Arial" panose="020B0604020202020204" pitchFamily="34" charset="0"/>
              </a:rPr>
              <a:t>: </a:t>
            </a:r>
            <a:endParaRPr lang="vi-VN" sz="2000">
              <a:latin typeface="+mn-lt"/>
              <a:cs typeface="Arial" panose="020B0604020202020204" pitchFamily="34" charset="0"/>
            </a:endParaRPr>
          </a:p>
        </p:txBody>
      </p:sp>
      <p:sp>
        <p:nvSpPr>
          <p:cNvPr id="24" name="TextBox 9"/>
          <p:cNvSpPr txBox="1"/>
          <p:nvPr/>
        </p:nvSpPr>
        <p:spPr>
          <a:xfrm>
            <a:off x="279241" y="1894937"/>
            <a:ext cx="5984638"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cs typeface="Arial" panose="020B0604020202020204" pitchFamily="34" charset="0"/>
              </a:rPr>
              <a:t>1) </a:t>
            </a:r>
            <a:r>
              <a:rPr lang="vi-VN" sz="2000" smtClean="0">
                <a:latin typeface="+mn-lt"/>
                <a:cs typeface="Arial" panose="020B0604020202020204" pitchFamily="34" charset="0"/>
              </a:rPr>
              <a:t>Tôi </a:t>
            </a:r>
            <a:r>
              <a:rPr lang="vi-VN" sz="2000">
                <a:latin typeface="+mn-lt"/>
                <a:cs typeface="Arial" panose="020B0604020202020204" pitchFamily="34" charset="0"/>
              </a:rPr>
              <a:t>tên là Scratch!</a:t>
            </a:r>
            <a:endParaRPr lang="vi-VN" sz="2000">
              <a:latin typeface="+mn-lt"/>
              <a:cs typeface="Arial" panose="020B0604020202020204" pitchFamily="34" charset="0"/>
            </a:endParaRPr>
          </a:p>
        </p:txBody>
      </p:sp>
      <p:sp>
        <p:nvSpPr>
          <p:cNvPr id="25" name="TextBox 9"/>
          <p:cNvSpPr txBox="1"/>
          <p:nvPr/>
        </p:nvSpPr>
        <p:spPr>
          <a:xfrm>
            <a:off x="279241" y="2605434"/>
            <a:ext cx="5984639" cy="553998"/>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fr-FR" sz="2000" smtClean="0">
                <a:latin typeface="+mn-lt"/>
                <a:cs typeface="Arial" panose="020B0604020202020204" pitchFamily="34" charset="0"/>
              </a:rPr>
              <a:t>2) Bây </a:t>
            </a:r>
            <a:r>
              <a:rPr lang="fr-FR" sz="2000">
                <a:latin typeface="+mn-lt"/>
                <a:cs typeface="Arial" panose="020B0604020202020204" pitchFamily="34" charset="0"/>
              </a:rPr>
              <a:t>giờ là a giờ (a là biến).</a:t>
            </a:r>
            <a:endParaRPr lang="vi-VN" sz="2000">
              <a:latin typeface="+mn-lt"/>
              <a:cs typeface="Arial" panose="020B0604020202020204" pitchFamily="34" charset="0"/>
            </a:endParaRPr>
          </a:p>
        </p:txBody>
      </p:sp>
      <p:sp>
        <p:nvSpPr>
          <p:cNvPr id="27" name="TextBox 9"/>
          <p:cNvSpPr txBox="1"/>
          <p:nvPr/>
        </p:nvSpPr>
        <p:spPr>
          <a:xfrm>
            <a:off x="279240" y="3372933"/>
            <a:ext cx="5984639" cy="1015663"/>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mn-lt"/>
                <a:cs typeface="Arial" panose="020B0604020202020204" pitchFamily="34" charset="0"/>
              </a:rPr>
              <a:t>3) </a:t>
            </a:r>
            <a:r>
              <a:rPr lang="vi-VN" sz="2000" smtClean="0">
                <a:latin typeface="+mn-lt"/>
                <a:cs typeface="Arial" panose="020B0604020202020204" pitchFamily="34" charset="0"/>
              </a:rPr>
              <a:t>Chỉ </a:t>
            </a:r>
            <a:r>
              <a:rPr lang="vi-VN" sz="2000">
                <a:latin typeface="+mn-lt"/>
                <a:cs typeface="Arial" panose="020B0604020202020204" pitchFamily="34" charset="0"/>
              </a:rPr>
              <a:t>số BMI là: Cân nặng/(Chiều cao×Chiều cao) (Cân nặng và Chiều cao là biến).</a:t>
            </a:r>
            <a:endParaRPr lang="vi-VN" sz="2000">
              <a:latin typeface="+mn-lt"/>
              <a:cs typeface="Arial" panose="020B0604020202020204" pitchFamily="34" charset="0"/>
            </a:endParaRPr>
          </a:p>
        </p:txBody>
      </p:sp>
      <p:pic>
        <p:nvPicPr>
          <p:cNvPr id="28" name="Picture 27">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1" y="1800546"/>
            <a:ext cx="245396" cy="245396"/>
          </a:xfrm>
          <a:prstGeom prst="rect">
            <a:avLst/>
          </a:prstGeom>
        </p:spPr>
      </p:pic>
      <p:pic>
        <p:nvPicPr>
          <p:cNvPr id="29" name="Picture 18">
            <a:extLst>
              <a:ext uri="{FF2B5EF4-FFF2-40B4-BE49-F238E27FC236}">
                <a16:creationId xmlns:a16="http://schemas.microsoft.com/office/drawing/2014/main" id="{43D8C1CC-1BD2-7F00-48E1-80DDE99E3453}"/>
              </a:ext>
            </a:extLst>
          </p:cNvPr>
          <p:cNvPicPr>
            <a:picLocks noChangeAspect="1"/>
          </p:cNvPicPr>
          <p:nvPr/>
        </p:nvPicPr>
        <p:blipFill>
          <a:blip r:embed="rId5"/>
          <a:srcRect/>
          <a:stretch>
            <a:fillRect/>
          </a:stretch>
        </p:blipFill>
        <p:spPr>
          <a:xfrm>
            <a:off x="6641525" y="1896871"/>
            <a:ext cx="2175065" cy="2155127"/>
          </a:xfrm>
          <a:prstGeom prst="rect">
            <a:avLst/>
          </a:prstGeom>
        </p:spPr>
      </p:pic>
      <p:pic>
        <p:nvPicPr>
          <p:cNvPr id="30" name="Picture 29">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3" y="2507694"/>
            <a:ext cx="245396" cy="245396"/>
          </a:xfrm>
          <a:prstGeom prst="rect">
            <a:avLst/>
          </a:prstGeom>
        </p:spPr>
      </p:pic>
      <p:pic>
        <p:nvPicPr>
          <p:cNvPr id="33" name="Picture 32">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1063723">
            <a:off x="5921482" y="3259792"/>
            <a:ext cx="245396" cy="245396"/>
          </a:xfrm>
          <a:prstGeom prst="rect">
            <a:avLst/>
          </a:prstGeom>
        </p:spPr>
      </p:pic>
    </p:spTree>
    <p:extLst>
      <p:ext uri="{BB962C8B-B14F-4D97-AF65-F5344CB8AC3E}">
        <p14:creationId xmlns:p14="http://schemas.microsoft.com/office/powerpoint/2010/main" val="343542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par>
                                <p:cTn id="28" presetID="14"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par>
                                <p:cTn id="36" presetID="14" presetClass="entr" presetSubtype="1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sp>
        <p:nvSpPr>
          <p:cNvPr id="26" name="Google Shape;542;p59"/>
          <p:cNvSpPr/>
          <p:nvPr/>
        </p:nvSpPr>
        <p:spPr>
          <a:xfrm>
            <a:off x="223812" y="1532492"/>
            <a:ext cx="2299707" cy="3306208"/>
          </a:xfrm>
          <a:prstGeom prst="roundRect">
            <a:avLst>
              <a:gd name="adj" fmla="val 9795"/>
            </a:avLst>
          </a:prstGeom>
          <a:solidFill>
            <a:srgbClr val="FFFFCC"/>
          </a:solidFill>
          <a:ln>
            <a:noFill/>
          </a:ln>
        </p:spPr>
        <p:txBody>
          <a:bodyPr spcFirstLastPara="1" wrap="square" lIns="91425" tIns="91425" rIns="91425" bIns="91425" anchor="ctr" anchorCtr="0">
            <a:noAutofit/>
          </a:bodyPr>
          <a:lstStyle/>
          <a:p>
            <a:r>
              <a:rPr lang="en-US" sz="2000" smtClean="0">
                <a:cs typeface="Arial" panose="020B0604020202020204" pitchFamily="34" charset="0"/>
              </a:rPr>
              <a:t>1) </a:t>
            </a: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vi-VN" sz="2000" b="1" i="1">
              <a:cs typeface="Arial" panose="020B0604020202020204" pitchFamily="34" charset="0"/>
            </a:endParaRPr>
          </a:p>
        </p:txBody>
      </p:sp>
      <p:grpSp>
        <p:nvGrpSpPr>
          <p:cNvPr id="35" name="Group 34"/>
          <p:cNvGrpSpPr/>
          <p:nvPr/>
        </p:nvGrpSpPr>
        <p:grpSpPr>
          <a:xfrm>
            <a:off x="2990440" y="836657"/>
            <a:ext cx="3163116" cy="500322"/>
            <a:chOff x="316479" y="403580"/>
            <a:chExt cx="3163116" cy="500322"/>
          </a:xfrm>
        </p:grpSpPr>
        <p:sp>
          <p:nvSpPr>
            <p:cNvPr id="36" name="TextBox 35">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37" name="Picture 36" descr="Clip Art Take Note - Note Taking Png,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image1.png"/>
          <p:cNvPicPr/>
          <p:nvPr/>
        </p:nvPicPr>
        <p:blipFill>
          <a:blip r:embed="rId5"/>
          <a:srcRect/>
          <a:stretch>
            <a:fillRect/>
          </a:stretch>
        </p:blipFill>
        <p:spPr>
          <a:xfrm>
            <a:off x="573087" y="2071142"/>
            <a:ext cx="1593712" cy="487027"/>
          </a:xfrm>
          <a:prstGeom prst="rect">
            <a:avLst/>
          </a:prstGeom>
          <a:ln/>
        </p:spPr>
      </p:pic>
      <p:sp>
        <p:nvSpPr>
          <p:cNvPr id="48" name="Google Shape;542;p59"/>
          <p:cNvSpPr/>
          <p:nvPr/>
        </p:nvSpPr>
        <p:spPr>
          <a:xfrm>
            <a:off x="2697187" y="1531810"/>
            <a:ext cx="2736444" cy="3306208"/>
          </a:xfrm>
          <a:prstGeom prst="roundRect">
            <a:avLst>
              <a:gd name="adj" fmla="val 9795"/>
            </a:avLst>
          </a:prstGeom>
          <a:solidFill>
            <a:srgbClr val="FFFFCC"/>
          </a:solidFill>
          <a:ln>
            <a:noFill/>
          </a:ln>
        </p:spPr>
        <p:txBody>
          <a:bodyPr spcFirstLastPara="1" wrap="square" lIns="91425" tIns="91425" rIns="91425" bIns="91425" anchor="ctr" anchorCtr="0">
            <a:noAutofit/>
          </a:bodyPr>
          <a:lstStyle/>
          <a:p>
            <a:r>
              <a:rPr lang="en-US" sz="2000">
                <a:cs typeface="Arial" panose="020B0604020202020204" pitchFamily="34" charset="0"/>
              </a:rPr>
              <a:t>2</a:t>
            </a:r>
            <a:r>
              <a:rPr lang="en-US" sz="2000" smtClean="0">
                <a:cs typeface="Arial" panose="020B0604020202020204" pitchFamily="34" charset="0"/>
              </a:rPr>
              <a:t>) </a:t>
            </a: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vi-VN" sz="2000" b="1" i="1">
              <a:cs typeface="Arial" panose="020B0604020202020204" pitchFamily="34" charset="0"/>
            </a:endParaRPr>
          </a:p>
        </p:txBody>
      </p:sp>
      <p:sp>
        <p:nvSpPr>
          <p:cNvPr id="49" name="Google Shape;542;p59"/>
          <p:cNvSpPr/>
          <p:nvPr/>
        </p:nvSpPr>
        <p:spPr>
          <a:xfrm>
            <a:off x="5607298" y="1531810"/>
            <a:ext cx="3333501" cy="3306208"/>
          </a:xfrm>
          <a:prstGeom prst="roundRect">
            <a:avLst>
              <a:gd name="adj" fmla="val 9795"/>
            </a:avLst>
          </a:prstGeom>
          <a:solidFill>
            <a:srgbClr val="FFFFCC"/>
          </a:solidFill>
          <a:ln>
            <a:noFill/>
          </a:ln>
        </p:spPr>
        <p:txBody>
          <a:bodyPr spcFirstLastPara="1" wrap="square" lIns="91425" tIns="91425" rIns="91425" bIns="91425" anchor="ctr" anchorCtr="0">
            <a:noAutofit/>
          </a:bodyPr>
          <a:lstStyle/>
          <a:p>
            <a:r>
              <a:rPr lang="en-US" sz="2000">
                <a:cs typeface="Arial" panose="020B0604020202020204" pitchFamily="34" charset="0"/>
              </a:rPr>
              <a:t>3</a:t>
            </a:r>
            <a:r>
              <a:rPr lang="en-US" sz="2000" smtClean="0">
                <a:cs typeface="Arial" panose="020B0604020202020204" pitchFamily="34" charset="0"/>
              </a:rPr>
              <a:t>) </a:t>
            </a: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en-US" sz="2000" b="1" i="1">
              <a:cs typeface="Arial" panose="020B0604020202020204" pitchFamily="34" charset="0"/>
            </a:endParaRPr>
          </a:p>
          <a:p>
            <a:endParaRPr lang="en-US" sz="2000" b="1" i="1" smtClean="0">
              <a:cs typeface="Arial" panose="020B0604020202020204" pitchFamily="34" charset="0"/>
            </a:endParaRPr>
          </a:p>
          <a:p>
            <a:endParaRPr lang="vi-VN" sz="2000" b="1" i="1">
              <a:cs typeface="Arial" panose="020B0604020202020204" pitchFamily="34" charset="0"/>
            </a:endParaRPr>
          </a:p>
        </p:txBody>
      </p:sp>
      <p:pic>
        <p:nvPicPr>
          <p:cNvPr id="42" name="image82.png"/>
          <p:cNvPicPr/>
          <p:nvPr/>
        </p:nvPicPr>
        <p:blipFill>
          <a:blip r:embed="rId6"/>
          <a:srcRect/>
          <a:stretch>
            <a:fillRect/>
          </a:stretch>
        </p:blipFill>
        <p:spPr>
          <a:xfrm>
            <a:off x="2910254" y="2056121"/>
            <a:ext cx="2310309" cy="495701"/>
          </a:xfrm>
          <a:prstGeom prst="rect">
            <a:avLst/>
          </a:prstGeom>
          <a:ln/>
        </p:spPr>
      </p:pic>
      <p:pic>
        <p:nvPicPr>
          <p:cNvPr id="46" name="image223.png"/>
          <p:cNvPicPr/>
          <p:nvPr/>
        </p:nvPicPr>
        <p:blipFill>
          <a:blip r:embed="rId7"/>
          <a:srcRect/>
          <a:stretch>
            <a:fillRect/>
          </a:stretch>
        </p:blipFill>
        <p:spPr>
          <a:xfrm>
            <a:off x="5723059" y="2097308"/>
            <a:ext cx="3101975" cy="456565"/>
          </a:xfrm>
          <a:prstGeom prst="rect">
            <a:avLst/>
          </a:prstGeom>
          <a:ln/>
        </p:spPr>
      </p:pic>
      <p:sp>
        <p:nvSpPr>
          <p:cNvPr id="2" name="Right Arrow 1"/>
          <p:cNvSpPr/>
          <p:nvPr/>
        </p:nvSpPr>
        <p:spPr>
          <a:xfrm rot="5400000">
            <a:off x="1157497" y="2614111"/>
            <a:ext cx="425228" cy="54018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1" name="Right Arrow 50"/>
          <p:cNvSpPr/>
          <p:nvPr/>
        </p:nvSpPr>
        <p:spPr>
          <a:xfrm rot="5400000">
            <a:off x="3852794" y="2614111"/>
            <a:ext cx="425228" cy="54018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2" name="Right Arrow 51"/>
          <p:cNvSpPr/>
          <p:nvPr/>
        </p:nvSpPr>
        <p:spPr>
          <a:xfrm rot="5400000">
            <a:off x="7061433" y="2612092"/>
            <a:ext cx="425228" cy="54018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3" name="image61.png"/>
          <p:cNvPicPr/>
          <p:nvPr/>
        </p:nvPicPr>
        <p:blipFill>
          <a:blip r:embed="rId8"/>
          <a:srcRect/>
          <a:stretch>
            <a:fillRect/>
          </a:stretch>
        </p:blipFill>
        <p:spPr>
          <a:xfrm>
            <a:off x="534275" y="3360845"/>
            <a:ext cx="1685068" cy="1227284"/>
          </a:xfrm>
          <a:prstGeom prst="rect">
            <a:avLst/>
          </a:prstGeom>
          <a:ln/>
        </p:spPr>
      </p:pic>
      <p:pic>
        <p:nvPicPr>
          <p:cNvPr id="54" name="image44.png"/>
          <p:cNvPicPr/>
          <p:nvPr/>
        </p:nvPicPr>
        <p:blipFill>
          <a:blip r:embed="rId9"/>
          <a:srcRect/>
          <a:stretch>
            <a:fillRect/>
          </a:stretch>
        </p:blipFill>
        <p:spPr>
          <a:xfrm>
            <a:off x="3148710" y="3250928"/>
            <a:ext cx="1833396" cy="1411000"/>
          </a:xfrm>
          <a:prstGeom prst="rect">
            <a:avLst/>
          </a:prstGeom>
          <a:ln/>
        </p:spPr>
      </p:pic>
      <p:pic>
        <p:nvPicPr>
          <p:cNvPr id="55" name="image265.png"/>
          <p:cNvPicPr/>
          <p:nvPr/>
        </p:nvPicPr>
        <p:blipFill>
          <a:blip r:embed="rId10"/>
          <a:srcRect/>
          <a:stretch>
            <a:fillRect/>
          </a:stretch>
        </p:blipFill>
        <p:spPr>
          <a:xfrm>
            <a:off x="6359983" y="3252991"/>
            <a:ext cx="1828126" cy="1374106"/>
          </a:xfrm>
          <a:prstGeom prst="rect">
            <a:avLst/>
          </a:prstGeom>
          <a:ln/>
        </p:spPr>
      </p:pic>
    </p:spTree>
    <p:extLst>
      <p:ext uri="{BB962C8B-B14F-4D97-AF65-F5344CB8AC3E}">
        <p14:creationId xmlns:p14="http://schemas.microsoft.com/office/powerpoint/2010/main" val="3205409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randombar(horizontal)">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randombar(horizontal)">
                                      <p:cBhvr>
                                        <p:cTn id="21" dur="500"/>
                                        <p:tgtEl>
                                          <p:spTgt spid="48"/>
                                        </p:tgtEl>
                                      </p:cBhvr>
                                    </p:animEffect>
                                  </p:childTnLst>
                                </p:cTn>
                              </p:par>
                              <p:par>
                                <p:cTn id="22" presetID="14"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randombar(horizontal)">
                                      <p:cBhvr>
                                        <p:cTn id="24" dur="500"/>
                                        <p:tgtEl>
                                          <p:spTgt spid="4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randombar(horizontal)">
                                      <p:cBhvr>
                                        <p:cTn id="27" dur="500"/>
                                        <p:tgtEl>
                                          <p:spTgt spid="51"/>
                                        </p:tgtEl>
                                      </p:cBhvr>
                                    </p:animEffect>
                                  </p:childTnLst>
                                </p:cTn>
                              </p:par>
                              <p:par>
                                <p:cTn id="28" presetID="14" presetClass="entr" presetSubtype="1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randombar(horizontal)">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randombar(horizontal)">
                                      <p:cBhvr>
                                        <p:cTn id="35" dur="500"/>
                                        <p:tgtEl>
                                          <p:spTgt spid="49"/>
                                        </p:tgtEl>
                                      </p:cBhvr>
                                    </p:animEffect>
                                  </p:childTnLst>
                                </p:cTn>
                              </p:par>
                              <p:par>
                                <p:cTn id="36" presetID="14" presetClass="entr" presetSubtype="1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500"/>
                                        <p:tgtEl>
                                          <p:spTgt spid="4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par>
                                <p:cTn id="42" presetID="14" presetClass="entr" presetSubtype="1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randombar(horizontal)">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8" grpId="0" animBg="1"/>
      <p:bldP spid="49" grpId="0" animBg="1"/>
      <p:bldP spid="2" grpId="0" animBg="1"/>
      <p:bldP spid="51" grpId="0" animBg="1"/>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sp>
        <p:nvSpPr>
          <p:cNvPr id="32" name="TextBox 9"/>
          <p:cNvSpPr txBox="1"/>
          <p:nvPr/>
        </p:nvSpPr>
        <p:spPr>
          <a:xfrm>
            <a:off x="0" y="691124"/>
            <a:ext cx="914400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u="sng" smtClean="0">
                <a:solidFill>
                  <a:srgbClr val="C00000"/>
                </a:solidFill>
                <a:latin typeface="+mn-lt"/>
                <a:cs typeface="Arial" panose="020B0604020202020204" pitchFamily="34" charset="0"/>
              </a:rPr>
              <a:t>Lưu ý:</a:t>
            </a:r>
            <a:endParaRPr lang="vi-VN" sz="2000" b="1" i="1" u="sng">
              <a:solidFill>
                <a:srgbClr val="C00000"/>
              </a:solidFill>
              <a:latin typeface="+mn-lt"/>
              <a:cs typeface="Arial" panose="020B0604020202020204" pitchFamily="34" charset="0"/>
            </a:endParaRPr>
          </a:p>
        </p:txBody>
      </p:sp>
      <p:grpSp>
        <p:nvGrpSpPr>
          <p:cNvPr id="3" name="Group 2"/>
          <p:cNvGrpSpPr/>
          <p:nvPr/>
        </p:nvGrpSpPr>
        <p:grpSpPr>
          <a:xfrm>
            <a:off x="558738" y="1381762"/>
            <a:ext cx="7923862" cy="916649"/>
            <a:chOff x="558738" y="1381762"/>
            <a:chExt cx="7923862" cy="916649"/>
          </a:xfrm>
        </p:grpSpPr>
        <p:sp>
          <p:nvSpPr>
            <p:cNvPr id="33" name="Google Shape;541;p59"/>
            <p:cNvSpPr/>
            <p:nvPr/>
          </p:nvSpPr>
          <p:spPr>
            <a:xfrm>
              <a:off x="811817" y="1584998"/>
              <a:ext cx="7670783" cy="713413"/>
            </a:xfrm>
            <a:prstGeom prst="roundRect">
              <a:avLst>
                <a:gd name="adj" fmla="val 23866"/>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2;p59"/>
            <p:cNvSpPr/>
            <p:nvPr/>
          </p:nvSpPr>
          <p:spPr>
            <a:xfrm>
              <a:off x="628806" y="1476206"/>
              <a:ext cx="7765094" cy="672698"/>
            </a:xfrm>
            <a:prstGeom prst="roundRect">
              <a:avLst>
                <a:gd name="adj" fmla="val 18572"/>
              </a:avLst>
            </a:prstGeom>
            <a:solidFill>
              <a:srgbClr val="FF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9"/>
            <p:cNvSpPr txBox="1"/>
            <p:nvPr/>
          </p:nvSpPr>
          <p:spPr>
            <a:xfrm>
              <a:off x="872851" y="1543116"/>
              <a:ext cx="7360808"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Dùng lệnh </a:t>
              </a:r>
              <a:r>
                <a:rPr lang="vi-VN" sz="2000" b="1">
                  <a:latin typeface="+mn-lt"/>
                  <a:cs typeface="Arial" panose="020B0604020202020204" pitchFamily="34" charset="0"/>
                </a:rPr>
                <a:t>say</a:t>
              </a:r>
              <a:r>
                <a:rPr lang="vi-VN" sz="2000">
                  <a:latin typeface="+mn-lt"/>
                  <a:cs typeface="Arial" panose="020B0604020202020204" pitchFamily="34" charset="0"/>
                </a:rPr>
                <a:t> và </a:t>
              </a:r>
              <a:r>
                <a:rPr lang="vi-VN" sz="2000" b="1">
                  <a:latin typeface="+mn-lt"/>
                  <a:cs typeface="Arial" panose="020B0604020202020204" pitchFamily="34" charset="0"/>
                </a:rPr>
                <a:t>join</a:t>
              </a:r>
              <a:r>
                <a:rPr lang="vi-VN" sz="2000">
                  <a:latin typeface="+mn-lt"/>
                  <a:cs typeface="Arial" panose="020B0604020202020204" pitchFamily="34" charset="0"/>
                </a:rPr>
                <a:t> để đưa ra kết quả ghép nối các xâu.</a:t>
              </a:r>
              <a:endParaRPr lang="vi-VN" sz="2000">
                <a:latin typeface="+mn-lt"/>
                <a:cs typeface="Arial" panose="020B0604020202020204" pitchFamily="34" charset="0"/>
              </a:endParaRPr>
            </a:p>
          </p:txBody>
        </p:sp>
        <p:sp>
          <p:nvSpPr>
            <p:cNvPr id="39" name="Google Shape;381;p54"/>
            <p:cNvSpPr/>
            <p:nvPr/>
          </p:nvSpPr>
          <p:spPr>
            <a:xfrm rot="1722646">
              <a:off x="558738" y="1381762"/>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558738" y="2608926"/>
            <a:ext cx="7923862" cy="1448942"/>
            <a:chOff x="558738" y="2608926"/>
            <a:chExt cx="7923862" cy="1448942"/>
          </a:xfrm>
        </p:grpSpPr>
        <p:sp>
          <p:nvSpPr>
            <p:cNvPr id="41" name="Google Shape;541;p59"/>
            <p:cNvSpPr/>
            <p:nvPr/>
          </p:nvSpPr>
          <p:spPr>
            <a:xfrm>
              <a:off x="811817" y="2812162"/>
              <a:ext cx="7670783" cy="1245706"/>
            </a:xfrm>
            <a:prstGeom prst="roundRect">
              <a:avLst>
                <a:gd name="adj" fmla="val 23866"/>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2;p59"/>
            <p:cNvSpPr/>
            <p:nvPr/>
          </p:nvSpPr>
          <p:spPr>
            <a:xfrm>
              <a:off x="628806" y="2703369"/>
              <a:ext cx="7765094" cy="1204993"/>
            </a:xfrm>
            <a:prstGeom prst="roundRect">
              <a:avLst>
                <a:gd name="adj" fmla="val 18572"/>
              </a:avLst>
            </a:prstGeom>
            <a:solidFill>
              <a:srgbClr val="FF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9"/>
            <p:cNvSpPr txBox="1"/>
            <p:nvPr/>
          </p:nvSpPr>
          <p:spPr>
            <a:xfrm>
              <a:off x="872851" y="2770280"/>
              <a:ext cx="7360808"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Không gõ tên biến (biến có giá trị kiểu xâu kí tự) từ bàn phím</a:t>
              </a:r>
              <a:r>
                <a:rPr lang="vi-VN" sz="2000">
                  <a:latin typeface="+mn-lt"/>
                  <a:cs typeface="Arial" panose="020B0604020202020204" pitchFamily="34" charset="0"/>
                </a:rPr>
                <a:t>. </a:t>
              </a:r>
              <a:endParaRPr lang="en-US" sz="2000" smtClean="0">
                <a:latin typeface="+mn-lt"/>
                <a:cs typeface="Arial" panose="020B0604020202020204" pitchFamily="34" charset="0"/>
              </a:endParaRPr>
            </a:p>
            <a:p>
              <a:pPr algn="just">
                <a:lnSpc>
                  <a:spcPct val="150000"/>
                </a:lnSpc>
              </a:pPr>
              <a:r>
                <a:rPr lang="vi-VN" sz="2000" smtClean="0">
                  <a:latin typeface="+mn-lt"/>
                  <a:cs typeface="Arial" panose="020B0604020202020204" pitchFamily="34" charset="0"/>
                </a:rPr>
                <a:t>Ví </a:t>
              </a:r>
              <a:r>
                <a:rPr lang="vi-VN" sz="2000">
                  <a:latin typeface="+mn-lt"/>
                  <a:cs typeface="Arial" panose="020B0604020202020204" pitchFamily="34" charset="0"/>
                </a:rPr>
                <a:t>dụ</a:t>
              </a:r>
              <a:r>
                <a:rPr lang="vi-VN" sz="2000" smtClean="0">
                  <a:latin typeface="+mn-lt"/>
                  <a:cs typeface="Arial" panose="020B0604020202020204" pitchFamily="34" charset="0"/>
                </a:rPr>
                <a:t>:</a:t>
              </a:r>
              <a:r>
                <a:rPr lang="en-US" sz="2000">
                  <a:latin typeface="+mn-lt"/>
                  <a:cs typeface="Arial" panose="020B0604020202020204" pitchFamily="34" charset="0"/>
                </a:rPr>
                <a:t> </a:t>
              </a:r>
              <a:r>
                <a:rPr lang="en-US" sz="2000" smtClean="0">
                  <a:latin typeface="+mn-lt"/>
                  <a:cs typeface="Arial" panose="020B0604020202020204" pitchFamily="34" charset="0"/>
                </a:rPr>
                <a:t>                                     khác với: </a:t>
              </a:r>
            </a:p>
          </p:txBody>
        </p:sp>
        <p:sp>
          <p:nvSpPr>
            <p:cNvPr id="50" name="Google Shape;381;p54"/>
            <p:cNvSpPr/>
            <p:nvPr/>
          </p:nvSpPr>
          <p:spPr>
            <a:xfrm rot="1722646">
              <a:off x="558738" y="2608926"/>
              <a:ext cx="304051" cy="29230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image38.png"/>
            <p:cNvPicPr/>
            <p:nvPr/>
          </p:nvPicPr>
          <p:blipFill>
            <a:blip r:embed="rId4"/>
            <a:srcRect/>
            <a:stretch>
              <a:fillRect/>
            </a:stretch>
          </p:blipFill>
          <p:spPr>
            <a:xfrm>
              <a:off x="1761630" y="3286198"/>
              <a:ext cx="2286635" cy="499745"/>
            </a:xfrm>
            <a:prstGeom prst="rect">
              <a:avLst/>
            </a:prstGeom>
            <a:ln/>
          </p:spPr>
        </p:pic>
        <p:pic>
          <p:nvPicPr>
            <p:cNvPr id="57" name="image329.png"/>
            <p:cNvPicPr/>
            <p:nvPr/>
          </p:nvPicPr>
          <p:blipFill>
            <a:blip r:embed="rId5"/>
            <a:srcRect/>
            <a:stretch>
              <a:fillRect/>
            </a:stretch>
          </p:blipFill>
          <p:spPr>
            <a:xfrm>
              <a:off x="5387023" y="3274331"/>
              <a:ext cx="2109582" cy="523478"/>
            </a:xfrm>
            <a:prstGeom prst="rect">
              <a:avLst/>
            </a:prstGeom>
            <a:ln/>
          </p:spPr>
        </p:pic>
      </p:grpSp>
    </p:spTree>
    <p:extLst>
      <p:ext uri="{BB962C8B-B14F-4D97-AF65-F5344CB8AC3E}">
        <p14:creationId xmlns:p14="http://schemas.microsoft.com/office/powerpoint/2010/main" val="42457113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44" name="Rounded Rectangle 43"/>
          <p:cNvSpPr/>
          <p:nvPr/>
        </p:nvSpPr>
        <p:spPr>
          <a:xfrm>
            <a:off x="2523519" y="-455866"/>
            <a:ext cx="4096961"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3. Biểu </a:t>
            </a:r>
            <a:r>
              <a:rPr lang="en-US" sz="2400" b="1">
                <a:solidFill>
                  <a:schemeClr val="accent6"/>
                </a:solidFill>
                <a:latin typeface="+mj-lt"/>
                <a:cs typeface="Arial" panose="020B0604020202020204" pitchFamily="34" charset="0"/>
              </a:rPr>
              <a:t>thức kiểu xâu kí tự</a:t>
            </a:r>
          </a:p>
        </p:txBody>
      </p:sp>
      <p:sp>
        <p:nvSpPr>
          <p:cNvPr id="28" name="TextBox 9"/>
          <p:cNvSpPr txBox="1"/>
          <p:nvPr/>
        </p:nvSpPr>
        <p:spPr>
          <a:xfrm>
            <a:off x="0" y="606819"/>
            <a:ext cx="396240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u="sng" smtClean="0">
                <a:solidFill>
                  <a:srgbClr val="7030A0"/>
                </a:solidFill>
                <a:latin typeface="+mn-lt"/>
                <a:cs typeface="Arial" panose="020B0604020202020204" pitchFamily="34" charset="0"/>
              </a:rPr>
              <a:t>Câu hỏi củng cố:</a:t>
            </a:r>
            <a:endParaRPr lang="vi-VN" sz="2000" b="1" i="1" u="sng">
              <a:solidFill>
                <a:srgbClr val="7030A0"/>
              </a:solidFill>
              <a:latin typeface="+mn-lt"/>
              <a:cs typeface="Arial" panose="020B0604020202020204" pitchFamily="34"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10" y="720394"/>
            <a:ext cx="448218" cy="392711"/>
          </a:xfrm>
          <a:prstGeom prst="rect">
            <a:avLst/>
          </a:prstGeom>
        </p:spPr>
      </p:pic>
      <p:sp>
        <p:nvSpPr>
          <p:cNvPr id="30" name="TextBox 29">
            <a:extLst>
              <a:ext uri="{FF2B5EF4-FFF2-40B4-BE49-F238E27FC236}">
                <a16:creationId xmlns:a16="http://schemas.microsoft.com/office/drawing/2014/main" id="{3A06DEAF-8EBD-BB2C-86E3-F9D0B9856831}"/>
              </a:ext>
            </a:extLst>
          </p:cNvPr>
          <p:cNvSpPr txBox="1"/>
          <p:nvPr/>
        </p:nvSpPr>
        <p:spPr>
          <a:xfrm>
            <a:off x="1" y="1038576"/>
            <a:ext cx="9143999" cy="496996"/>
          </a:xfrm>
          <a:prstGeom prst="rect">
            <a:avLst/>
          </a:prstGeom>
          <a:noFill/>
        </p:spPr>
        <p:txBody>
          <a:bodyPr wrap="square">
            <a:spAutoFit/>
          </a:bodyPr>
          <a:lstStyle/>
          <a:p>
            <a:pPr algn="ctr">
              <a:lnSpc>
                <a:spcPct val="150000"/>
              </a:lnSpc>
            </a:pPr>
            <a:r>
              <a:rPr lang="fr-FR" sz="2000"/>
              <a:t>Trong các câu sau, những câu nào </a:t>
            </a:r>
            <a:r>
              <a:rPr lang="fr-FR" sz="2000" b="1"/>
              <a:t>đúng</a:t>
            </a:r>
            <a:r>
              <a:rPr lang="fr-FR" sz="2000"/>
              <a:t>?</a:t>
            </a:r>
            <a:endParaRPr lang="en-US" sz="2000"/>
          </a:p>
        </p:txBody>
      </p:sp>
      <p:sp>
        <p:nvSpPr>
          <p:cNvPr id="31" name="Rounded Rectangle 30">
            <a:extLst>
              <a:ext uri="{FF2B5EF4-FFF2-40B4-BE49-F238E27FC236}">
                <a16:creationId xmlns:a16="http://schemas.microsoft.com/office/drawing/2014/main" id="{F8F2F0A6-F1CF-0111-C5BD-F8733B7B5351}"/>
              </a:ext>
            </a:extLst>
          </p:cNvPr>
          <p:cNvSpPr/>
          <p:nvPr/>
        </p:nvSpPr>
        <p:spPr>
          <a:xfrm>
            <a:off x="217714" y="1603007"/>
            <a:ext cx="8772417" cy="768597"/>
          </a:xfrm>
          <a:prstGeom prst="roundRect">
            <a:avLst/>
          </a:prstGeom>
          <a:solidFill>
            <a:schemeClr val="accent6"/>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rgbClr val="000000"/>
                </a:solidFill>
              </a:rPr>
              <a:t>1) Biểu thức thể hiện cách tính một giá trị.</a:t>
            </a:r>
            <a:endParaRPr lang="en-US" sz="1800">
              <a:solidFill>
                <a:srgbClr val="000000"/>
              </a:solidFill>
            </a:endParaRPr>
          </a:p>
        </p:txBody>
      </p:sp>
      <p:sp>
        <p:nvSpPr>
          <p:cNvPr id="35" name="Rounded Rectangle 34">
            <a:extLst>
              <a:ext uri="{FF2B5EF4-FFF2-40B4-BE49-F238E27FC236}">
                <a16:creationId xmlns:a16="http://schemas.microsoft.com/office/drawing/2014/main" id="{0EB8EB02-8EFF-91C0-A975-61E68A9234DE}"/>
              </a:ext>
            </a:extLst>
          </p:cNvPr>
          <p:cNvSpPr/>
          <p:nvPr/>
        </p:nvSpPr>
        <p:spPr>
          <a:xfrm>
            <a:off x="217714" y="2476312"/>
            <a:ext cx="8772417" cy="768598"/>
          </a:xfrm>
          <a:prstGeom prst="roundRect">
            <a:avLst/>
          </a:prstGeom>
          <a:solidFill>
            <a:schemeClr val="accent6"/>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rgbClr val="000000"/>
                </a:solidFill>
              </a:rPr>
              <a:t>2) Nhóm </a:t>
            </a:r>
            <a:r>
              <a:rPr lang="vi-VN" sz="1800" b="1">
                <a:solidFill>
                  <a:srgbClr val="000000"/>
                </a:solidFill>
              </a:rPr>
              <a:t>Operators</a:t>
            </a:r>
            <a:r>
              <a:rPr lang="vi-VN" sz="1800">
                <a:solidFill>
                  <a:srgbClr val="000000"/>
                </a:solidFill>
              </a:rPr>
              <a:t> trong </a:t>
            </a:r>
            <a:r>
              <a:rPr lang="vi-VN" sz="1800" b="1">
                <a:solidFill>
                  <a:srgbClr val="000000"/>
                </a:solidFill>
              </a:rPr>
              <a:t>Scratch</a:t>
            </a:r>
            <a:r>
              <a:rPr lang="vi-VN" sz="1800">
                <a:solidFill>
                  <a:srgbClr val="000000"/>
                </a:solidFill>
              </a:rPr>
              <a:t> cung cấp các phép toán để tạo ra các biểu thức.</a:t>
            </a:r>
            <a:endParaRPr lang="en-US" sz="1800">
              <a:solidFill>
                <a:srgbClr val="000000"/>
              </a:solidFill>
            </a:endParaRPr>
          </a:p>
        </p:txBody>
      </p:sp>
      <p:sp>
        <p:nvSpPr>
          <p:cNvPr id="36" name="Rounded Rectangle 35">
            <a:extLst>
              <a:ext uri="{FF2B5EF4-FFF2-40B4-BE49-F238E27FC236}">
                <a16:creationId xmlns:a16="http://schemas.microsoft.com/office/drawing/2014/main" id="{D4F02CC3-CDDD-9E0B-5AF7-4E3A2AD06CA5}"/>
              </a:ext>
            </a:extLst>
          </p:cNvPr>
          <p:cNvSpPr/>
          <p:nvPr/>
        </p:nvSpPr>
        <p:spPr>
          <a:xfrm>
            <a:off x="217714" y="3344337"/>
            <a:ext cx="8772417" cy="768597"/>
          </a:xfrm>
          <a:prstGeom prst="roundRect">
            <a:avLst/>
          </a:prstGeom>
          <a:solidFill>
            <a:schemeClr val="accent6"/>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rgbClr val="000000"/>
                </a:solidFill>
              </a:rPr>
              <a:t>3) Trong </a:t>
            </a:r>
            <a:r>
              <a:rPr lang="vi-VN" sz="1800" b="1">
                <a:solidFill>
                  <a:srgbClr val="000000"/>
                </a:solidFill>
              </a:rPr>
              <a:t>Scratch</a:t>
            </a:r>
            <a:r>
              <a:rPr lang="vi-VN" sz="1800">
                <a:solidFill>
                  <a:srgbClr val="000000"/>
                </a:solidFill>
              </a:rPr>
              <a:t>, tất cả các biểu thức đều thể hiện dữ liệu kiểu số.</a:t>
            </a:r>
            <a:endParaRPr lang="en-US" sz="1800">
              <a:solidFill>
                <a:srgbClr val="000000"/>
              </a:solidFill>
            </a:endParaRPr>
          </a:p>
        </p:txBody>
      </p:sp>
      <p:sp>
        <p:nvSpPr>
          <p:cNvPr id="37" name="Rounded Rectangle 36">
            <a:extLst>
              <a:ext uri="{FF2B5EF4-FFF2-40B4-BE49-F238E27FC236}">
                <a16:creationId xmlns:a16="http://schemas.microsoft.com/office/drawing/2014/main" id="{15BF237F-1D39-26EB-8C52-BA1687F3CDFC}"/>
              </a:ext>
            </a:extLst>
          </p:cNvPr>
          <p:cNvSpPr/>
          <p:nvPr/>
        </p:nvSpPr>
        <p:spPr>
          <a:xfrm>
            <a:off x="217714" y="4212361"/>
            <a:ext cx="8772417" cy="768597"/>
          </a:xfrm>
          <a:prstGeom prst="roundRect">
            <a:avLst/>
          </a:prstGeom>
          <a:solidFill>
            <a:schemeClr val="accent6"/>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1800">
                <a:solidFill>
                  <a:srgbClr val="000000"/>
                </a:solidFill>
              </a:rPr>
              <a:t>4) Nếu một biến có giá trị là một dòng chữ thì biến đố không phải là một biểu thức.</a:t>
            </a:r>
            <a:endParaRPr lang="en-US" sz="1800">
              <a:solidFill>
                <a:srgbClr val="000000"/>
              </a:solidFill>
            </a:endParaRPr>
          </a:p>
        </p:txBody>
      </p:sp>
      <p:sp>
        <p:nvSpPr>
          <p:cNvPr id="40" name="Rounded Rectangle 39">
            <a:extLst>
              <a:ext uri="{FF2B5EF4-FFF2-40B4-BE49-F238E27FC236}">
                <a16:creationId xmlns:a16="http://schemas.microsoft.com/office/drawing/2014/main" id="{7CE7A210-918B-CD89-B9AB-4209CCA249B2}"/>
              </a:ext>
            </a:extLst>
          </p:cNvPr>
          <p:cNvSpPr/>
          <p:nvPr/>
        </p:nvSpPr>
        <p:spPr>
          <a:xfrm>
            <a:off x="217714" y="1596647"/>
            <a:ext cx="8782473" cy="768597"/>
          </a:xfrm>
          <a:prstGeom prst="roundRect">
            <a:avLst/>
          </a:prstGeom>
          <a:solidFill>
            <a:srgbClr val="7030A0"/>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1) Biểu thức thể hiện cách tính một giá trị.</a:t>
            </a:r>
            <a:endParaRPr lang="vi-VN" sz="1800">
              <a:solidFill>
                <a:schemeClr val="accent6"/>
              </a:solidFill>
            </a:endParaRPr>
          </a:p>
        </p:txBody>
      </p:sp>
      <p:sp>
        <p:nvSpPr>
          <p:cNvPr id="42" name="Rounded Rectangle 41">
            <a:extLst>
              <a:ext uri="{FF2B5EF4-FFF2-40B4-BE49-F238E27FC236}">
                <a16:creationId xmlns:a16="http://schemas.microsoft.com/office/drawing/2014/main" id="{7CE7A210-918B-CD89-B9AB-4209CCA249B2}"/>
              </a:ext>
            </a:extLst>
          </p:cNvPr>
          <p:cNvSpPr/>
          <p:nvPr/>
        </p:nvSpPr>
        <p:spPr>
          <a:xfrm>
            <a:off x="217714" y="2471031"/>
            <a:ext cx="8782473" cy="768597"/>
          </a:xfrm>
          <a:prstGeom prst="roundRect">
            <a:avLst/>
          </a:prstGeom>
          <a:solidFill>
            <a:srgbClr val="7030A0"/>
          </a:solidFill>
          <a:ln w="28575">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2) Nhóm </a:t>
            </a:r>
            <a:r>
              <a:rPr lang="vi-VN" sz="1800" b="1">
                <a:solidFill>
                  <a:schemeClr val="accent6"/>
                </a:solidFill>
              </a:rPr>
              <a:t>Operators</a:t>
            </a:r>
            <a:r>
              <a:rPr lang="vi-VN" sz="1800">
                <a:solidFill>
                  <a:schemeClr val="accent6"/>
                </a:solidFill>
              </a:rPr>
              <a:t> trong </a:t>
            </a:r>
            <a:r>
              <a:rPr lang="vi-VN" sz="1800" b="1">
                <a:solidFill>
                  <a:schemeClr val="accent6"/>
                </a:solidFill>
              </a:rPr>
              <a:t>Scratch</a:t>
            </a:r>
            <a:r>
              <a:rPr lang="vi-VN" sz="1800">
                <a:solidFill>
                  <a:schemeClr val="accent6"/>
                </a:solidFill>
              </a:rPr>
              <a:t> cung cấp các phép toán để tạo ra các biểu thức.</a:t>
            </a:r>
            <a:endParaRPr lang="vi-VN" sz="1800">
              <a:solidFill>
                <a:schemeClr val="accent6"/>
              </a:solidFill>
            </a:endParaRPr>
          </a:p>
        </p:txBody>
      </p:sp>
    </p:spTree>
    <p:extLst>
      <p:ext uri="{BB962C8B-B14F-4D97-AF65-F5344CB8AC3E}">
        <p14:creationId xmlns:p14="http://schemas.microsoft.com/office/powerpoint/2010/main" val="5424551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randombar(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5" grpId="0" animBg="1"/>
      <p:bldP spid="36" grpId="0" animBg="1"/>
      <p:bldP spid="37" grpId="0" animBg="1"/>
      <p:bldP spid="40"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KHỞI ĐỘNG</a:t>
            </a:r>
            <a:endParaRPr lang="en-US" sz="3400" b="1">
              <a:latin typeface="+mj-lt"/>
              <a:cs typeface="Arial" panose="020B0604020202020204" pitchFamily="34"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54145"/>
          <a:stretch/>
        </p:blipFill>
        <p:spPr>
          <a:xfrm>
            <a:off x="5227317" y="954957"/>
            <a:ext cx="2517573" cy="3355648"/>
          </a:xfrm>
          <a:prstGeom prst="rect">
            <a:avLst/>
          </a:prstGeom>
        </p:spPr>
      </p:pic>
      <p:grpSp>
        <p:nvGrpSpPr>
          <p:cNvPr id="20" name="Group 19"/>
          <p:cNvGrpSpPr/>
          <p:nvPr/>
        </p:nvGrpSpPr>
        <p:grpSpPr>
          <a:xfrm>
            <a:off x="443839" y="935427"/>
            <a:ext cx="4333529" cy="3736253"/>
            <a:chOff x="5521461" y="972926"/>
            <a:chExt cx="4200806" cy="3736253"/>
          </a:xfrm>
        </p:grpSpPr>
        <p:sp>
          <p:nvSpPr>
            <p:cNvPr id="21" name="Rounded Rectangle 20"/>
            <p:cNvSpPr/>
            <p:nvPr/>
          </p:nvSpPr>
          <p:spPr>
            <a:xfrm>
              <a:off x="6239664" y="972926"/>
              <a:ext cx="3482603" cy="3736253"/>
            </a:xfrm>
            <a:prstGeom prst="roundRect">
              <a:avLst>
                <a:gd name="adj" fmla="val 11612"/>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C00000"/>
                  </a:solidFill>
                </a:rPr>
                <a:t>Gợi ý: </a:t>
              </a:r>
              <a:r>
                <a:rPr lang="vi-VN" sz="2000">
                  <a:solidFill>
                    <a:srgbClr val="000000"/>
                  </a:solidFill>
                </a:rPr>
                <a:t>tính tốc độ với những dữ liệu đã cho là quãng đường và thời gian, tính chỉ số BMI từ cân nặng và chiều cao, tính chu vi và diện tích hình vuông khi biết độ dài </a:t>
              </a:r>
              <a:r>
                <a:rPr lang="vi-VN" sz="2000" smtClean="0">
                  <a:solidFill>
                    <a:srgbClr val="000000"/>
                  </a:solidFill>
                </a:rPr>
                <a:t>cạnh</a:t>
              </a:r>
              <a:r>
                <a:rPr lang="en-US" sz="2000" smtClean="0">
                  <a:solidFill>
                    <a:srgbClr val="000000"/>
                  </a:solidFill>
                </a:rPr>
                <a:t>,</a:t>
              </a:r>
              <a:r>
                <a:rPr lang="vi-VN" sz="2000" smtClean="0">
                  <a:solidFill>
                    <a:srgbClr val="000000"/>
                  </a:solidFill>
                </a:rPr>
                <a:t>…</a:t>
              </a:r>
              <a:endParaRPr lang="vi-VN" sz="2000">
                <a:solidFill>
                  <a:srgbClr val="000000"/>
                </a:solidFill>
              </a:endParaRPr>
            </a:p>
          </p:txBody>
        </p:sp>
        <p:sp>
          <p:nvSpPr>
            <p:cNvPr id="22" name="Right Arrow 21"/>
            <p:cNvSpPr/>
            <p:nvPr/>
          </p:nvSpPr>
          <p:spPr>
            <a:xfrm>
              <a:off x="5521461" y="2446353"/>
              <a:ext cx="508987" cy="62181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26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Horizontal Scroll 22"/>
          <p:cNvSpPr/>
          <p:nvPr/>
        </p:nvSpPr>
        <p:spPr>
          <a:xfrm>
            <a:off x="106680" y="737840"/>
            <a:ext cx="8930640" cy="4069761"/>
          </a:xfrm>
          <a:prstGeom prst="horizontalScroll">
            <a:avLst>
              <a:gd name="adj" fmla="val 6666"/>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smtClean="0">
                <a:solidFill>
                  <a:srgbClr val="000000"/>
                </a:solidFill>
              </a:rPr>
              <a:t>Một biểu thức trong </a:t>
            </a:r>
            <a:r>
              <a:rPr lang="en-US" sz="2000" b="1" smtClean="0">
                <a:solidFill>
                  <a:srgbClr val="000000"/>
                </a:solidFill>
              </a:rPr>
              <a:t>Scratch</a:t>
            </a:r>
            <a:r>
              <a:rPr lang="en-US" sz="2000" smtClean="0">
                <a:solidFill>
                  <a:srgbClr val="000000"/>
                </a:solidFill>
              </a:rPr>
              <a:t> là một dãy các toán hạng kết nối với nhau bằng các phép toán. Dãy này thể hiện một giá trị nào đó thuộc một trong ba kiểu dữ liệu của </a:t>
            </a:r>
            <a:r>
              <a:rPr lang="en-US" sz="2000" b="1" smtClean="0">
                <a:solidFill>
                  <a:srgbClr val="000000"/>
                </a:solidFill>
              </a:rPr>
              <a:t>Scratch</a:t>
            </a:r>
            <a:r>
              <a:rPr lang="en-US" sz="2000" smtClean="0">
                <a:solidFill>
                  <a:srgbClr val="000000"/>
                </a:solidFill>
              </a:rPr>
              <a:t>: số, logic, xâu kí tự.</a:t>
            </a:r>
          </a:p>
          <a:p>
            <a:pPr marL="342900" indent="-342900" algn="just">
              <a:lnSpc>
                <a:spcPct val="150000"/>
              </a:lnSpc>
              <a:buFont typeface="Arial" panose="020B0604020202020204" pitchFamily="34" charset="0"/>
              <a:buChar char="•"/>
            </a:pPr>
            <a:r>
              <a:rPr lang="en-US" sz="2000" smtClean="0">
                <a:solidFill>
                  <a:srgbClr val="000000"/>
                </a:solidFill>
              </a:rPr>
              <a:t>Có thể tạo 1 biểu thức mới từ các biểu thức đã có nhờ các phép toán:</a:t>
            </a:r>
            <a:r>
              <a:rPr lang="en-US" sz="2000" smtClean="0">
                <a:solidFill>
                  <a:srgbClr val="000000"/>
                </a:solidFill>
              </a:rPr>
              <a:t>	</a:t>
            </a:r>
            <a:r>
              <a:rPr lang="en-US" sz="2000" b="1" smtClean="0">
                <a:solidFill>
                  <a:srgbClr val="000000"/>
                </a:solidFill>
              </a:rPr>
              <a:t>+, –, x, /, mod </a:t>
            </a:r>
            <a:r>
              <a:rPr lang="en-US" sz="2000" smtClean="0">
                <a:solidFill>
                  <a:srgbClr val="000000"/>
                </a:solidFill>
              </a:rPr>
              <a:t>đối với biểu thức số;</a:t>
            </a:r>
          </a:p>
          <a:p>
            <a:pPr lvl="3" algn="just">
              <a:lnSpc>
                <a:spcPct val="150000"/>
              </a:lnSpc>
            </a:pPr>
            <a:r>
              <a:rPr lang="en-US" sz="2000" smtClean="0">
                <a:solidFill>
                  <a:srgbClr val="000000"/>
                </a:solidFill>
              </a:rPr>
              <a:t>	</a:t>
            </a:r>
            <a:r>
              <a:rPr lang="en-US" sz="2000" b="1" smtClean="0">
                <a:solidFill>
                  <a:srgbClr val="000000"/>
                </a:solidFill>
              </a:rPr>
              <a:t>a</a:t>
            </a:r>
            <a:r>
              <a:rPr lang="en-US" sz="2000" b="1" smtClean="0">
                <a:solidFill>
                  <a:srgbClr val="000000"/>
                </a:solidFill>
              </a:rPr>
              <a:t>nd, or, not </a:t>
            </a:r>
            <a:r>
              <a:rPr lang="en-US" sz="2000" smtClean="0">
                <a:solidFill>
                  <a:srgbClr val="000000"/>
                </a:solidFill>
              </a:rPr>
              <a:t>đối với biểu thức logic;</a:t>
            </a:r>
          </a:p>
          <a:p>
            <a:pPr lvl="3" algn="just">
              <a:lnSpc>
                <a:spcPct val="150000"/>
              </a:lnSpc>
            </a:pPr>
            <a:r>
              <a:rPr lang="en-US" sz="2000" smtClean="0">
                <a:solidFill>
                  <a:srgbClr val="000000"/>
                </a:solidFill>
              </a:rPr>
              <a:t>	</a:t>
            </a:r>
            <a:r>
              <a:rPr lang="en-US" sz="2000" b="1" smtClean="0">
                <a:solidFill>
                  <a:srgbClr val="000000"/>
                </a:solidFill>
              </a:rPr>
              <a:t>join</a:t>
            </a:r>
            <a:r>
              <a:rPr lang="en-US" sz="2000" smtClean="0">
                <a:solidFill>
                  <a:srgbClr val="000000"/>
                </a:solidFill>
              </a:rPr>
              <a:t> đối với biểu thức kiểu xâu kí tự.</a:t>
            </a:r>
            <a:endParaRPr lang="vi-VN" sz="2000">
              <a:solidFill>
                <a:srgbClr val="000000"/>
              </a:solidFill>
            </a:endParaRPr>
          </a:p>
        </p:txBody>
      </p:sp>
      <p:pic>
        <p:nvPicPr>
          <p:cNvPr id="31" name="Picture 30"/>
          <p:cNvPicPr>
            <a:picLocks noChangeAspect="1"/>
          </p:cNvPicPr>
          <p:nvPr/>
        </p:nvPicPr>
        <p:blipFill>
          <a:blip r:embed="rId4"/>
          <a:stretch>
            <a:fillRect/>
          </a:stretch>
        </p:blipFill>
        <p:spPr>
          <a:xfrm>
            <a:off x="6970285" y="3544889"/>
            <a:ext cx="1838066" cy="1312302"/>
          </a:xfrm>
          <a:prstGeom prst="rect">
            <a:avLst/>
          </a:prstGeom>
        </p:spPr>
      </p:pic>
      <p:pic>
        <p:nvPicPr>
          <p:cNvPr id="32" name="Picture 31"/>
          <p:cNvPicPr>
            <a:picLocks noChangeAspect="1"/>
          </p:cNvPicPr>
          <p:nvPr/>
        </p:nvPicPr>
        <p:blipFill>
          <a:blip r:embed="rId5"/>
          <a:stretch>
            <a:fillRect/>
          </a:stretch>
        </p:blipFill>
        <p:spPr>
          <a:xfrm>
            <a:off x="-182971" y="2612700"/>
            <a:ext cx="1305651" cy="1129776"/>
          </a:xfrm>
          <a:prstGeom prst="rect">
            <a:avLst/>
          </a:prstGeom>
        </p:spPr>
      </p:pic>
      <p:sp>
        <p:nvSpPr>
          <p:cNvPr id="20" name="TextBox 19">
            <a:extLst>
              <a:ext uri="{FF2B5EF4-FFF2-40B4-BE49-F238E27FC236}">
                <a16:creationId xmlns:a16="http://schemas.microsoft.com/office/drawing/2014/main" id="{3A06DEAF-8EBD-BB2C-86E3-F9D0B9856831}"/>
              </a:ext>
            </a:extLst>
          </p:cNvPr>
          <p:cNvSpPr txBox="1"/>
          <p:nvPr/>
        </p:nvSpPr>
        <p:spPr>
          <a:xfrm>
            <a:off x="0" y="190429"/>
            <a:ext cx="9143999" cy="577850"/>
          </a:xfrm>
          <a:prstGeom prst="rect">
            <a:avLst/>
          </a:prstGeom>
          <a:noFill/>
        </p:spPr>
        <p:txBody>
          <a:bodyPr wrap="square">
            <a:spAutoFit/>
          </a:bodyPr>
          <a:lstStyle/>
          <a:p>
            <a:pPr algn="ctr">
              <a:lnSpc>
                <a:spcPct val="150000"/>
              </a:lnSpc>
            </a:pPr>
            <a:r>
              <a:rPr lang="fr-FR" sz="2400" b="1" smtClean="0">
                <a:solidFill>
                  <a:srgbClr val="C00000"/>
                </a:solidFill>
              </a:rPr>
              <a:t>GHI NHỚ</a:t>
            </a:r>
            <a:endParaRPr lang="en-US" sz="2400" b="1">
              <a:solidFill>
                <a:srgbClr val="C00000"/>
              </a:solidFill>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107" y="372391"/>
            <a:ext cx="326910" cy="326910"/>
          </a:xfrm>
          <a:prstGeom prst="rect">
            <a:avLst/>
          </a:prstGeom>
        </p:spPr>
      </p:pic>
    </p:spTree>
    <p:extLst>
      <p:ext uri="{BB962C8B-B14F-4D97-AF65-F5344CB8AC3E}">
        <p14:creationId xmlns:p14="http://schemas.microsoft.com/office/powerpoint/2010/main" val="703848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3234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LUYỆN TẬP</a:t>
            </a:r>
            <a:endParaRPr lang="en-US" sz="3400" b="1">
              <a:latin typeface="+mj-lt"/>
              <a:cs typeface="Arial" panose="020B0604020202020204" pitchFamily="34" charset="0"/>
            </a:endParaRPr>
          </a:p>
        </p:txBody>
      </p:sp>
      <p:sp>
        <p:nvSpPr>
          <p:cNvPr id="23" name="TextBox 22">
            <a:extLst>
              <a:ext uri="{FF2B5EF4-FFF2-40B4-BE49-F238E27FC236}">
                <a16:creationId xmlns:a16="http://schemas.microsoft.com/office/drawing/2014/main" id="{126B4565-CBF5-CE30-D63A-8DCCD48ED114}"/>
              </a:ext>
            </a:extLst>
          </p:cNvPr>
          <p:cNvSpPr txBox="1"/>
          <p:nvPr/>
        </p:nvSpPr>
        <p:spPr>
          <a:xfrm>
            <a:off x="-105629" y="638311"/>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24" name="Pentagon 23"/>
          <p:cNvSpPr/>
          <p:nvPr/>
        </p:nvSpPr>
        <p:spPr>
          <a:xfrm>
            <a:off x="0" y="533624"/>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25" name="TextBox 24">
            <a:extLst>
              <a:ext uri="{FF2B5EF4-FFF2-40B4-BE49-F238E27FC236}">
                <a16:creationId xmlns:a16="http://schemas.microsoft.com/office/drawing/2014/main" id="{3A06DEAF-8EBD-BB2C-86E3-F9D0B9856831}"/>
              </a:ext>
            </a:extLst>
          </p:cNvPr>
          <p:cNvSpPr txBox="1"/>
          <p:nvPr/>
        </p:nvSpPr>
        <p:spPr>
          <a:xfrm>
            <a:off x="0" y="1064810"/>
            <a:ext cx="9144000" cy="958660"/>
          </a:xfrm>
          <a:prstGeom prst="rect">
            <a:avLst/>
          </a:prstGeom>
          <a:noFill/>
        </p:spPr>
        <p:txBody>
          <a:bodyPr wrap="square">
            <a:spAutoFit/>
          </a:bodyPr>
          <a:lstStyle/>
          <a:p>
            <a:pPr algn="ctr">
              <a:lnSpc>
                <a:spcPct val="150000"/>
              </a:lnSpc>
            </a:pPr>
            <a:r>
              <a:rPr lang="vi-VN" sz="2000" b="1"/>
              <a:t>Câu 1. </a:t>
            </a:r>
            <a:r>
              <a:rPr lang="vi-VN" sz="2000"/>
              <a:t>Trong </a:t>
            </a:r>
            <a:r>
              <a:rPr lang="vi-VN" sz="2000" b="1"/>
              <a:t>Scratch</a:t>
            </a:r>
            <a:r>
              <a:rPr lang="vi-VN" sz="2000"/>
              <a:t>, phép toán làm tròn số</a:t>
            </a:r>
            <a:r>
              <a:rPr lang="vi-VN" sz="2000"/>
              <a:t>, </a:t>
            </a:r>
            <a:endParaRPr lang="en-US" sz="2000" smtClean="0"/>
          </a:p>
          <a:p>
            <a:pPr algn="ctr">
              <a:lnSpc>
                <a:spcPct val="150000"/>
              </a:lnSpc>
            </a:pPr>
            <a:r>
              <a:rPr lang="vi-VN" sz="2000" smtClean="0"/>
              <a:t>lấy </a:t>
            </a:r>
            <a:r>
              <a:rPr lang="vi-VN" sz="2000"/>
              <a:t>số nguyên gần nhất số này là</a:t>
            </a:r>
            <a:endParaRPr lang="en-US" sz="2000"/>
          </a:p>
        </p:txBody>
      </p:sp>
      <p:grpSp>
        <p:nvGrpSpPr>
          <p:cNvPr id="2" name="Group 1"/>
          <p:cNvGrpSpPr/>
          <p:nvPr/>
        </p:nvGrpSpPr>
        <p:grpSpPr>
          <a:xfrm>
            <a:off x="442991" y="2186617"/>
            <a:ext cx="4038077" cy="1249789"/>
            <a:chOff x="442991" y="2186617"/>
            <a:chExt cx="4038077" cy="1249789"/>
          </a:xfrm>
        </p:grpSpPr>
        <p:sp>
          <p:nvSpPr>
            <p:cNvPr id="26" name="Rounded Rectangle 25">
              <a:extLst>
                <a:ext uri="{FF2B5EF4-FFF2-40B4-BE49-F238E27FC236}">
                  <a16:creationId xmlns:a16="http://schemas.microsoft.com/office/drawing/2014/main" id="{F8F2F0A6-F1CF-0111-C5BD-F8733B7B5351}"/>
                </a:ext>
              </a:extLst>
            </p:cNvPr>
            <p:cNvSpPr/>
            <p:nvPr/>
          </p:nvSpPr>
          <p:spPr>
            <a:xfrm>
              <a:off x="442991" y="2186617"/>
              <a:ext cx="4038077" cy="1249789"/>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A</a:t>
              </a:r>
              <a:r>
                <a:rPr lang="vi-VN" sz="2000" smtClean="0">
                  <a:solidFill>
                    <a:schemeClr val="tx1"/>
                  </a:solidFill>
                </a:rPr>
                <a:t>.</a:t>
              </a:r>
              <a:endParaRPr lang="en-US" sz="2000">
                <a:solidFill>
                  <a:schemeClr val="tx1"/>
                </a:solidFill>
              </a:endParaRPr>
            </a:p>
          </p:txBody>
        </p:sp>
        <p:pic>
          <p:nvPicPr>
            <p:cNvPr id="37" name="image26.png"/>
            <p:cNvPicPr/>
            <p:nvPr/>
          </p:nvPicPr>
          <p:blipFill>
            <a:blip r:embed="rId3"/>
            <a:srcRect/>
            <a:stretch>
              <a:fillRect/>
            </a:stretch>
          </p:blipFill>
          <p:spPr>
            <a:xfrm>
              <a:off x="1398691" y="2525438"/>
              <a:ext cx="2183232" cy="599603"/>
            </a:xfrm>
            <a:prstGeom prst="rect">
              <a:avLst/>
            </a:prstGeom>
            <a:ln/>
          </p:spPr>
        </p:pic>
      </p:grpSp>
      <p:grpSp>
        <p:nvGrpSpPr>
          <p:cNvPr id="3" name="Group 2"/>
          <p:cNvGrpSpPr/>
          <p:nvPr/>
        </p:nvGrpSpPr>
        <p:grpSpPr>
          <a:xfrm>
            <a:off x="4688138" y="2186617"/>
            <a:ext cx="4038077" cy="1249789"/>
            <a:chOff x="4688138" y="2186617"/>
            <a:chExt cx="4038077" cy="1249789"/>
          </a:xfrm>
        </p:grpSpPr>
        <p:sp>
          <p:nvSpPr>
            <p:cNvPr id="27" name="Rounded Rectangle 26">
              <a:extLst>
                <a:ext uri="{FF2B5EF4-FFF2-40B4-BE49-F238E27FC236}">
                  <a16:creationId xmlns:a16="http://schemas.microsoft.com/office/drawing/2014/main" id="{0EB8EB02-8EFF-91C0-A975-61E68A9234DE}"/>
                </a:ext>
              </a:extLst>
            </p:cNvPr>
            <p:cNvSpPr/>
            <p:nvPr/>
          </p:nvSpPr>
          <p:spPr>
            <a:xfrm>
              <a:off x="4688138" y="2186617"/>
              <a:ext cx="4038077" cy="1249789"/>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B</a:t>
              </a:r>
              <a:r>
                <a:rPr lang="vi-VN" sz="2000" smtClean="0">
                  <a:solidFill>
                    <a:schemeClr val="tx1"/>
                  </a:solidFill>
                </a:rPr>
                <a:t>.</a:t>
              </a:r>
              <a:endParaRPr lang="en-US" sz="2000">
                <a:solidFill>
                  <a:schemeClr val="tx1"/>
                </a:solidFill>
              </a:endParaRPr>
            </a:p>
          </p:txBody>
        </p:sp>
        <p:pic>
          <p:nvPicPr>
            <p:cNvPr id="38" name="image39.png"/>
            <p:cNvPicPr/>
            <p:nvPr/>
          </p:nvPicPr>
          <p:blipFill>
            <a:blip r:embed="rId4"/>
            <a:srcRect/>
            <a:stretch>
              <a:fillRect/>
            </a:stretch>
          </p:blipFill>
          <p:spPr>
            <a:xfrm>
              <a:off x="5925820" y="2508846"/>
              <a:ext cx="1808480" cy="622572"/>
            </a:xfrm>
            <a:prstGeom prst="rect">
              <a:avLst/>
            </a:prstGeom>
            <a:ln/>
          </p:spPr>
        </p:pic>
      </p:grpSp>
      <p:grpSp>
        <p:nvGrpSpPr>
          <p:cNvPr id="19" name="Group 18"/>
          <p:cNvGrpSpPr/>
          <p:nvPr/>
        </p:nvGrpSpPr>
        <p:grpSpPr>
          <a:xfrm>
            <a:off x="445253" y="3627010"/>
            <a:ext cx="4038077" cy="1249789"/>
            <a:chOff x="445253" y="3627010"/>
            <a:chExt cx="4038077" cy="1249789"/>
          </a:xfrm>
        </p:grpSpPr>
        <p:sp>
          <p:nvSpPr>
            <p:cNvPr id="28" name="Rounded Rectangle 27">
              <a:extLst>
                <a:ext uri="{FF2B5EF4-FFF2-40B4-BE49-F238E27FC236}">
                  <a16:creationId xmlns:a16="http://schemas.microsoft.com/office/drawing/2014/main" id="{D4F02CC3-CDDD-9E0B-5AF7-4E3A2AD06CA5}"/>
                </a:ext>
              </a:extLst>
            </p:cNvPr>
            <p:cNvSpPr/>
            <p:nvPr/>
          </p:nvSpPr>
          <p:spPr>
            <a:xfrm>
              <a:off x="445253" y="3627010"/>
              <a:ext cx="4038077" cy="1249789"/>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000" smtClean="0">
                  <a:solidFill>
                    <a:schemeClr val="tx1"/>
                  </a:solidFill>
                </a:rPr>
                <a:t>C</a:t>
              </a:r>
              <a:r>
                <a:rPr lang="vi-VN" sz="2000" smtClean="0">
                  <a:solidFill>
                    <a:schemeClr val="tx1"/>
                  </a:solidFill>
                </a:rPr>
                <a:t>.</a:t>
              </a:r>
              <a:endParaRPr lang="en-US" sz="2000">
                <a:solidFill>
                  <a:schemeClr val="tx1"/>
                </a:solidFill>
              </a:endParaRPr>
            </a:p>
          </p:txBody>
        </p:sp>
        <p:pic>
          <p:nvPicPr>
            <p:cNvPr id="39" name="image64.png"/>
            <p:cNvPicPr/>
            <p:nvPr/>
          </p:nvPicPr>
          <p:blipFill>
            <a:blip r:embed="rId5"/>
            <a:srcRect/>
            <a:stretch>
              <a:fillRect/>
            </a:stretch>
          </p:blipFill>
          <p:spPr>
            <a:xfrm>
              <a:off x="1435039" y="3950100"/>
              <a:ext cx="2110699" cy="553666"/>
            </a:xfrm>
            <a:prstGeom prst="rect">
              <a:avLst/>
            </a:prstGeom>
            <a:ln/>
          </p:spPr>
        </p:pic>
      </p:grpSp>
      <p:grpSp>
        <p:nvGrpSpPr>
          <p:cNvPr id="4" name="Group 3"/>
          <p:cNvGrpSpPr/>
          <p:nvPr/>
        </p:nvGrpSpPr>
        <p:grpSpPr>
          <a:xfrm>
            <a:off x="4690400" y="3627010"/>
            <a:ext cx="4038077" cy="1249789"/>
            <a:chOff x="4690400" y="3627010"/>
            <a:chExt cx="4038077" cy="1249789"/>
          </a:xfrm>
        </p:grpSpPr>
        <p:sp>
          <p:nvSpPr>
            <p:cNvPr id="29" name="Rounded Rectangle 28">
              <a:extLst>
                <a:ext uri="{FF2B5EF4-FFF2-40B4-BE49-F238E27FC236}">
                  <a16:creationId xmlns:a16="http://schemas.microsoft.com/office/drawing/2014/main" id="{15BF237F-1D39-26EB-8C52-BA1687F3CDFC}"/>
                </a:ext>
              </a:extLst>
            </p:cNvPr>
            <p:cNvSpPr/>
            <p:nvPr/>
          </p:nvSpPr>
          <p:spPr>
            <a:xfrm>
              <a:off x="4690400" y="3627010"/>
              <a:ext cx="4038077" cy="1249789"/>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D. </a:t>
              </a:r>
              <a:endParaRPr lang="en-US" sz="2000">
                <a:solidFill>
                  <a:schemeClr val="tx1"/>
                </a:solidFill>
              </a:endParaRPr>
            </a:p>
          </p:txBody>
        </p:sp>
        <p:pic>
          <p:nvPicPr>
            <p:cNvPr id="40" name="image4.png"/>
            <p:cNvPicPr/>
            <p:nvPr/>
          </p:nvPicPr>
          <p:blipFill>
            <a:blip r:embed="rId6"/>
            <a:srcRect/>
            <a:stretch>
              <a:fillRect/>
            </a:stretch>
          </p:blipFill>
          <p:spPr>
            <a:xfrm>
              <a:off x="5993938" y="3938616"/>
              <a:ext cx="1426475" cy="576634"/>
            </a:xfrm>
            <a:prstGeom prst="rect">
              <a:avLst/>
            </a:prstGeom>
            <a:ln/>
          </p:spPr>
        </p:pic>
      </p:grpSp>
      <p:grpSp>
        <p:nvGrpSpPr>
          <p:cNvPr id="44" name="Group 43"/>
          <p:cNvGrpSpPr/>
          <p:nvPr/>
        </p:nvGrpSpPr>
        <p:grpSpPr>
          <a:xfrm>
            <a:off x="4690400" y="3628406"/>
            <a:ext cx="4038077" cy="1249789"/>
            <a:chOff x="4690400" y="3627010"/>
            <a:chExt cx="4038077" cy="1249789"/>
          </a:xfrm>
        </p:grpSpPr>
        <p:sp>
          <p:nvSpPr>
            <p:cNvPr id="45" name="Rounded Rectangle 44">
              <a:extLst>
                <a:ext uri="{FF2B5EF4-FFF2-40B4-BE49-F238E27FC236}">
                  <a16:creationId xmlns:a16="http://schemas.microsoft.com/office/drawing/2014/main" id="{15BF237F-1D39-26EB-8C52-BA1687F3CDFC}"/>
                </a:ext>
              </a:extLst>
            </p:cNvPr>
            <p:cNvSpPr/>
            <p:nvPr/>
          </p:nvSpPr>
          <p:spPr>
            <a:xfrm>
              <a:off x="4690400" y="3627010"/>
              <a:ext cx="4038077" cy="1249789"/>
            </a:xfrm>
            <a:prstGeom prst="roundRect">
              <a:avLst/>
            </a:prstGeom>
            <a:solidFill>
              <a:srgbClr val="072665"/>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D. </a:t>
              </a:r>
              <a:endParaRPr lang="en-US" sz="2000">
                <a:solidFill>
                  <a:schemeClr val="accent6"/>
                </a:solidFill>
              </a:endParaRPr>
            </a:p>
          </p:txBody>
        </p:sp>
        <p:pic>
          <p:nvPicPr>
            <p:cNvPr id="46" name="image4.png"/>
            <p:cNvPicPr/>
            <p:nvPr/>
          </p:nvPicPr>
          <p:blipFill>
            <a:blip r:embed="rId6"/>
            <a:srcRect/>
            <a:stretch>
              <a:fillRect/>
            </a:stretch>
          </p:blipFill>
          <p:spPr>
            <a:xfrm>
              <a:off x="5993938" y="3938616"/>
              <a:ext cx="1426475" cy="576634"/>
            </a:xfrm>
            <a:prstGeom prst="rect">
              <a:avLst/>
            </a:prstGeom>
            <a:ln/>
          </p:spPr>
        </p:pic>
      </p:grpSp>
    </p:spTree>
    <p:extLst>
      <p:ext uri="{BB962C8B-B14F-4D97-AF65-F5344CB8AC3E}">
        <p14:creationId xmlns:p14="http://schemas.microsoft.com/office/powerpoint/2010/main" val="4006397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6" name="Rounded Rectangle 25">
            <a:extLst>
              <a:ext uri="{FF2B5EF4-FFF2-40B4-BE49-F238E27FC236}">
                <a16:creationId xmlns:a16="http://schemas.microsoft.com/office/drawing/2014/main" id="{F8F2F0A6-F1CF-0111-C5BD-F8733B7B5351}"/>
              </a:ext>
            </a:extLst>
          </p:cNvPr>
          <p:cNvSpPr/>
          <p:nvPr/>
        </p:nvSpPr>
        <p:spPr>
          <a:xfrm>
            <a:off x="446837" y="168228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A. </a:t>
            </a:r>
            <a:r>
              <a:rPr lang="vi-VN" sz="2000">
                <a:solidFill>
                  <a:schemeClr val="tx1"/>
                </a:solidFill>
              </a:rPr>
              <a:t>số</a:t>
            </a:r>
            <a:r>
              <a:rPr lang="vi-VN" sz="2000" smtClean="0">
                <a:solidFill>
                  <a:schemeClr val="tx1"/>
                </a:solidFill>
              </a:rPr>
              <a:t>.</a:t>
            </a:r>
            <a:endParaRPr lang="en-US" sz="2000">
              <a:solidFill>
                <a:schemeClr val="tx1"/>
              </a:solidFill>
            </a:endParaRPr>
          </a:p>
        </p:txBody>
      </p:sp>
      <p:sp>
        <p:nvSpPr>
          <p:cNvPr id="27" name="Rounded Rectangle 26">
            <a:extLst>
              <a:ext uri="{FF2B5EF4-FFF2-40B4-BE49-F238E27FC236}">
                <a16:creationId xmlns:a16="http://schemas.microsoft.com/office/drawing/2014/main" id="{0EB8EB02-8EFF-91C0-A975-61E68A9234DE}"/>
              </a:ext>
            </a:extLst>
          </p:cNvPr>
          <p:cNvSpPr/>
          <p:nvPr/>
        </p:nvSpPr>
        <p:spPr>
          <a:xfrm>
            <a:off x="4691984" y="168228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logic.</a:t>
            </a:r>
            <a:endParaRPr lang="en-US" sz="2000">
              <a:solidFill>
                <a:schemeClr val="tx1"/>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446837" y="337150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smtClean="0">
                <a:solidFill>
                  <a:schemeClr val="tx1"/>
                </a:solidFill>
              </a:rPr>
              <a:t>C</a:t>
            </a:r>
            <a:r>
              <a:rPr lang="vi-VN" sz="2000" smtClean="0">
                <a:solidFill>
                  <a:schemeClr val="tx1"/>
                </a:solidFill>
              </a:rPr>
              <a:t>. </a:t>
            </a:r>
            <a:r>
              <a:rPr lang="vi-VN" sz="2000">
                <a:solidFill>
                  <a:schemeClr val="tx1"/>
                </a:solidFill>
              </a:rPr>
              <a:t>xâu kí tự.</a:t>
            </a:r>
            <a:endParaRPr lang="en-US" sz="2000">
              <a:solidFill>
                <a:schemeClr val="tx1"/>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4691984" y="337150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không xác định.</a:t>
            </a:r>
            <a:endParaRPr lang="en-US" sz="2000">
              <a:solidFill>
                <a:schemeClr val="tx1"/>
              </a:solidFill>
            </a:endParaRPr>
          </a:p>
        </p:txBody>
      </p:sp>
      <p:sp>
        <p:nvSpPr>
          <p:cNvPr id="30" name="Rounded Rectangle 29">
            <a:extLst>
              <a:ext uri="{FF2B5EF4-FFF2-40B4-BE49-F238E27FC236}">
                <a16:creationId xmlns:a16="http://schemas.microsoft.com/office/drawing/2014/main" id="{7CE7A210-918B-CD89-B9AB-4209CCA249B2}"/>
              </a:ext>
            </a:extLst>
          </p:cNvPr>
          <p:cNvSpPr/>
          <p:nvPr/>
        </p:nvSpPr>
        <p:spPr>
          <a:xfrm>
            <a:off x="4679518" y="1662676"/>
            <a:ext cx="4050543" cy="1321898"/>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logic.</a:t>
            </a:r>
            <a:endParaRPr lang="vi-VN" sz="2000">
              <a:solidFill>
                <a:schemeClr val="accent6"/>
              </a:solidFill>
            </a:endParaRPr>
          </a:p>
        </p:txBody>
      </p:sp>
      <p:sp>
        <p:nvSpPr>
          <p:cNvPr id="31" name="TextBox 30">
            <a:extLst>
              <a:ext uri="{FF2B5EF4-FFF2-40B4-BE49-F238E27FC236}">
                <a16:creationId xmlns:a16="http://schemas.microsoft.com/office/drawing/2014/main" id="{126B4565-CBF5-CE30-D63A-8DCCD48ED114}"/>
              </a:ext>
            </a:extLst>
          </p:cNvPr>
          <p:cNvSpPr txBox="1"/>
          <p:nvPr/>
        </p:nvSpPr>
        <p:spPr>
          <a:xfrm>
            <a:off x="1" y="147361"/>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32" name="Pentagon 31"/>
          <p:cNvSpPr/>
          <p:nvPr/>
        </p:nvSpPr>
        <p:spPr>
          <a:xfrm>
            <a:off x="1" y="127681"/>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grpSp>
        <p:nvGrpSpPr>
          <p:cNvPr id="2" name="Group 1"/>
          <p:cNvGrpSpPr/>
          <p:nvPr/>
        </p:nvGrpSpPr>
        <p:grpSpPr>
          <a:xfrm>
            <a:off x="1" y="761230"/>
            <a:ext cx="9144000" cy="553998"/>
            <a:chOff x="1" y="761230"/>
            <a:chExt cx="9144000" cy="553998"/>
          </a:xfrm>
        </p:grpSpPr>
        <p:sp>
          <p:nvSpPr>
            <p:cNvPr id="25" name="TextBox 24">
              <a:extLst>
                <a:ext uri="{FF2B5EF4-FFF2-40B4-BE49-F238E27FC236}">
                  <a16:creationId xmlns:a16="http://schemas.microsoft.com/office/drawing/2014/main" id="{3A06DEAF-8EBD-BB2C-86E3-F9D0B9856831}"/>
                </a:ext>
              </a:extLst>
            </p:cNvPr>
            <p:cNvSpPr txBox="1"/>
            <p:nvPr/>
          </p:nvSpPr>
          <p:spPr>
            <a:xfrm>
              <a:off x="1" y="761230"/>
              <a:ext cx="9144000" cy="553998"/>
            </a:xfrm>
            <a:prstGeom prst="rect">
              <a:avLst/>
            </a:prstGeom>
            <a:noFill/>
          </p:spPr>
          <p:txBody>
            <a:bodyPr wrap="square">
              <a:spAutoFit/>
            </a:bodyPr>
            <a:lstStyle/>
            <a:p>
              <a:pPr algn="ctr">
                <a:lnSpc>
                  <a:spcPct val="150000"/>
                </a:lnSpc>
              </a:pPr>
              <a:r>
                <a:rPr lang="vi-VN" sz="2000" b="1"/>
                <a:t>Câu 2. </a:t>
              </a:r>
              <a:r>
                <a:rPr lang="vi-VN" sz="2000"/>
                <a:t>Giá trị của biểu thức</a:t>
              </a:r>
              <a:r>
                <a:rPr lang="vi-VN" sz="2000"/>
                <a:t>: </a:t>
              </a:r>
              <a:r>
                <a:rPr lang="en-US" sz="2000" smtClean="0"/>
                <a:t>                                </a:t>
              </a:r>
              <a:r>
                <a:rPr lang="vi-VN" sz="2000" smtClean="0"/>
                <a:t> </a:t>
              </a:r>
              <a:r>
                <a:rPr lang="vi-VN" sz="2000"/>
                <a:t>thuộc kiểu</a:t>
              </a:r>
              <a:endParaRPr lang="en-US" sz="2000"/>
            </a:p>
          </p:txBody>
        </p:sp>
        <p:pic>
          <p:nvPicPr>
            <p:cNvPr id="23" name="image66.png"/>
            <p:cNvPicPr/>
            <p:nvPr/>
          </p:nvPicPr>
          <p:blipFill>
            <a:blip r:embed="rId3"/>
            <a:srcRect/>
            <a:stretch>
              <a:fillRect/>
            </a:stretch>
          </p:blipFill>
          <p:spPr>
            <a:xfrm>
              <a:off x="4484914" y="820857"/>
              <a:ext cx="2202206" cy="434744"/>
            </a:xfrm>
            <a:prstGeom prst="rect">
              <a:avLst/>
            </a:prstGeom>
            <a:ln/>
          </p:spPr>
        </p:pic>
      </p:grpSp>
    </p:spTree>
    <p:extLst>
      <p:ext uri="{BB962C8B-B14F-4D97-AF65-F5344CB8AC3E}">
        <p14:creationId xmlns:p14="http://schemas.microsoft.com/office/powerpoint/2010/main" val="37827462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31" name="TextBox 30">
            <a:extLst>
              <a:ext uri="{FF2B5EF4-FFF2-40B4-BE49-F238E27FC236}">
                <a16:creationId xmlns:a16="http://schemas.microsoft.com/office/drawing/2014/main" id="{126B4565-CBF5-CE30-D63A-8DCCD48ED114}"/>
              </a:ext>
            </a:extLst>
          </p:cNvPr>
          <p:cNvSpPr txBox="1"/>
          <p:nvPr/>
        </p:nvSpPr>
        <p:spPr>
          <a:xfrm>
            <a:off x="1" y="147361"/>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32" name="Pentagon 31"/>
          <p:cNvSpPr/>
          <p:nvPr/>
        </p:nvSpPr>
        <p:spPr>
          <a:xfrm>
            <a:off x="1" y="127681"/>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grpSp>
        <p:nvGrpSpPr>
          <p:cNvPr id="2" name="Group 1"/>
          <p:cNvGrpSpPr/>
          <p:nvPr/>
        </p:nvGrpSpPr>
        <p:grpSpPr>
          <a:xfrm>
            <a:off x="1" y="729727"/>
            <a:ext cx="9144000" cy="1015663"/>
            <a:chOff x="1" y="729727"/>
            <a:chExt cx="9144000" cy="1015663"/>
          </a:xfrm>
        </p:grpSpPr>
        <p:sp>
          <p:nvSpPr>
            <p:cNvPr id="25" name="TextBox 24">
              <a:extLst>
                <a:ext uri="{FF2B5EF4-FFF2-40B4-BE49-F238E27FC236}">
                  <a16:creationId xmlns:a16="http://schemas.microsoft.com/office/drawing/2014/main" id="{3A06DEAF-8EBD-BB2C-86E3-F9D0B9856831}"/>
                </a:ext>
              </a:extLst>
            </p:cNvPr>
            <p:cNvSpPr txBox="1"/>
            <p:nvPr/>
          </p:nvSpPr>
          <p:spPr>
            <a:xfrm>
              <a:off x="1" y="729727"/>
              <a:ext cx="9144000" cy="1015663"/>
            </a:xfrm>
            <a:prstGeom prst="rect">
              <a:avLst/>
            </a:prstGeom>
            <a:noFill/>
          </p:spPr>
          <p:txBody>
            <a:bodyPr wrap="square">
              <a:spAutoFit/>
            </a:bodyPr>
            <a:lstStyle/>
            <a:p>
              <a:pPr algn="ctr">
                <a:lnSpc>
                  <a:spcPct val="150000"/>
                </a:lnSpc>
              </a:pPr>
              <a:r>
                <a:rPr lang="vi-VN" sz="2000" b="1"/>
                <a:t>Câu 3. </a:t>
              </a:r>
              <a:r>
                <a:rPr lang="vi-VN" sz="2000"/>
                <a:t>Biết bán kính đường tròn r = 5. Khối lệnh nào </a:t>
              </a:r>
              <a:r>
                <a:rPr lang="vi-VN" sz="2000"/>
                <a:t>sau </a:t>
              </a:r>
              <a:r>
                <a:rPr lang="vi-VN" sz="2000" smtClean="0"/>
                <a:t>đây</a:t>
              </a:r>
              <a:endParaRPr lang="en-US" sz="2000" smtClean="0"/>
            </a:p>
            <a:p>
              <a:pPr algn="ctr">
                <a:lnSpc>
                  <a:spcPct val="150000"/>
                </a:lnSpc>
              </a:pPr>
              <a:r>
                <a:rPr lang="vi-VN" sz="2000" b="1" smtClean="0"/>
                <a:t>đúng</a:t>
              </a:r>
              <a:r>
                <a:rPr lang="vi-VN" sz="2000" smtClean="0"/>
                <a:t> </a:t>
              </a:r>
              <a:r>
                <a:rPr lang="vi-VN" sz="2000"/>
                <a:t>để có kết quả thông báo </a:t>
              </a:r>
              <a:r>
                <a:rPr lang="vi-VN" sz="2000"/>
                <a:t>là  </a:t>
              </a:r>
              <a:r>
                <a:rPr lang="en-US" sz="2000" smtClean="0"/>
                <a:t>                       </a:t>
              </a:r>
              <a:r>
                <a:rPr lang="vi-VN" sz="2000" smtClean="0"/>
                <a:t>?</a:t>
              </a:r>
              <a:endParaRPr lang="en-US" sz="2000"/>
            </a:p>
          </p:txBody>
        </p:sp>
        <p:pic>
          <p:nvPicPr>
            <p:cNvPr id="24" name="image16.png"/>
            <p:cNvPicPr/>
            <p:nvPr/>
          </p:nvPicPr>
          <p:blipFill rotWithShape="1">
            <a:blip r:embed="rId3"/>
            <a:srcRect l="1404" b="2640"/>
            <a:stretch/>
          </p:blipFill>
          <p:spPr>
            <a:xfrm>
              <a:off x="5545455" y="1232802"/>
              <a:ext cx="1612900" cy="467782"/>
            </a:xfrm>
            <a:prstGeom prst="rect">
              <a:avLst/>
            </a:prstGeom>
            <a:ln/>
          </p:spPr>
        </p:pic>
      </p:grpSp>
      <p:grpSp>
        <p:nvGrpSpPr>
          <p:cNvPr id="3" name="Group 2"/>
          <p:cNvGrpSpPr/>
          <p:nvPr/>
        </p:nvGrpSpPr>
        <p:grpSpPr>
          <a:xfrm>
            <a:off x="446837" y="1897351"/>
            <a:ext cx="4038077" cy="1321898"/>
            <a:chOff x="446837" y="1897351"/>
            <a:chExt cx="4038077" cy="1321898"/>
          </a:xfrm>
        </p:grpSpPr>
        <p:sp>
          <p:nvSpPr>
            <p:cNvPr id="26" name="Rounded Rectangle 25">
              <a:extLst>
                <a:ext uri="{FF2B5EF4-FFF2-40B4-BE49-F238E27FC236}">
                  <a16:creationId xmlns:a16="http://schemas.microsoft.com/office/drawing/2014/main" id="{F8F2F0A6-F1CF-0111-C5BD-F8733B7B5351}"/>
                </a:ext>
              </a:extLst>
            </p:cNvPr>
            <p:cNvSpPr/>
            <p:nvPr/>
          </p:nvSpPr>
          <p:spPr>
            <a:xfrm>
              <a:off x="446837" y="1897351"/>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A</a:t>
              </a:r>
              <a:r>
                <a:rPr lang="vi-VN" sz="2000" smtClean="0">
                  <a:solidFill>
                    <a:schemeClr val="tx1"/>
                  </a:solidFill>
                </a:rPr>
                <a:t>.</a:t>
              </a:r>
              <a:endParaRPr lang="en-US" sz="2000">
                <a:solidFill>
                  <a:schemeClr val="tx1"/>
                </a:solidFill>
              </a:endParaRPr>
            </a:p>
          </p:txBody>
        </p:sp>
        <p:pic>
          <p:nvPicPr>
            <p:cNvPr id="33" name="image412.png"/>
            <p:cNvPicPr/>
            <p:nvPr/>
          </p:nvPicPr>
          <p:blipFill>
            <a:blip r:embed="rId4"/>
            <a:srcRect/>
            <a:stretch>
              <a:fillRect/>
            </a:stretch>
          </p:blipFill>
          <p:spPr>
            <a:xfrm>
              <a:off x="936172" y="2265793"/>
              <a:ext cx="3071830" cy="597468"/>
            </a:xfrm>
            <a:prstGeom prst="rect">
              <a:avLst/>
            </a:prstGeom>
            <a:ln/>
          </p:spPr>
        </p:pic>
      </p:grpSp>
      <p:grpSp>
        <p:nvGrpSpPr>
          <p:cNvPr id="4" name="Group 3"/>
          <p:cNvGrpSpPr/>
          <p:nvPr/>
        </p:nvGrpSpPr>
        <p:grpSpPr>
          <a:xfrm>
            <a:off x="4691984" y="1897351"/>
            <a:ext cx="4038077" cy="1321898"/>
            <a:chOff x="4691984" y="1897351"/>
            <a:chExt cx="4038077" cy="1321898"/>
          </a:xfrm>
        </p:grpSpPr>
        <p:sp>
          <p:nvSpPr>
            <p:cNvPr id="27" name="Rounded Rectangle 26">
              <a:extLst>
                <a:ext uri="{FF2B5EF4-FFF2-40B4-BE49-F238E27FC236}">
                  <a16:creationId xmlns:a16="http://schemas.microsoft.com/office/drawing/2014/main" id="{0EB8EB02-8EFF-91C0-A975-61E68A9234DE}"/>
                </a:ext>
              </a:extLst>
            </p:cNvPr>
            <p:cNvSpPr/>
            <p:nvPr/>
          </p:nvSpPr>
          <p:spPr>
            <a:xfrm>
              <a:off x="4691984" y="1897351"/>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B</a:t>
              </a:r>
              <a:r>
                <a:rPr lang="vi-VN" sz="2000" smtClean="0">
                  <a:solidFill>
                    <a:schemeClr val="tx1"/>
                  </a:solidFill>
                </a:rPr>
                <a:t>.</a:t>
              </a:r>
              <a:endParaRPr lang="en-US" sz="2000">
                <a:solidFill>
                  <a:schemeClr val="tx1"/>
                </a:solidFill>
              </a:endParaRPr>
            </a:p>
          </p:txBody>
        </p:sp>
        <p:pic>
          <p:nvPicPr>
            <p:cNvPr id="34" name="image55.png"/>
            <p:cNvPicPr/>
            <p:nvPr/>
          </p:nvPicPr>
          <p:blipFill>
            <a:blip r:embed="rId5"/>
            <a:srcRect/>
            <a:stretch>
              <a:fillRect/>
            </a:stretch>
          </p:blipFill>
          <p:spPr>
            <a:xfrm>
              <a:off x="5141805" y="2265793"/>
              <a:ext cx="3373582" cy="662129"/>
            </a:xfrm>
            <a:prstGeom prst="rect">
              <a:avLst/>
            </a:prstGeom>
            <a:ln/>
          </p:spPr>
        </p:pic>
      </p:grpSp>
      <p:grpSp>
        <p:nvGrpSpPr>
          <p:cNvPr id="18" name="Group 17"/>
          <p:cNvGrpSpPr/>
          <p:nvPr/>
        </p:nvGrpSpPr>
        <p:grpSpPr>
          <a:xfrm>
            <a:off x="446837" y="3488019"/>
            <a:ext cx="4038077" cy="1321898"/>
            <a:chOff x="446837" y="3488019"/>
            <a:chExt cx="4038077" cy="1321898"/>
          </a:xfrm>
        </p:grpSpPr>
        <p:sp>
          <p:nvSpPr>
            <p:cNvPr id="28" name="Rounded Rectangle 27">
              <a:extLst>
                <a:ext uri="{FF2B5EF4-FFF2-40B4-BE49-F238E27FC236}">
                  <a16:creationId xmlns:a16="http://schemas.microsoft.com/office/drawing/2014/main" id="{D4F02CC3-CDDD-9E0B-5AF7-4E3A2AD06CA5}"/>
                </a:ext>
              </a:extLst>
            </p:cNvPr>
            <p:cNvSpPr/>
            <p:nvPr/>
          </p:nvSpPr>
          <p:spPr>
            <a:xfrm>
              <a:off x="446837" y="3488019"/>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000" smtClean="0">
                  <a:solidFill>
                    <a:schemeClr val="tx1"/>
                  </a:solidFill>
                </a:rPr>
                <a:t>C</a:t>
              </a:r>
              <a:r>
                <a:rPr lang="vi-VN" sz="2000" smtClean="0">
                  <a:solidFill>
                    <a:schemeClr val="tx1"/>
                  </a:solidFill>
                </a:rPr>
                <a:t>.</a:t>
              </a:r>
              <a:endParaRPr lang="en-US" sz="2000">
                <a:solidFill>
                  <a:schemeClr val="tx1"/>
                </a:solidFill>
              </a:endParaRPr>
            </a:p>
          </p:txBody>
        </p:sp>
        <p:pic>
          <p:nvPicPr>
            <p:cNvPr id="35" name="image354.png"/>
            <p:cNvPicPr/>
            <p:nvPr/>
          </p:nvPicPr>
          <p:blipFill>
            <a:blip r:embed="rId6"/>
            <a:srcRect/>
            <a:stretch>
              <a:fillRect/>
            </a:stretch>
          </p:blipFill>
          <p:spPr>
            <a:xfrm>
              <a:off x="936172" y="3873081"/>
              <a:ext cx="3432208" cy="550912"/>
            </a:xfrm>
            <a:prstGeom prst="rect">
              <a:avLst/>
            </a:prstGeom>
            <a:ln/>
          </p:spPr>
        </p:pic>
      </p:grpSp>
      <p:grpSp>
        <p:nvGrpSpPr>
          <p:cNvPr id="19" name="Group 18"/>
          <p:cNvGrpSpPr/>
          <p:nvPr/>
        </p:nvGrpSpPr>
        <p:grpSpPr>
          <a:xfrm>
            <a:off x="4691984" y="3488019"/>
            <a:ext cx="4038077" cy="1321898"/>
            <a:chOff x="4691984" y="3488019"/>
            <a:chExt cx="4038077" cy="1321898"/>
          </a:xfrm>
        </p:grpSpPr>
        <p:sp>
          <p:nvSpPr>
            <p:cNvPr id="29" name="Rounded Rectangle 28">
              <a:extLst>
                <a:ext uri="{FF2B5EF4-FFF2-40B4-BE49-F238E27FC236}">
                  <a16:creationId xmlns:a16="http://schemas.microsoft.com/office/drawing/2014/main" id="{15BF237F-1D39-26EB-8C52-BA1687F3CDFC}"/>
                </a:ext>
              </a:extLst>
            </p:cNvPr>
            <p:cNvSpPr/>
            <p:nvPr/>
          </p:nvSpPr>
          <p:spPr>
            <a:xfrm>
              <a:off x="4691984" y="3488019"/>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smtClean="0">
                  <a:solidFill>
                    <a:schemeClr val="tx1"/>
                  </a:solidFill>
                </a:rPr>
                <a:t>D.</a:t>
              </a:r>
              <a:endParaRPr lang="en-US" sz="2000">
                <a:solidFill>
                  <a:schemeClr val="tx1"/>
                </a:solidFill>
              </a:endParaRPr>
            </a:p>
          </p:txBody>
        </p:sp>
        <p:pic>
          <p:nvPicPr>
            <p:cNvPr id="36" name="image401.png"/>
            <p:cNvPicPr/>
            <p:nvPr/>
          </p:nvPicPr>
          <p:blipFill>
            <a:blip r:embed="rId7"/>
            <a:srcRect/>
            <a:stretch>
              <a:fillRect/>
            </a:stretch>
          </p:blipFill>
          <p:spPr>
            <a:xfrm>
              <a:off x="5189731" y="3873081"/>
              <a:ext cx="2324348" cy="551774"/>
            </a:xfrm>
            <a:prstGeom prst="rect">
              <a:avLst/>
            </a:prstGeom>
            <a:ln/>
          </p:spPr>
        </p:pic>
      </p:grpSp>
      <p:grpSp>
        <p:nvGrpSpPr>
          <p:cNvPr id="37" name="Group 36"/>
          <p:cNvGrpSpPr/>
          <p:nvPr/>
        </p:nvGrpSpPr>
        <p:grpSpPr>
          <a:xfrm>
            <a:off x="428996" y="1897351"/>
            <a:ext cx="4038077" cy="1321898"/>
            <a:chOff x="446837" y="1897351"/>
            <a:chExt cx="4038077" cy="1321898"/>
          </a:xfrm>
        </p:grpSpPr>
        <p:sp>
          <p:nvSpPr>
            <p:cNvPr id="38" name="Rounded Rectangle 37">
              <a:extLst>
                <a:ext uri="{FF2B5EF4-FFF2-40B4-BE49-F238E27FC236}">
                  <a16:creationId xmlns:a16="http://schemas.microsoft.com/office/drawing/2014/main" id="{F8F2F0A6-F1CF-0111-C5BD-F8733B7B5351}"/>
                </a:ext>
              </a:extLst>
            </p:cNvPr>
            <p:cNvSpPr/>
            <p:nvPr/>
          </p:nvSpPr>
          <p:spPr>
            <a:xfrm>
              <a:off x="446837" y="1897351"/>
              <a:ext cx="4038077" cy="1321898"/>
            </a:xfrm>
            <a:prstGeom prst="roundRect">
              <a:avLst/>
            </a:prstGeom>
            <a:solidFill>
              <a:srgbClr val="072665"/>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A</a:t>
              </a:r>
              <a:r>
                <a:rPr lang="vi-VN" sz="2000" smtClean="0">
                  <a:solidFill>
                    <a:schemeClr val="accent6"/>
                  </a:solidFill>
                </a:rPr>
                <a:t>.</a:t>
              </a:r>
              <a:endParaRPr lang="en-US" sz="2000">
                <a:solidFill>
                  <a:schemeClr val="accent6"/>
                </a:solidFill>
              </a:endParaRPr>
            </a:p>
          </p:txBody>
        </p:sp>
        <p:pic>
          <p:nvPicPr>
            <p:cNvPr id="39" name="image412.png"/>
            <p:cNvPicPr/>
            <p:nvPr/>
          </p:nvPicPr>
          <p:blipFill>
            <a:blip r:embed="rId4"/>
            <a:srcRect/>
            <a:stretch>
              <a:fillRect/>
            </a:stretch>
          </p:blipFill>
          <p:spPr>
            <a:xfrm>
              <a:off x="936172" y="2265793"/>
              <a:ext cx="3071830" cy="597468"/>
            </a:xfrm>
            <a:prstGeom prst="rect">
              <a:avLst/>
            </a:prstGeom>
            <a:ln/>
          </p:spPr>
        </p:pic>
      </p:grpSp>
    </p:spTree>
    <p:extLst>
      <p:ext uri="{BB962C8B-B14F-4D97-AF65-F5344CB8AC3E}">
        <p14:creationId xmlns:p14="http://schemas.microsoft.com/office/powerpoint/2010/main" val="918653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5" name="TextBox 24">
            <a:extLst>
              <a:ext uri="{FF2B5EF4-FFF2-40B4-BE49-F238E27FC236}">
                <a16:creationId xmlns:a16="http://schemas.microsoft.com/office/drawing/2014/main" id="{3A06DEAF-8EBD-BB2C-86E3-F9D0B9856831}"/>
              </a:ext>
            </a:extLst>
          </p:cNvPr>
          <p:cNvSpPr txBox="1"/>
          <p:nvPr/>
        </p:nvSpPr>
        <p:spPr>
          <a:xfrm>
            <a:off x="1" y="761230"/>
            <a:ext cx="9144000" cy="496996"/>
          </a:xfrm>
          <a:prstGeom prst="rect">
            <a:avLst/>
          </a:prstGeom>
          <a:noFill/>
        </p:spPr>
        <p:txBody>
          <a:bodyPr wrap="square">
            <a:spAutoFit/>
          </a:bodyPr>
          <a:lstStyle/>
          <a:p>
            <a:pPr algn="ctr">
              <a:lnSpc>
                <a:spcPct val="150000"/>
              </a:lnSpc>
            </a:pPr>
            <a:r>
              <a:rPr lang="vi-VN" sz="2000" b="1"/>
              <a:t>Câu 4. </a:t>
            </a:r>
            <a:r>
              <a:rPr lang="vi-VN" sz="2000"/>
              <a:t>Các phép toán trong </a:t>
            </a:r>
            <a:r>
              <a:rPr lang="vi-VN" sz="2000" b="1"/>
              <a:t>Scratch</a:t>
            </a:r>
            <a:r>
              <a:rPr lang="vi-VN" sz="2000"/>
              <a:t> thuộc nhóm?</a:t>
            </a:r>
            <a:endParaRPr lang="en-US" sz="2000"/>
          </a:p>
        </p:txBody>
      </p:sp>
      <p:sp>
        <p:nvSpPr>
          <p:cNvPr id="26" name="Rounded Rectangle 25">
            <a:extLst>
              <a:ext uri="{FF2B5EF4-FFF2-40B4-BE49-F238E27FC236}">
                <a16:creationId xmlns:a16="http://schemas.microsoft.com/office/drawing/2014/main" id="{F8F2F0A6-F1CF-0111-C5BD-F8733B7B5351}"/>
              </a:ext>
            </a:extLst>
          </p:cNvPr>
          <p:cNvSpPr/>
          <p:nvPr/>
        </p:nvSpPr>
        <p:spPr>
          <a:xfrm>
            <a:off x="446837" y="168228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A. </a:t>
            </a:r>
            <a:r>
              <a:rPr lang="vi-VN" sz="2000" b="1">
                <a:solidFill>
                  <a:schemeClr val="tx1"/>
                </a:solidFill>
              </a:rPr>
              <a:t>Control</a:t>
            </a:r>
            <a:r>
              <a:rPr lang="vi-VN" sz="2000">
                <a:solidFill>
                  <a:schemeClr val="tx1"/>
                </a:solidFill>
              </a:rPr>
              <a:t>.</a:t>
            </a:r>
            <a:endParaRPr lang="en-US" sz="2000">
              <a:solidFill>
                <a:schemeClr val="tx1"/>
              </a:solidFill>
            </a:endParaRPr>
          </a:p>
        </p:txBody>
      </p:sp>
      <p:sp>
        <p:nvSpPr>
          <p:cNvPr id="27" name="Rounded Rectangle 26">
            <a:extLst>
              <a:ext uri="{FF2B5EF4-FFF2-40B4-BE49-F238E27FC236}">
                <a16:creationId xmlns:a16="http://schemas.microsoft.com/office/drawing/2014/main" id="{0EB8EB02-8EFF-91C0-A975-61E68A9234DE}"/>
              </a:ext>
            </a:extLst>
          </p:cNvPr>
          <p:cNvSpPr/>
          <p:nvPr/>
        </p:nvSpPr>
        <p:spPr>
          <a:xfrm>
            <a:off x="4691984" y="168228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vi-VN" sz="2000" b="1">
                <a:solidFill>
                  <a:schemeClr val="tx1"/>
                </a:solidFill>
              </a:rPr>
              <a:t>Variables</a:t>
            </a:r>
            <a:r>
              <a:rPr lang="vi-VN" sz="2000" smtClean="0">
                <a:solidFill>
                  <a:schemeClr val="tx1"/>
                </a:solidFill>
              </a:rPr>
              <a:t>.</a:t>
            </a:r>
            <a:endParaRPr lang="en-US" sz="2000">
              <a:solidFill>
                <a:schemeClr val="tx1"/>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446837" y="337150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C. </a:t>
            </a:r>
            <a:r>
              <a:rPr lang="en-US" sz="2000" b="1">
                <a:solidFill>
                  <a:schemeClr val="tx1"/>
                </a:solidFill>
              </a:rPr>
              <a:t>Operators</a:t>
            </a:r>
            <a:r>
              <a:rPr lang="en-US" sz="2000">
                <a:solidFill>
                  <a:schemeClr val="tx1"/>
                </a:solidFill>
              </a:rPr>
              <a:t>.</a:t>
            </a:r>
            <a:endParaRPr lang="en-US" sz="2000">
              <a:solidFill>
                <a:schemeClr val="tx1"/>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4691984" y="3371508"/>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vi-VN" sz="2000" b="1">
                <a:solidFill>
                  <a:schemeClr val="tx1"/>
                </a:solidFill>
              </a:rPr>
              <a:t>Looks</a:t>
            </a:r>
            <a:r>
              <a:rPr lang="vi-VN" sz="2000">
                <a:solidFill>
                  <a:schemeClr val="tx1"/>
                </a:solidFill>
              </a:rPr>
              <a:t>.</a:t>
            </a:r>
            <a:endParaRPr lang="en-US" sz="2000">
              <a:solidFill>
                <a:schemeClr val="tx1"/>
              </a:solidFill>
            </a:endParaRPr>
          </a:p>
        </p:txBody>
      </p:sp>
      <p:sp>
        <p:nvSpPr>
          <p:cNvPr id="30" name="Rounded Rectangle 29">
            <a:extLst>
              <a:ext uri="{FF2B5EF4-FFF2-40B4-BE49-F238E27FC236}">
                <a16:creationId xmlns:a16="http://schemas.microsoft.com/office/drawing/2014/main" id="{7CE7A210-918B-CD89-B9AB-4209CCA249B2}"/>
              </a:ext>
            </a:extLst>
          </p:cNvPr>
          <p:cNvSpPr/>
          <p:nvPr/>
        </p:nvSpPr>
        <p:spPr>
          <a:xfrm>
            <a:off x="446837" y="3371508"/>
            <a:ext cx="4050543" cy="1321898"/>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a:t>
            </a:r>
            <a:r>
              <a:rPr lang="vi-VN" sz="2000" b="1">
                <a:solidFill>
                  <a:schemeClr val="accent6"/>
                </a:solidFill>
              </a:rPr>
              <a:t>Operators</a:t>
            </a:r>
            <a:r>
              <a:rPr lang="vi-VN" sz="2000">
                <a:solidFill>
                  <a:schemeClr val="accent6"/>
                </a:solidFill>
              </a:rPr>
              <a:t>.</a:t>
            </a:r>
            <a:endParaRPr lang="vi-VN" sz="2000">
              <a:solidFill>
                <a:schemeClr val="accent6"/>
              </a:solidFill>
            </a:endParaRPr>
          </a:p>
        </p:txBody>
      </p:sp>
      <p:sp>
        <p:nvSpPr>
          <p:cNvPr id="31" name="TextBox 30">
            <a:extLst>
              <a:ext uri="{FF2B5EF4-FFF2-40B4-BE49-F238E27FC236}">
                <a16:creationId xmlns:a16="http://schemas.microsoft.com/office/drawing/2014/main" id="{126B4565-CBF5-CE30-D63A-8DCCD48ED114}"/>
              </a:ext>
            </a:extLst>
          </p:cNvPr>
          <p:cNvSpPr txBox="1"/>
          <p:nvPr/>
        </p:nvSpPr>
        <p:spPr>
          <a:xfrm>
            <a:off x="1" y="147361"/>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32" name="Pentagon 31"/>
          <p:cNvSpPr/>
          <p:nvPr/>
        </p:nvSpPr>
        <p:spPr>
          <a:xfrm>
            <a:off x="1" y="127681"/>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Tree>
    <p:extLst>
      <p:ext uri="{BB962C8B-B14F-4D97-AF65-F5344CB8AC3E}">
        <p14:creationId xmlns:p14="http://schemas.microsoft.com/office/powerpoint/2010/main" val="229531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5" name="TextBox 24">
            <a:extLst>
              <a:ext uri="{FF2B5EF4-FFF2-40B4-BE49-F238E27FC236}">
                <a16:creationId xmlns:a16="http://schemas.microsoft.com/office/drawing/2014/main" id="{3A06DEAF-8EBD-BB2C-86E3-F9D0B9856831}"/>
              </a:ext>
            </a:extLst>
          </p:cNvPr>
          <p:cNvSpPr txBox="1"/>
          <p:nvPr/>
        </p:nvSpPr>
        <p:spPr>
          <a:xfrm>
            <a:off x="1" y="729727"/>
            <a:ext cx="9144000" cy="958660"/>
          </a:xfrm>
          <a:prstGeom prst="rect">
            <a:avLst/>
          </a:prstGeom>
          <a:noFill/>
        </p:spPr>
        <p:txBody>
          <a:bodyPr wrap="square">
            <a:spAutoFit/>
          </a:bodyPr>
          <a:lstStyle/>
          <a:p>
            <a:pPr algn="ctr">
              <a:lnSpc>
                <a:spcPct val="150000"/>
              </a:lnSpc>
            </a:pPr>
            <a:r>
              <a:rPr lang="vi-VN" sz="2000" b="1"/>
              <a:t>Câu 5. </a:t>
            </a:r>
            <a:r>
              <a:rPr lang="vi-VN" sz="2000"/>
              <a:t>Trong </a:t>
            </a:r>
            <a:r>
              <a:rPr lang="vi-VN" sz="2000" b="1"/>
              <a:t>Scratch</a:t>
            </a:r>
            <a:r>
              <a:rPr lang="vi-VN" sz="2000"/>
              <a:t>, điều kiện cho cấu </a:t>
            </a:r>
            <a:r>
              <a:rPr lang="vi-VN" sz="2000"/>
              <a:t>trúc </a:t>
            </a:r>
            <a:r>
              <a:rPr lang="vi-VN" sz="2000" smtClean="0"/>
              <a:t>rẽ nhánh</a:t>
            </a:r>
            <a:endParaRPr lang="en-US" sz="2000" smtClean="0"/>
          </a:p>
          <a:p>
            <a:pPr algn="ctr">
              <a:lnSpc>
                <a:spcPct val="150000"/>
              </a:lnSpc>
            </a:pPr>
            <a:r>
              <a:rPr lang="vi-VN" sz="2000" smtClean="0"/>
              <a:t>“Nếu </a:t>
            </a:r>
            <a:r>
              <a:rPr lang="vi-VN" sz="2000"/>
              <a:t>x là số chẵn thì…” được thể hiện như thế nào?</a:t>
            </a:r>
            <a:endParaRPr lang="en-US" sz="2000"/>
          </a:p>
        </p:txBody>
      </p:sp>
      <p:sp>
        <p:nvSpPr>
          <p:cNvPr id="31" name="TextBox 30">
            <a:extLst>
              <a:ext uri="{FF2B5EF4-FFF2-40B4-BE49-F238E27FC236}">
                <a16:creationId xmlns:a16="http://schemas.microsoft.com/office/drawing/2014/main" id="{126B4565-CBF5-CE30-D63A-8DCCD48ED114}"/>
              </a:ext>
            </a:extLst>
          </p:cNvPr>
          <p:cNvSpPr txBox="1"/>
          <p:nvPr/>
        </p:nvSpPr>
        <p:spPr>
          <a:xfrm>
            <a:off x="1" y="147361"/>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32" name="Pentagon 31"/>
          <p:cNvSpPr/>
          <p:nvPr/>
        </p:nvSpPr>
        <p:spPr>
          <a:xfrm>
            <a:off x="1" y="127681"/>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grpSp>
        <p:nvGrpSpPr>
          <p:cNvPr id="3" name="Group 2"/>
          <p:cNvGrpSpPr/>
          <p:nvPr/>
        </p:nvGrpSpPr>
        <p:grpSpPr>
          <a:xfrm>
            <a:off x="446837" y="1897351"/>
            <a:ext cx="4038077" cy="1321898"/>
            <a:chOff x="446837" y="1897351"/>
            <a:chExt cx="4038077" cy="1321898"/>
          </a:xfrm>
        </p:grpSpPr>
        <p:sp>
          <p:nvSpPr>
            <p:cNvPr id="26" name="Rounded Rectangle 25">
              <a:extLst>
                <a:ext uri="{FF2B5EF4-FFF2-40B4-BE49-F238E27FC236}">
                  <a16:creationId xmlns:a16="http://schemas.microsoft.com/office/drawing/2014/main" id="{F8F2F0A6-F1CF-0111-C5BD-F8733B7B5351}"/>
                </a:ext>
              </a:extLst>
            </p:cNvPr>
            <p:cNvSpPr/>
            <p:nvPr/>
          </p:nvSpPr>
          <p:spPr>
            <a:xfrm>
              <a:off x="446837" y="1897351"/>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A</a:t>
              </a:r>
              <a:r>
                <a:rPr lang="vi-VN" sz="2000" smtClean="0">
                  <a:solidFill>
                    <a:schemeClr val="tx1"/>
                  </a:solidFill>
                </a:rPr>
                <a:t>.</a:t>
              </a:r>
              <a:endParaRPr lang="en-US" sz="2000">
                <a:solidFill>
                  <a:schemeClr val="tx1"/>
                </a:solidFill>
              </a:endParaRPr>
            </a:p>
          </p:txBody>
        </p:sp>
        <p:pic>
          <p:nvPicPr>
            <p:cNvPr id="37" name="image392.png"/>
            <p:cNvPicPr/>
            <p:nvPr/>
          </p:nvPicPr>
          <p:blipFill>
            <a:blip r:embed="rId3"/>
            <a:srcRect/>
            <a:stretch>
              <a:fillRect/>
            </a:stretch>
          </p:blipFill>
          <p:spPr>
            <a:xfrm>
              <a:off x="1025021" y="2217224"/>
              <a:ext cx="2765051" cy="671101"/>
            </a:xfrm>
            <a:prstGeom prst="rect">
              <a:avLst/>
            </a:prstGeom>
            <a:ln/>
          </p:spPr>
        </p:pic>
      </p:grpSp>
      <p:grpSp>
        <p:nvGrpSpPr>
          <p:cNvPr id="2" name="Group 1"/>
          <p:cNvGrpSpPr/>
          <p:nvPr/>
        </p:nvGrpSpPr>
        <p:grpSpPr>
          <a:xfrm>
            <a:off x="4691984" y="1897351"/>
            <a:ext cx="4038077" cy="1321898"/>
            <a:chOff x="4691984" y="1897351"/>
            <a:chExt cx="4038077" cy="1321898"/>
          </a:xfrm>
        </p:grpSpPr>
        <p:sp>
          <p:nvSpPr>
            <p:cNvPr id="27" name="Rounded Rectangle 26">
              <a:extLst>
                <a:ext uri="{FF2B5EF4-FFF2-40B4-BE49-F238E27FC236}">
                  <a16:creationId xmlns:a16="http://schemas.microsoft.com/office/drawing/2014/main" id="{0EB8EB02-8EFF-91C0-A975-61E68A9234DE}"/>
                </a:ext>
              </a:extLst>
            </p:cNvPr>
            <p:cNvSpPr/>
            <p:nvPr/>
          </p:nvSpPr>
          <p:spPr>
            <a:xfrm>
              <a:off x="4691984" y="1897351"/>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B</a:t>
              </a:r>
              <a:r>
                <a:rPr lang="vi-VN" sz="2000" smtClean="0">
                  <a:solidFill>
                    <a:schemeClr val="tx1"/>
                  </a:solidFill>
                </a:rPr>
                <a:t>.</a:t>
              </a:r>
              <a:endParaRPr lang="en-US" sz="2000">
                <a:solidFill>
                  <a:schemeClr val="tx1"/>
                </a:solidFill>
              </a:endParaRPr>
            </a:p>
          </p:txBody>
        </p:sp>
        <p:pic>
          <p:nvPicPr>
            <p:cNvPr id="38" name="image271.png"/>
            <p:cNvPicPr/>
            <p:nvPr/>
          </p:nvPicPr>
          <p:blipFill>
            <a:blip r:embed="rId4"/>
            <a:srcRect/>
            <a:stretch>
              <a:fillRect/>
            </a:stretch>
          </p:blipFill>
          <p:spPr>
            <a:xfrm>
              <a:off x="5242969" y="2243780"/>
              <a:ext cx="2486625" cy="662460"/>
            </a:xfrm>
            <a:prstGeom prst="rect">
              <a:avLst/>
            </a:prstGeom>
            <a:ln/>
          </p:spPr>
        </p:pic>
      </p:grpSp>
      <p:grpSp>
        <p:nvGrpSpPr>
          <p:cNvPr id="4" name="Group 3"/>
          <p:cNvGrpSpPr/>
          <p:nvPr/>
        </p:nvGrpSpPr>
        <p:grpSpPr>
          <a:xfrm>
            <a:off x="446837" y="3488019"/>
            <a:ext cx="4038077" cy="1321898"/>
            <a:chOff x="446837" y="3488019"/>
            <a:chExt cx="4038077" cy="1321898"/>
          </a:xfrm>
        </p:grpSpPr>
        <p:sp>
          <p:nvSpPr>
            <p:cNvPr id="28" name="Rounded Rectangle 27">
              <a:extLst>
                <a:ext uri="{FF2B5EF4-FFF2-40B4-BE49-F238E27FC236}">
                  <a16:creationId xmlns:a16="http://schemas.microsoft.com/office/drawing/2014/main" id="{D4F02CC3-CDDD-9E0B-5AF7-4E3A2AD06CA5}"/>
                </a:ext>
              </a:extLst>
            </p:cNvPr>
            <p:cNvSpPr/>
            <p:nvPr/>
          </p:nvSpPr>
          <p:spPr>
            <a:xfrm>
              <a:off x="446837" y="3488019"/>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000" smtClean="0">
                  <a:solidFill>
                    <a:schemeClr val="tx1"/>
                  </a:solidFill>
                </a:rPr>
                <a:t>C</a:t>
              </a:r>
              <a:r>
                <a:rPr lang="vi-VN" sz="2000" smtClean="0">
                  <a:solidFill>
                    <a:schemeClr val="tx1"/>
                  </a:solidFill>
                </a:rPr>
                <a:t>.</a:t>
              </a:r>
              <a:endParaRPr lang="en-US" sz="2000">
                <a:solidFill>
                  <a:schemeClr val="tx1"/>
                </a:solidFill>
              </a:endParaRPr>
            </a:p>
          </p:txBody>
        </p:sp>
        <p:pic>
          <p:nvPicPr>
            <p:cNvPr id="39" name="image73.png"/>
            <p:cNvPicPr/>
            <p:nvPr/>
          </p:nvPicPr>
          <p:blipFill>
            <a:blip r:embed="rId5"/>
            <a:srcRect/>
            <a:stretch>
              <a:fillRect/>
            </a:stretch>
          </p:blipFill>
          <p:spPr>
            <a:xfrm>
              <a:off x="1025021" y="3843261"/>
              <a:ext cx="2828415" cy="665340"/>
            </a:xfrm>
            <a:prstGeom prst="rect">
              <a:avLst/>
            </a:prstGeom>
            <a:ln/>
          </p:spPr>
        </p:pic>
      </p:grpSp>
      <p:grpSp>
        <p:nvGrpSpPr>
          <p:cNvPr id="18" name="Group 17"/>
          <p:cNvGrpSpPr/>
          <p:nvPr/>
        </p:nvGrpSpPr>
        <p:grpSpPr>
          <a:xfrm>
            <a:off x="4691984" y="3488019"/>
            <a:ext cx="4038077" cy="1321898"/>
            <a:chOff x="4691984" y="3488019"/>
            <a:chExt cx="4038077" cy="1321898"/>
          </a:xfrm>
        </p:grpSpPr>
        <p:sp>
          <p:nvSpPr>
            <p:cNvPr id="29" name="Rounded Rectangle 28">
              <a:extLst>
                <a:ext uri="{FF2B5EF4-FFF2-40B4-BE49-F238E27FC236}">
                  <a16:creationId xmlns:a16="http://schemas.microsoft.com/office/drawing/2014/main" id="{15BF237F-1D39-26EB-8C52-BA1687F3CDFC}"/>
                </a:ext>
              </a:extLst>
            </p:cNvPr>
            <p:cNvSpPr/>
            <p:nvPr/>
          </p:nvSpPr>
          <p:spPr>
            <a:xfrm>
              <a:off x="4691984" y="3488019"/>
              <a:ext cx="4038077" cy="1321898"/>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smtClean="0">
                  <a:solidFill>
                    <a:schemeClr val="tx1"/>
                  </a:solidFill>
                </a:rPr>
                <a:t>D.</a:t>
              </a:r>
              <a:endParaRPr lang="en-US" sz="2000">
                <a:solidFill>
                  <a:schemeClr val="tx1"/>
                </a:solidFill>
              </a:endParaRPr>
            </a:p>
          </p:txBody>
        </p:sp>
        <p:pic>
          <p:nvPicPr>
            <p:cNvPr id="40" name="image332.png"/>
            <p:cNvPicPr/>
            <p:nvPr/>
          </p:nvPicPr>
          <p:blipFill>
            <a:blip r:embed="rId6"/>
            <a:srcRect/>
            <a:stretch>
              <a:fillRect/>
            </a:stretch>
          </p:blipFill>
          <p:spPr>
            <a:xfrm>
              <a:off x="5242969" y="3845188"/>
              <a:ext cx="3101079" cy="710464"/>
            </a:xfrm>
            <a:prstGeom prst="rect">
              <a:avLst/>
            </a:prstGeom>
            <a:ln/>
          </p:spPr>
        </p:pic>
      </p:grpSp>
      <p:grpSp>
        <p:nvGrpSpPr>
          <p:cNvPr id="41" name="Group 40"/>
          <p:cNvGrpSpPr/>
          <p:nvPr/>
        </p:nvGrpSpPr>
        <p:grpSpPr>
          <a:xfrm>
            <a:off x="4691984" y="1891825"/>
            <a:ext cx="4038077" cy="1321898"/>
            <a:chOff x="4691984" y="1897351"/>
            <a:chExt cx="4038077" cy="1321898"/>
          </a:xfrm>
        </p:grpSpPr>
        <p:sp>
          <p:nvSpPr>
            <p:cNvPr id="42" name="Rounded Rectangle 41">
              <a:extLst>
                <a:ext uri="{FF2B5EF4-FFF2-40B4-BE49-F238E27FC236}">
                  <a16:creationId xmlns:a16="http://schemas.microsoft.com/office/drawing/2014/main" id="{0EB8EB02-8EFF-91C0-A975-61E68A9234DE}"/>
                </a:ext>
              </a:extLst>
            </p:cNvPr>
            <p:cNvSpPr/>
            <p:nvPr/>
          </p:nvSpPr>
          <p:spPr>
            <a:xfrm>
              <a:off x="4691984" y="1897351"/>
              <a:ext cx="4038077" cy="1321898"/>
            </a:xfrm>
            <a:prstGeom prst="roundRect">
              <a:avLst/>
            </a:prstGeom>
            <a:solidFill>
              <a:srgbClr val="072665"/>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B</a:t>
              </a:r>
              <a:r>
                <a:rPr lang="vi-VN" sz="2000" smtClean="0">
                  <a:solidFill>
                    <a:schemeClr val="accent6"/>
                  </a:solidFill>
                </a:rPr>
                <a:t>.</a:t>
              </a:r>
              <a:endParaRPr lang="en-US" sz="2000">
                <a:solidFill>
                  <a:schemeClr val="accent6"/>
                </a:solidFill>
              </a:endParaRPr>
            </a:p>
          </p:txBody>
        </p:sp>
        <p:pic>
          <p:nvPicPr>
            <p:cNvPr id="43" name="image271.png"/>
            <p:cNvPicPr/>
            <p:nvPr/>
          </p:nvPicPr>
          <p:blipFill>
            <a:blip r:embed="rId4"/>
            <a:srcRect/>
            <a:stretch>
              <a:fillRect/>
            </a:stretch>
          </p:blipFill>
          <p:spPr>
            <a:xfrm>
              <a:off x="5242969" y="2243780"/>
              <a:ext cx="2486625" cy="662460"/>
            </a:xfrm>
            <a:prstGeom prst="rect">
              <a:avLst/>
            </a:prstGeom>
            <a:ln/>
          </p:spPr>
        </p:pic>
      </p:grpSp>
    </p:spTree>
    <p:extLst>
      <p:ext uri="{BB962C8B-B14F-4D97-AF65-F5344CB8AC3E}">
        <p14:creationId xmlns:p14="http://schemas.microsoft.com/office/powerpoint/2010/main" val="3544522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09000" y="3276819"/>
            <a:ext cx="454991" cy="555625"/>
          </a:xfrm>
          <a:prstGeom prst="rect">
            <a:avLst/>
          </a:prstGeom>
        </p:spPr>
      </p:pic>
      <p:sp>
        <p:nvSpPr>
          <p:cNvPr id="23" name="TextBox 22">
            <a:extLst>
              <a:ext uri="{FF2B5EF4-FFF2-40B4-BE49-F238E27FC236}">
                <a16:creationId xmlns:a16="http://schemas.microsoft.com/office/drawing/2014/main" id="{126B4565-CBF5-CE30-D63A-8DCCD48ED114}"/>
              </a:ext>
            </a:extLst>
          </p:cNvPr>
          <p:cNvSpPr txBox="1"/>
          <p:nvPr/>
        </p:nvSpPr>
        <p:spPr>
          <a:xfrm>
            <a:off x="1" y="91790"/>
            <a:ext cx="9143999" cy="400110"/>
          </a:xfrm>
          <a:prstGeom prst="rect">
            <a:avLst/>
          </a:prstGeom>
          <a:noFill/>
        </p:spPr>
        <p:txBody>
          <a:bodyPr wrap="square">
            <a:spAutoFit/>
          </a:bodyPr>
          <a:lstStyle/>
          <a:p>
            <a:pPr algn="ctr"/>
            <a:r>
              <a:rPr lang="en-US" sz="2000" b="1">
                <a:solidFill>
                  <a:schemeClr val="tx2">
                    <a:lumMod val="50000"/>
                  </a:schemeClr>
                </a:solidFill>
              </a:rPr>
              <a:t>Trả lời câu hỏi phần Luyện tập SGK </a:t>
            </a:r>
            <a:r>
              <a:rPr lang="en-US" sz="2000" b="1" smtClean="0">
                <a:solidFill>
                  <a:schemeClr val="tx2">
                    <a:lumMod val="50000"/>
                  </a:schemeClr>
                </a:solidFill>
              </a:rPr>
              <a:t>tr. </a:t>
            </a:r>
            <a:r>
              <a:rPr lang="en-US" sz="2000" b="1" smtClean="0">
                <a:solidFill>
                  <a:schemeClr val="tx2">
                    <a:lumMod val="50000"/>
                  </a:schemeClr>
                </a:solidFill>
              </a:rPr>
              <a:t>90</a:t>
            </a:r>
            <a:endParaRPr lang="en-US" sz="2000" b="1">
              <a:solidFill>
                <a:schemeClr val="tx2">
                  <a:lumMod val="50000"/>
                </a:schemeClr>
              </a:solidFill>
            </a:endParaRPr>
          </a:p>
        </p:txBody>
      </p:sp>
      <p:sp>
        <p:nvSpPr>
          <p:cNvPr id="24" name="Pentagon 23"/>
          <p:cNvSpPr/>
          <p:nvPr/>
        </p:nvSpPr>
        <p:spPr>
          <a:xfrm>
            <a:off x="1" y="40025"/>
            <a:ext cx="1872343"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sp>
        <p:nvSpPr>
          <p:cNvPr id="25" name="TextBox 9"/>
          <p:cNvSpPr txBox="1"/>
          <p:nvPr/>
        </p:nvSpPr>
        <p:spPr>
          <a:xfrm>
            <a:off x="164599" y="589414"/>
            <a:ext cx="8873770" cy="1938992"/>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solidFill>
                  <a:srgbClr val="C00000"/>
                </a:solidFill>
                <a:latin typeface="+mn-lt"/>
                <a:cs typeface="Arial" panose="020B0604020202020204" pitchFamily="34" charset="0"/>
              </a:rPr>
              <a:t>Bài 1. </a:t>
            </a:r>
            <a:r>
              <a:rPr lang="en-US" sz="2000">
                <a:latin typeface="+mn-lt"/>
                <a:cs typeface="Arial" panose="020B0604020202020204" pitchFamily="34" charset="0"/>
              </a:rPr>
              <a:t>Em hãy biểu diễn các biểu thức sau đây trong </a:t>
            </a:r>
            <a:r>
              <a:rPr lang="en-US" sz="2000" b="1">
                <a:latin typeface="+mn-lt"/>
                <a:cs typeface="Arial" panose="020B0604020202020204" pitchFamily="34" charset="0"/>
              </a:rPr>
              <a:t>Scratch</a:t>
            </a:r>
            <a:r>
              <a:rPr lang="en-US" sz="2000">
                <a:latin typeface="+mn-lt"/>
                <a:cs typeface="Arial" panose="020B0604020202020204" pitchFamily="34" charset="0"/>
              </a:rPr>
              <a:t> và cho biết mỗi biểu thức đó thuộc kiểu dữ </a:t>
            </a:r>
            <a:r>
              <a:rPr lang="en-US" sz="2000">
                <a:latin typeface="+mn-lt"/>
                <a:cs typeface="Arial" panose="020B0604020202020204" pitchFamily="34" charset="0"/>
              </a:rPr>
              <a:t>liệu </a:t>
            </a:r>
            <a:r>
              <a:rPr lang="en-US" sz="2000" smtClean="0">
                <a:latin typeface="+mn-lt"/>
                <a:cs typeface="Arial" panose="020B0604020202020204" pitchFamily="34" charset="0"/>
              </a:rPr>
              <a:t>nào:</a:t>
            </a:r>
            <a:endParaRPr lang="en-US" sz="2000">
              <a:latin typeface="+mn-lt"/>
              <a:cs typeface="Arial" panose="020B0604020202020204" pitchFamily="34" charset="0"/>
            </a:endParaRPr>
          </a:p>
          <a:p>
            <a:pPr algn="just">
              <a:lnSpc>
                <a:spcPct val="150000"/>
              </a:lnSpc>
            </a:pPr>
            <a:r>
              <a:rPr lang="en-US" sz="2000" smtClean="0">
                <a:latin typeface="+mn-lt"/>
                <a:cs typeface="Arial" panose="020B0604020202020204" pitchFamily="34" charset="0"/>
              </a:rPr>
              <a:t>	a</a:t>
            </a:r>
            <a:r>
              <a:rPr lang="en-US" sz="2000">
                <a:latin typeface="+mn-lt"/>
                <a:cs typeface="Arial" panose="020B0604020202020204" pitchFamily="34" charset="0"/>
              </a:rPr>
              <a:t>) (m + n) : |5 + d|;</a:t>
            </a:r>
            <a:r>
              <a:rPr lang="en-US" sz="2000">
                <a:latin typeface="+mn-lt"/>
                <a:cs typeface="Arial" panose="020B0604020202020204" pitchFamily="34" charset="0"/>
              </a:rPr>
              <a:t>		</a:t>
            </a:r>
            <a:r>
              <a:rPr lang="en-US" sz="2000" smtClean="0">
                <a:latin typeface="+mn-lt"/>
                <a:cs typeface="Arial" panose="020B0604020202020204" pitchFamily="34" charset="0"/>
              </a:rPr>
              <a:t>b</a:t>
            </a:r>
            <a:r>
              <a:rPr lang="en-US" sz="2000">
                <a:latin typeface="+mn-lt"/>
                <a:cs typeface="Arial" panose="020B0604020202020204" pitchFamily="34" charset="0"/>
              </a:rPr>
              <a:t>) (P không chia hết cho 3);</a:t>
            </a:r>
          </a:p>
          <a:p>
            <a:pPr algn="just">
              <a:lnSpc>
                <a:spcPct val="150000"/>
              </a:lnSpc>
            </a:pPr>
            <a:r>
              <a:rPr lang="en-US" sz="2000" smtClean="0">
                <a:latin typeface="+mn-lt"/>
                <a:cs typeface="Arial" panose="020B0604020202020204" pitchFamily="34" charset="0"/>
              </a:rPr>
              <a:t>	c</a:t>
            </a:r>
            <a:r>
              <a:rPr lang="en-US" sz="2000">
                <a:latin typeface="+mn-lt"/>
                <a:cs typeface="Arial" panose="020B0604020202020204" pitchFamily="34" charset="0"/>
              </a:rPr>
              <a:t>) (x &gt; 30) và (y &lt; 100);</a:t>
            </a:r>
            <a:r>
              <a:rPr lang="en-US" sz="2000">
                <a:latin typeface="+mn-lt"/>
                <a:cs typeface="Arial" panose="020B0604020202020204" pitchFamily="34" charset="0"/>
              </a:rPr>
              <a:t>		</a:t>
            </a:r>
            <a:r>
              <a:rPr lang="en-US" sz="2000" smtClean="0">
                <a:latin typeface="+mn-lt"/>
                <a:cs typeface="Arial" panose="020B0604020202020204" pitchFamily="34" charset="0"/>
              </a:rPr>
              <a:t>d</a:t>
            </a:r>
            <a:r>
              <a:rPr lang="en-US" sz="2000">
                <a:latin typeface="+mn-lt"/>
                <a:cs typeface="Arial" panose="020B0604020202020204" pitchFamily="34" charset="0"/>
              </a:rPr>
              <a:t>) “Hãy nhập mật khẩu”.</a:t>
            </a:r>
            <a:endParaRPr lang="en-US" sz="2000">
              <a:latin typeface="+mn-lt"/>
              <a:cs typeface="Arial" panose="020B0604020202020204" pitchFamily="34" charset="0"/>
            </a:endParaRPr>
          </a:p>
        </p:txBody>
      </p:sp>
      <p:sp>
        <p:nvSpPr>
          <p:cNvPr id="27" name="TextBox 9"/>
          <p:cNvSpPr txBox="1"/>
          <p:nvPr/>
        </p:nvSpPr>
        <p:spPr>
          <a:xfrm>
            <a:off x="164598" y="2669976"/>
            <a:ext cx="8873771" cy="2343655"/>
          </a:xfrm>
          <a:prstGeom prst="rect">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solidFill>
                  <a:srgbClr val="C00000"/>
                </a:solidFill>
                <a:latin typeface="+mn-lt"/>
                <a:cs typeface="Arial" panose="020B0604020202020204" pitchFamily="34" charset="0"/>
              </a:rPr>
              <a:t>Bài </a:t>
            </a:r>
            <a:r>
              <a:rPr lang="en-US" sz="2000" b="1" smtClean="0">
                <a:solidFill>
                  <a:srgbClr val="C00000"/>
                </a:solidFill>
                <a:latin typeface="+mn-lt"/>
                <a:cs typeface="Arial" panose="020B0604020202020204" pitchFamily="34" charset="0"/>
              </a:rPr>
              <a:t>2</a:t>
            </a:r>
            <a:r>
              <a:rPr lang="en-US" sz="2000" b="1" smtClean="0">
                <a:solidFill>
                  <a:srgbClr val="C00000"/>
                </a:solidFill>
                <a:latin typeface="+mn-lt"/>
                <a:cs typeface="Arial" panose="020B0604020202020204" pitchFamily="34" charset="0"/>
              </a:rPr>
              <a:t>. </a:t>
            </a:r>
            <a:r>
              <a:rPr lang="vi-VN" sz="2000">
                <a:latin typeface="+mn-lt"/>
                <a:cs typeface="Arial" panose="020B0604020202020204" pitchFamily="34" charset="0"/>
              </a:rPr>
              <a:t>Khi thực hiện lệnh ở Hình 3, máy tính sẽ lấy một số ngẫu nhiên trong khoảng từ 1 đến 10 làm giá trị cho biến số bí mật</a:t>
            </a:r>
            <a:r>
              <a:rPr lang="vi-VN" sz="2000">
                <a:latin typeface="+mn-lt"/>
                <a:cs typeface="Arial" panose="020B0604020202020204" pitchFamily="34" charset="0"/>
              </a:rPr>
              <a:t>. </a:t>
            </a:r>
            <a:r>
              <a:rPr lang="en-US" sz="2000" smtClean="0">
                <a:latin typeface="+mn-lt"/>
                <a:cs typeface="Arial" panose="020B0604020202020204" pitchFamily="34" charset="0"/>
              </a:rPr>
              <a:t>H</a:t>
            </a:r>
            <a:r>
              <a:rPr lang="vi-VN" sz="2000" smtClean="0">
                <a:latin typeface="+mn-lt"/>
                <a:cs typeface="Arial" panose="020B0604020202020204" pitchFamily="34" charset="0"/>
              </a:rPr>
              <a:t>ãy </a:t>
            </a:r>
            <a:r>
              <a:rPr lang="vi-VN" sz="2000">
                <a:latin typeface="+mn-lt"/>
                <a:cs typeface="Arial" panose="020B0604020202020204" pitchFamily="34" charset="0"/>
              </a:rPr>
              <a:t>tạo câu lệnh để máy thông báo trên màn hình con số đã được máy chọn</a:t>
            </a:r>
            <a:r>
              <a:rPr lang="vi-VN" sz="2000">
                <a:latin typeface="+mn-lt"/>
                <a:cs typeface="Arial" panose="020B0604020202020204" pitchFamily="34" charset="0"/>
              </a:rPr>
              <a:t>. </a:t>
            </a:r>
            <a:r>
              <a:rPr lang="en-US" sz="2000" smtClean="0">
                <a:latin typeface="+mn-lt"/>
                <a:cs typeface="Arial" panose="020B0604020202020204" pitchFamily="34" charset="0"/>
              </a:rPr>
              <a:t>VD</a:t>
            </a:r>
            <a:r>
              <a:rPr lang="vi-VN" sz="2000" smtClean="0">
                <a:latin typeface="+mn-lt"/>
                <a:cs typeface="Arial" panose="020B0604020202020204" pitchFamily="34" charset="0"/>
              </a:rPr>
              <a:t>, </a:t>
            </a:r>
            <a:r>
              <a:rPr lang="vi-VN" sz="2000">
                <a:latin typeface="+mn-lt"/>
                <a:cs typeface="Arial" panose="020B0604020202020204" pitchFamily="34" charset="0"/>
              </a:rPr>
              <a:t>nếu máy lấy số ngẫu nhiên là 9, cần đưa ra thông báo “Số mà máy đã chọn ngẫu nhiên là </a:t>
            </a:r>
            <a:r>
              <a:rPr lang="vi-VN" sz="2000">
                <a:latin typeface="+mn-lt"/>
                <a:cs typeface="Arial" panose="020B0604020202020204" pitchFamily="34" charset="0"/>
              </a:rPr>
              <a:t>9</a:t>
            </a:r>
            <a:r>
              <a:rPr lang="vi-VN" sz="2000" smtClean="0">
                <a:latin typeface="+mn-lt"/>
                <a:cs typeface="Arial" panose="020B0604020202020204" pitchFamily="34" charset="0"/>
              </a:rPr>
              <a:t>”.</a:t>
            </a:r>
            <a:endParaRPr lang="en-US" sz="2000" smtClean="0">
              <a:latin typeface="+mn-lt"/>
              <a:cs typeface="Arial" panose="020B0604020202020204" pitchFamily="34" charset="0"/>
            </a:endParaRPr>
          </a:p>
          <a:p>
            <a:pPr algn="just">
              <a:lnSpc>
                <a:spcPct val="150000"/>
              </a:lnSpc>
            </a:pPr>
            <a:endParaRPr lang="vi-VN" sz="2000">
              <a:latin typeface="+mn-lt"/>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4970" y="1098743"/>
            <a:ext cx="2026797" cy="1338016"/>
          </a:xfrm>
          <a:prstGeom prst="rect">
            <a:avLst/>
          </a:prstGeom>
        </p:spPr>
      </p:pic>
      <p:pic>
        <p:nvPicPr>
          <p:cNvPr id="30" name="Picture 29"/>
          <p:cNvPicPr>
            <a:picLocks noChangeAspect="1"/>
          </p:cNvPicPr>
          <p:nvPr/>
        </p:nvPicPr>
        <p:blipFill>
          <a:blip r:embed="rId4"/>
          <a:stretch>
            <a:fillRect/>
          </a:stretch>
        </p:blipFill>
        <p:spPr>
          <a:xfrm rot="5735126">
            <a:off x="93421" y="1906589"/>
            <a:ext cx="434893" cy="434893"/>
          </a:xfrm>
          <a:prstGeom prst="rect">
            <a:avLst/>
          </a:prstGeom>
        </p:spPr>
      </p:pic>
      <p:pic>
        <p:nvPicPr>
          <p:cNvPr id="10" name="image50.png"/>
          <p:cNvPicPr/>
          <p:nvPr/>
        </p:nvPicPr>
        <p:blipFill>
          <a:blip r:embed="rId5"/>
          <a:srcRect/>
          <a:stretch>
            <a:fillRect/>
          </a:stretch>
        </p:blipFill>
        <p:spPr>
          <a:xfrm>
            <a:off x="3116262" y="4522087"/>
            <a:ext cx="2911475" cy="440743"/>
          </a:xfrm>
          <a:prstGeom prst="rect">
            <a:avLst/>
          </a:prstGeom>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6686" y="4564059"/>
            <a:ext cx="568284" cy="591142"/>
          </a:xfrm>
          <a:prstGeom prst="rect">
            <a:avLst/>
          </a:prstGeom>
        </p:spPr>
      </p:pic>
    </p:spTree>
    <p:extLst>
      <p:ext uri="{BB962C8B-B14F-4D97-AF65-F5344CB8AC3E}">
        <p14:creationId xmlns:p14="http://schemas.microsoft.com/office/powerpoint/2010/main" val="21603716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509000" y="3276819"/>
            <a:ext cx="454991" cy="555625"/>
          </a:xfrm>
          <a:prstGeom prst="rect">
            <a:avLst/>
          </a:prstGeom>
        </p:spPr>
      </p:pic>
      <p:grpSp>
        <p:nvGrpSpPr>
          <p:cNvPr id="8" name="Group 7"/>
          <p:cNvGrpSpPr/>
          <p:nvPr/>
        </p:nvGrpSpPr>
        <p:grpSpPr>
          <a:xfrm>
            <a:off x="8534433" y="3276819"/>
            <a:ext cx="462693" cy="555625"/>
            <a:chOff x="8190114" y="609599"/>
            <a:chExt cx="462693" cy="555625"/>
          </a:xfrm>
        </p:grpSpPr>
        <p:pic>
          <p:nvPicPr>
            <p:cNvPr id="9" name="Picture 8"/>
            <p:cNvPicPr>
              <a:picLocks noChangeAspect="1"/>
            </p:cNvPicPr>
            <p:nvPr/>
          </p:nvPicPr>
          <p:blipFill>
            <a:blip r:embed="rId2"/>
            <a:stretch>
              <a:fillRect/>
            </a:stretch>
          </p:blipFill>
          <p:spPr>
            <a:xfrm>
              <a:off x="8223250" y="609599"/>
              <a:ext cx="396422" cy="555625"/>
            </a:xfrm>
            <a:prstGeom prst="rect">
              <a:avLst/>
            </a:prstGeom>
          </p:spPr>
        </p:pic>
        <p:grpSp>
          <p:nvGrpSpPr>
            <p:cNvPr id="10" name="Google Shape;3741;p69"/>
            <p:cNvGrpSpPr/>
            <p:nvPr/>
          </p:nvGrpSpPr>
          <p:grpSpPr>
            <a:xfrm rot="900000">
              <a:off x="8190114" y="697602"/>
              <a:ext cx="462693" cy="379618"/>
              <a:chOff x="3974135" y="1615161"/>
              <a:chExt cx="348223" cy="285701"/>
            </a:xfrm>
          </p:grpSpPr>
          <p:sp>
            <p:nvSpPr>
              <p:cNvPr id="11"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2" name="Google Shape;3743;p69"/>
              <p:cNvGrpSpPr/>
              <p:nvPr/>
            </p:nvGrpSpPr>
            <p:grpSpPr>
              <a:xfrm>
                <a:off x="3974135" y="1615161"/>
                <a:ext cx="348223" cy="285701"/>
                <a:chOff x="5553360" y="2195226"/>
                <a:chExt cx="314991" cy="258413"/>
              </a:xfrm>
            </p:grpSpPr>
            <p:sp>
              <p:nvSpPr>
                <p:cNvPr id="13"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7"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1" name="Group 20"/>
          <p:cNvGrpSpPr/>
          <p:nvPr/>
        </p:nvGrpSpPr>
        <p:grpSpPr>
          <a:xfrm>
            <a:off x="2990441" y="210878"/>
            <a:ext cx="3163116" cy="500322"/>
            <a:chOff x="316479" y="403580"/>
            <a:chExt cx="3163116" cy="500322"/>
          </a:xfrm>
        </p:grpSpPr>
        <p:sp>
          <p:nvSpPr>
            <p:cNvPr id="22" name="TextBox 21">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26" name="Picture 25"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9"/>
          <p:cNvSpPr txBox="1"/>
          <p:nvPr/>
        </p:nvSpPr>
        <p:spPr>
          <a:xfrm>
            <a:off x="266702" y="526212"/>
            <a:ext cx="877166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mn-lt"/>
                <a:cs typeface="Arial" panose="020B0604020202020204" pitchFamily="34" charset="0"/>
              </a:rPr>
              <a:t>Bài </a:t>
            </a:r>
            <a:r>
              <a:rPr lang="en-US" sz="2000" b="1" smtClean="0">
                <a:solidFill>
                  <a:srgbClr val="C00000"/>
                </a:solidFill>
                <a:latin typeface="+mn-lt"/>
                <a:cs typeface="Arial" panose="020B0604020202020204" pitchFamily="34" charset="0"/>
              </a:rPr>
              <a:t>1</a:t>
            </a:r>
            <a:r>
              <a:rPr lang="en-US" sz="2000" b="1" smtClean="0">
                <a:solidFill>
                  <a:srgbClr val="C00000"/>
                </a:solidFill>
                <a:latin typeface="+mn-lt"/>
                <a:cs typeface="Arial" panose="020B0604020202020204" pitchFamily="34" charset="0"/>
              </a:rPr>
              <a:t>.</a:t>
            </a:r>
            <a:r>
              <a:rPr lang="vi-VN" sz="2000" smtClean="0">
                <a:latin typeface="+mn-lt"/>
                <a:cs typeface="Arial" panose="020B0604020202020204" pitchFamily="34" charset="0"/>
              </a:rPr>
              <a:t> </a:t>
            </a:r>
            <a:endParaRPr lang="vi-VN" sz="2000">
              <a:latin typeface="+mn-lt"/>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3294265"/>
              </p:ext>
            </p:extLst>
          </p:nvPr>
        </p:nvGraphicFramePr>
        <p:xfrm>
          <a:off x="266702" y="1104005"/>
          <a:ext cx="8614143" cy="2648560"/>
        </p:xfrm>
        <a:graphic>
          <a:graphicData uri="http://schemas.openxmlformats.org/drawingml/2006/table">
            <a:tbl>
              <a:tblPr>
                <a:tableStyleId>{D72A4A91-42F8-4713-9D25-DC4A06FBE597}</a:tableStyleId>
              </a:tblPr>
              <a:tblGrid>
                <a:gridCol w="3171018">
                  <a:extLst>
                    <a:ext uri="{9D8B030D-6E8A-4147-A177-3AD203B41FA5}">
                      <a16:colId xmlns:a16="http://schemas.microsoft.com/office/drawing/2014/main" val="418716778"/>
                    </a:ext>
                  </a:extLst>
                </a:gridCol>
                <a:gridCol w="2674354">
                  <a:extLst>
                    <a:ext uri="{9D8B030D-6E8A-4147-A177-3AD203B41FA5}">
                      <a16:colId xmlns:a16="http://schemas.microsoft.com/office/drawing/2014/main" val="1545034995"/>
                    </a:ext>
                  </a:extLst>
                </a:gridCol>
                <a:gridCol w="2768771">
                  <a:extLst>
                    <a:ext uri="{9D8B030D-6E8A-4147-A177-3AD203B41FA5}">
                      <a16:colId xmlns:a16="http://schemas.microsoft.com/office/drawing/2014/main" val="1425079190"/>
                    </a:ext>
                  </a:extLst>
                </a:gridCol>
              </a:tblGrid>
              <a:tr h="662140">
                <a:tc>
                  <a:txBody>
                    <a:bodyPr/>
                    <a:lstStyle/>
                    <a:p>
                      <a:pPr marL="0" marR="0" algn="ctr">
                        <a:lnSpc>
                          <a:spcPct val="150000"/>
                        </a:lnSpc>
                        <a:spcBef>
                          <a:spcPts val="0"/>
                        </a:spcBef>
                        <a:spcAft>
                          <a:spcPts val="0"/>
                        </a:spcAft>
                      </a:pPr>
                      <a:r>
                        <a:rPr lang="vi-VN" sz="2000">
                          <a:effectLst/>
                          <a:latin typeface="+mn-lt"/>
                        </a:rPr>
                        <a:t>a) (m + n) : |5 + d|</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Biểu thức kiểu số</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646827062"/>
                  </a:ext>
                </a:extLst>
              </a:tr>
              <a:tr h="662140">
                <a:tc>
                  <a:txBody>
                    <a:bodyPr/>
                    <a:lstStyle/>
                    <a:p>
                      <a:pPr marL="0" marR="0" algn="ctr">
                        <a:lnSpc>
                          <a:spcPct val="150000"/>
                        </a:lnSpc>
                        <a:spcBef>
                          <a:spcPts val="0"/>
                        </a:spcBef>
                        <a:spcAft>
                          <a:spcPts val="0"/>
                        </a:spcAft>
                      </a:pPr>
                      <a:r>
                        <a:rPr lang="vi-VN" sz="2000">
                          <a:effectLst/>
                          <a:latin typeface="+mn-lt"/>
                        </a:rPr>
                        <a:t>b) (P không chia hết cho 3)</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Biểu thức kiểu logic</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6031780"/>
                  </a:ext>
                </a:extLst>
              </a:tr>
              <a:tr h="662140">
                <a:tc>
                  <a:txBody>
                    <a:bodyPr/>
                    <a:lstStyle/>
                    <a:p>
                      <a:pPr marL="0" marR="0" algn="ctr">
                        <a:lnSpc>
                          <a:spcPct val="150000"/>
                        </a:lnSpc>
                        <a:spcBef>
                          <a:spcPts val="0"/>
                        </a:spcBef>
                        <a:spcAft>
                          <a:spcPts val="0"/>
                        </a:spcAft>
                      </a:pPr>
                      <a:r>
                        <a:rPr lang="vi-VN" sz="2000">
                          <a:effectLst/>
                          <a:latin typeface="+mn-lt"/>
                        </a:rPr>
                        <a:t>c) (x &gt; 30) và (y &lt; 100)</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Biểu thức kiểu logic</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52718284"/>
                  </a:ext>
                </a:extLst>
              </a:tr>
              <a:tr h="662140">
                <a:tc>
                  <a:txBody>
                    <a:bodyPr/>
                    <a:lstStyle/>
                    <a:p>
                      <a:pPr marL="0" marR="0" algn="ctr">
                        <a:lnSpc>
                          <a:spcPct val="150000"/>
                        </a:lnSpc>
                        <a:spcBef>
                          <a:spcPts val="0"/>
                        </a:spcBef>
                        <a:spcAft>
                          <a:spcPts val="0"/>
                        </a:spcAft>
                      </a:pPr>
                      <a:r>
                        <a:rPr lang="vi-VN" sz="2000">
                          <a:effectLst/>
                          <a:latin typeface="+mn-lt"/>
                        </a:rPr>
                        <a:t>d) “Hãy nhập mật khẩu”</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latin typeface="+mn-lt"/>
                        </a:rPr>
                        <a:t>Biểu thức kiểu xâu kí tự</a:t>
                      </a:r>
                      <a:endParaRPr lang="en-US" sz="2000">
                        <a:effectLst/>
                        <a:latin typeface="+mn-lt"/>
                        <a:ea typeface="Calibri" panose="020F0502020204030204" pitchFamily="34" charset="0"/>
                      </a:endParaRPr>
                    </a:p>
                  </a:txBody>
                  <a:tcPr marL="27305" marR="27305"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02853558"/>
                  </a:ext>
                </a:extLst>
              </a:tr>
            </a:tbl>
          </a:graphicData>
        </a:graphic>
      </p:graphicFrame>
      <p:pic>
        <p:nvPicPr>
          <p:cNvPr id="1028" name="image4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927" y="1186704"/>
            <a:ext cx="2351300" cy="4656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188" y="1868398"/>
            <a:ext cx="2106859" cy="4539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3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156" y="2537515"/>
            <a:ext cx="2351302" cy="430684"/>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3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810" y="3166909"/>
            <a:ext cx="1969613" cy="5216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9"/>
          <p:cNvSpPr txBox="1"/>
          <p:nvPr/>
        </p:nvSpPr>
        <p:spPr>
          <a:xfrm>
            <a:off x="266702" y="3836440"/>
            <a:ext cx="884674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mn-lt"/>
                <a:cs typeface="Arial" panose="020B0604020202020204" pitchFamily="34" charset="0"/>
              </a:rPr>
              <a:t>Bài </a:t>
            </a:r>
            <a:r>
              <a:rPr lang="en-US" sz="2000" b="1">
                <a:solidFill>
                  <a:srgbClr val="C00000"/>
                </a:solidFill>
                <a:latin typeface="+mn-lt"/>
                <a:cs typeface="Arial" panose="020B0604020202020204" pitchFamily="34" charset="0"/>
              </a:rPr>
              <a:t>2</a:t>
            </a:r>
            <a:r>
              <a:rPr lang="en-US" sz="2000" b="1" smtClean="0">
                <a:solidFill>
                  <a:srgbClr val="C00000"/>
                </a:solidFill>
                <a:latin typeface="+mn-lt"/>
                <a:cs typeface="Arial" panose="020B0604020202020204" pitchFamily="34" charset="0"/>
              </a:rPr>
              <a:t>. </a:t>
            </a:r>
            <a:r>
              <a:rPr lang="en-US" sz="2000" smtClean="0">
                <a:latin typeface="+mn-lt"/>
                <a:cs typeface="Arial" panose="020B0604020202020204" pitchFamily="34" charset="0"/>
              </a:rPr>
              <a:t>Câu lệnh có thể như sau:</a:t>
            </a:r>
            <a:r>
              <a:rPr lang="vi-VN" sz="2000" smtClean="0">
                <a:latin typeface="+mn-lt"/>
                <a:cs typeface="Arial" panose="020B0604020202020204" pitchFamily="34" charset="0"/>
              </a:rPr>
              <a:t> </a:t>
            </a:r>
            <a:endParaRPr lang="vi-VN" sz="2000">
              <a:latin typeface="+mn-lt"/>
              <a:cs typeface="Arial" panose="020B0604020202020204" pitchFamily="34" charset="0"/>
            </a:endParaRPr>
          </a:p>
        </p:txBody>
      </p:sp>
      <p:pic>
        <p:nvPicPr>
          <p:cNvPr id="30" name="image19.png"/>
          <p:cNvPicPr/>
          <p:nvPr/>
        </p:nvPicPr>
        <p:blipFill>
          <a:blip r:embed="rId8"/>
          <a:srcRect/>
          <a:stretch>
            <a:fillRect/>
          </a:stretch>
        </p:blipFill>
        <p:spPr>
          <a:xfrm>
            <a:off x="4059619" y="3924281"/>
            <a:ext cx="3550856" cy="895489"/>
          </a:xfrm>
          <a:prstGeom prst="rect">
            <a:avLst/>
          </a:prstGeom>
          <a:ln/>
        </p:spPr>
      </p:pic>
    </p:spTree>
    <p:extLst>
      <p:ext uri="{BB962C8B-B14F-4D97-AF65-F5344CB8AC3E}">
        <p14:creationId xmlns:p14="http://schemas.microsoft.com/office/powerpoint/2010/main" val="2644213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randombar(horizontal)">
                                      <p:cBhvr>
                                        <p:cTn id="10" dur="500"/>
                                        <p:tgtEl>
                                          <p:spTgt spid="1028"/>
                                        </p:tgtEl>
                                      </p:cBhvr>
                                    </p:animEffect>
                                  </p:childTnLst>
                                </p:cTn>
                              </p:par>
                              <p:par>
                                <p:cTn id="11" presetID="14" presetClass="entr" presetSubtype="1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randombar(horizontal)">
                                      <p:cBhvr>
                                        <p:cTn id="13" dur="500"/>
                                        <p:tgtEl>
                                          <p:spTgt spid="1027"/>
                                        </p:tgtEl>
                                      </p:cBhvr>
                                    </p:animEffect>
                                  </p:childTnLst>
                                </p:cTn>
                              </p:par>
                              <p:par>
                                <p:cTn id="14" presetID="14" presetClass="entr" presetSubtype="1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nodeType="with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randombar(horizontal)">
                                      <p:cBhvr>
                                        <p:cTn id="19" dur="500"/>
                                        <p:tgtEl>
                                          <p:spTgt spid="1025"/>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VẬN DỤNG</a:t>
            </a:r>
            <a:endParaRPr lang="en-US" sz="3400" b="1">
              <a:latin typeface="+mj-lt"/>
              <a:cs typeface="Arial" panose="020B0604020202020204" pitchFamily="34" charset="0"/>
            </a:endParaRPr>
          </a:p>
        </p:txBody>
      </p:sp>
      <p:sp>
        <p:nvSpPr>
          <p:cNvPr id="23" name="Rounded Rectangle 22"/>
          <p:cNvSpPr/>
          <p:nvPr/>
        </p:nvSpPr>
        <p:spPr>
          <a:xfrm>
            <a:off x="610760" y="986492"/>
            <a:ext cx="4340413" cy="3425371"/>
          </a:xfrm>
          <a:prstGeom prst="roundRect">
            <a:avLst>
              <a:gd name="adj" fmla="val 9688"/>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Em hãy tạo chương trình </a:t>
            </a:r>
            <a:r>
              <a:rPr lang="vi-VN" sz="2000" b="1">
                <a:solidFill>
                  <a:srgbClr val="000000"/>
                </a:solidFill>
              </a:rPr>
              <a:t>Scratch</a:t>
            </a:r>
            <a:r>
              <a:rPr lang="vi-VN" sz="2000">
                <a:solidFill>
                  <a:srgbClr val="000000"/>
                </a:solidFill>
              </a:rPr>
              <a:t> để nhập từ bàn phím số giây X, sau đó thông báo ra màn hình kết quả đổi X thành giờ, phút, giây. Ví dụ, nếu X là “3 678 giây” thì kết quả cần thông báo ra màn hình là “1 giờ 1 phút 18 giây”.</a:t>
            </a:r>
            <a:endParaRPr lang="vi-VN" sz="2000">
              <a:solidFill>
                <a:srgbClr val="000000"/>
              </a:solidFill>
            </a:endParaRPr>
          </a:p>
        </p:txBody>
      </p:sp>
      <p:pic>
        <p:nvPicPr>
          <p:cNvPr id="19" name="Picture 18"/>
          <p:cNvPicPr>
            <a:picLocks noChangeAspect="1"/>
          </p:cNvPicPr>
          <p:nvPr/>
        </p:nvPicPr>
        <p:blipFill>
          <a:blip r:embed="rId3"/>
          <a:stretch>
            <a:fillRect/>
          </a:stretch>
        </p:blipFill>
        <p:spPr>
          <a:xfrm>
            <a:off x="5401122" y="1587223"/>
            <a:ext cx="3292929" cy="2223908"/>
          </a:xfrm>
          <a:prstGeom prst="rect">
            <a:avLst/>
          </a:prstGeom>
        </p:spPr>
      </p:pic>
    </p:spTree>
    <p:extLst>
      <p:ext uri="{BB962C8B-B14F-4D97-AF65-F5344CB8AC3E}">
        <p14:creationId xmlns:p14="http://schemas.microsoft.com/office/powerpoint/2010/main" val="1457623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2" name="Group 21"/>
          <p:cNvGrpSpPr/>
          <p:nvPr/>
        </p:nvGrpSpPr>
        <p:grpSpPr>
          <a:xfrm>
            <a:off x="3781221" y="237518"/>
            <a:ext cx="1581558" cy="500322"/>
            <a:chOff x="316479" y="403580"/>
            <a:chExt cx="1581558" cy="500322"/>
          </a:xfrm>
        </p:grpSpPr>
        <p:sp>
          <p:nvSpPr>
            <p:cNvPr id="23" name="TextBox 22">
              <a:extLst>
                <a:ext uri="{FF2B5EF4-FFF2-40B4-BE49-F238E27FC236}">
                  <a16:creationId xmlns:a16="http://schemas.microsoft.com/office/drawing/2014/main" id="{126B4565-CBF5-CE30-D63A-8DCCD48ED114}"/>
                </a:ext>
              </a:extLst>
            </p:cNvPr>
            <p:cNvSpPr txBox="1"/>
            <p:nvPr/>
          </p:nvSpPr>
          <p:spPr>
            <a:xfrm>
              <a:off x="839636" y="407110"/>
              <a:ext cx="1058401" cy="400110"/>
            </a:xfrm>
            <a:prstGeom prst="rect">
              <a:avLst/>
            </a:prstGeom>
            <a:noFill/>
          </p:spPr>
          <p:txBody>
            <a:bodyPr wrap="square">
              <a:spAutoFit/>
            </a:bodyPr>
            <a:lstStyle/>
            <a:p>
              <a:r>
                <a:rPr lang="en-US" sz="2000" b="1" u="sng" smtClean="0">
                  <a:solidFill>
                    <a:srgbClr val="C00000"/>
                  </a:solidFill>
                </a:rPr>
                <a:t>Gợi ý:</a:t>
              </a:r>
              <a:endParaRPr lang="en-US" sz="2000" b="1" u="sng">
                <a:solidFill>
                  <a:srgbClr val="C00000"/>
                </a:solidFill>
              </a:endParaRPr>
            </a:p>
          </p:txBody>
        </p:sp>
        <p:pic>
          <p:nvPicPr>
            <p:cNvPr id="24" name="Picture 23"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96854" y="842481"/>
            <a:ext cx="8886098" cy="4205769"/>
            <a:chOff x="96854" y="842481"/>
            <a:chExt cx="8886098" cy="4205769"/>
          </a:xfrm>
        </p:grpSpPr>
        <p:sp>
          <p:nvSpPr>
            <p:cNvPr id="19" name="TextBox 9"/>
            <p:cNvSpPr txBox="1"/>
            <p:nvPr/>
          </p:nvSpPr>
          <p:spPr>
            <a:xfrm>
              <a:off x="269742" y="842481"/>
              <a:ext cx="8583689" cy="3932099"/>
            </a:xfrm>
            <a:prstGeom prst="roundRect">
              <a:avLst>
                <a:gd name="adj" fmla="val 6632"/>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b="1" smtClean="0">
                  <a:solidFill>
                    <a:srgbClr val="0070C0"/>
                  </a:solidFill>
                  <a:latin typeface="Arial" panose="020B0604020202020204" pitchFamily="34" charset="0"/>
                  <a:cs typeface="Arial" panose="020B0604020202020204" pitchFamily="34" charset="0"/>
                </a:rPr>
                <a:t>Ý </a:t>
              </a:r>
              <a:r>
                <a:rPr lang="vi-VN" sz="2000" b="1">
                  <a:solidFill>
                    <a:srgbClr val="0070C0"/>
                  </a:solidFill>
                  <a:latin typeface="Arial" panose="020B0604020202020204" pitchFamily="34" charset="0"/>
                  <a:cs typeface="Arial" panose="020B0604020202020204" pitchFamily="34" charset="0"/>
                </a:rPr>
                <a:t>tưởng thuật toán:</a:t>
              </a:r>
            </a:p>
            <a:p>
              <a:pPr algn="just">
                <a:lnSpc>
                  <a:spcPct val="150000"/>
                </a:lnSpc>
              </a:pPr>
              <a:r>
                <a:rPr lang="vi-VN" sz="2000">
                  <a:latin typeface="Arial" panose="020B0604020202020204" pitchFamily="34" charset="0"/>
                  <a:cs typeface="Arial" panose="020B0604020202020204" pitchFamily="34" charset="0"/>
                </a:rPr>
                <a:t>Lấy số giây đã cho chia cho 3 600 (giây) để được số giờ số dư chính là số giây còn lại cần đổi sang phút, lấy số giây còn lại chia cho 60 (giây) để được số phút và phần dư của phép chia này là số giây lẻ.</a:t>
              </a:r>
            </a:p>
            <a:p>
              <a:pPr marL="342900" indent="-342900" algn="just">
                <a:lnSpc>
                  <a:spcPct val="150000"/>
                </a:lnSpc>
                <a:buFont typeface="Wingdings" panose="05000000000000000000" pitchFamily="2" charset="2"/>
                <a:buChar char="Ø"/>
              </a:pPr>
              <a:r>
                <a:rPr lang="vi-VN" sz="2000" b="1" smtClean="0">
                  <a:solidFill>
                    <a:srgbClr val="0070C0"/>
                  </a:solidFill>
                  <a:latin typeface="Arial" panose="020B0604020202020204" pitchFamily="34" charset="0"/>
                  <a:cs typeface="Arial" panose="020B0604020202020204" pitchFamily="34" charset="0"/>
                </a:rPr>
                <a:t>Thuật </a:t>
              </a:r>
              <a:r>
                <a:rPr lang="vi-VN" sz="2000" b="1">
                  <a:solidFill>
                    <a:srgbClr val="0070C0"/>
                  </a:solidFill>
                  <a:latin typeface="Arial" panose="020B0604020202020204" pitchFamily="34" charset="0"/>
                  <a:cs typeface="Arial" panose="020B0604020202020204" pitchFamily="34" charset="0"/>
                </a:rPr>
                <a:t>toán:</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Nhập số giây cần đổi sang giờ – phút – giây (vào biến </a:t>
              </a:r>
              <a:r>
                <a:rPr lang="vi-VN" sz="2000" b="1">
                  <a:latin typeface="Arial" panose="020B0604020202020204" pitchFamily="34" charset="0"/>
                  <a:cs typeface="Arial" panose="020B0604020202020204" pitchFamily="34" charset="0"/>
                </a:rPr>
                <a:t>Tổng số </a:t>
              </a:r>
              <a:r>
                <a:rPr lang="vi-VN" sz="2000" b="1">
                  <a:latin typeface="Arial" panose="020B0604020202020204" pitchFamily="34" charset="0"/>
                  <a:cs typeface="Arial" panose="020B0604020202020204" pitchFamily="34" charset="0"/>
                </a:rPr>
                <a:t>giây</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Tinh </a:t>
              </a:r>
              <a:r>
                <a:rPr lang="vi-VN" sz="2000" b="1">
                  <a:latin typeface="Arial" panose="020B0604020202020204" pitchFamily="34" charset="0"/>
                  <a:cs typeface="Arial" panose="020B0604020202020204" pitchFamily="34" charset="0"/>
                </a:rPr>
                <a:t>số giờ </a:t>
              </a:r>
              <a:r>
                <a:rPr lang="vi-VN" sz="2000">
                  <a:latin typeface="Arial" panose="020B0604020202020204" pitchFamily="34" charset="0"/>
                  <a:cs typeface="Arial" panose="020B0604020202020204" pitchFamily="34" charset="0"/>
                </a:rPr>
                <a:t>bằng phần nguyên của thương số của phép chia </a:t>
              </a:r>
              <a:r>
                <a:rPr lang="vi-VN" sz="2000" b="1">
                  <a:latin typeface="Arial" panose="020B0604020202020204" pitchFamily="34" charset="0"/>
                  <a:cs typeface="Arial" panose="020B0604020202020204" pitchFamily="34" charset="0"/>
                </a:rPr>
                <a:t>Tổng số giây </a:t>
              </a:r>
              <a:r>
                <a:rPr lang="vi-VN" sz="2000">
                  <a:latin typeface="Arial" panose="020B0604020202020204" pitchFamily="34" charset="0"/>
                  <a:cs typeface="Arial" panose="020B0604020202020204" pitchFamily="34" charset="0"/>
                </a:rPr>
                <a:t>: 3 </a:t>
              </a:r>
              <a:r>
                <a:rPr lang="vi-VN" sz="2000">
                  <a:latin typeface="Arial" panose="020B0604020202020204" pitchFamily="34" charset="0"/>
                  <a:cs typeface="Arial" panose="020B0604020202020204" pitchFamily="34" charset="0"/>
                </a:rPr>
                <a:t>600</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4"/>
            <a:stretch>
              <a:fillRect/>
            </a:stretch>
          </p:blipFill>
          <p:spPr>
            <a:xfrm>
              <a:off x="7813463" y="4213284"/>
              <a:ext cx="1169489" cy="834966"/>
            </a:xfrm>
            <a:prstGeom prst="rect">
              <a:avLst/>
            </a:prstGeom>
          </p:spPr>
        </p:pic>
        <p:pic>
          <p:nvPicPr>
            <p:cNvPr id="30" name="Picture 29"/>
            <p:cNvPicPr>
              <a:picLocks noChangeAspect="1"/>
            </p:cNvPicPr>
            <p:nvPr/>
          </p:nvPicPr>
          <p:blipFill>
            <a:blip r:embed="rId5"/>
            <a:stretch>
              <a:fillRect/>
            </a:stretch>
          </p:blipFill>
          <p:spPr>
            <a:xfrm rot="5735126">
              <a:off x="96854" y="2771268"/>
              <a:ext cx="271999" cy="271999"/>
            </a:xfrm>
            <a:prstGeom prst="rect">
              <a:avLst/>
            </a:prstGeom>
          </p:spPr>
        </p:pic>
      </p:grpSp>
    </p:spTree>
    <p:extLst>
      <p:ext uri="{BB962C8B-B14F-4D97-AF65-F5344CB8AC3E}">
        <p14:creationId xmlns:p14="http://schemas.microsoft.com/office/powerpoint/2010/main" val="19772298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3"/>
        <p:cNvGrpSpPr/>
        <p:nvPr/>
      </p:nvGrpSpPr>
      <p:grpSpPr>
        <a:xfrm>
          <a:off x="0" y="0"/>
          <a:ext cx="0" cy="0"/>
          <a:chOff x="0" y="0"/>
          <a:chExt cx="0" cy="0"/>
        </a:xfrm>
      </p:grpSpPr>
      <p:sp>
        <p:nvSpPr>
          <p:cNvPr id="6" name="Google Shape;458;p45"/>
          <p:cNvSpPr txBox="1">
            <a:spLocks/>
          </p:cNvSpPr>
          <p:nvPr/>
        </p:nvSpPr>
        <p:spPr>
          <a:xfrm>
            <a:off x="584200" y="1377303"/>
            <a:ext cx="85598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vi-VN" sz="4400"/>
              <a:t>BÀI 3: SỬ DỤNG BIỂU THỨC TRONG CHƯƠNG TRÌNH</a:t>
            </a:r>
            <a:endParaRPr lang="en-US" sz="4400"/>
          </a:p>
        </p:txBody>
      </p:sp>
      <p:sp>
        <p:nvSpPr>
          <p:cNvPr id="23" name="Google Shape;4165;p70"/>
          <p:cNvSpPr/>
          <p:nvPr/>
        </p:nvSpPr>
        <p:spPr>
          <a:xfrm>
            <a:off x="170964" y="2412459"/>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4" name="Google Shape;4165;p70"/>
          <p:cNvSpPr/>
          <p:nvPr/>
        </p:nvSpPr>
        <p:spPr>
          <a:xfrm>
            <a:off x="6790300" y="393219"/>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4165;p70"/>
          <p:cNvSpPr/>
          <p:nvPr/>
        </p:nvSpPr>
        <p:spPr>
          <a:xfrm>
            <a:off x="7580876" y="3779461"/>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5" name="Google Shape;4079;p69"/>
          <p:cNvGrpSpPr/>
          <p:nvPr/>
        </p:nvGrpSpPr>
        <p:grpSpPr>
          <a:xfrm>
            <a:off x="7716716" y="3925562"/>
            <a:ext cx="424664" cy="441476"/>
            <a:chOff x="2345767" y="4028935"/>
            <a:chExt cx="335195" cy="348465"/>
          </a:xfrm>
        </p:grpSpPr>
        <p:grpSp>
          <p:nvGrpSpPr>
            <p:cNvPr id="16" name="Google Shape;4080;p69"/>
            <p:cNvGrpSpPr/>
            <p:nvPr/>
          </p:nvGrpSpPr>
          <p:grpSpPr>
            <a:xfrm>
              <a:off x="2345767" y="4028935"/>
              <a:ext cx="335195" cy="148800"/>
              <a:chOff x="4080390" y="4378451"/>
              <a:chExt cx="303207" cy="134588"/>
            </a:xfrm>
          </p:grpSpPr>
          <p:sp>
            <p:nvSpPr>
              <p:cNvPr id="19" name="Google Shape;4081;p69"/>
              <p:cNvSpPr/>
              <p:nvPr/>
            </p:nvSpPr>
            <p:spPr>
              <a:xfrm>
                <a:off x="4243756" y="4456175"/>
                <a:ext cx="91856" cy="56864"/>
              </a:xfrm>
              <a:custGeom>
                <a:avLst/>
                <a:gdLst/>
                <a:ahLst/>
                <a:cxnLst/>
                <a:rect l="l" t="t" r="r" b="b"/>
                <a:pathLst>
                  <a:path w="91856" h="56864" extrusionOk="0">
                    <a:moveTo>
                      <a:pt x="70497" y="13811"/>
                    </a:moveTo>
                    <a:cubicBezTo>
                      <a:pt x="68782" y="13811"/>
                      <a:pt x="67068" y="14002"/>
                      <a:pt x="65544" y="14383"/>
                    </a:cubicBezTo>
                    <a:lnTo>
                      <a:pt x="58972" y="3048"/>
                    </a:lnTo>
                    <a:cubicBezTo>
                      <a:pt x="57829" y="1143"/>
                      <a:pt x="55828" y="0"/>
                      <a:pt x="53638" y="0"/>
                    </a:cubicBezTo>
                    <a:lnTo>
                      <a:pt x="6108" y="0"/>
                    </a:lnTo>
                    <a:cubicBezTo>
                      <a:pt x="-1988" y="286"/>
                      <a:pt x="-2083" y="12002"/>
                      <a:pt x="6108" y="12287"/>
                    </a:cubicBezTo>
                    <a:lnTo>
                      <a:pt x="50113" y="12287"/>
                    </a:lnTo>
                    <a:lnTo>
                      <a:pt x="54876" y="20574"/>
                    </a:lnTo>
                    <a:cubicBezTo>
                      <a:pt x="42017" y="34004"/>
                      <a:pt x="51733" y="56960"/>
                      <a:pt x="70497" y="56864"/>
                    </a:cubicBezTo>
                    <a:cubicBezTo>
                      <a:pt x="98977" y="55817"/>
                      <a:pt x="98977" y="14859"/>
                      <a:pt x="70497" y="13811"/>
                    </a:cubicBezTo>
                    <a:lnTo>
                      <a:pt x="70497" y="13811"/>
                    </a:lnTo>
                    <a:close/>
                    <a:moveTo>
                      <a:pt x="70497" y="44863"/>
                    </a:moveTo>
                    <a:cubicBezTo>
                      <a:pt x="65449" y="44863"/>
                      <a:pt x="61258" y="40767"/>
                      <a:pt x="61258" y="35624"/>
                    </a:cubicBezTo>
                    <a:cubicBezTo>
                      <a:pt x="61734" y="23432"/>
                      <a:pt x="79260" y="23432"/>
                      <a:pt x="79736" y="35624"/>
                    </a:cubicBezTo>
                    <a:cubicBezTo>
                      <a:pt x="79736" y="40672"/>
                      <a:pt x="75640" y="44863"/>
                      <a:pt x="70497" y="448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 name="Google Shape;4082;p69"/>
              <p:cNvSpPr/>
              <p:nvPr/>
            </p:nvSpPr>
            <p:spPr>
              <a:xfrm>
                <a:off x="4250936" y="4378451"/>
                <a:ext cx="132661" cy="56864"/>
              </a:xfrm>
              <a:custGeom>
                <a:avLst/>
                <a:gdLst/>
                <a:ahLst/>
                <a:cxnLst/>
                <a:rect l="l" t="t" r="r" b="b"/>
                <a:pathLst>
                  <a:path w="132661" h="56864" extrusionOk="0">
                    <a:moveTo>
                      <a:pt x="111133" y="0"/>
                    </a:moveTo>
                    <a:cubicBezTo>
                      <a:pt x="92273" y="0"/>
                      <a:pt x="82653" y="22860"/>
                      <a:pt x="95512" y="36290"/>
                    </a:cubicBezTo>
                    <a:lnTo>
                      <a:pt x="90749" y="44577"/>
                    </a:lnTo>
                    <a:lnTo>
                      <a:pt x="6358" y="44577"/>
                    </a:lnTo>
                    <a:cubicBezTo>
                      <a:pt x="3310" y="44577"/>
                      <a:pt x="547" y="46768"/>
                      <a:pt x="71" y="49816"/>
                    </a:cubicBezTo>
                    <a:cubicBezTo>
                      <a:pt x="-500" y="53626"/>
                      <a:pt x="2452" y="56864"/>
                      <a:pt x="6167" y="56864"/>
                    </a:cubicBezTo>
                    <a:lnTo>
                      <a:pt x="94273" y="56864"/>
                    </a:lnTo>
                    <a:cubicBezTo>
                      <a:pt x="96464" y="56864"/>
                      <a:pt x="98464" y="55721"/>
                      <a:pt x="99607" y="53816"/>
                    </a:cubicBezTo>
                    <a:lnTo>
                      <a:pt x="106180" y="42482"/>
                    </a:lnTo>
                    <a:cubicBezTo>
                      <a:pt x="119419" y="45815"/>
                      <a:pt x="132850" y="35243"/>
                      <a:pt x="132659" y="21527"/>
                    </a:cubicBezTo>
                    <a:cubicBezTo>
                      <a:pt x="132659" y="9620"/>
                      <a:pt x="123039" y="0"/>
                      <a:pt x="111133" y="0"/>
                    </a:cubicBezTo>
                    <a:close/>
                    <a:moveTo>
                      <a:pt x="111133" y="31052"/>
                    </a:moveTo>
                    <a:cubicBezTo>
                      <a:pt x="106084" y="31052"/>
                      <a:pt x="101893" y="26956"/>
                      <a:pt x="101893" y="21812"/>
                    </a:cubicBezTo>
                    <a:cubicBezTo>
                      <a:pt x="102369" y="9620"/>
                      <a:pt x="119896" y="9620"/>
                      <a:pt x="120372" y="21812"/>
                    </a:cubicBezTo>
                    <a:cubicBezTo>
                      <a:pt x="120372" y="26861"/>
                      <a:pt x="116276" y="31052"/>
                      <a:pt x="111133" y="310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1" name="Google Shape;4083;p69"/>
              <p:cNvSpPr/>
              <p:nvPr/>
            </p:nvSpPr>
            <p:spPr>
              <a:xfrm>
                <a:off x="4080390" y="4378451"/>
                <a:ext cx="88808" cy="56864"/>
              </a:xfrm>
              <a:custGeom>
                <a:avLst/>
                <a:gdLst/>
                <a:ahLst/>
                <a:cxnLst/>
                <a:rect l="l" t="t" r="r" b="b"/>
                <a:pathLst>
                  <a:path w="88808" h="56864" extrusionOk="0">
                    <a:moveTo>
                      <a:pt x="21360" y="43053"/>
                    </a:moveTo>
                    <a:cubicBezTo>
                      <a:pt x="23074" y="43053"/>
                      <a:pt x="24789" y="42863"/>
                      <a:pt x="26313" y="42482"/>
                    </a:cubicBezTo>
                    <a:lnTo>
                      <a:pt x="32885" y="53817"/>
                    </a:lnTo>
                    <a:cubicBezTo>
                      <a:pt x="34028" y="55722"/>
                      <a:pt x="36028" y="56865"/>
                      <a:pt x="38219" y="56865"/>
                    </a:cubicBezTo>
                    <a:lnTo>
                      <a:pt x="82701" y="56865"/>
                    </a:lnTo>
                    <a:cubicBezTo>
                      <a:pt x="90797" y="56579"/>
                      <a:pt x="90892" y="44863"/>
                      <a:pt x="82701" y="44577"/>
                    </a:cubicBezTo>
                    <a:lnTo>
                      <a:pt x="41743" y="44577"/>
                    </a:lnTo>
                    <a:lnTo>
                      <a:pt x="36981" y="36291"/>
                    </a:lnTo>
                    <a:cubicBezTo>
                      <a:pt x="49840" y="22860"/>
                      <a:pt x="40124" y="-95"/>
                      <a:pt x="21360" y="0"/>
                    </a:cubicBezTo>
                    <a:cubicBezTo>
                      <a:pt x="-7120" y="1048"/>
                      <a:pt x="-7120" y="42006"/>
                      <a:pt x="21360" y="43053"/>
                    </a:cubicBezTo>
                    <a:close/>
                    <a:moveTo>
                      <a:pt x="21360" y="12573"/>
                    </a:moveTo>
                    <a:cubicBezTo>
                      <a:pt x="26408" y="12573"/>
                      <a:pt x="30599" y="16669"/>
                      <a:pt x="30599" y="21813"/>
                    </a:cubicBezTo>
                    <a:cubicBezTo>
                      <a:pt x="30123" y="34005"/>
                      <a:pt x="12597" y="34005"/>
                      <a:pt x="12121" y="21813"/>
                    </a:cubicBezTo>
                    <a:cubicBezTo>
                      <a:pt x="12121" y="16764"/>
                      <a:pt x="16216" y="12573"/>
                      <a:pt x="21360" y="12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 name="Google Shape;4084;p69"/>
              <p:cNvSpPr/>
              <p:nvPr/>
            </p:nvSpPr>
            <p:spPr>
              <a:xfrm>
                <a:off x="4083174" y="4456175"/>
                <a:ext cx="89036" cy="56864"/>
              </a:xfrm>
              <a:custGeom>
                <a:avLst/>
                <a:gdLst/>
                <a:ahLst/>
                <a:cxnLst/>
                <a:rect l="l" t="t" r="r" b="b"/>
                <a:pathLst>
                  <a:path w="89036" h="56864" extrusionOk="0">
                    <a:moveTo>
                      <a:pt x="82870" y="0"/>
                    </a:moveTo>
                    <a:lnTo>
                      <a:pt x="38388" y="0"/>
                    </a:lnTo>
                    <a:cubicBezTo>
                      <a:pt x="36197" y="0"/>
                      <a:pt x="34197" y="1143"/>
                      <a:pt x="33054" y="3048"/>
                    </a:cubicBezTo>
                    <a:lnTo>
                      <a:pt x="26482" y="14383"/>
                    </a:lnTo>
                    <a:cubicBezTo>
                      <a:pt x="13242" y="11049"/>
                      <a:pt x="-188" y="21622"/>
                      <a:pt x="2" y="35338"/>
                    </a:cubicBezTo>
                    <a:cubicBezTo>
                      <a:pt x="2" y="47244"/>
                      <a:pt x="9622" y="56864"/>
                      <a:pt x="21529" y="56864"/>
                    </a:cubicBezTo>
                    <a:cubicBezTo>
                      <a:pt x="40388" y="56864"/>
                      <a:pt x="50008" y="34004"/>
                      <a:pt x="37150" y="20574"/>
                    </a:cubicBezTo>
                    <a:lnTo>
                      <a:pt x="41912" y="12287"/>
                    </a:lnTo>
                    <a:lnTo>
                      <a:pt x="82679" y="12287"/>
                    </a:lnTo>
                    <a:cubicBezTo>
                      <a:pt x="85727" y="12287"/>
                      <a:pt x="88489" y="10096"/>
                      <a:pt x="88966" y="7049"/>
                    </a:cubicBezTo>
                    <a:cubicBezTo>
                      <a:pt x="89537" y="3238"/>
                      <a:pt x="86584" y="0"/>
                      <a:pt x="82870" y="0"/>
                    </a:cubicBezTo>
                    <a:close/>
                    <a:moveTo>
                      <a:pt x="21529" y="44863"/>
                    </a:moveTo>
                    <a:cubicBezTo>
                      <a:pt x="16480" y="44863"/>
                      <a:pt x="12289" y="40767"/>
                      <a:pt x="12289" y="35624"/>
                    </a:cubicBezTo>
                    <a:cubicBezTo>
                      <a:pt x="12766" y="23432"/>
                      <a:pt x="30292" y="23432"/>
                      <a:pt x="30768" y="35624"/>
                    </a:cubicBezTo>
                    <a:cubicBezTo>
                      <a:pt x="30768" y="40672"/>
                      <a:pt x="26672" y="44863"/>
                      <a:pt x="21529" y="448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7" name="Google Shape;4085;p69"/>
            <p:cNvSpPr/>
            <p:nvPr/>
          </p:nvSpPr>
          <p:spPr>
            <a:xfrm>
              <a:off x="2428454" y="4036622"/>
              <a:ext cx="121182" cy="119208"/>
            </a:xfrm>
            <a:custGeom>
              <a:avLst/>
              <a:gdLst/>
              <a:ahLst/>
              <a:cxnLst/>
              <a:rect l="l" t="t" r="r" b="b"/>
              <a:pathLst>
                <a:path w="109617" h="107822" extrusionOk="0">
                  <a:moveTo>
                    <a:pt x="0" y="54769"/>
                  </a:moveTo>
                  <a:cubicBezTo>
                    <a:pt x="0" y="79629"/>
                    <a:pt x="16669" y="101155"/>
                    <a:pt x="40196" y="107728"/>
                  </a:cubicBezTo>
                  <a:lnTo>
                    <a:pt x="40196" y="55245"/>
                  </a:lnTo>
                  <a:cubicBezTo>
                    <a:pt x="40196" y="46577"/>
                    <a:pt x="47339" y="39529"/>
                    <a:pt x="56007" y="40100"/>
                  </a:cubicBezTo>
                  <a:cubicBezTo>
                    <a:pt x="63627" y="40576"/>
                    <a:pt x="69723" y="47054"/>
                    <a:pt x="69723" y="54864"/>
                  </a:cubicBezTo>
                  <a:lnTo>
                    <a:pt x="69723" y="107823"/>
                  </a:lnTo>
                  <a:cubicBezTo>
                    <a:pt x="130492" y="89725"/>
                    <a:pt x="118872" y="1238"/>
                    <a:pt x="54959" y="0"/>
                  </a:cubicBezTo>
                  <a:cubicBezTo>
                    <a:pt x="24575" y="0"/>
                    <a:pt x="0" y="24575"/>
                    <a:pt x="0" y="54959"/>
                  </a:cubicBezTo>
                  <a:lnTo>
                    <a:pt x="0" y="5495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 name="Google Shape;4086;p69"/>
            <p:cNvSpPr/>
            <p:nvPr/>
          </p:nvSpPr>
          <p:spPr>
            <a:xfrm>
              <a:off x="2402761" y="4074055"/>
              <a:ext cx="207650" cy="303345"/>
            </a:xfrm>
            <a:custGeom>
              <a:avLst/>
              <a:gdLst/>
              <a:ahLst/>
              <a:cxnLst/>
              <a:rect l="l" t="t" r="r" b="b"/>
              <a:pathLst>
                <a:path w="187834" h="274371" extrusionOk="0">
                  <a:moveTo>
                    <a:pt x="187833" y="133021"/>
                  </a:moveTo>
                  <a:cubicBezTo>
                    <a:pt x="188023" y="116257"/>
                    <a:pt x="168688" y="106160"/>
                    <a:pt x="155162" y="115685"/>
                  </a:cubicBezTo>
                  <a:cubicBezTo>
                    <a:pt x="149162" y="105493"/>
                    <a:pt x="134969" y="102541"/>
                    <a:pt x="125444" y="109399"/>
                  </a:cubicBezTo>
                  <a:cubicBezTo>
                    <a:pt x="120110" y="100636"/>
                    <a:pt x="108299" y="97016"/>
                    <a:pt x="99060" y="101493"/>
                  </a:cubicBezTo>
                  <a:lnTo>
                    <a:pt x="99060" y="21388"/>
                  </a:lnTo>
                  <a:cubicBezTo>
                    <a:pt x="99060" y="9100"/>
                    <a:pt x="89059" y="-805"/>
                    <a:pt x="76771" y="52"/>
                  </a:cubicBezTo>
                  <a:cubicBezTo>
                    <a:pt x="65913" y="718"/>
                    <a:pt x="57245" y="9862"/>
                    <a:pt x="57245" y="21007"/>
                  </a:cubicBezTo>
                  <a:lnTo>
                    <a:pt x="57245" y="166739"/>
                  </a:lnTo>
                  <a:cubicBezTo>
                    <a:pt x="57245" y="166739"/>
                    <a:pt x="45053" y="160643"/>
                    <a:pt x="45053" y="160643"/>
                  </a:cubicBezTo>
                  <a:lnTo>
                    <a:pt x="42481" y="138641"/>
                  </a:lnTo>
                  <a:cubicBezTo>
                    <a:pt x="40100" y="110637"/>
                    <a:pt x="1048" y="111685"/>
                    <a:pt x="0" y="139212"/>
                  </a:cubicBezTo>
                  <a:lnTo>
                    <a:pt x="0" y="179598"/>
                  </a:lnTo>
                  <a:cubicBezTo>
                    <a:pt x="0" y="189218"/>
                    <a:pt x="3524" y="196457"/>
                    <a:pt x="11525" y="203029"/>
                  </a:cubicBezTo>
                  <a:cubicBezTo>
                    <a:pt x="12001" y="203506"/>
                    <a:pt x="56674" y="234367"/>
                    <a:pt x="57150" y="234843"/>
                  </a:cubicBezTo>
                  <a:lnTo>
                    <a:pt x="57150" y="268180"/>
                  </a:lnTo>
                  <a:cubicBezTo>
                    <a:pt x="57150" y="271514"/>
                    <a:pt x="60008" y="274372"/>
                    <a:pt x="63246" y="274372"/>
                  </a:cubicBezTo>
                  <a:lnTo>
                    <a:pt x="181546" y="274372"/>
                  </a:lnTo>
                  <a:cubicBezTo>
                    <a:pt x="182309" y="274372"/>
                    <a:pt x="183071" y="274277"/>
                    <a:pt x="183737" y="273991"/>
                  </a:cubicBezTo>
                  <a:cubicBezTo>
                    <a:pt x="186214" y="273038"/>
                    <a:pt x="187738" y="270657"/>
                    <a:pt x="187738" y="268180"/>
                  </a:cubicBezTo>
                  <a:cubicBezTo>
                    <a:pt x="187738" y="268180"/>
                    <a:pt x="187738" y="133021"/>
                    <a:pt x="187738" y="133021"/>
                  </a:cubicBezTo>
                  <a:lnTo>
                    <a:pt x="187738" y="133021"/>
                  </a:lnTo>
                  <a:close/>
                  <a:moveTo>
                    <a:pt x="69533" y="262085"/>
                  </a:moveTo>
                  <a:lnTo>
                    <a:pt x="69533" y="230938"/>
                  </a:lnTo>
                  <a:cubicBezTo>
                    <a:pt x="69533" y="228937"/>
                    <a:pt x="68580" y="227032"/>
                    <a:pt x="66866" y="225889"/>
                  </a:cubicBezTo>
                  <a:lnTo>
                    <a:pt x="19145" y="193028"/>
                  </a:lnTo>
                  <a:cubicBezTo>
                    <a:pt x="14192" y="188932"/>
                    <a:pt x="12287" y="185122"/>
                    <a:pt x="12287" y="179503"/>
                  </a:cubicBezTo>
                  <a:lnTo>
                    <a:pt x="12287" y="139498"/>
                  </a:lnTo>
                  <a:cubicBezTo>
                    <a:pt x="12954" y="127877"/>
                    <a:pt x="29051" y="127877"/>
                    <a:pt x="29908" y="139879"/>
                  </a:cubicBezTo>
                  <a:cubicBezTo>
                    <a:pt x="29908" y="139974"/>
                    <a:pt x="29908" y="140069"/>
                    <a:pt x="29908" y="140164"/>
                  </a:cubicBezTo>
                  <a:lnTo>
                    <a:pt x="32861" y="165311"/>
                  </a:lnTo>
                  <a:cubicBezTo>
                    <a:pt x="33147" y="167406"/>
                    <a:pt x="34385" y="169121"/>
                    <a:pt x="36195" y="170073"/>
                  </a:cubicBezTo>
                  <a:lnTo>
                    <a:pt x="60388" y="182170"/>
                  </a:lnTo>
                  <a:cubicBezTo>
                    <a:pt x="64294" y="184265"/>
                    <a:pt x="69533" y="181122"/>
                    <a:pt x="69437" y="176645"/>
                  </a:cubicBezTo>
                  <a:lnTo>
                    <a:pt x="69437" y="21102"/>
                  </a:lnTo>
                  <a:cubicBezTo>
                    <a:pt x="69437" y="16435"/>
                    <a:pt x="72962" y="12434"/>
                    <a:pt x="77629" y="12244"/>
                  </a:cubicBezTo>
                  <a:cubicBezTo>
                    <a:pt x="82582" y="12053"/>
                    <a:pt x="86677" y="15958"/>
                    <a:pt x="86677" y="20816"/>
                  </a:cubicBezTo>
                  <a:lnTo>
                    <a:pt x="86677" y="120448"/>
                  </a:lnTo>
                  <a:cubicBezTo>
                    <a:pt x="86963" y="128544"/>
                    <a:pt x="98584" y="128544"/>
                    <a:pt x="98869" y="120448"/>
                  </a:cubicBezTo>
                  <a:cubicBezTo>
                    <a:pt x="98869" y="112828"/>
                    <a:pt x="108299" y="108827"/>
                    <a:pt x="113633" y="114352"/>
                  </a:cubicBezTo>
                  <a:cubicBezTo>
                    <a:pt x="115252" y="115971"/>
                    <a:pt x="116205" y="118162"/>
                    <a:pt x="116205" y="120448"/>
                  </a:cubicBezTo>
                  <a:lnTo>
                    <a:pt x="116205" y="126449"/>
                  </a:lnTo>
                  <a:cubicBezTo>
                    <a:pt x="116205" y="129306"/>
                    <a:pt x="118110" y="131973"/>
                    <a:pt x="120967" y="132640"/>
                  </a:cubicBezTo>
                  <a:cubicBezTo>
                    <a:pt x="125063" y="133592"/>
                    <a:pt x="128683" y="130544"/>
                    <a:pt x="128683" y="126544"/>
                  </a:cubicBezTo>
                  <a:cubicBezTo>
                    <a:pt x="128683" y="121686"/>
                    <a:pt x="132683" y="117686"/>
                    <a:pt x="137541" y="117686"/>
                  </a:cubicBezTo>
                  <a:cubicBezTo>
                    <a:pt x="142208" y="117590"/>
                    <a:pt x="146494" y="121781"/>
                    <a:pt x="146399" y="126544"/>
                  </a:cubicBezTo>
                  <a:lnTo>
                    <a:pt x="146399" y="132735"/>
                  </a:lnTo>
                  <a:cubicBezTo>
                    <a:pt x="146399" y="135974"/>
                    <a:pt x="148876" y="138831"/>
                    <a:pt x="152114" y="139117"/>
                  </a:cubicBezTo>
                  <a:cubicBezTo>
                    <a:pt x="155638" y="139307"/>
                    <a:pt x="158591" y="136545"/>
                    <a:pt x="158591" y="133021"/>
                  </a:cubicBezTo>
                  <a:cubicBezTo>
                    <a:pt x="159067" y="121495"/>
                    <a:pt x="175450" y="121495"/>
                    <a:pt x="175927" y="133021"/>
                  </a:cubicBezTo>
                  <a:lnTo>
                    <a:pt x="175927" y="262085"/>
                  </a:lnTo>
                  <a:cubicBezTo>
                    <a:pt x="175927" y="262085"/>
                    <a:pt x="69533" y="262085"/>
                    <a:pt x="69533" y="262085"/>
                  </a:cubicBezTo>
                  <a:lnTo>
                    <a:pt x="69533" y="2620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6" name="Google Shape;3939;p69"/>
          <p:cNvGrpSpPr/>
          <p:nvPr/>
        </p:nvGrpSpPr>
        <p:grpSpPr>
          <a:xfrm>
            <a:off x="322221" y="2554406"/>
            <a:ext cx="449961" cy="449784"/>
            <a:chOff x="5617114" y="2806577"/>
            <a:chExt cx="348013" cy="347876"/>
          </a:xfrm>
        </p:grpSpPr>
        <p:sp>
          <p:nvSpPr>
            <p:cNvPr id="27" name="Google Shape;3940;p69"/>
            <p:cNvSpPr/>
            <p:nvPr/>
          </p:nvSpPr>
          <p:spPr>
            <a:xfrm>
              <a:off x="5650915" y="2889287"/>
              <a:ext cx="280200" cy="176812"/>
            </a:xfrm>
            <a:custGeom>
              <a:avLst/>
              <a:gdLst/>
              <a:ahLst/>
              <a:cxnLst/>
              <a:rect l="l" t="t" r="r" b="b"/>
              <a:pathLst>
                <a:path w="253460" h="159924" extrusionOk="0">
                  <a:moveTo>
                    <a:pt x="95" y="0"/>
                  </a:moveTo>
                  <a:lnTo>
                    <a:pt x="95" y="159925"/>
                  </a:lnTo>
                  <a:lnTo>
                    <a:pt x="253460" y="159925"/>
                  </a:lnTo>
                  <a:lnTo>
                    <a:pt x="253460" y="0"/>
                  </a:lnTo>
                  <a:lnTo>
                    <a:pt x="204311" y="0"/>
                  </a:lnTo>
                  <a:cubicBezTo>
                    <a:pt x="204311" y="13525"/>
                    <a:pt x="193262" y="24575"/>
                    <a:pt x="179642" y="24575"/>
                  </a:cubicBezTo>
                  <a:lnTo>
                    <a:pt x="66866" y="24575"/>
                  </a:lnTo>
                  <a:cubicBezTo>
                    <a:pt x="54483" y="24860"/>
                    <a:pt x="45434" y="11240"/>
                    <a:pt x="50483" y="0"/>
                  </a:cubicBezTo>
                  <a:lnTo>
                    <a:pt x="0" y="0"/>
                  </a:ln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 name="Google Shape;3941;p69"/>
            <p:cNvSpPr/>
            <p:nvPr/>
          </p:nvSpPr>
          <p:spPr>
            <a:xfrm>
              <a:off x="5617114" y="2806577"/>
              <a:ext cx="348013" cy="347876"/>
            </a:xfrm>
            <a:custGeom>
              <a:avLst/>
              <a:gdLst/>
              <a:ahLst/>
              <a:cxnLst/>
              <a:rect l="l" t="t" r="r" b="b"/>
              <a:pathLst>
                <a:path w="314801" h="314649" extrusionOk="0">
                  <a:moveTo>
                    <a:pt x="296418" y="44044"/>
                  </a:moveTo>
                  <a:lnTo>
                    <a:pt x="218122" y="44044"/>
                  </a:lnTo>
                  <a:cubicBezTo>
                    <a:pt x="211836" y="-6152"/>
                    <a:pt x="143256" y="-16725"/>
                    <a:pt x="122206" y="29471"/>
                  </a:cubicBezTo>
                  <a:cubicBezTo>
                    <a:pt x="112109" y="30614"/>
                    <a:pt x="103251" y="36139"/>
                    <a:pt x="97727" y="44044"/>
                  </a:cubicBezTo>
                  <a:lnTo>
                    <a:pt x="18479" y="44044"/>
                  </a:lnTo>
                  <a:cubicBezTo>
                    <a:pt x="8287" y="44044"/>
                    <a:pt x="0" y="52331"/>
                    <a:pt x="0" y="62523"/>
                  </a:cubicBezTo>
                  <a:lnTo>
                    <a:pt x="0" y="247022"/>
                  </a:lnTo>
                  <a:cubicBezTo>
                    <a:pt x="0" y="257214"/>
                    <a:pt x="8287" y="265501"/>
                    <a:pt x="18479" y="265501"/>
                  </a:cubicBezTo>
                  <a:lnTo>
                    <a:pt x="125730" y="265501"/>
                  </a:lnTo>
                  <a:lnTo>
                    <a:pt x="115824" y="302362"/>
                  </a:lnTo>
                  <a:lnTo>
                    <a:pt x="108204" y="302362"/>
                  </a:lnTo>
                  <a:cubicBezTo>
                    <a:pt x="100108" y="302648"/>
                    <a:pt x="100013" y="314364"/>
                    <a:pt x="108204" y="314650"/>
                  </a:cubicBezTo>
                  <a:lnTo>
                    <a:pt x="206597" y="314650"/>
                  </a:lnTo>
                  <a:cubicBezTo>
                    <a:pt x="214694" y="314364"/>
                    <a:pt x="214789" y="302648"/>
                    <a:pt x="206597" y="302362"/>
                  </a:cubicBezTo>
                  <a:lnTo>
                    <a:pt x="198977" y="302362"/>
                  </a:lnTo>
                  <a:lnTo>
                    <a:pt x="189071" y="265501"/>
                  </a:lnTo>
                  <a:lnTo>
                    <a:pt x="296323" y="265501"/>
                  </a:lnTo>
                  <a:cubicBezTo>
                    <a:pt x="306514" y="265501"/>
                    <a:pt x="314801" y="257214"/>
                    <a:pt x="314801" y="247022"/>
                  </a:cubicBezTo>
                  <a:lnTo>
                    <a:pt x="314801" y="62523"/>
                  </a:lnTo>
                  <a:cubicBezTo>
                    <a:pt x="314801" y="52331"/>
                    <a:pt x="306514" y="44044"/>
                    <a:pt x="296323" y="44044"/>
                  </a:cubicBezTo>
                  <a:close/>
                  <a:moveTo>
                    <a:pt x="126111" y="41473"/>
                  </a:moveTo>
                  <a:cubicBezTo>
                    <a:pt x="128778" y="41568"/>
                    <a:pt x="131350" y="39949"/>
                    <a:pt x="132207" y="37377"/>
                  </a:cubicBezTo>
                  <a:cubicBezTo>
                    <a:pt x="146876" y="-2533"/>
                    <a:pt x="205550" y="7468"/>
                    <a:pt x="206121" y="50045"/>
                  </a:cubicBezTo>
                  <a:cubicBezTo>
                    <a:pt x="206121" y="53284"/>
                    <a:pt x="208502" y="56046"/>
                    <a:pt x="211741" y="56332"/>
                  </a:cubicBezTo>
                  <a:cubicBezTo>
                    <a:pt x="222599" y="57189"/>
                    <a:pt x="230791" y="67571"/>
                    <a:pt x="228314" y="78811"/>
                  </a:cubicBezTo>
                  <a:cubicBezTo>
                    <a:pt x="226409" y="87288"/>
                    <a:pt x="218599" y="93289"/>
                    <a:pt x="209931" y="93289"/>
                  </a:cubicBezTo>
                  <a:lnTo>
                    <a:pt x="97536" y="93289"/>
                  </a:lnTo>
                  <a:cubicBezTo>
                    <a:pt x="82201" y="92717"/>
                    <a:pt x="82105" y="70619"/>
                    <a:pt x="97536" y="70048"/>
                  </a:cubicBezTo>
                  <a:cubicBezTo>
                    <a:pt x="100965" y="70048"/>
                    <a:pt x="103727" y="67285"/>
                    <a:pt x="103727" y="63856"/>
                  </a:cubicBezTo>
                  <a:cubicBezTo>
                    <a:pt x="103727" y="51474"/>
                    <a:pt x="113729" y="41473"/>
                    <a:pt x="126111" y="41473"/>
                  </a:cubicBezTo>
                  <a:close/>
                  <a:moveTo>
                    <a:pt x="157448" y="179109"/>
                  </a:moveTo>
                  <a:cubicBezTo>
                    <a:pt x="162496" y="179109"/>
                    <a:pt x="166688" y="183205"/>
                    <a:pt x="166688" y="188348"/>
                  </a:cubicBezTo>
                  <a:cubicBezTo>
                    <a:pt x="166211" y="200540"/>
                    <a:pt x="148685" y="200540"/>
                    <a:pt x="148209" y="188348"/>
                  </a:cubicBezTo>
                  <a:cubicBezTo>
                    <a:pt x="148209" y="183300"/>
                    <a:pt x="152305" y="179109"/>
                    <a:pt x="157448" y="179109"/>
                  </a:cubicBezTo>
                  <a:close/>
                  <a:moveTo>
                    <a:pt x="18479" y="56332"/>
                  </a:moveTo>
                  <a:lnTo>
                    <a:pt x="92297" y="56332"/>
                  </a:lnTo>
                  <a:cubicBezTo>
                    <a:pt x="92107" y="56998"/>
                    <a:pt x="92012" y="57665"/>
                    <a:pt x="91916" y="58427"/>
                  </a:cubicBezTo>
                  <a:cubicBezTo>
                    <a:pt x="64865" y="65666"/>
                    <a:pt x="69342" y="104909"/>
                    <a:pt x="97631" y="105576"/>
                  </a:cubicBezTo>
                  <a:cubicBezTo>
                    <a:pt x="97631" y="105576"/>
                    <a:pt x="120587" y="105576"/>
                    <a:pt x="120587" y="105576"/>
                  </a:cubicBezTo>
                  <a:lnTo>
                    <a:pt x="120587" y="128436"/>
                  </a:lnTo>
                  <a:lnTo>
                    <a:pt x="105918" y="138723"/>
                  </a:lnTo>
                  <a:cubicBezTo>
                    <a:pt x="92393" y="126150"/>
                    <a:pt x="69818" y="135961"/>
                    <a:pt x="69818" y="154534"/>
                  </a:cubicBezTo>
                  <a:cubicBezTo>
                    <a:pt x="69818" y="166441"/>
                    <a:pt x="79438" y="176061"/>
                    <a:pt x="91345" y="176061"/>
                  </a:cubicBezTo>
                  <a:cubicBezTo>
                    <a:pt x="105156" y="176251"/>
                    <a:pt x="115729" y="162535"/>
                    <a:pt x="112204" y="149296"/>
                  </a:cubicBezTo>
                  <a:lnTo>
                    <a:pt x="130207" y="136627"/>
                  </a:lnTo>
                  <a:cubicBezTo>
                    <a:pt x="131826" y="135484"/>
                    <a:pt x="132779" y="133579"/>
                    <a:pt x="132779" y="131579"/>
                  </a:cubicBezTo>
                  <a:lnTo>
                    <a:pt x="132779" y="105576"/>
                  </a:lnTo>
                  <a:lnTo>
                    <a:pt x="151257" y="105576"/>
                  </a:lnTo>
                  <a:cubicBezTo>
                    <a:pt x="151257" y="105576"/>
                    <a:pt x="151257" y="167965"/>
                    <a:pt x="151257" y="167965"/>
                  </a:cubicBezTo>
                  <a:cubicBezTo>
                    <a:pt x="127826" y="175394"/>
                    <a:pt x="132493" y="209589"/>
                    <a:pt x="157448" y="210160"/>
                  </a:cubicBezTo>
                  <a:cubicBezTo>
                    <a:pt x="182309" y="209589"/>
                    <a:pt x="187071" y="175394"/>
                    <a:pt x="163639" y="167965"/>
                  </a:cubicBezTo>
                  <a:lnTo>
                    <a:pt x="163639" y="105576"/>
                  </a:lnTo>
                  <a:lnTo>
                    <a:pt x="182118" y="105576"/>
                  </a:lnTo>
                  <a:lnTo>
                    <a:pt x="182118" y="131579"/>
                  </a:lnTo>
                  <a:cubicBezTo>
                    <a:pt x="182118" y="133579"/>
                    <a:pt x="183071" y="135484"/>
                    <a:pt x="184690" y="136627"/>
                  </a:cubicBezTo>
                  <a:lnTo>
                    <a:pt x="202692" y="149296"/>
                  </a:lnTo>
                  <a:cubicBezTo>
                    <a:pt x="199168" y="162631"/>
                    <a:pt x="209740" y="176251"/>
                    <a:pt x="223552" y="176061"/>
                  </a:cubicBezTo>
                  <a:cubicBezTo>
                    <a:pt x="235458" y="176061"/>
                    <a:pt x="245078" y="166441"/>
                    <a:pt x="245078" y="154534"/>
                  </a:cubicBezTo>
                  <a:cubicBezTo>
                    <a:pt x="245078" y="135865"/>
                    <a:pt x="222504" y="126055"/>
                    <a:pt x="208979" y="138723"/>
                  </a:cubicBezTo>
                  <a:lnTo>
                    <a:pt x="194310" y="128436"/>
                  </a:lnTo>
                  <a:lnTo>
                    <a:pt x="194310" y="105576"/>
                  </a:lnTo>
                  <a:lnTo>
                    <a:pt x="210312" y="105576"/>
                  </a:lnTo>
                  <a:cubicBezTo>
                    <a:pt x="235458" y="105766"/>
                    <a:pt x="250127" y="76144"/>
                    <a:pt x="234887" y="56332"/>
                  </a:cubicBezTo>
                  <a:lnTo>
                    <a:pt x="296323" y="56332"/>
                  </a:lnTo>
                  <a:cubicBezTo>
                    <a:pt x="299752" y="56332"/>
                    <a:pt x="302514" y="59094"/>
                    <a:pt x="302514" y="62523"/>
                  </a:cubicBezTo>
                  <a:lnTo>
                    <a:pt x="302514" y="228544"/>
                  </a:lnTo>
                  <a:lnTo>
                    <a:pt x="12192" y="228544"/>
                  </a:lnTo>
                  <a:lnTo>
                    <a:pt x="12192" y="62523"/>
                  </a:lnTo>
                  <a:cubicBezTo>
                    <a:pt x="12192" y="59094"/>
                    <a:pt x="14954" y="56332"/>
                    <a:pt x="18383" y="56332"/>
                  </a:cubicBezTo>
                  <a:close/>
                  <a:moveTo>
                    <a:pt x="100584" y="154344"/>
                  </a:moveTo>
                  <a:cubicBezTo>
                    <a:pt x="100584" y="159392"/>
                    <a:pt x="96488" y="163583"/>
                    <a:pt x="91345" y="163583"/>
                  </a:cubicBezTo>
                  <a:cubicBezTo>
                    <a:pt x="79153" y="163107"/>
                    <a:pt x="79153" y="145581"/>
                    <a:pt x="91345" y="145105"/>
                  </a:cubicBezTo>
                  <a:cubicBezTo>
                    <a:pt x="96393" y="145105"/>
                    <a:pt x="100584" y="149200"/>
                    <a:pt x="100584" y="154344"/>
                  </a:cubicBezTo>
                  <a:close/>
                  <a:moveTo>
                    <a:pt x="223552" y="145105"/>
                  </a:moveTo>
                  <a:cubicBezTo>
                    <a:pt x="228600" y="145105"/>
                    <a:pt x="232791" y="149200"/>
                    <a:pt x="232791" y="154344"/>
                  </a:cubicBezTo>
                  <a:cubicBezTo>
                    <a:pt x="232315" y="166536"/>
                    <a:pt x="214789" y="166536"/>
                    <a:pt x="214313" y="154344"/>
                  </a:cubicBezTo>
                  <a:cubicBezTo>
                    <a:pt x="214313" y="149296"/>
                    <a:pt x="218408" y="145105"/>
                    <a:pt x="223552" y="145105"/>
                  </a:cubicBezTo>
                  <a:close/>
                  <a:moveTo>
                    <a:pt x="186309" y="302362"/>
                  </a:moveTo>
                  <a:lnTo>
                    <a:pt x="128588" y="302362"/>
                  </a:lnTo>
                  <a:lnTo>
                    <a:pt x="138494" y="265501"/>
                  </a:lnTo>
                  <a:lnTo>
                    <a:pt x="176498" y="265501"/>
                  </a:lnTo>
                  <a:lnTo>
                    <a:pt x="186404" y="302362"/>
                  </a:lnTo>
                  <a:close/>
                  <a:moveTo>
                    <a:pt x="296418" y="253118"/>
                  </a:moveTo>
                  <a:lnTo>
                    <a:pt x="18383" y="253118"/>
                  </a:lnTo>
                  <a:cubicBezTo>
                    <a:pt x="14954" y="253118"/>
                    <a:pt x="12192" y="250356"/>
                    <a:pt x="12192" y="246927"/>
                  </a:cubicBezTo>
                  <a:lnTo>
                    <a:pt x="12192" y="240736"/>
                  </a:lnTo>
                  <a:lnTo>
                    <a:pt x="302514" y="240736"/>
                  </a:lnTo>
                  <a:lnTo>
                    <a:pt x="302514" y="246927"/>
                  </a:lnTo>
                  <a:cubicBezTo>
                    <a:pt x="302514" y="250356"/>
                    <a:pt x="299752" y="253118"/>
                    <a:pt x="296323" y="2531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9" name="Google Shape;3752;p69"/>
          <p:cNvGrpSpPr/>
          <p:nvPr/>
        </p:nvGrpSpPr>
        <p:grpSpPr>
          <a:xfrm rot="703514">
            <a:off x="6953652" y="517775"/>
            <a:ext cx="425774" cy="542589"/>
            <a:chOff x="4832032" y="1583911"/>
            <a:chExt cx="273236" cy="348201"/>
          </a:xfrm>
        </p:grpSpPr>
        <p:sp>
          <p:nvSpPr>
            <p:cNvPr id="30" name="Google Shape;3753;p69"/>
            <p:cNvSpPr/>
            <p:nvPr/>
          </p:nvSpPr>
          <p:spPr>
            <a:xfrm>
              <a:off x="4893896" y="1645802"/>
              <a:ext cx="149574" cy="164496"/>
            </a:xfrm>
            <a:custGeom>
              <a:avLst/>
              <a:gdLst/>
              <a:ahLst/>
              <a:cxnLst/>
              <a:rect l="l" t="t" r="r" b="b"/>
              <a:pathLst>
                <a:path w="135300" h="148784" extrusionOk="0">
                  <a:moveTo>
                    <a:pt x="101464" y="148784"/>
                  </a:moveTo>
                  <a:cubicBezTo>
                    <a:pt x="101464" y="136211"/>
                    <a:pt x="103274" y="132401"/>
                    <a:pt x="121467" y="108589"/>
                  </a:cubicBezTo>
                  <a:cubicBezTo>
                    <a:pt x="155280" y="65250"/>
                    <a:pt x="123181" y="-568"/>
                    <a:pt x="67651" y="4"/>
                  </a:cubicBezTo>
                  <a:cubicBezTo>
                    <a:pt x="12120" y="-568"/>
                    <a:pt x="-19980" y="65250"/>
                    <a:pt x="13834" y="108589"/>
                  </a:cubicBezTo>
                  <a:cubicBezTo>
                    <a:pt x="32027" y="132496"/>
                    <a:pt x="33837" y="136211"/>
                    <a:pt x="33837" y="148784"/>
                  </a:cubicBezTo>
                  <a:lnTo>
                    <a:pt x="101464" y="1487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1" name="Google Shape;3754;p69"/>
            <p:cNvGrpSpPr/>
            <p:nvPr/>
          </p:nvGrpSpPr>
          <p:grpSpPr>
            <a:xfrm>
              <a:off x="4832032" y="1583911"/>
              <a:ext cx="273236" cy="348201"/>
              <a:chOff x="6329386" y="2166961"/>
              <a:chExt cx="247161" cy="314943"/>
            </a:xfrm>
          </p:grpSpPr>
          <p:sp>
            <p:nvSpPr>
              <p:cNvPr id="32" name="Google Shape;3755;p69"/>
              <p:cNvSpPr/>
              <p:nvPr/>
            </p:nvSpPr>
            <p:spPr>
              <a:xfrm>
                <a:off x="6413087" y="2365628"/>
                <a:ext cx="80105" cy="116276"/>
              </a:xfrm>
              <a:custGeom>
                <a:avLst/>
                <a:gdLst/>
                <a:ahLst/>
                <a:cxnLst/>
                <a:rect l="l" t="t" r="r" b="b"/>
                <a:pathLst>
                  <a:path w="80105" h="116276" extrusionOk="0">
                    <a:moveTo>
                      <a:pt x="73819" y="0"/>
                    </a:moveTo>
                    <a:lnTo>
                      <a:pt x="6191" y="0"/>
                    </a:lnTo>
                    <a:cubicBezTo>
                      <a:pt x="2762" y="0"/>
                      <a:pt x="0" y="2762"/>
                      <a:pt x="0" y="6191"/>
                    </a:cubicBezTo>
                    <a:lnTo>
                      <a:pt x="0" y="46768"/>
                    </a:lnTo>
                    <a:cubicBezTo>
                      <a:pt x="0" y="57626"/>
                      <a:pt x="8858" y="66484"/>
                      <a:pt x="19717" y="66484"/>
                    </a:cubicBezTo>
                    <a:lnTo>
                      <a:pt x="33909" y="66484"/>
                    </a:lnTo>
                    <a:lnTo>
                      <a:pt x="33909" y="109919"/>
                    </a:lnTo>
                    <a:cubicBezTo>
                      <a:pt x="33909" y="112967"/>
                      <a:pt x="36100" y="115729"/>
                      <a:pt x="39148" y="116205"/>
                    </a:cubicBezTo>
                    <a:cubicBezTo>
                      <a:pt x="42958" y="116776"/>
                      <a:pt x="46196" y="113824"/>
                      <a:pt x="46196" y="110109"/>
                    </a:cubicBezTo>
                    <a:lnTo>
                      <a:pt x="46196" y="66484"/>
                    </a:lnTo>
                    <a:lnTo>
                      <a:pt x="60388" y="66484"/>
                    </a:lnTo>
                    <a:cubicBezTo>
                      <a:pt x="71247" y="66484"/>
                      <a:pt x="80105" y="57626"/>
                      <a:pt x="80105" y="46768"/>
                    </a:cubicBezTo>
                    <a:lnTo>
                      <a:pt x="80105" y="6191"/>
                    </a:lnTo>
                    <a:cubicBezTo>
                      <a:pt x="80105" y="2762"/>
                      <a:pt x="77343" y="0"/>
                      <a:pt x="73914" y="0"/>
                    </a:cubicBezTo>
                    <a:lnTo>
                      <a:pt x="73914" y="0"/>
                    </a:lnTo>
                    <a:close/>
                    <a:moveTo>
                      <a:pt x="67628" y="12287"/>
                    </a:moveTo>
                    <a:lnTo>
                      <a:pt x="67628" y="27051"/>
                    </a:lnTo>
                    <a:lnTo>
                      <a:pt x="12287" y="27051"/>
                    </a:lnTo>
                    <a:lnTo>
                      <a:pt x="12287" y="12287"/>
                    </a:lnTo>
                    <a:lnTo>
                      <a:pt x="67628" y="12287"/>
                    </a:lnTo>
                    <a:close/>
                    <a:moveTo>
                      <a:pt x="60293" y="54102"/>
                    </a:moveTo>
                    <a:lnTo>
                      <a:pt x="19717" y="54102"/>
                    </a:lnTo>
                    <a:cubicBezTo>
                      <a:pt x="15621" y="54102"/>
                      <a:pt x="12382" y="50768"/>
                      <a:pt x="12382" y="46768"/>
                    </a:cubicBezTo>
                    <a:lnTo>
                      <a:pt x="12382" y="39433"/>
                    </a:lnTo>
                    <a:lnTo>
                      <a:pt x="67723" y="39433"/>
                    </a:lnTo>
                    <a:lnTo>
                      <a:pt x="67723" y="46768"/>
                    </a:lnTo>
                    <a:cubicBezTo>
                      <a:pt x="67723" y="50864"/>
                      <a:pt x="64389" y="54102"/>
                      <a:pt x="60388" y="54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3" name="Google Shape;3756;p69"/>
              <p:cNvSpPr/>
              <p:nvPr/>
            </p:nvSpPr>
            <p:spPr>
              <a:xfrm>
                <a:off x="6411967" y="2259805"/>
                <a:ext cx="81870" cy="26670"/>
              </a:xfrm>
              <a:custGeom>
                <a:avLst/>
                <a:gdLst/>
                <a:ahLst/>
                <a:cxnLst/>
                <a:rect l="l" t="t" r="r" b="b"/>
                <a:pathLst>
                  <a:path w="81870" h="26670" extrusionOk="0">
                    <a:moveTo>
                      <a:pt x="40934" y="0"/>
                    </a:moveTo>
                    <a:cubicBezTo>
                      <a:pt x="26170" y="0"/>
                      <a:pt x="12263" y="5715"/>
                      <a:pt x="1786" y="16192"/>
                    </a:cubicBezTo>
                    <a:cubicBezTo>
                      <a:pt x="-595" y="18574"/>
                      <a:pt x="-595" y="22479"/>
                      <a:pt x="1786" y="24860"/>
                    </a:cubicBezTo>
                    <a:cubicBezTo>
                      <a:pt x="4167" y="27241"/>
                      <a:pt x="8072" y="27241"/>
                      <a:pt x="10454" y="24860"/>
                    </a:cubicBezTo>
                    <a:cubicBezTo>
                      <a:pt x="26456" y="8191"/>
                      <a:pt x="55317" y="8191"/>
                      <a:pt x="71319" y="24860"/>
                    </a:cubicBezTo>
                    <a:cubicBezTo>
                      <a:pt x="72557" y="26098"/>
                      <a:pt x="74081" y="26670"/>
                      <a:pt x="75700" y="26670"/>
                    </a:cubicBezTo>
                    <a:cubicBezTo>
                      <a:pt x="81034" y="26670"/>
                      <a:pt x="83987" y="19907"/>
                      <a:pt x="80081" y="16192"/>
                    </a:cubicBezTo>
                    <a:cubicBezTo>
                      <a:pt x="69604" y="5715"/>
                      <a:pt x="55697" y="0"/>
                      <a:pt x="40934" y="0"/>
                    </a:cubicBezTo>
                    <a:lnTo>
                      <a:pt x="409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4" name="Google Shape;3757;p69"/>
              <p:cNvSpPr/>
              <p:nvPr/>
            </p:nvSpPr>
            <p:spPr>
              <a:xfrm>
                <a:off x="6429367" y="2284499"/>
                <a:ext cx="47135" cy="19453"/>
              </a:xfrm>
              <a:custGeom>
                <a:avLst/>
                <a:gdLst/>
                <a:ahLst/>
                <a:cxnLst/>
                <a:rect l="l" t="t" r="r" b="b"/>
                <a:pathLst>
                  <a:path w="47135" h="19453" extrusionOk="0">
                    <a:moveTo>
                      <a:pt x="40965" y="19407"/>
                    </a:moveTo>
                    <a:cubicBezTo>
                      <a:pt x="46299" y="19407"/>
                      <a:pt x="49252" y="12644"/>
                      <a:pt x="45347" y="8930"/>
                    </a:cubicBezTo>
                    <a:cubicBezTo>
                      <a:pt x="33916" y="-2977"/>
                      <a:pt x="13342" y="-2977"/>
                      <a:pt x="1817" y="8930"/>
                    </a:cubicBezTo>
                    <a:cubicBezTo>
                      <a:pt x="-3707" y="14835"/>
                      <a:pt x="4580" y="23217"/>
                      <a:pt x="10485" y="17597"/>
                    </a:cubicBezTo>
                    <a:cubicBezTo>
                      <a:pt x="14009" y="14073"/>
                      <a:pt x="18581" y="12168"/>
                      <a:pt x="23534" y="12168"/>
                    </a:cubicBezTo>
                    <a:cubicBezTo>
                      <a:pt x="28487" y="12168"/>
                      <a:pt x="33059" y="14073"/>
                      <a:pt x="36583" y="17597"/>
                    </a:cubicBezTo>
                    <a:cubicBezTo>
                      <a:pt x="37822" y="18836"/>
                      <a:pt x="39346" y="19407"/>
                      <a:pt x="40965" y="19407"/>
                    </a:cubicBezTo>
                    <a:lnTo>
                      <a:pt x="40965" y="1940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5" name="Google Shape;3758;p69"/>
              <p:cNvSpPr/>
              <p:nvPr/>
            </p:nvSpPr>
            <p:spPr>
              <a:xfrm>
                <a:off x="6446805" y="2309050"/>
                <a:ext cx="12299" cy="12287"/>
              </a:xfrm>
              <a:custGeom>
                <a:avLst/>
                <a:gdLst/>
                <a:ahLst/>
                <a:cxnLst/>
                <a:rect l="l" t="t" r="r" b="b"/>
                <a:pathLst>
                  <a:path w="12299" h="12287" extrusionOk="0">
                    <a:moveTo>
                      <a:pt x="0" y="6096"/>
                    </a:moveTo>
                    <a:cubicBezTo>
                      <a:pt x="0" y="9525"/>
                      <a:pt x="2762" y="12287"/>
                      <a:pt x="6191" y="12287"/>
                    </a:cubicBezTo>
                    <a:cubicBezTo>
                      <a:pt x="14383" y="12002"/>
                      <a:pt x="14288" y="286"/>
                      <a:pt x="6191" y="0"/>
                    </a:cubicBezTo>
                    <a:cubicBezTo>
                      <a:pt x="2762" y="0"/>
                      <a:pt x="0" y="2762"/>
                      <a:pt x="0" y="6191"/>
                    </a:cubicBezTo>
                    <a:lnTo>
                      <a:pt x="0" y="61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6" name="Google Shape;3759;p69"/>
              <p:cNvSpPr/>
              <p:nvPr/>
            </p:nvSpPr>
            <p:spPr>
              <a:xfrm>
                <a:off x="6446900" y="2166961"/>
                <a:ext cx="12287" cy="34432"/>
              </a:xfrm>
              <a:custGeom>
                <a:avLst/>
                <a:gdLst/>
                <a:ahLst/>
                <a:cxnLst/>
                <a:rect l="l" t="t" r="r" b="b"/>
                <a:pathLst>
                  <a:path w="12287" h="34432" extrusionOk="0">
                    <a:moveTo>
                      <a:pt x="12287" y="28075"/>
                    </a:moveTo>
                    <a:lnTo>
                      <a:pt x="12287" y="6358"/>
                    </a:lnTo>
                    <a:cubicBezTo>
                      <a:pt x="12287" y="3310"/>
                      <a:pt x="10096" y="547"/>
                      <a:pt x="7048" y="71"/>
                    </a:cubicBezTo>
                    <a:cubicBezTo>
                      <a:pt x="3238" y="-500"/>
                      <a:pt x="0" y="2452"/>
                      <a:pt x="0" y="6167"/>
                    </a:cubicBezTo>
                    <a:lnTo>
                      <a:pt x="0" y="28265"/>
                    </a:lnTo>
                    <a:cubicBezTo>
                      <a:pt x="0" y="31980"/>
                      <a:pt x="3238" y="34933"/>
                      <a:pt x="7048" y="34361"/>
                    </a:cubicBezTo>
                    <a:cubicBezTo>
                      <a:pt x="10096" y="33885"/>
                      <a:pt x="12287" y="31123"/>
                      <a:pt x="12287" y="28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7" name="Google Shape;3760;p69"/>
              <p:cNvSpPr/>
              <p:nvPr/>
            </p:nvSpPr>
            <p:spPr>
              <a:xfrm>
                <a:off x="6494462" y="2182684"/>
                <a:ext cx="23368" cy="31485"/>
              </a:xfrm>
              <a:custGeom>
                <a:avLst/>
                <a:gdLst/>
                <a:ahLst/>
                <a:cxnLst/>
                <a:rect l="l" t="t" r="r" b="b"/>
                <a:pathLst>
                  <a:path w="23368" h="31485" extrusionOk="0">
                    <a:moveTo>
                      <a:pt x="20257" y="826"/>
                    </a:moveTo>
                    <a:cubicBezTo>
                      <a:pt x="17304" y="-889"/>
                      <a:pt x="13589" y="159"/>
                      <a:pt x="11875" y="3112"/>
                    </a:cubicBezTo>
                    <a:lnTo>
                      <a:pt x="826" y="22257"/>
                    </a:lnTo>
                    <a:cubicBezTo>
                      <a:pt x="-889" y="25210"/>
                      <a:pt x="159" y="28925"/>
                      <a:pt x="3112" y="30639"/>
                    </a:cubicBezTo>
                    <a:cubicBezTo>
                      <a:pt x="5969" y="32354"/>
                      <a:pt x="9779" y="31401"/>
                      <a:pt x="11494" y="28353"/>
                    </a:cubicBezTo>
                    <a:lnTo>
                      <a:pt x="22543" y="9208"/>
                    </a:lnTo>
                    <a:cubicBezTo>
                      <a:pt x="24257" y="6255"/>
                      <a:pt x="23209" y="2540"/>
                      <a:pt x="20257" y="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8" name="Google Shape;3761;p69"/>
              <p:cNvSpPr/>
              <p:nvPr/>
            </p:nvSpPr>
            <p:spPr>
              <a:xfrm>
                <a:off x="6529282" y="2225631"/>
                <a:ext cx="31497" cy="23411"/>
              </a:xfrm>
              <a:custGeom>
                <a:avLst/>
                <a:gdLst/>
                <a:ahLst/>
                <a:cxnLst/>
                <a:rect l="l" t="t" r="r" b="b"/>
                <a:pathLst>
                  <a:path w="31497" h="23411" extrusionOk="0">
                    <a:moveTo>
                      <a:pt x="6201" y="23411"/>
                    </a:moveTo>
                    <a:cubicBezTo>
                      <a:pt x="7249" y="23411"/>
                      <a:pt x="8296" y="23125"/>
                      <a:pt x="9249" y="22554"/>
                    </a:cubicBezTo>
                    <a:lnTo>
                      <a:pt x="28394" y="11505"/>
                    </a:lnTo>
                    <a:cubicBezTo>
                      <a:pt x="35348" y="7219"/>
                      <a:pt x="29442" y="-2973"/>
                      <a:pt x="22203" y="837"/>
                    </a:cubicBezTo>
                    <a:lnTo>
                      <a:pt x="3058" y="11886"/>
                    </a:lnTo>
                    <a:cubicBezTo>
                      <a:pt x="-2372" y="15029"/>
                      <a:pt x="-85" y="23316"/>
                      <a:pt x="6106" y="23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9" name="Google Shape;3762;p69"/>
              <p:cNvSpPr/>
              <p:nvPr/>
            </p:nvSpPr>
            <p:spPr>
              <a:xfrm>
                <a:off x="6542234" y="2284380"/>
                <a:ext cx="34313" cy="12287"/>
              </a:xfrm>
              <a:custGeom>
                <a:avLst/>
                <a:gdLst/>
                <a:ahLst/>
                <a:cxnLst/>
                <a:rect l="l" t="t" r="r" b="b"/>
                <a:pathLst>
                  <a:path w="34313" h="12287" extrusionOk="0">
                    <a:moveTo>
                      <a:pt x="28206" y="0"/>
                    </a:moveTo>
                    <a:lnTo>
                      <a:pt x="6108" y="0"/>
                    </a:lnTo>
                    <a:cubicBezTo>
                      <a:pt x="-1988" y="286"/>
                      <a:pt x="-2084" y="12002"/>
                      <a:pt x="6108" y="12287"/>
                    </a:cubicBezTo>
                    <a:lnTo>
                      <a:pt x="28206" y="12287"/>
                    </a:lnTo>
                    <a:cubicBezTo>
                      <a:pt x="36302" y="12002"/>
                      <a:pt x="36398" y="286"/>
                      <a:pt x="2820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 name="Google Shape;3763;p69"/>
              <p:cNvSpPr/>
              <p:nvPr/>
            </p:nvSpPr>
            <p:spPr>
              <a:xfrm>
                <a:off x="6529418" y="2332131"/>
                <a:ext cx="31410" cy="23400"/>
              </a:xfrm>
              <a:custGeom>
                <a:avLst/>
                <a:gdLst/>
                <a:ahLst/>
                <a:cxnLst/>
                <a:rect l="l" t="t" r="r" b="b"/>
                <a:pathLst>
                  <a:path w="31410"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782" y="15113"/>
                      <a:pt x="28353" y="11970"/>
                    </a:cubicBezTo>
                    <a:lnTo>
                      <a:pt x="28353" y="119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 name="Google Shape;3764;p69"/>
              <p:cNvSpPr/>
              <p:nvPr/>
            </p:nvSpPr>
            <p:spPr>
              <a:xfrm>
                <a:off x="6388056" y="2182693"/>
                <a:ext cx="23396" cy="31543"/>
              </a:xfrm>
              <a:custGeom>
                <a:avLst/>
                <a:gdLst/>
                <a:ahLst/>
                <a:cxnLst/>
                <a:rect l="l" t="t" r="r" b="b"/>
                <a:pathLst>
                  <a:path w="23396" h="31543" extrusionOk="0">
                    <a:moveTo>
                      <a:pt x="11505" y="3103"/>
                    </a:moveTo>
                    <a:cubicBezTo>
                      <a:pt x="7219" y="-3850"/>
                      <a:pt x="-2973" y="2056"/>
                      <a:pt x="837" y="9295"/>
                    </a:cubicBezTo>
                    <a:lnTo>
                      <a:pt x="11886" y="28440"/>
                    </a:lnTo>
                    <a:cubicBezTo>
                      <a:pt x="16267" y="35393"/>
                      <a:pt x="26364" y="29488"/>
                      <a:pt x="22554" y="22249"/>
                    </a:cubicBezTo>
                    <a:cubicBezTo>
                      <a:pt x="22554" y="22249"/>
                      <a:pt x="11505" y="3103"/>
                      <a:pt x="11505" y="3103"/>
                    </a:cubicBezTo>
                    <a:lnTo>
                      <a:pt x="11505" y="31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 name="Google Shape;3765;p69"/>
              <p:cNvSpPr/>
              <p:nvPr/>
            </p:nvSpPr>
            <p:spPr>
              <a:xfrm>
                <a:off x="6345110" y="2225737"/>
                <a:ext cx="31452" cy="23400"/>
              </a:xfrm>
              <a:custGeom>
                <a:avLst/>
                <a:gdLst/>
                <a:ahLst/>
                <a:cxnLst/>
                <a:rect l="l" t="t" r="r" b="b"/>
                <a:pathLst>
                  <a:path w="31452"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877" y="15113"/>
                      <a:pt x="28353" y="119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3766;p69"/>
              <p:cNvSpPr/>
              <p:nvPr/>
            </p:nvSpPr>
            <p:spPr>
              <a:xfrm>
                <a:off x="6329386" y="2284380"/>
                <a:ext cx="34431" cy="12287"/>
              </a:xfrm>
              <a:custGeom>
                <a:avLst/>
                <a:gdLst/>
                <a:ahLst/>
                <a:cxnLst/>
                <a:rect l="l" t="t" r="r" b="b"/>
                <a:pathLst>
                  <a:path w="34431" h="12287" extrusionOk="0">
                    <a:moveTo>
                      <a:pt x="28075" y="0"/>
                    </a:moveTo>
                    <a:lnTo>
                      <a:pt x="6358" y="0"/>
                    </a:lnTo>
                    <a:cubicBezTo>
                      <a:pt x="3310" y="0"/>
                      <a:pt x="547" y="2191"/>
                      <a:pt x="71" y="5239"/>
                    </a:cubicBezTo>
                    <a:cubicBezTo>
                      <a:pt x="-500" y="9049"/>
                      <a:pt x="2452" y="12287"/>
                      <a:pt x="6167" y="12287"/>
                    </a:cubicBezTo>
                    <a:lnTo>
                      <a:pt x="28265" y="12287"/>
                    </a:lnTo>
                    <a:cubicBezTo>
                      <a:pt x="31980" y="12287"/>
                      <a:pt x="34933" y="9049"/>
                      <a:pt x="34361" y="5239"/>
                    </a:cubicBezTo>
                    <a:cubicBezTo>
                      <a:pt x="33885" y="2191"/>
                      <a:pt x="31122" y="0"/>
                      <a:pt x="2807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3767;p69"/>
              <p:cNvSpPr/>
              <p:nvPr/>
            </p:nvSpPr>
            <p:spPr>
              <a:xfrm>
                <a:off x="6345023" y="2332025"/>
                <a:ext cx="31543" cy="23390"/>
              </a:xfrm>
              <a:custGeom>
                <a:avLst/>
                <a:gdLst/>
                <a:ahLst/>
                <a:cxnLst/>
                <a:rect l="l" t="t" r="r" b="b"/>
                <a:pathLst>
                  <a:path w="31543" h="23390" extrusionOk="0">
                    <a:moveTo>
                      <a:pt x="22249" y="837"/>
                    </a:moveTo>
                    <a:lnTo>
                      <a:pt x="3103" y="11886"/>
                    </a:lnTo>
                    <a:cubicBezTo>
                      <a:pt x="-3850" y="16172"/>
                      <a:pt x="2056" y="26364"/>
                      <a:pt x="9295" y="22554"/>
                    </a:cubicBezTo>
                    <a:lnTo>
                      <a:pt x="28440" y="11505"/>
                    </a:lnTo>
                    <a:cubicBezTo>
                      <a:pt x="35393" y="7219"/>
                      <a:pt x="29488" y="-2973"/>
                      <a:pt x="22249" y="8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2" name="Group 21"/>
          <p:cNvGrpSpPr/>
          <p:nvPr/>
        </p:nvGrpSpPr>
        <p:grpSpPr>
          <a:xfrm>
            <a:off x="3781221" y="237518"/>
            <a:ext cx="1581558" cy="500322"/>
            <a:chOff x="316479" y="403580"/>
            <a:chExt cx="1581558" cy="500322"/>
          </a:xfrm>
        </p:grpSpPr>
        <p:sp>
          <p:nvSpPr>
            <p:cNvPr id="23" name="TextBox 22">
              <a:extLst>
                <a:ext uri="{FF2B5EF4-FFF2-40B4-BE49-F238E27FC236}">
                  <a16:creationId xmlns:a16="http://schemas.microsoft.com/office/drawing/2014/main" id="{126B4565-CBF5-CE30-D63A-8DCCD48ED114}"/>
                </a:ext>
              </a:extLst>
            </p:cNvPr>
            <p:cNvSpPr txBox="1"/>
            <p:nvPr/>
          </p:nvSpPr>
          <p:spPr>
            <a:xfrm>
              <a:off x="839636" y="407110"/>
              <a:ext cx="1058401" cy="400110"/>
            </a:xfrm>
            <a:prstGeom prst="rect">
              <a:avLst/>
            </a:prstGeom>
            <a:noFill/>
          </p:spPr>
          <p:txBody>
            <a:bodyPr wrap="square">
              <a:spAutoFit/>
            </a:bodyPr>
            <a:lstStyle/>
            <a:p>
              <a:r>
                <a:rPr lang="en-US" sz="2000" b="1" u="sng" smtClean="0">
                  <a:solidFill>
                    <a:srgbClr val="C00000"/>
                  </a:solidFill>
                </a:rPr>
                <a:t>Gợi ý:</a:t>
              </a:r>
              <a:endParaRPr lang="en-US" sz="2000" b="1" u="sng">
                <a:solidFill>
                  <a:srgbClr val="C00000"/>
                </a:solidFill>
              </a:endParaRPr>
            </a:p>
          </p:txBody>
        </p:sp>
        <p:pic>
          <p:nvPicPr>
            <p:cNvPr id="24" name="Picture 23"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68002" y="837147"/>
            <a:ext cx="8814950" cy="4211103"/>
            <a:chOff x="168002" y="837147"/>
            <a:chExt cx="8814950" cy="4211103"/>
          </a:xfrm>
        </p:grpSpPr>
        <p:sp>
          <p:nvSpPr>
            <p:cNvPr id="19" name="TextBox 9"/>
            <p:cNvSpPr txBox="1"/>
            <p:nvPr/>
          </p:nvSpPr>
          <p:spPr>
            <a:xfrm>
              <a:off x="385856" y="837147"/>
              <a:ext cx="8424309" cy="3932099"/>
            </a:xfrm>
            <a:prstGeom prst="roundRect">
              <a:avLst>
                <a:gd name="adj" fmla="val 6632"/>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Tính </a:t>
              </a:r>
              <a:r>
                <a:rPr lang="vi-VN" sz="2000" b="1">
                  <a:latin typeface="Arial" panose="020B0604020202020204" pitchFamily="34" charset="0"/>
                  <a:cs typeface="Arial" panose="020B0604020202020204" pitchFamily="34" charset="0"/>
                </a:rPr>
                <a:t>số giây lẻ ngoài số giờ </a:t>
              </a:r>
              <a:r>
                <a:rPr lang="vi-VN" sz="2000">
                  <a:latin typeface="Arial" panose="020B0604020202020204" pitchFamily="34" charset="0"/>
                  <a:cs typeface="Arial" panose="020B0604020202020204" pitchFamily="34" charset="0"/>
                </a:rPr>
                <a:t>bằng phần dư của phép chia </a:t>
              </a:r>
              <a:r>
                <a:rPr lang="vi-VN" sz="2000" b="1">
                  <a:latin typeface="Arial" panose="020B0604020202020204" pitchFamily="34" charset="0"/>
                  <a:cs typeface="Arial" panose="020B0604020202020204" pitchFamily="34" charset="0"/>
                </a:rPr>
                <a:t>Tổng </a:t>
              </a:r>
              <a:r>
                <a:rPr lang="vi-VN" sz="2000" b="1">
                  <a:latin typeface="Arial" panose="020B0604020202020204" pitchFamily="34" charset="0"/>
                  <a:cs typeface="Arial" panose="020B0604020202020204" pitchFamily="34" charset="0"/>
                </a:rPr>
                <a:t>số </a:t>
              </a:r>
              <a:r>
                <a:rPr lang="vi-VN" sz="2000" b="1" smtClean="0">
                  <a:latin typeface="Arial" panose="020B0604020202020204" pitchFamily="34" charset="0"/>
                  <a:cs typeface="Arial" panose="020B0604020202020204" pitchFamily="34" charset="0"/>
                </a:rPr>
                <a:t>giây</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3 600. </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Tính </a:t>
              </a:r>
              <a:r>
                <a:rPr lang="vi-VN" sz="2000" b="1">
                  <a:latin typeface="Arial" panose="020B0604020202020204" pitchFamily="34" charset="0"/>
                  <a:cs typeface="Arial" panose="020B0604020202020204" pitchFamily="34" charset="0"/>
                </a:rPr>
                <a:t>số phút</a:t>
              </a:r>
              <a:r>
                <a:rPr lang="vi-VN" sz="2000">
                  <a:latin typeface="Arial" panose="020B0604020202020204" pitchFamily="34" charset="0"/>
                  <a:cs typeface="Arial" panose="020B0604020202020204" pitchFamily="34" charset="0"/>
                </a:rPr>
                <a:t> (có được từ số giây là ngoài số giờ) bằng phần nguyên của thương số của phép chia </a:t>
              </a:r>
              <a:r>
                <a:rPr lang="vi-VN" sz="2000" b="1">
                  <a:latin typeface="Arial" panose="020B0604020202020204" pitchFamily="34" charset="0"/>
                  <a:cs typeface="Arial" panose="020B0604020202020204" pitchFamily="34" charset="0"/>
                </a:rPr>
                <a:t>số giây lẻ ngoài số giờ </a:t>
              </a:r>
              <a:r>
                <a:rPr lang="vi-VN" sz="2000">
                  <a:latin typeface="Arial" panose="020B0604020202020204" pitchFamily="34" charset="0"/>
                  <a:cs typeface="Arial" panose="020B0604020202020204" pitchFamily="34" charset="0"/>
                </a:rPr>
                <a:t>: 60. </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Tính </a:t>
              </a:r>
              <a:r>
                <a:rPr lang="vi-VN" sz="2000" b="1">
                  <a:latin typeface="Arial" panose="020B0604020202020204" pitchFamily="34" charset="0"/>
                  <a:cs typeface="Arial" panose="020B0604020202020204" pitchFamily="34" charset="0"/>
                </a:rPr>
                <a:t>số giây lẻ </a:t>
              </a:r>
              <a:r>
                <a:rPr lang="vi-VN" sz="2000">
                  <a:latin typeface="Arial" panose="020B0604020202020204" pitchFamily="34" charset="0"/>
                  <a:cs typeface="Arial" panose="020B0604020202020204" pitchFamily="34" charset="0"/>
                </a:rPr>
                <a:t>(số giây còn lại sau khi tinh số giờ và số phút) bằng phần dư của phép chia </a:t>
              </a:r>
              <a:r>
                <a:rPr lang="vi-VN" sz="2000" b="1">
                  <a:latin typeface="Arial" panose="020B0604020202020204" pitchFamily="34" charset="0"/>
                  <a:cs typeface="Arial" panose="020B0604020202020204" pitchFamily="34" charset="0"/>
                </a:rPr>
                <a:t>số giây lẻ ngoài số giờ </a:t>
              </a:r>
              <a:r>
                <a:rPr lang="vi-VN" sz="2000">
                  <a:latin typeface="Arial" panose="020B0604020202020204" pitchFamily="34" charset="0"/>
                  <a:cs typeface="Arial" panose="020B0604020202020204" pitchFamily="34" charset="0"/>
                </a:rPr>
                <a:t>: 60. </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Thông báo ra màn hình </a:t>
              </a:r>
              <a:r>
                <a:rPr lang="vi-VN" sz="2000" b="1">
                  <a:latin typeface="Arial" panose="020B0604020202020204" pitchFamily="34" charset="0"/>
                  <a:cs typeface="Arial" panose="020B0604020202020204" pitchFamily="34" charset="0"/>
                </a:rPr>
                <a:t>số giờ, số phút, số giây lẻ </a:t>
              </a:r>
              <a:r>
                <a:rPr lang="vi-VN" sz="2000">
                  <a:latin typeface="Arial" panose="020B0604020202020204" pitchFamily="34" charset="0"/>
                  <a:cs typeface="Arial" panose="020B0604020202020204" pitchFamily="34" charset="0"/>
                </a:rPr>
                <a:t>(kèm đơn vị tương ứng).</a:t>
              </a:r>
              <a:endParaRPr lang="vi-VN" sz="200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stretch>
              <a:fillRect/>
            </a:stretch>
          </p:blipFill>
          <p:spPr>
            <a:xfrm>
              <a:off x="7813463" y="4213284"/>
              <a:ext cx="1169489" cy="834966"/>
            </a:xfrm>
            <a:prstGeom prst="rect">
              <a:avLst/>
            </a:prstGeom>
          </p:spPr>
        </p:pic>
        <p:pic>
          <p:nvPicPr>
            <p:cNvPr id="25" name="Picture 24"/>
            <p:cNvPicPr>
              <a:picLocks noChangeAspect="1"/>
            </p:cNvPicPr>
            <p:nvPr/>
          </p:nvPicPr>
          <p:blipFill>
            <a:blip r:embed="rId5"/>
            <a:stretch>
              <a:fillRect/>
            </a:stretch>
          </p:blipFill>
          <p:spPr>
            <a:xfrm rot="5735126">
              <a:off x="168002" y="2347318"/>
              <a:ext cx="435709" cy="435709"/>
            </a:xfrm>
            <a:prstGeom prst="rect">
              <a:avLst/>
            </a:prstGeom>
          </p:spPr>
        </p:pic>
      </p:grpSp>
    </p:spTree>
    <p:extLst>
      <p:ext uri="{BB962C8B-B14F-4D97-AF65-F5344CB8AC3E}">
        <p14:creationId xmlns:p14="http://schemas.microsoft.com/office/powerpoint/2010/main" val="31460516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2" name="Group 21"/>
          <p:cNvGrpSpPr/>
          <p:nvPr/>
        </p:nvGrpSpPr>
        <p:grpSpPr>
          <a:xfrm>
            <a:off x="3781221" y="237518"/>
            <a:ext cx="1581558" cy="500322"/>
            <a:chOff x="316479" y="403580"/>
            <a:chExt cx="1581558" cy="500322"/>
          </a:xfrm>
        </p:grpSpPr>
        <p:sp>
          <p:nvSpPr>
            <p:cNvPr id="23" name="TextBox 22">
              <a:extLst>
                <a:ext uri="{FF2B5EF4-FFF2-40B4-BE49-F238E27FC236}">
                  <a16:creationId xmlns:a16="http://schemas.microsoft.com/office/drawing/2014/main" id="{126B4565-CBF5-CE30-D63A-8DCCD48ED114}"/>
                </a:ext>
              </a:extLst>
            </p:cNvPr>
            <p:cNvSpPr txBox="1"/>
            <p:nvPr/>
          </p:nvSpPr>
          <p:spPr>
            <a:xfrm>
              <a:off x="839636" y="407110"/>
              <a:ext cx="1058401" cy="400110"/>
            </a:xfrm>
            <a:prstGeom prst="rect">
              <a:avLst/>
            </a:prstGeom>
            <a:noFill/>
          </p:spPr>
          <p:txBody>
            <a:bodyPr wrap="square">
              <a:spAutoFit/>
            </a:bodyPr>
            <a:lstStyle/>
            <a:p>
              <a:r>
                <a:rPr lang="en-US" sz="2000" b="1" u="sng" smtClean="0">
                  <a:solidFill>
                    <a:srgbClr val="C00000"/>
                  </a:solidFill>
                </a:rPr>
                <a:t>Gợi ý:</a:t>
              </a:r>
              <a:endParaRPr lang="en-US" sz="2000" b="1" u="sng">
                <a:solidFill>
                  <a:srgbClr val="C00000"/>
                </a:solidFill>
              </a:endParaRPr>
            </a:p>
          </p:txBody>
        </p:sp>
        <p:pic>
          <p:nvPicPr>
            <p:cNvPr id="24" name="Picture 23"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68002" y="837147"/>
            <a:ext cx="8814950" cy="4211103"/>
            <a:chOff x="168002" y="837147"/>
            <a:chExt cx="8814950" cy="4211103"/>
          </a:xfrm>
        </p:grpSpPr>
        <p:sp>
          <p:nvSpPr>
            <p:cNvPr id="19" name="TextBox 9"/>
            <p:cNvSpPr txBox="1"/>
            <p:nvPr/>
          </p:nvSpPr>
          <p:spPr>
            <a:xfrm>
              <a:off x="385856" y="837147"/>
              <a:ext cx="8424309" cy="3932099"/>
            </a:xfrm>
            <a:prstGeom prst="roundRect">
              <a:avLst>
                <a:gd name="adj" fmla="val 6632"/>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Chương trình có thể như dưới đây nếu các biến đặt tên như đã in đậm trong thuật toán </a:t>
              </a:r>
              <a:r>
                <a:rPr lang="vi-VN" sz="2000">
                  <a:latin typeface="Arial" panose="020B0604020202020204" pitchFamily="34" charset="0"/>
                  <a:cs typeface="Arial" panose="020B0604020202020204" pitchFamily="34" charset="0"/>
                </a:rPr>
                <a:t>trên</a:t>
              </a:r>
              <a:r>
                <a:rPr lang="vi-VN" sz="2000" smtClean="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en-US" sz="200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en-US" sz="2000" smtClean="0">
                <a:latin typeface="Arial" panose="020B0604020202020204" pitchFamily="34" charset="0"/>
                <a:cs typeface="Arial" panose="020B0604020202020204" pitchFamily="34" charset="0"/>
              </a:endParaRPr>
            </a:p>
            <a:p>
              <a:pPr algn="just">
                <a:lnSpc>
                  <a:spcPct val="150000"/>
                </a:lnSpc>
              </a:pPr>
              <a:endParaRPr lang="en-US" sz="2000">
                <a:latin typeface="Arial" panose="020B0604020202020204" pitchFamily="34" charset="0"/>
                <a:cs typeface="Arial" panose="020B0604020202020204" pitchFamily="34" charset="0"/>
              </a:endParaRPr>
            </a:p>
            <a:p>
              <a:pPr algn="just">
                <a:lnSpc>
                  <a:spcPct val="150000"/>
                </a:lnSpc>
              </a:pPr>
              <a:endParaRPr lang="en-US" sz="2000" smtClean="0">
                <a:latin typeface="Arial" panose="020B0604020202020204" pitchFamily="34" charset="0"/>
                <a:cs typeface="Arial" panose="020B0604020202020204" pitchFamily="34" charset="0"/>
              </a:endParaRPr>
            </a:p>
            <a:p>
              <a:pPr algn="just">
                <a:lnSpc>
                  <a:spcPct val="150000"/>
                </a:lnSpc>
              </a:pPr>
              <a:endParaRPr lang="en-US" sz="2000">
                <a:latin typeface="Arial" panose="020B0604020202020204" pitchFamily="34" charset="0"/>
                <a:cs typeface="Arial" panose="020B0604020202020204" pitchFamily="34" charset="0"/>
              </a:endParaRPr>
            </a:p>
            <a:p>
              <a:pPr algn="just">
                <a:lnSpc>
                  <a:spcPct val="150000"/>
                </a:lnSpc>
              </a:pPr>
              <a:endParaRPr lang="en-US" sz="2000" smtClean="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stretch>
              <a:fillRect/>
            </a:stretch>
          </p:blipFill>
          <p:spPr>
            <a:xfrm>
              <a:off x="7813463" y="4213284"/>
              <a:ext cx="1169489" cy="834966"/>
            </a:xfrm>
            <a:prstGeom prst="rect">
              <a:avLst/>
            </a:prstGeom>
          </p:spPr>
        </p:pic>
        <p:pic>
          <p:nvPicPr>
            <p:cNvPr id="25" name="Picture 24"/>
            <p:cNvPicPr>
              <a:picLocks noChangeAspect="1"/>
            </p:cNvPicPr>
            <p:nvPr/>
          </p:nvPicPr>
          <p:blipFill>
            <a:blip r:embed="rId5"/>
            <a:stretch>
              <a:fillRect/>
            </a:stretch>
          </p:blipFill>
          <p:spPr>
            <a:xfrm rot="5735126">
              <a:off x="168002" y="2347318"/>
              <a:ext cx="435709" cy="435709"/>
            </a:xfrm>
            <a:prstGeom prst="rect">
              <a:avLst/>
            </a:prstGeom>
          </p:spPr>
        </p:pic>
        <p:pic>
          <p:nvPicPr>
            <p:cNvPr id="21" name="image94.png"/>
            <p:cNvPicPr/>
            <p:nvPr/>
          </p:nvPicPr>
          <p:blipFill>
            <a:blip r:embed="rId6"/>
            <a:srcRect/>
            <a:stretch>
              <a:fillRect/>
            </a:stretch>
          </p:blipFill>
          <p:spPr>
            <a:xfrm>
              <a:off x="2476612" y="1951723"/>
              <a:ext cx="4233108" cy="2698868"/>
            </a:xfrm>
            <a:prstGeom prst="rect">
              <a:avLst/>
            </a:prstGeom>
            <a:ln/>
          </p:spPr>
        </p:pic>
      </p:grpSp>
    </p:spTree>
    <p:extLst>
      <p:ext uri="{BB962C8B-B14F-4D97-AF65-F5344CB8AC3E}">
        <p14:creationId xmlns:p14="http://schemas.microsoft.com/office/powerpoint/2010/main" val="1510212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191386"/>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HƯỚNG DẪN VỀ NHÀ</a:t>
            </a:r>
            <a:endParaRPr lang="en-US" sz="3400" b="1">
              <a:latin typeface="+mj-lt"/>
              <a:cs typeface="Arial" panose="020B0604020202020204" pitchFamily="34" charset="0"/>
            </a:endParaRPr>
          </a:p>
        </p:txBody>
      </p:sp>
      <p:sp>
        <p:nvSpPr>
          <p:cNvPr id="21" name="Google Shape;8818;p41"/>
          <p:cNvSpPr txBox="1">
            <a:spLocks/>
          </p:cNvSpPr>
          <p:nvPr/>
        </p:nvSpPr>
        <p:spPr>
          <a:xfrm>
            <a:off x="606876" y="1828239"/>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22" name="Rectangle 21"/>
          <p:cNvSpPr/>
          <p:nvPr/>
        </p:nvSpPr>
        <p:spPr>
          <a:xfrm>
            <a:off x="1527383" y="1828238"/>
            <a:ext cx="7711851" cy="496996"/>
          </a:xfrm>
          <a:prstGeom prst="rect">
            <a:avLst/>
          </a:prstGeom>
        </p:spPr>
        <p:txBody>
          <a:bodyPr wrap="square">
            <a:spAutoFit/>
          </a:bodyPr>
          <a:lstStyle/>
          <a:p>
            <a:pPr>
              <a:lnSpc>
                <a:spcPct val="150000"/>
              </a:lnSpc>
            </a:pPr>
            <a:r>
              <a:rPr lang="en-US" sz="2000" smtClean="0"/>
              <a:t>Hoàn thành bài tập phần Vận dụng.</a:t>
            </a:r>
            <a:endParaRPr lang="en-US" sz="2000"/>
          </a:p>
        </p:txBody>
      </p:sp>
      <p:sp>
        <p:nvSpPr>
          <p:cNvPr id="25" name="Google Shape;8818;p41"/>
          <p:cNvSpPr txBox="1">
            <a:spLocks/>
          </p:cNvSpPr>
          <p:nvPr/>
        </p:nvSpPr>
        <p:spPr>
          <a:xfrm>
            <a:off x="606876" y="2639860"/>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03</a:t>
            </a:r>
            <a:endParaRPr lang="en" sz="2400" b="1">
              <a:solidFill>
                <a:schemeClr val="accent6"/>
              </a:solidFill>
            </a:endParaRPr>
          </a:p>
        </p:txBody>
      </p:sp>
      <p:sp>
        <p:nvSpPr>
          <p:cNvPr id="26" name="Rectangle 25"/>
          <p:cNvSpPr/>
          <p:nvPr/>
        </p:nvSpPr>
        <p:spPr>
          <a:xfrm>
            <a:off x="1527382" y="2639859"/>
            <a:ext cx="5758789" cy="1015663"/>
          </a:xfrm>
          <a:prstGeom prst="rect">
            <a:avLst/>
          </a:prstGeom>
        </p:spPr>
        <p:txBody>
          <a:bodyPr wrap="square">
            <a:spAutoFit/>
          </a:bodyPr>
          <a:lstStyle/>
          <a:p>
            <a:pPr>
              <a:lnSpc>
                <a:spcPct val="150000"/>
              </a:lnSpc>
            </a:pPr>
            <a:r>
              <a:rPr lang="vi-VN" sz="2000" smtClean="0"/>
              <a:t>Đọc </a:t>
            </a:r>
            <a:r>
              <a:rPr lang="vi-VN" sz="2000"/>
              <a:t>và tìm hiểu trước </a:t>
            </a:r>
            <a:r>
              <a:rPr lang="vi-VN" sz="2000" b="1" i="1">
                <a:solidFill>
                  <a:srgbClr val="C00000"/>
                </a:solidFill>
              </a:rPr>
              <a:t>Bài 4: Thể hiện cấu trúc rẽ nhánh trong chương trình</a:t>
            </a:r>
            <a:r>
              <a:rPr lang="vi-VN" sz="2000"/>
              <a:t>.</a:t>
            </a:r>
            <a:endParaRPr lang="en-US" sz="2000" b="1" i="1">
              <a:solidFill>
                <a:srgbClr val="C00000"/>
              </a:solidFill>
            </a:endParaRPr>
          </a:p>
        </p:txBody>
      </p:sp>
      <p:sp>
        <p:nvSpPr>
          <p:cNvPr id="27" name="Google Shape;8818;p41"/>
          <p:cNvSpPr txBox="1">
            <a:spLocks/>
          </p:cNvSpPr>
          <p:nvPr/>
        </p:nvSpPr>
        <p:spPr>
          <a:xfrm>
            <a:off x="606876" y="1016618"/>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28" name="Rectangle 27"/>
          <p:cNvSpPr/>
          <p:nvPr/>
        </p:nvSpPr>
        <p:spPr>
          <a:xfrm>
            <a:off x="1527384" y="1016617"/>
            <a:ext cx="3245474" cy="496996"/>
          </a:xfrm>
          <a:prstGeom prst="rect">
            <a:avLst/>
          </a:prstGeom>
        </p:spPr>
        <p:txBody>
          <a:bodyPr wrap="square">
            <a:spAutoFit/>
          </a:bodyPr>
          <a:lstStyle/>
          <a:p>
            <a:pPr>
              <a:lnSpc>
                <a:spcPct val="150000"/>
              </a:lnSpc>
            </a:pPr>
            <a:r>
              <a:rPr lang="en-US" sz="2000" smtClean="0"/>
              <a:t>Ôn </a:t>
            </a:r>
            <a:r>
              <a:rPr lang="en-US" sz="2000"/>
              <a:t>lại kiến thức đã học.</a:t>
            </a:r>
          </a:p>
        </p:txBody>
      </p:sp>
      <p:pic>
        <p:nvPicPr>
          <p:cNvPr id="24"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6865257" y="2836254"/>
            <a:ext cx="2119085" cy="2099661"/>
          </a:xfrm>
          <a:prstGeom prst="rect">
            <a:avLst/>
          </a:prstGeom>
        </p:spPr>
      </p:pic>
    </p:spTree>
    <p:extLst>
      <p:ext uri="{BB962C8B-B14F-4D97-AF65-F5344CB8AC3E}">
        <p14:creationId xmlns:p14="http://schemas.microsoft.com/office/powerpoint/2010/main" val="124376641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animBg="1"/>
      <p:bldP spid="26" grpId="0"/>
      <p:bldP spid="27" grpId="0" animBg="1"/>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grpSp>
        <p:nvGrpSpPr>
          <p:cNvPr id="2936" name="Google Shape;2936;p34"/>
          <p:cNvGrpSpPr/>
          <p:nvPr/>
        </p:nvGrpSpPr>
        <p:grpSpPr>
          <a:xfrm rot="1168176">
            <a:off x="7953783" y="261597"/>
            <a:ext cx="874783" cy="852883"/>
            <a:chOff x="1863348" y="329301"/>
            <a:chExt cx="874800" cy="852900"/>
          </a:xfrm>
        </p:grpSpPr>
        <p:sp>
          <p:nvSpPr>
            <p:cNvPr id="2937" name="Google Shape;2937;p34"/>
            <p:cNvSpPr/>
            <p:nvPr/>
          </p:nvSpPr>
          <p:spPr>
            <a:xfrm>
              <a:off x="1863348" y="329301"/>
              <a:ext cx="874800" cy="852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938" name="Google Shape;2938;p34"/>
            <p:cNvGrpSpPr/>
            <p:nvPr/>
          </p:nvGrpSpPr>
          <p:grpSpPr>
            <a:xfrm>
              <a:off x="2097202" y="552268"/>
              <a:ext cx="406585" cy="406744"/>
              <a:chOff x="7255881" y="2195095"/>
              <a:chExt cx="348223" cy="348359"/>
            </a:xfrm>
          </p:grpSpPr>
          <p:sp>
            <p:nvSpPr>
              <p:cNvPr id="2939" name="Google Shape;2939;p34"/>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940" name="Google Shape;2940;p34"/>
              <p:cNvGrpSpPr/>
              <p:nvPr/>
            </p:nvGrpSpPr>
            <p:grpSpPr>
              <a:xfrm>
                <a:off x="7255881" y="2195095"/>
                <a:ext cx="348223" cy="348359"/>
                <a:chOff x="8521922" y="2719768"/>
                <a:chExt cx="314991" cy="315086"/>
              </a:xfrm>
            </p:grpSpPr>
            <p:sp>
              <p:nvSpPr>
                <p:cNvPr id="2941" name="Google Shape;2941;p34"/>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2" name="Google Shape;2942;p34"/>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3" name="Google Shape;2943;p34"/>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4" name="Google Shape;2944;p34"/>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5" name="Google Shape;2945;p34"/>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6" name="Google Shape;2946;p34"/>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7" name="Google Shape;2947;p34"/>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8" name="Google Shape;2948;p34"/>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9" name="Google Shape;2949;p34"/>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0" name="Google Shape;2950;p34"/>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1" name="Google Shape;2951;p34"/>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Google Shape;458;p45"/>
          <p:cNvSpPr txBox="1">
            <a:spLocks/>
          </p:cNvSpPr>
          <p:nvPr/>
        </p:nvSpPr>
        <p:spPr>
          <a:xfrm>
            <a:off x="0" y="1200672"/>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4000"/>
              <a:t>BÀI HỌC KẾT THÚC, </a:t>
            </a:r>
            <a:br>
              <a:rPr lang="en-US" sz="4000"/>
            </a:br>
            <a:r>
              <a:rPr lang="en-US" sz="4000"/>
              <a:t>TẠM BIỆT VÀ HẸN GẶP LẠI!</a:t>
            </a:r>
          </a:p>
        </p:txBody>
      </p:sp>
      <p:sp>
        <p:nvSpPr>
          <p:cNvPr id="24" name="Google Shape;4165;p70"/>
          <p:cNvSpPr/>
          <p:nvPr/>
        </p:nvSpPr>
        <p:spPr>
          <a:xfrm>
            <a:off x="631031" y="37860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4165;p70"/>
          <p:cNvSpPr/>
          <p:nvPr/>
        </p:nvSpPr>
        <p:spPr>
          <a:xfrm>
            <a:off x="8014645" y="33996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 name="Google Shape;4165;p70"/>
          <p:cNvSpPr/>
          <p:nvPr/>
        </p:nvSpPr>
        <p:spPr>
          <a:xfrm>
            <a:off x="7223881" y="3997777"/>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7" name="Google Shape;3881;p69"/>
          <p:cNvGrpSpPr/>
          <p:nvPr/>
        </p:nvGrpSpPr>
        <p:grpSpPr>
          <a:xfrm rot="900000">
            <a:off x="8240199" y="411820"/>
            <a:ext cx="300554" cy="547578"/>
            <a:chOff x="8153868" y="2195305"/>
            <a:chExt cx="191012" cy="348004"/>
          </a:xfrm>
        </p:grpSpPr>
        <p:grpSp>
          <p:nvGrpSpPr>
            <p:cNvPr id="28" name="Google Shape;3882;p69"/>
            <p:cNvGrpSpPr/>
            <p:nvPr/>
          </p:nvGrpSpPr>
          <p:grpSpPr>
            <a:xfrm>
              <a:off x="8153868" y="2195305"/>
              <a:ext cx="191012" cy="348004"/>
              <a:chOff x="9334213" y="2719958"/>
              <a:chExt cx="172783" cy="314765"/>
            </a:xfrm>
          </p:grpSpPr>
          <p:sp>
            <p:nvSpPr>
              <p:cNvPr id="3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3" name="Google Shape;3861;p69"/>
          <p:cNvGrpSpPr/>
          <p:nvPr/>
        </p:nvGrpSpPr>
        <p:grpSpPr>
          <a:xfrm rot="20700000">
            <a:off x="773616" y="474986"/>
            <a:ext cx="467305" cy="519995"/>
            <a:chOff x="6454134" y="2195233"/>
            <a:chExt cx="312842" cy="348116"/>
          </a:xfrm>
        </p:grpSpPr>
        <p:sp>
          <p:nvSpPr>
            <p:cNvPr id="34" name="Google Shape;3862;p69"/>
            <p:cNvSpPr/>
            <p:nvPr/>
          </p:nvSpPr>
          <p:spPr>
            <a:xfrm>
              <a:off x="6488251" y="2359691"/>
              <a:ext cx="244715" cy="149643"/>
            </a:xfrm>
            <a:custGeom>
              <a:avLst/>
              <a:gdLst/>
              <a:ahLst/>
              <a:cxnLst/>
              <a:rect l="l" t="t" r="r" b="b"/>
              <a:pathLst>
                <a:path w="221361" h="135350" extrusionOk="0">
                  <a:moveTo>
                    <a:pt x="221266" y="0"/>
                  </a:moveTo>
                  <a:lnTo>
                    <a:pt x="124968" y="0"/>
                  </a:lnTo>
                  <a:lnTo>
                    <a:pt x="76295" y="48673"/>
                  </a:lnTo>
                  <a:lnTo>
                    <a:pt x="43720" y="59531"/>
                  </a:lnTo>
                  <a:lnTo>
                    <a:pt x="54579" y="26956"/>
                  </a:lnTo>
                  <a:lnTo>
                    <a:pt x="81534" y="0"/>
                  </a:lnTo>
                  <a:lnTo>
                    <a:pt x="0" y="0"/>
                  </a:lnTo>
                  <a:lnTo>
                    <a:pt x="0" y="135350"/>
                  </a:lnTo>
                  <a:lnTo>
                    <a:pt x="221361" y="135350"/>
                  </a:lnTo>
                  <a:lnTo>
                    <a:pt x="221361"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5" name="Google Shape;3863;p69"/>
            <p:cNvGrpSpPr/>
            <p:nvPr/>
          </p:nvGrpSpPr>
          <p:grpSpPr>
            <a:xfrm>
              <a:off x="6454134" y="2195233"/>
              <a:ext cx="312842" cy="348116"/>
              <a:chOff x="7796688" y="2719893"/>
              <a:chExt cx="282987" cy="314866"/>
            </a:xfrm>
          </p:grpSpPr>
          <p:sp>
            <p:nvSpPr>
              <p:cNvPr id="36" name="Google Shape;3864;p69"/>
              <p:cNvSpPr/>
              <p:nvPr/>
            </p:nvSpPr>
            <p:spPr>
              <a:xfrm>
                <a:off x="7796688" y="2719893"/>
                <a:ext cx="282987" cy="314866"/>
              </a:xfrm>
              <a:custGeom>
                <a:avLst/>
                <a:gdLst/>
                <a:ahLst/>
                <a:cxnLst/>
                <a:rect l="l" t="t" r="r" b="b"/>
                <a:pathLst>
                  <a:path w="282987" h="314866" extrusionOk="0">
                    <a:moveTo>
                      <a:pt x="264509" y="81123"/>
                    </a:moveTo>
                    <a:lnTo>
                      <a:pt x="232220" y="81123"/>
                    </a:lnTo>
                    <a:lnTo>
                      <a:pt x="281178" y="32164"/>
                    </a:lnTo>
                    <a:cubicBezTo>
                      <a:pt x="283559" y="29783"/>
                      <a:pt x="283559" y="25878"/>
                      <a:pt x="281178" y="23496"/>
                    </a:cubicBezTo>
                    <a:lnTo>
                      <a:pt x="259461" y="1779"/>
                    </a:lnTo>
                    <a:cubicBezTo>
                      <a:pt x="259461" y="1779"/>
                      <a:pt x="258604" y="1017"/>
                      <a:pt x="258033" y="732"/>
                    </a:cubicBezTo>
                    <a:cubicBezTo>
                      <a:pt x="255461" y="-602"/>
                      <a:pt x="252603" y="-30"/>
                      <a:pt x="250698" y="1779"/>
                    </a:cubicBezTo>
                    <a:lnTo>
                      <a:pt x="171355" y="81123"/>
                    </a:lnTo>
                    <a:lnTo>
                      <a:pt x="18479" y="81123"/>
                    </a:lnTo>
                    <a:cubicBezTo>
                      <a:pt x="8287" y="81123"/>
                      <a:pt x="0" y="89409"/>
                      <a:pt x="0" y="99601"/>
                    </a:cubicBezTo>
                    <a:lnTo>
                      <a:pt x="0" y="296388"/>
                    </a:lnTo>
                    <a:cubicBezTo>
                      <a:pt x="0" y="306579"/>
                      <a:pt x="8287" y="314866"/>
                      <a:pt x="18479" y="314866"/>
                    </a:cubicBezTo>
                    <a:lnTo>
                      <a:pt x="264509" y="314866"/>
                    </a:lnTo>
                    <a:cubicBezTo>
                      <a:pt x="274701" y="314866"/>
                      <a:pt x="282988" y="306579"/>
                      <a:pt x="282988" y="296388"/>
                    </a:cubicBezTo>
                    <a:lnTo>
                      <a:pt x="282988" y="99601"/>
                    </a:lnTo>
                    <a:cubicBezTo>
                      <a:pt x="282988" y="89409"/>
                      <a:pt x="274701" y="81123"/>
                      <a:pt x="264509" y="81123"/>
                    </a:cubicBezTo>
                    <a:lnTo>
                      <a:pt x="264509" y="81123"/>
                    </a:lnTo>
                    <a:close/>
                    <a:moveTo>
                      <a:pt x="255080" y="14733"/>
                    </a:moveTo>
                    <a:lnTo>
                      <a:pt x="268129" y="27783"/>
                    </a:lnTo>
                    <a:lnTo>
                      <a:pt x="178498" y="117413"/>
                    </a:lnTo>
                    <a:lnTo>
                      <a:pt x="165449" y="104364"/>
                    </a:lnTo>
                    <a:lnTo>
                      <a:pt x="255080" y="14733"/>
                    </a:lnTo>
                    <a:close/>
                    <a:moveTo>
                      <a:pt x="104870" y="164943"/>
                    </a:moveTo>
                    <a:lnTo>
                      <a:pt x="117920" y="177992"/>
                    </a:lnTo>
                    <a:lnTo>
                      <a:pt x="103918" y="191994"/>
                    </a:lnTo>
                    <a:lnTo>
                      <a:pt x="84391" y="198471"/>
                    </a:lnTo>
                    <a:lnTo>
                      <a:pt x="90869" y="178944"/>
                    </a:lnTo>
                    <a:lnTo>
                      <a:pt x="104870" y="164943"/>
                    </a:lnTo>
                    <a:close/>
                    <a:moveTo>
                      <a:pt x="126588" y="169324"/>
                    </a:moveTo>
                    <a:lnTo>
                      <a:pt x="113538" y="156275"/>
                    </a:lnTo>
                    <a:lnTo>
                      <a:pt x="156782" y="113031"/>
                    </a:lnTo>
                    <a:lnTo>
                      <a:pt x="169831" y="126081"/>
                    </a:lnTo>
                    <a:lnTo>
                      <a:pt x="126588" y="169324"/>
                    </a:lnTo>
                    <a:close/>
                    <a:moveTo>
                      <a:pt x="270700" y="296388"/>
                    </a:moveTo>
                    <a:cubicBezTo>
                      <a:pt x="270700" y="299817"/>
                      <a:pt x="267938" y="302579"/>
                      <a:pt x="264509" y="302579"/>
                    </a:cubicBezTo>
                    <a:lnTo>
                      <a:pt x="18479" y="302579"/>
                    </a:lnTo>
                    <a:cubicBezTo>
                      <a:pt x="15050" y="302579"/>
                      <a:pt x="12288" y="299817"/>
                      <a:pt x="12288" y="296388"/>
                    </a:cubicBezTo>
                    <a:lnTo>
                      <a:pt x="12288" y="99601"/>
                    </a:lnTo>
                    <a:cubicBezTo>
                      <a:pt x="12288" y="96172"/>
                      <a:pt x="15050" y="93410"/>
                      <a:pt x="18479" y="93410"/>
                    </a:cubicBezTo>
                    <a:lnTo>
                      <a:pt x="158972" y="93410"/>
                    </a:lnTo>
                    <a:lnTo>
                      <a:pt x="81058" y="171324"/>
                    </a:lnTo>
                    <a:cubicBezTo>
                      <a:pt x="80391" y="171991"/>
                      <a:pt x="79915" y="172848"/>
                      <a:pt x="79534" y="173706"/>
                    </a:cubicBezTo>
                    <a:lnTo>
                      <a:pt x="68675" y="206281"/>
                    </a:lnTo>
                    <a:cubicBezTo>
                      <a:pt x="66961" y="210948"/>
                      <a:pt x="71819" y="215711"/>
                      <a:pt x="76486" y="214092"/>
                    </a:cubicBezTo>
                    <a:lnTo>
                      <a:pt x="109061" y="203233"/>
                    </a:lnTo>
                    <a:cubicBezTo>
                      <a:pt x="110014" y="202947"/>
                      <a:pt x="110776" y="202376"/>
                      <a:pt x="111443" y="201709"/>
                    </a:cubicBezTo>
                    <a:lnTo>
                      <a:pt x="219837" y="93315"/>
                    </a:lnTo>
                    <a:lnTo>
                      <a:pt x="264414" y="93315"/>
                    </a:lnTo>
                    <a:cubicBezTo>
                      <a:pt x="267843" y="93315"/>
                      <a:pt x="270606" y="96077"/>
                      <a:pt x="270606" y="99506"/>
                    </a:cubicBezTo>
                    <a:lnTo>
                      <a:pt x="270606" y="296292"/>
                    </a:lnTo>
                    <a:lnTo>
                      <a:pt x="270606" y="296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7" name="Google Shape;3865;p69"/>
              <p:cNvSpPr/>
              <p:nvPr/>
            </p:nvSpPr>
            <p:spPr>
              <a:xfrm>
                <a:off x="7821346"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8" name="Google Shape;3866;p69"/>
              <p:cNvSpPr/>
              <p:nvPr/>
            </p:nvSpPr>
            <p:spPr>
              <a:xfrm>
                <a:off x="8018133"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9" name="Google Shape;4319;p70"/>
          <p:cNvGrpSpPr/>
          <p:nvPr/>
        </p:nvGrpSpPr>
        <p:grpSpPr>
          <a:xfrm>
            <a:off x="7343775" y="4147920"/>
            <a:ext cx="467482" cy="433391"/>
            <a:chOff x="3335777" y="3544728"/>
            <a:chExt cx="337919" cy="313277"/>
          </a:xfrm>
        </p:grpSpPr>
        <p:sp>
          <p:nvSpPr>
            <p:cNvPr id="40" name="Google Shape;4320;p70"/>
            <p:cNvSpPr/>
            <p:nvPr/>
          </p:nvSpPr>
          <p:spPr>
            <a:xfrm>
              <a:off x="3419093" y="3594924"/>
              <a:ext cx="117443" cy="124682"/>
            </a:xfrm>
            <a:custGeom>
              <a:avLst/>
              <a:gdLst/>
              <a:ahLst/>
              <a:cxnLst/>
              <a:rect l="l" t="t" r="r" b="b"/>
              <a:pathLst>
                <a:path w="117443" h="124682" extrusionOk="0">
                  <a:moveTo>
                    <a:pt x="0" y="0"/>
                  </a:moveTo>
                  <a:lnTo>
                    <a:pt x="117443" y="0"/>
                  </a:lnTo>
                  <a:lnTo>
                    <a:pt x="117443" y="124682"/>
                  </a:lnTo>
                  <a:lnTo>
                    <a:pt x="0" y="124682"/>
                  </a:lnTo>
                  <a:lnTo>
                    <a:pt x="0" y="0"/>
                  </a:ln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321;p70"/>
            <p:cNvGrpSpPr/>
            <p:nvPr/>
          </p:nvGrpSpPr>
          <p:grpSpPr>
            <a:xfrm>
              <a:off x="3335777" y="3544728"/>
              <a:ext cx="337919" cy="313277"/>
              <a:chOff x="3335777" y="3544728"/>
              <a:chExt cx="337919" cy="313277"/>
            </a:xfrm>
          </p:grpSpPr>
          <p:sp>
            <p:nvSpPr>
              <p:cNvPr id="42" name="Google Shape;4322;p70"/>
              <p:cNvSpPr/>
              <p:nvPr/>
            </p:nvSpPr>
            <p:spPr>
              <a:xfrm>
                <a:off x="3605783" y="3559968"/>
                <a:ext cx="67913" cy="297941"/>
              </a:xfrm>
              <a:custGeom>
                <a:avLst/>
                <a:gdLst/>
                <a:ahLst/>
                <a:cxnLst/>
                <a:rect l="l" t="t" r="r" b="b"/>
                <a:pathLst>
                  <a:path w="67913" h="297941" extrusionOk="0">
                    <a:moveTo>
                      <a:pt x="67913" y="241935"/>
                    </a:moveTo>
                    <a:cubicBezTo>
                      <a:pt x="67913" y="241935"/>
                      <a:pt x="67913" y="241268"/>
                      <a:pt x="67913" y="241173"/>
                    </a:cubicBezTo>
                    <a:lnTo>
                      <a:pt x="67913" y="20288"/>
                    </a:lnTo>
                    <a:cubicBezTo>
                      <a:pt x="67913" y="9049"/>
                      <a:pt x="58865" y="0"/>
                      <a:pt x="47625" y="0"/>
                    </a:cubicBezTo>
                    <a:lnTo>
                      <a:pt x="20288" y="0"/>
                    </a:lnTo>
                    <a:cubicBezTo>
                      <a:pt x="9049" y="0"/>
                      <a:pt x="0" y="9049"/>
                      <a:pt x="0" y="20288"/>
                    </a:cubicBezTo>
                    <a:lnTo>
                      <a:pt x="0" y="241173"/>
                    </a:lnTo>
                    <a:cubicBezTo>
                      <a:pt x="0" y="241173"/>
                      <a:pt x="0" y="241935"/>
                      <a:pt x="0" y="241935"/>
                    </a:cubicBezTo>
                    <a:cubicBezTo>
                      <a:pt x="95" y="242792"/>
                      <a:pt x="381" y="243650"/>
                      <a:pt x="762" y="244412"/>
                    </a:cubicBezTo>
                    <a:lnTo>
                      <a:pt x="28099" y="294513"/>
                    </a:lnTo>
                    <a:cubicBezTo>
                      <a:pt x="29242" y="296609"/>
                      <a:pt x="31528" y="297942"/>
                      <a:pt x="33909" y="297942"/>
                    </a:cubicBezTo>
                    <a:cubicBezTo>
                      <a:pt x="36290" y="297942"/>
                      <a:pt x="38576" y="296609"/>
                      <a:pt x="39719" y="294513"/>
                    </a:cubicBezTo>
                    <a:lnTo>
                      <a:pt x="67056" y="244412"/>
                    </a:lnTo>
                    <a:cubicBezTo>
                      <a:pt x="67437" y="243650"/>
                      <a:pt x="67723" y="242792"/>
                      <a:pt x="67818" y="241935"/>
                    </a:cubicBezTo>
                    <a:lnTo>
                      <a:pt x="67818" y="241935"/>
                    </a:lnTo>
                    <a:close/>
                    <a:moveTo>
                      <a:pt x="33814" y="260509"/>
                    </a:moveTo>
                    <a:cubicBezTo>
                      <a:pt x="30766" y="260509"/>
                      <a:pt x="28194" y="262604"/>
                      <a:pt x="27432" y="265367"/>
                    </a:cubicBezTo>
                    <a:lnTo>
                      <a:pt x="17621" y="247269"/>
                    </a:lnTo>
                    <a:lnTo>
                      <a:pt x="50006" y="247269"/>
                    </a:lnTo>
                    <a:lnTo>
                      <a:pt x="40196" y="265367"/>
                    </a:lnTo>
                    <a:cubicBezTo>
                      <a:pt x="39433" y="262509"/>
                      <a:pt x="36862" y="260509"/>
                      <a:pt x="33814" y="260509"/>
                    </a:cubicBezTo>
                    <a:lnTo>
                      <a:pt x="33814" y="260509"/>
                    </a:lnTo>
                    <a:close/>
                    <a:moveTo>
                      <a:pt x="54769" y="64579"/>
                    </a:moveTo>
                    <a:lnTo>
                      <a:pt x="13240" y="64579"/>
                    </a:lnTo>
                    <a:lnTo>
                      <a:pt x="13240" y="49435"/>
                    </a:lnTo>
                    <a:lnTo>
                      <a:pt x="54769" y="49435"/>
                    </a:lnTo>
                    <a:lnTo>
                      <a:pt x="54769" y="64579"/>
                    </a:lnTo>
                    <a:close/>
                    <a:moveTo>
                      <a:pt x="13240" y="234125"/>
                    </a:moveTo>
                    <a:lnTo>
                      <a:pt x="13240" y="77819"/>
                    </a:lnTo>
                    <a:lnTo>
                      <a:pt x="54769" y="77819"/>
                    </a:lnTo>
                    <a:lnTo>
                      <a:pt x="54769" y="234125"/>
                    </a:lnTo>
                    <a:lnTo>
                      <a:pt x="13240" y="234125"/>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323;p70"/>
              <p:cNvSpPr/>
              <p:nvPr/>
            </p:nvSpPr>
            <p:spPr>
              <a:xfrm>
                <a:off x="3335777" y="3544728"/>
                <a:ext cx="248193" cy="313277"/>
              </a:xfrm>
              <a:custGeom>
                <a:avLst/>
                <a:gdLst/>
                <a:ahLst/>
                <a:cxnLst/>
                <a:rect l="l" t="t" r="r" b="b"/>
                <a:pathLst>
                  <a:path w="248193" h="313277" extrusionOk="0">
                    <a:moveTo>
                      <a:pt x="241050" y="0"/>
                    </a:moveTo>
                    <a:lnTo>
                      <a:pt x="24451" y="0"/>
                    </a:lnTo>
                    <a:cubicBezTo>
                      <a:pt x="14736" y="0"/>
                      <a:pt x="6830" y="7906"/>
                      <a:pt x="6830" y="17621"/>
                    </a:cubicBezTo>
                    <a:lnTo>
                      <a:pt x="6830" y="42958"/>
                    </a:lnTo>
                    <a:lnTo>
                      <a:pt x="6830" y="42958"/>
                    </a:lnTo>
                    <a:cubicBezTo>
                      <a:pt x="3496" y="42958"/>
                      <a:pt x="544" y="45339"/>
                      <a:pt x="67" y="48577"/>
                    </a:cubicBezTo>
                    <a:cubicBezTo>
                      <a:pt x="-504" y="52673"/>
                      <a:pt x="2639" y="56198"/>
                      <a:pt x="6640" y="56198"/>
                    </a:cubicBezTo>
                    <a:lnTo>
                      <a:pt x="6925" y="56198"/>
                    </a:lnTo>
                    <a:lnTo>
                      <a:pt x="6925" y="85915"/>
                    </a:lnTo>
                    <a:lnTo>
                      <a:pt x="6925" y="85915"/>
                    </a:lnTo>
                    <a:cubicBezTo>
                      <a:pt x="3592" y="85915"/>
                      <a:pt x="639" y="88297"/>
                      <a:pt x="163" y="91535"/>
                    </a:cubicBezTo>
                    <a:cubicBezTo>
                      <a:pt x="-409" y="95631"/>
                      <a:pt x="2734" y="99155"/>
                      <a:pt x="6735" y="99155"/>
                    </a:cubicBezTo>
                    <a:lnTo>
                      <a:pt x="7021" y="99155"/>
                    </a:lnTo>
                    <a:lnTo>
                      <a:pt x="7021" y="128873"/>
                    </a:lnTo>
                    <a:lnTo>
                      <a:pt x="7021" y="128873"/>
                    </a:lnTo>
                    <a:cubicBezTo>
                      <a:pt x="3687" y="128873"/>
                      <a:pt x="734" y="131254"/>
                      <a:pt x="258" y="134493"/>
                    </a:cubicBezTo>
                    <a:cubicBezTo>
                      <a:pt x="-314" y="138589"/>
                      <a:pt x="2830" y="142113"/>
                      <a:pt x="6830" y="142113"/>
                    </a:cubicBezTo>
                    <a:lnTo>
                      <a:pt x="7116" y="142113"/>
                    </a:lnTo>
                    <a:lnTo>
                      <a:pt x="7116" y="171831"/>
                    </a:lnTo>
                    <a:lnTo>
                      <a:pt x="7116" y="171831"/>
                    </a:lnTo>
                    <a:cubicBezTo>
                      <a:pt x="3782" y="171831"/>
                      <a:pt x="829" y="174212"/>
                      <a:pt x="353" y="177451"/>
                    </a:cubicBezTo>
                    <a:cubicBezTo>
                      <a:pt x="-218" y="181547"/>
                      <a:pt x="2925" y="185071"/>
                      <a:pt x="6925" y="185071"/>
                    </a:cubicBezTo>
                    <a:lnTo>
                      <a:pt x="7211" y="185071"/>
                    </a:lnTo>
                    <a:lnTo>
                      <a:pt x="7211" y="214122"/>
                    </a:lnTo>
                    <a:lnTo>
                      <a:pt x="7211" y="214122"/>
                    </a:lnTo>
                    <a:cubicBezTo>
                      <a:pt x="3877" y="214122"/>
                      <a:pt x="925" y="216503"/>
                      <a:pt x="448" y="219742"/>
                    </a:cubicBezTo>
                    <a:cubicBezTo>
                      <a:pt x="-123" y="223837"/>
                      <a:pt x="3020" y="227362"/>
                      <a:pt x="7021" y="227362"/>
                    </a:cubicBezTo>
                    <a:lnTo>
                      <a:pt x="7306" y="227362"/>
                    </a:lnTo>
                    <a:lnTo>
                      <a:pt x="7306" y="257080"/>
                    </a:lnTo>
                    <a:lnTo>
                      <a:pt x="7306" y="257080"/>
                    </a:lnTo>
                    <a:cubicBezTo>
                      <a:pt x="3973" y="257080"/>
                      <a:pt x="1020" y="259461"/>
                      <a:pt x="544" y="262699"/>
                    </a:cubicBezTo>
                    <a:cubicBezTo>
                      <a:pt x="-28" y="266795"/>
                      <a:pt x="3115" y="270319"/>
                      <a:pt x="7116" y="270319"/>
                    </a:cubicBezTo>
                    <a:lnTo>
                      <a:pt x="7402" y="270319"/>
                    </a:lnTo>
                    <a:lnTo>
                      <a:pt x="7402" y="295656"/>
                    </a:lnTo>
                    <a:cubicBezTo>
                      <a:pt x="7402" y="305372"/>
                      <a:pt x="15307" y="313277"/>
                      <a:pt x="25023" y="313277"/>
                    </a:cubicBezTo>
                    <a:lnTo>
                      <a:pt x="241621" y="313277"/>
                    </a:lnTo>
                    <a:cubicBezTo>
                      <a:pt x="245241" y="313277"/>
                      <a:pt x="248194" y="310324"/>
                      <a:pt x="248194" y="306705"/>
                    </a:cubicBezTo>
                    <a:lnTo>
                      <a:pt x="248194" y="7239"/>
                    </a:lnTo>
                    <a:cubicBezTo>
                      <a:pt x="248194" y="3619"/>
                      <a:pt x="245241" y="667"/>
                      <a:pt x="241621" y="667"/>
                    </a:cubicBezTo>
                    <a:lnTo>
                      <a:pt x="241621" y="667"/>
                    </a:lnTo>
                    <a:close/>
                    <a:moveTo>
                      <a:pt x="20070" y="56102"/>
                    </a:moveTo>
                    <a:lnTo>
                      <a:pt x="37215" y="56102"/>
                    </a:lnTo>
                    <a:lnTo>
                      <a:pt x="37215" y="85820"/>
                    </a:lnTo>
                    <a:lnTo>
                      <a:pt x="20070" y="85820"/>
                    </a:lnTo>
                    <a:lnTo>
                      <a:pt x="20070" y="56102"/>
                    </a:lnTo>
                    <a:close/>
                    <a:moveTo>
                      <a:pt x="20070" y="98965"/>
                    </a:moveTo>
                    <a:lnTo>
                      <a:pt x="37215" y="98965"/>
                    </a:lnTo>
                    <a:lnTo>
                      <a:pt x="37215" y="128683"/>
                    </a:lnTo>
                    <a:lnTo>
                      <a:pt x="20070" y="128683"/>
                    </a:lnTo>
                    <a:lnTo>
                      <a:pt x="20070" y="98965"/>
                    </a:lnTo>
                    <a:close/>
                    <a:moveTo>
                      <a:pt x="20070" y="141827"/>
                    </a:moveTo>
                    <a:lnTo>
                      <a:pt x="37215" y="141827"/>
                    </a:lnTo>
                    <a:lnTo>
                      <a:pt x="37215" y="171545"/>
                    </a:lnTo>
                    <a:lnTo>
                      <a:pt x="20070" y="171545"/>
                    </a:lnTo>
                    <a:lnTo>
                      <a:pt x="20070" y="141827"/>
                    </a:lnTo>
                    <a:close/>
                    <a:moveTo>
                      <a:pt x="20070" y="184690"/>
                    </a:moveTo>
                    <a:lnTo>
                      <a:pt x="37215" y="184690"/>
                    </a:lnTo>
                    <a:lnTo>
                      <a:pt x="37215" y="214408"/>
                    </a:lnTo>
                    <a:lnTo>
                      <a:pt x="20070" y="214408"/>
                    </a:lnTo>
                    <a:lnTo>
                      <a:pt x="20070" y="184690"/>
                    </a:lnTo>
                    <a:close/>
                    <a:moveTo>
                      <a:pt x="20070" y="226886"/>
                    </a:moveTo>
                    <a:lnTo>
                      <a:pt x="37215" y="226886"/>
                    </a:lnTo>
                    <a:lnTo>
                      <a:pt x="37215" y="256603"/>
                    </a:lnTo>
                    <a:lnTo>
                      <a:pt x="20070" y="256603"/>
                    </a:lnTo>
                    <a:lnTo>
                      <a:pt x="20070" y="226886"/>
                    </a:lnTo>
                    <a:close/>
                    <a:moveTo>
                      <a:pt x="234478" y="299466"/>
                    </a:moveTo>
                    <a:lnTo>
                      <a:pt x="24451" y="299466"/>
                    </a:lnTo>
                    <a:cubicBezTo>
                      <a:pt x="22070" y="299466"/>
                      <a:pt x="20070" y="297466"/>
                      <a:pt x="20070" y="295085"/>
                    </a:cubicBezTo>
                    <a:lnTo>
                      <a:pt x="20070" y="269748"/>
                    </a:lnTo>
                    <a:lnTo>
                      <a:pt x="37215" y="269748"/>
                    </a:lnTo>
                    <a:lnTo>
                      <a:pt x="37215" y="278416"/>
                    </a:lnTo>
                    <a:cubicBezTo>
                      <a:pt x="37215" y="281749"/>
                      <a:pt x="39596" y="284702"/>
                      <a:pt x="42835" y="285178"/>
                    </a:cubicBezTo>
                    <a:cubicBezTo>
                      <a:pt x="46930" y="285750"/>
                      <a:pt x="50455" y="282607"/>
                      <a:pt x="50455" y="278606"/>
                    </a:cubicBezTo>
                    <a:lnTo>
                      <a:pt x="50455" y="34100"/>
                    </a:lnTo>
                    <a:cubicBezTo>
                      <a:pt x="50455" y="30766"/>
                      <a:pt x="48073" y="27813"/>
                      <a:pt x="44835" y="27337"/>
                    </a:cubicBezTo>
                    <a:cubicBezTo>
                      <a:pt x="40739" y="26765"/>
                      <a:pt x="37215" y="29908"/>
                      <a:pt x="37215" y="33909"/>
                    </a:cubicBezTo>
                    <a:lnTo>
                      <a:pt x="37215" y="42767"/>
                    </a:lnTo>
                    <a:lnTo>
                      <a:pt x="20070" y="42767"/>
                    </a:lnTo>
                    <a:lnTo>
                      <a:pt x="20070" y="17431"/>
                    </a:lnTo>
                    <a:cubicBezTo>
                      <a:pt x="20070" y="15050"/>
                      <a:pt x="22070" y="13049"/>
                      <a:pt x="24451" y="13049"/>
                    </a:cubicBezTo>
                    <a:lnTo>
                      <a:pt x="234478" y="13049"/>
                    </a:lnTo>
                    <a:lnTo>
                      <a:pt x="234478" y="299371"/>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4324;p70"/>
              <p:cNvSpPr/>
              <p:nvPr/>
            </p:nvSpPr>
            <p:spPr>
              <a:xfrm>
                <a:off x="3412549" y="3764374"/>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5"/>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325;p70"/>
              <p:cNvSpPr/>
              <p:nvPr/>
            </p:nvSpPr>
            <p:spPr>
              <a:xfrm>
                <a:off x="3412549" y="3794759"/>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6"/>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46" name="Google Shape;456;p45"/>
          <p:cNvSpPr/>
          <p:nvPr/>
        </p:nvSpPr>
        <p:spPr>
          <a:xfrm>
            <a:off x="2426984" y="3304960"/>
            <a:ext cx="4290031" cy="475989"/>
          </a:xfrm>
          <a:prstGeom prst="roundRect">
            <a:avLst>
              <a:gd name="adj" fmla="val 50000"/>
            </a:avLst>
          </a:prstGeom>
          <a:solidFill>
            <a:srgbClr val="000066"/>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000" b="1">
                <a:solidFill>
                  <a:schemeClr val="accent6"/>
                </a:solidFill>
              </a:rPr>
              <a:t>Các em còn câu hỏi nào không?</a:t>
            </a:r>
          </a:p>
        </p:txBody>
      </p:sp>
    </p:spTree>
    <p:extLst>
      <p:ext uri="{BB962C8B-B14F-4D97-AF65-F5344CB8AC3E}">
        <p14:creationId xmlns:p14="http://schemas.microsoft.com/office/powerpoint/2010/main" val="97524341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1"/>
        <p:cNvGrpSpPr/>
        <p:nvPr/>
      </p:nvGrpSpPr>
      <p:grpSpPr>
        <a:xfrm>
          <a:off x="0" y="0"/>
          <a:ext cx="0" cy="0"/>
          <a:chOff x="0" y="0"/>
          <a:chExt cx="0" cy="0"/>
        </a:xfrm>
      </p:grpSpPr>
      <p:sp>
        <p:nvSpPr>
          <p:cNvPr id="3242" name="Google Shape;3242;p52"/>
          <p:cNvSpPr/>
          <p:nvPr/>
        </p:nvSpPr>
        <p:spPr>
          <a:xfrm rot="1014">
            <a:off x="809573" y="1744323"/>
            <a:ext cx="1170744" cy="114138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000">
              <a:latin typeface="Arial" panose="020B0604020202020204" pitchFamily="34" charset="0"/>
              <a:ea typeface="Lato"/>
              <a:cs typeface="Arial" panose="020B0604020202020204" pitchFamily="34" charset="0"/>
              <a:sym typeface="Lato"/>
            </a:endParaRPr>
          </a:p>
        </p:txBody>
      </p:sp>
      <p:sp>
        <p:nvSpPr>
          <p:cNvPr id="3253" name="Google Shape;3253;p52"/>
          <p:cNvSpPr/>
          <p:nvPr/>
        </p:nvSpPr>
        <p:spPr>
          <a:xfrm>
            <a:off x="955182" y="1875250"/>
            <a:ext cx="879526" cy="879526"/>
          </a:xfrm>
          <a:prstGeom prst="ellipse">
            <a:avLst/>
          </a:prstGeom>
          <a:solidFill>
            <a:srgbClr val="DAB6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t>01</a:t>
            </a:r>
            <a:endParaRPr sz="3000" b="1"/>
          </a:p>
        </p:txBody>
      </p:sp>
      <p:sp>
        <p:nvSpPr>
          <p:cNvPr id="3255" name="Google Shape;3255;p52"/>
          <p:cNvSpPr/>
          <p:nvPr/>
        </p:nvSpPr>
        <p:spPr>
          <a:xfrm rot="1014">
            <a:off x="3905383" y="1723173"/>
            <a:ext cx="1170744" cy="114138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000">
              <a:latin typeface="Arial" panose="020B0604020202020204" pitchFamily="34" charset="0"/>
              <a:ea typeface="Lato"/>
              <a:cs typeface="Arial" panose="020B0604020202020204" pitchFamily="34" charset="0"/>
              <a:sym typeface="Lato"/>
            </a:endParaRPr>
          </a:p>
        </p:txBody>
      </p:sp>
      <p:sp>
        <p:nvSpPr>
          <p:cNvPr id="3256" name="Google Shape;3256;p52"/>
          <p:cNvSpPr/>
          <p:nvPr/>
        </p:nvSpPr>
        <p:spPr>
          <a:xfrm>
            <a:off x="4029548" y="1836950"/>
            <a:ext cx="879526" cy="879526"/>
          </a:xfrm>
          <a:prstGeom prst="ellipse">
            <a:avLst/>
          </a:prstGeom>
          <a:solidFill>
            <a:srgbClr val="DAB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3257" name="Google Shape;3257;p52"/>
          <p:cNvSpPr/>
          <p:nvPr/>
        </p:nvSpPr>
        <p:spPr>
          <a:xfrm>
            <a:off x="4050992" y="1854100"/>
            <a:ext cx="879526" cy="879526"/>
          </a:xfrm>
          <a:prstGeom prst="pie">
            <a:avLst>
              <a:gd name="adj1" fmla="val 16189893"/>
              <a:gd name="adj2" fmla="val 10788213"/>
            </a:avLst>
          </a:prstGeom>
          <a:solidFill>
            <a:srgbClr val="DAB6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t>02</a:t>
            </a:r>
            <a:endParaRPr sz="3000" b="1"/>
          </a:p>
        </p:txBody>
      </p:sp>
      <p:sp>
        <p:nvSpPr>
          <p:cNvPr id="22" name="Rectangle 21"/>
          <p:cNvSpPr/>
          <p:nvPr/>
        </p:nvSpPr>
        <p:spPr>
          <a:xfrm>
            <a:off x="435840" y="3024052"/>
            <a:ext cx="1918209" cy="1292662"/>
          </a:xfrm>
          <a:prstGeom prst="rect">
            <a:avLst/>
          </a:prstGeom>
        </p:spPr>
        <p:txBody>
          <a:bodyPr wrap="square">
            <a:spAutoFit/>
          </a:bodyPr>
          <a:lstStyle/>
          <a:p>
            <a:pPr algn="ctr">
              <a:lnSpc>
                <a:spcPct val="150000"/>
              </a:lnSpc>
            </a:pPr>
            <a:r>
              <a:rPr lang="en-US" sz="2600" smtClean="0"/>
              <a:t>Biểu thức </a:t>
            </a:r>
          </a:p>
          <a:p>
            <a:pPr algn="ctr">
              <a:lnSpc>
                <a:spcPct val="150000"/>
              </a:lnSpc>
            </a:pPr>
            <a:r>
              <a:rPr lang="en-US" sz="2600" smtClean="0"/>
              <a:t>kiểu số</a:t>
            </a:r>
            <a:endParaRPr lang="en-US" sz="2600"/>
          </a:p>
        </p:txBody>
      </p:sp>
      <p:sp>
        <p:nvSpPr>
          <p:cNvPr id="23" name="Rectangle 22"/>
          <p:cNvSpPr/>
          <p:nvPr/>
        </p:nvSpPr>
        <p:spPr>
          <a:xfrm>
            <a:off x="3344666" y="2998802"/>
            <a:ext cx="2292178" cy="1292662"/>
          </a:xfrm>
          <a:prstGeom prst="rect">
            <a:avLst/>
          </a:prstGeom>
        </p:spPr>
        <p:txBody>
          <a:bodyPr wrap="square">
            <a:spAutoFit/>
          </a:bodyPr>
          <a:lstStyle/>
          <a:p>
            <a:pPr algn="ctr">
              <a:lnSpc>
                <a:spcPct val="150000"/>
              </a:lnSpc>
            </a:pPr>
            <a:r>
              <a:rPr lang="en-US" sz="2600" smtClean="0"/>
              <a:t>Biểu thức </a:t>
            </a:r>
          </a:p>
          <a:p>
            <a:pPr algn="ctr">
              <a:lnSpc>
                <a:spcPct val="150000"/>
              </a:lnSpc>
            </a:pPr>
            <a:r>
              <a:rPr lang="en-US" sz="2600" smtClean="0"/>
              <a:t>kiểu </a:t>
            </a:r>
            <a:r>
              <a:rPr lang="en-US" sz="2600" smtClean="0"/>
              <a:t>logic</a:t>
            </a:r>
            <a:endParaRPr lang="en-US" sz="2600"/>
          </a:p>
        </p:txBody>
      </p:sp>
      <p:sp>
        <p:nvSpPr>
          <p:cNvPr id="25" name="Google Shape;504;p31"/>
          <p:cNvSpPr txBox="1">
            <a:spLocks/>
          </p:cNvSpPr>
          <p:nvPr/>
        </p:nvSpPr>
        <p:spPr>
          <a:xfrm>
            <a:off x="0" y="591262"/>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NỘI DUNG BÀI HỌC</a:t>
            </a:r>
            <a:endParaRPr lang="en-US" sz="3400" b="1">
              <a:latin typeface="+mj-lt"/>
              <a:cs typeface="Arial" panose="020B0604020202020204" pitchFamily="34" charset="0"/>
            </a:endParaRPr>
          </a:p>
        </p:txBody>
      </p:sp>
      <p:sp>
        <p:nvSpPr>
          <p:cNvPr id="10" name="Google Shape;3255;p52"/>
          <p:cNvSpPr/>
          <p:nvPr/>
        </p:nvSpPr>
        <p:spPr>
          <a:xfrm rot="1014">
            <a:off x="7001193" y="1744323"/>
            <a:ext cx="1170744" cy="114138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000">
              <a:latin typeface="Arial" panose="020B0604020202020204" pitchFamily="34" charset="0"/>
              <a:ea typeface="Lato"/>
              <a:cs typeface="Arial" panose="020B0604020202020204" pitchFamily="34" charset="0"/>
              <a:sym typeface="Lato"/>
            </a:endParaRPr>
          </a:p>
        </p:txBody>
      </p:sp>
      <p:sp>
        <p:nvSpPr>
          <p:cNvPr id="11" name="Google Shape;3256;p52"/>
          <p:cNvSpPr/>
          <p:nvPr/>
        </p:nvSpPr>
        <p:spPr>
          <a:xfrm>
            <a:off x="7125358" y="1858100"/>
            <a:ext cx="879526" cy="879526"/>
          </a:xfrm>
          <a:prstGeom prst="ellipse">
            <a:avLst/>
          </a:prstGeom>
          <a:solidFill>
            <a:srgbClr val="DAB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p>
        </p:txBody>
      </p:sp>
      <p:sp>
        <p:nvSpPr>
          <p:cNvPr id="12" name="Google Shape;3257;p52"/>
          <p:cNvSpPr/>
          <p:nvPr/>
        </p:nvSpPr>
        <p:spPr>
          <a:xfrm>
            <a:off x="7146802" y="1875250"/>
            <a:ext cx="879526" cy="879526"/>
          </a:xfrm>
          <a:prstGeom prst="pie">
            <a:avLst>
              <a:gd name="adj1" fmla="val 16189893"/>
              <a:gd name="adj2" fmla="val 10788213"/>
            </a:avLst>
          </a:prstGeom>
          <a:solidFill>
            <a:srgbClr val="DAB6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smtClean="0"/>
              <a:t>03</a:t>
            </a:r>
            <a:endParaRPr sz="3000" b="1"/>
          </a:p>
        </p:txBody>
      </p:sp>
      <p:sp>
        <p:nvSpPr>
          <p:cNvPr id="13" name="Rectangle 12"/>
          <p:cNvSpPr/>
          <p:nvPr/>
        </p:nvSpPr>
        <p:spPr>
          <a:xfrm>
            <a:off x="6371293" y="3024052"/>
            <a:ext cx="2430543" cy="1292662"/>
          </a:xfrm>
          <a:prstGeom prst="rect">
            <a:avLst/>
          </a:prstGeom>
        </p:spPr>
        <p:txBody>
          <a:bodyPr wrap="square">
            <a:spAutoFit/>
          </a:bodyPr>
          <a:lstStyle/>
          <a:p>
            <a:pPr algn="ctr">
              <a:lnSpc>
                <a:spcPct val="150000"/>
              </a:lnSpc>
            </a:pPr>
            <a:r>
              <a:rPr lang="en-US" sz="2600" smtClean="0"/>
              <a:t>Biểu thức kiểu </a:t>
            </a:r>
          </a:p>
          <a:p>
            <a:pPr algn="ctr">
              <a:lnSpc>
                <a:spcPct val="150000"/>
              </a:lnSpc>
            </a:pPr>
            <a:r>
              <a:rPr lang="en-US" sz="2600" smtClean="0"/>
              <a:t>xâu kí tự</a:t>
            </a:r>
            <a:endParaRPr lang="en-US" sz="2600"/>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42"/>
                                        </p:tgtEl>
                                        <p:attrNameLst>
                                          <p:attrName>style.visibility</p:attrName>
                                        </p:attrNameLst>
                                      </p:cBhvr>
                                      <p:to>
                                        <p:strVal val="visible"/>
                                      </p:to>
                                    </p:set>
                                    <p:anim calcmode="lin" valueType="num">
                                      <p:cBhvr additive="base">
                                        <p:cTn id="11" dur="500" fill="hold"/>
                                        <p:tgtEl>
                                          <p:spTgt spid="3242"/>
                                        </p:tgtEl>
                                        <p:attrNameLst>
                                          <p:attrName>ppt_x</p:attrName>
                                        </p:attrNameLst>
                                      </p:cBhvr>
                                      <p:tavLst>
                                        <p:tav tm="0">
                                          <p:val>
                                            <p:strVal val="#ppt_x"/>
                                          </p:val>
                                        </p:tav>
                                        <p:tav tm="100000">
                                          <p:val>
                                            <p:strVal val="#ppt_x"/>
                                          </p:val>
                                        </p:tav>
                                      </p:tavLst>
                                    </p:anim>
                                    <p:anim calcmode="lin" valueType="num">
                                      <p:cBhvr additive="base">
                                        <p:cTn id="12" dur="500" fill="hold"/>
                                        <p:tgtEl>
                                          <p:spTgt spid="32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53"/>
                                        </p:tgtEl>
                                        <p:attrNameLst>
                                          <p:attrName>style.visibility</p:attrName>
                                        </p:attrNameLst>
                                      </p:cBhvr>
                                      <p:to>
                                        <p:strVal val="visible"/>
                                      </p:to>
                                    </p:set>
                                    <p:anim calcmode="lin" valueType="num">
                                      <p:cBhvr additive="base">
                                        <p:cTn id="15" dur="500" fill="hold"/>
                                        <p:tgtEl>
                                          <p:spTgt spid="3253"/>
                                        </p:tgtEl>
                                        <p:attrNameLst>
                                          <p:attrName>ppt_x</p:attrName>
                                        </p:attrNameLst>
                                      </p:cBhvr>
                                      <p:tavLst>
                                        <p:tav tm="0">
                                          <p:val>
                                            <p:strVal val="#ppt_x"/>
                                          </p:val>
                                        </p:tav>
                                        <p:tav tm="100000">
                                          <p:val>
                                            <p:strVal val="#ppt_x"/>
                                          </p:val>
                                        </p:tav>
                                      </p:tavLst>
                                    </p:anim>
                                    <p:anim calcmode="lin" valueType="num">
                                      <p:cBhvr additive="base">
                                        <p:cTn id="16" dur="500" fill="hold"/>
                                        <p:tgtEl>
                                          <p:spTgt spid="32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55"/>
                                        </p:tgtEl>
                                        <p:attrNameLst>
                                          <p:attrName>style.visibility</p:attrName>
                                        </p:attrNameLst>
                                      </p:cBhvr>
                                      <p:to>
                                        <p:strVal val="visible"/>
                                      </p:to>
                                    </p:set>
                                    <p:anim calcmode="lin" valueType="num">
                                      <p:cBhvr additive="base">
                                        <p:cTn id="25" dur="500" fill="hold"/>
                                        <p:tgtEl>
                                          <p:spTgt spid="3255"/>
                                        </p:tgtEl>
                                        <p:attrNameLst>
                                          <p:attrName>ppt_x</p:attrName>
                                        </p:attrNameLst>
                                      </p:cBhvr>
                                      <p:tavLst>
                                        <p:tav tm="0">
                                          <p:val>
                                            <p:strVal val="#ppt_x"/>
                                          </p:val>
                                        </p:tav>
                                        <p:tav tm="100000">
                                          <p:val>
                                            <p:strVal val="#ppt_x"/>
                                          </p:val>
                                        </p:tav>
                                      </p:tavLst>
                                    </p:anim>
                                    <p:anim calcmode="lin" valueType="num">
                                      <p:cBhvr additive="base">
                                        <p:cTn id="26" dur="500" fill="hold"/>
                                        <p:tgtEl>
                                          <p:spTgt spid="32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56"/>
                                        </p:tgtEl>
                                        <p:attrNameLst>
                                          <p:attrName>style.visibility</p:attrName>
                                        </p:attrNameLst>
                                      </p:cBhvr>
                                      <p:to>
                                        <p:strVal val="visible"/>
                                      </p:to>
                                    </p:set>
                                    <p:anim calcmode="lin" valueType="num">
                                      <p:cBhvr additive="base">
                                        <p:cTn id="29" dur="500" fill="hold"/>
                                        <p:tgtEl>
                                          <p:spTgt spid="3256"/>
                                        </p:tgtEl>
                                        <p:attrNameLst>
                                          <p:attrName>ppt_x</p:attrName>
                                        </p:attrNameLst>
                                      </p:cBhvr>
                                      <p:tavLst>
                                        <p:tav tm="0">
                                          <p:val>
                                            <p:strVal val="#ppt_x"/>
                                          </p:val>
                                        </p:tav>
                                        <p:tav tm="100000">
                                          <p:val>
                                            <p:strVal val="#ppt_x"/>
                                          </p:val>
                                        </p:tav>
                                      </p:tavLst>
                                    </p:anim>
                                    <p:anim calcmode="lin" valueType="num">
                                      <p:cBhvr additive="base">
                                        <p:cTn id="30" dur="500" fill="hold"/>
                                        <p:tgtEl>
                                          <p:spTgt spid="325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57"/>
                                        </p:tgtEl>
                                        <p:attrNameLst>
                                          <p:attrName>style.visibility</p:attrName>
                                        </p:attrNameLst>
                                      </p:cBhvr>
                                      <p:to>
                                        <p:strVal val="visible"/>
                                      </p:to>
                                    </p:set>
                                    <p:anim calcmode="lin" valueType="num">
                                      <p:cBhvr additive="base">
                                        <p:cTn id="33" dur="500" fill="hold"/>
                                        <p:tgtEl>
                                          <p:spTgt spid="3257"/>
                                        </p:tgtEl>
                                        <p:attrNameLst>
                                          <p:attrName>ppt_x</p:attrName>
                                        </p:attrNameLst>
                                      </p:cBhvr>
                                      <p:tavLst>
                                        <p:tav tm="0">
                                          <p:val>
                                            <p:strVal val="#ppt_x"/>
                                          </p:val>
                                        </p:tav>
                                        <p:tav tm="100000">
                                          <p:val>
                                            <p:strVal val="#ppt_x"/>
                                          </p:val>
                                        </p:tav>
                                      </p:tavLst>
                                    </p:anim>
                                    <p:anim calcmode="lin" valueType="num">
                                      <p:cBhvr additive="base">
                                        <p:cTn id="34" dur="500" fill="hold"/>
                                        <p:tgtEl>
                                          <p:spTgt spid="325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2" grpId="0" animBg="1"/>
      <p:bldP spid="3253" grpId="0" animBg="1"/>
      <p:bldP spid="3255" grpId="0" animBg="1"/>
      <p:bldP spid="3256" grpId="0" animBg="1"/>
      <p:bldP spid="3257" grpId="0" animBg="1"/>
      <p:bldP spid="22" grpId="0"/>
      <p:bldP spid="23" grpId="0"/>
      <p:bldP spid="10" grpId="0" animBg="1"/>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8"/>
        <p:cNvGrpSpPr/>
        <p:nvPr/>
      </p:nvGrpSpPr>
      <p:grpSpPr>
        <a:xfrm>
          <a:off x="0" y="0"/>
          <a:ext cx="0" cy="0"/>
          <a:chOff x="0" y="0"/>
          <a:chExt cx="0" cy="0"/>
        </a:xfrm>
      </p:grpSpPr>
      <p:sp>
        <p:nvSpPr>
          <p:cNvPr id="3100" name="Google Shape;3100;p43"/>
          <p:cNvSpPr txBox="1">
            <a:spLocks noGrp="1"/>
          </p:cNvSpPr>
          <p:nvPr>
            <p:ph type="title" idx="2"/>
          </p:nvPr>
        </p:nvSpPr>
        <p:spPr>
          <a:xfrm>
            <a:off x="3937000" y="1520733"/>
            <a:ext cx="12927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t>01</a:t>
            </a:r>
            <a:endParaRPr b="1"/>
          </a:p>
        </p:txBody>
      </p:sp>
      <p:grpSp>
        <p:nvGrpSpPr>
          <p:cNvPr id="3102" name="Google Shape;3102;p43"/>
          <p:cNvGrpSpPr/>
          <p:nvPr/>
        </p:nvGrpSpPr>
        <p:grpSpPr>
          <a:xfrm rot="705564">
            <a:off x="1297188" y="625818"/>
            <a:ext cx="816590" cy="796190"/>
            <a:chOff x="2215400" y="-146318"/>
            <a:chExt cx="816600" cy="796200"/>
          </a:xfrm>
        </p:grpSpPr>
        <p:sp>
          <p:nvSpPr>
            <p:cNvPr id="3103" name="Google Shape;3103;p43"/>
            <p:cNvSpPr/>
            <p:nvPr/>
          </p:nvSpPr>
          <p:spPr>
            <a:xfrm>
              <a:off x="2215400" y="-146318"/>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104" name="Google Shape;3104;p43"/>
            <p:cNvGrpSpPr/>
            <p:nvPr/>
          </p:nvGrpSpPr>
          <p:grpSpPr>
            <a:xfrm>
              <a:off x="2495174" y="62258"/>
              <a:ext cx="257052" cy="378920"/>
              <a:chOff x="3210192" y="1583937"/>
              <a:chExt cx="235871" cy="347697"/>
            </a:xfrm>
          </p:grpSpPr>
          <p:sp>
            <p:nvSpPr>
              <p:cNvPr id="3105" name="Google Shape;3105;p43"/>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06" name="Google Shape;3106;p43"/>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12" name="Rectangle 11"/>
          <p:cNvSpPr/>
          <p:nvPr/>
        </p:nvSpPr>
        <p:spPr>
          <a:xfrm>
            <a:off x="11350" y="2607317"/>
            <a:ext cx="9144000" cy="923330"/>
          </a:xfrm>
          <a:prstGeom prst="rect">
            <a:avLst/>
          </a:prstGeom>
        </p:spPr>
        <p:txBody>
          <a:bodyPr wrap="square">
            <a:spAutoFit/>
          </a:bodyPr>
          <a:lstStyle/>
          <a:p>
            <a:pPr algn="ctr">
              <a:lnSpc>
                <a:spcPct val="150000"/>
              </a:lnSpc>
            </a:pPr>
            <a:r>
              <a:rPr lang="en-US" sz="3600" b="1"/>
              <a:t>Biểu thức </a:t>
            </a:r>
            <a:r>
              <a:rPr lang="en-US" sz="3600" b="1" smtClean="0"/>
              <a:t>kiểu số</a:t>
            </a:r>
            <a:endParaRPr lang="en-US" sz="3600" b="1"/>
          </a:p>
        </p:txBody>
      </p:sp>
      <p:sp>
        <p:nvSpPr>
          <p:cNvPr id="13" name="Google Shape;4165;p70"/>
          <p:cNvSpPr/>
          <p:nvPr/>
        </p:nvSpPr>
        <p:spPr>
          <a:xfrm>
            <a:off x="6771928" y="432373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 name="Google Shape;4165;p70"/>
          <p:cNvSpPr/>
          <p:nvPr/>
        </p:nvSpPr>
        <p:spPr>
          <a:xfrm>
            <a:off x="7827287" y="1705745"/>
            <a:ext cx="686237" cy="669094"/>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 name="Google Shape;4165;p70"/>
          <p:cNvSpPr/>
          <p:nvPr/>
        </p:nvSpPr>
        <p:spPr>
          <a:xfrm>
            <a:off x="1345769" y="657011"/>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8" name="Google Shape;4310;p70"/>
          <p:cNvGrpSpPr/>
          <p:nvPr/>
        </p:nvGrpSpPr>
        <p:grpSpPr>
          <a:xfrm>
            <a:off x="6955892" y="4520911"/>
            <a:ext cx="384548" cy="339327"/>
            <a:chOff x="2595562" y="3552443"/>
            <a:chExt cx="337756" cy="298037"/>
          </a:xfrm>
        </p:grpSpPr>
        <p:grpSp>
          <p:nvGrpSpPr>
            <p:cNvPr id="29" name="Google Shape;4311;p70"/>
            <p:cNvGrpSpPr/>
            <p:nvPr/>
          </p:nvGrpSpPr>
          <p:grpSpPr>
            <a:xfrm>
              <a:off x="2602134" y="3582732"/>
              <a:ext cx="234886" cy="218980"/>
              <a:chOff x="2602134" y="3582732"/>
              <a:chExt cx="234886" cy="218980"/>
            </a:xfrm>
          </p:grpSpPr>
          <p:sp>
            <p:nvSpPr>
              <p:cNvPr id="35" name="Google Shape;4312;p70"/>
              <p:cNvSpPr/>
              <p:nvPr/>
            </p:nvSpPr>
            <p:spPr>
              <a:xfrm>
                <a:off x="2602134" y="3582732"/>
                <a:ext cx="234886" cy="50768"/>
              </a:xfrm>
              <a:custGeom>
                <a:avLst/>
                <a:gdLst/>
                <a:ahLst/>
                <a:cxnLst/>
                <a:rect l="l" t="t" r="r" b="b"/>
                <a:pathLst>
                  <a:path w="234886" h="50768" extrusionOk="0">
                    <a:moveTo>
                      <a:pt x="0" y="0"/>
                    </a:moveTo>
                    <a:lnTo>
                      <a:pt x="234887" y="0"/>
                    </a:lnTo>
                    <a:lnTo>
                      <a:pt x="234887" y="50768"/>
                    </a:lnTo>
                    <a:lnTo>
                      <a:pt x="0" y="50768"/>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6" name="Google Shape;4313;p70"/>
              <p:cNvSpPr/>
              <p:nvPr/>
            </p:nvSpPr>
            <p:spPr>
              <a:xfrm>
                <a:off x="2643758" y="3746277"/>
                <a:ext cx="151733" cy="55435"/>
              </a:xfrm>
              <a:custGeom>
                <a:avLst/>
                <a:gdLst/>
                <a:ahLst/>
                <a:cxnLst/>
                <a:rect l="l" t="t" r="r" b="b"/>
                <a:pathLst>
                  <a:path w="151733" h="55435" extrusionOk="0">
                    <a:moveTo>
                      <a:pt x="0" y="0"/>
                    </a:moveTo>
                    <a:lnTo>
                      <a:pt x="151733" y="0"/>
                    </a:lnTo>
                    <a:lnTo>
                      <a:pt x="151733" y="55436"/>
                    </a:lnTo>
                    <a:lnTo>
                      <a:pt x="0" y="55436"/>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0" name="Google Shape;4314;p70"/>
            <p:cNvGrpSpPr/>
            <p:nvPr/>
          </p:nvGrpSpPr>
          <p:grpSpPr>
            <a:xfrm>
              <a:off x="2595562" y="3552443"/>
              <a:ext cx="337756" cy="298037"/>
              <a:chOff x="2595562" y="3552443"/>
              <a:chExt cx="337756" cy="298037"/>
            </a:xfrm>
          </p:grpSpPr>
          <p:sp>
            <p:nvSpPr>
              <p:cNvPr id="31" name="Google Shape;4315;p70"/>
              <p:cNvSpPr/>
              <p:nvPr/>
            </p:nvSpPr>
            <p:spPr>
              <a:xfrm>
                <a:off x="2865405" y="3552443"/>
                <a:ext cx="67913" cy="298037"/>
              </a:xfrm>
              <a:custGeom>
                <a:avLst/>
                <a:gdLst/>
                <a:ahLst/>
                <a:cxnLst/>
                <a:rect l="l" t="t" r="r" b="b"/>
                <a:pathLst>
                  <a:path w="67913" h="298037" extrusionOk="0">
                    <a:moveTo>
                      <a:pt x="67913" y="241935"/>
                    </a:moveTo>
                    <a:cubicBezTo>
                      <a:pt x="67913" y="241935"/>
                      <a:pt x="67913" y="241268"/>
                      <a:pt x="67913" y="241173"/>
                    </a:cubicBezTo>
                    <a:lnTo>
                      <a:pt x="67913" y="20288"/>
                    </a:lnTo>
                    <a:cubicBezTo>
                      <a:pt x="67913" y="9049"/>
                      <a:pt x="58864" y="0"/>
                      <a:pt x="47625" y="0"/>
                    </a:cubicBezTo>
                    <a:lnTo>
                      <a:pt x="20288" y="0"/>
                    </a:lnTo>
                    <a:cubicBezTo>
                      <a:pt x="9049" y="0"/>
                      <a:pt x="0" y="9049"/>
                      <a:pt x="0" y="20288"/>
                    </a:cubicBezTo>
                    <a:lnTo>
                      <a:pt x="0" y="241173"/>
                    </a:lnTo>
                    <a:cubicBezTo>
                      <a:pt x="0" y="241173"/>
                      <a:pt x="0" y="241935"/>
                      <a:pt x="0" y="241935"/>
                    </a:cubicBezTo>
                    <a:cubicBezTo>
                      <a:pt x="95" y="242792"/>
                      <a:pt x="381" y="243649"/>
                      <a:pt x="762" y="244411"/>
                    </a:cubicBezTo>
                    <a:lnTo>
                      <a:pt x="28099" y="294608"/>
                    </a:lnTo>
                    <a:cubicBezTo>
                      <a:pt x="29242" y="296704"/>
                      <a:pt x="31528" y="298037"/>
                      <a:pt x="33909" y="298037"/>
                    </a:cubicBezTo>
                    <a:cubicBezTo>
                      <a:pt x="36290" y="298037"/>
                      <a:pt x="38576" y="296704"/>
                      <a:pt x="39719" y="294608"/>
                    </a:cubicBezTo>
                    <a:lnTo>
                      <a:pt x="67056" y="244411"/>
                    </a:lnTo>
                    <a:cubicBezTo>
                      <a:pt x="67437" y="243649"/>
                      <a:pt x="67723" y="242792"/>
                      <a:pt x="67818" y="241935"/>
                    </a:cubicBezTo>
                    <a:lnTo>
                      <a:pt x="67818" y="241935"/>
                    </a:lnTo>
                    <a:close/>
                    <a:moveTo>
                      <a:pt x="54769" y="64579"/>
                    </a:moveTo>
                    <a:lnTo>
                      <a:pt x="13240" y="64579"/>
                    </a:lnTo>
                    <a:lnTo>
                      <a:pt x="13240" y="49435"/>
                    </a:lnTo>
                    <a:lnTo>
                      <a:pt x="54769" y="49435"/>
                    </a:lnTo>
                    <a:lnTo>
                      <a:pt x="54769" y="64579"/>
                    </a:lnTo>
                    <a:close/>
                    <a:moveTo>
                      <a:pt x="13240" y="77819"/>
                    </a:moveTo>
                    <a:lnTo>
                      <a:pt x="54769" y="77819"/>
                    </a:lnTo>
                    <a:lnTo>
                      <a:pt x="54769" y="234124"/>
                    </a:lnTo>
                    <a:lnTo>
                      <a:pt x="13240" y="234124"/>
                    </a:lnTo>
                    <a:lnTo>
                      <a:pt x="13240" y="77819"/>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moveTo>
                      <a:pt x="40386" y="265367"/>
                    </a:moveTo>
                    <a:cubicBezTo>
                      <a:pt x="39624" y="262509"/>
                      <a:pt x="37052" y="260509"/>
                      <a:pt x="34004" y="260509"/>
                    </a:cubicBezTo>
                    <a:cubicBezTo>
                      <a:pt x="30956" y="260509"/>
                      <a:pt x="28384" y="262604"/>
                      <a:pt x="27622" y="265367"/>
                    </a:cubicBezTo>
                    <a:lnTo>
                      <a:pt x="17812" y="247269"/>
                    </a:lnTo>
                    <a:lnTo>
                      <a:pt x="50197" y="247269"/>
                    </a:lnTo>
                    <a:lnTo>
                      <a:pt x="40386" y="265367"/>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4316;p70"/>
              <p:cNvSpPr/>
              <p:nvPr/>
            </p:nvSpPr>
            <p:spPr>
              <a:xfrm>
                <a:off x="2595562" y="3565425"/>
                <a:ext cx="248031" cy="284388"/>
              </a:xfrm>
              <a:custGeom>
                <a:avLst/>
                <a:gdLst/>
                <a:ahLst/>
                <a:cxnLst/>
                <a:rect l="l" t="t" r="r" b="b"/>
                <a:pathLst>
                  <a:path w="248031" h="284388" extrusionOk="0">
                    <a:moveTo>
                      <a:pt x="241459" y="10640"/>
                    </a:moveTo>
                    <a:lnTo>
                      <a:pt x="217742" y="10640"/>
                    </a:lnTo>
                    <a:lnTo>
                      <a:pt x="217742" y="6830"/>
                    </a:lnTo>
                    <a:cubicBezTo>
                      <a:pt x="217742" y="3496"/>
                      <a:pt x="215360" y="544"/>
                      <a:pt x="212122" y="67"/>
                    </a:cubicBezTo>
                    <a:cubicBezTo>
                      <a:pt x="208026" y="-504"/>
                      <a:pt x="204502" y="2639"/>
                      <a:pt x="204502" y="6640"/>
                    </a:cubicBezTo>
                    <a:lnTo>
                      <a:pt x="204502" y="10640"/>
                    </a:lnTo>
                    <a:lnTo>
                      <a:pt x="182690" y="10640"/>
                    </a:lnTo>
                    <a:lnTo>
                      <a:pt x="182690" y="6830"/>
                    </a:lnTo>
                    <a:cubicBezTo>
                      <a:pt x="182690" y="3496"/>
                      <a:pt x="180308" y="544"/>
                      <a:pt x="177070" y="67"/>
                    </a:cubicBezTo>
                    <a:cubicBezTo>
                      <a:pt x="172974" y="-504"/>
                      <a:pt x="169450" y="2639"/>
                      <a:pt x="169450" y="6640"/>
                    </a:cubicBezTo>
                    <a:lnTo>
                      <a:pt x="169450" y="10640"/>
                    </a:lnTo>
                    <a:lnTo>
                      <a:pt x="147638" y="10640"/>
                    </a:lnTo>
                    <a:lnTo>
                      <a:pt x="147638" y="6830"/>
                    </a:lnTo>
                    <a:cubicBezTo>
                      <a:pt x="147638" y="3496"/>
                      <a:pt x="145256" y="544"/>
                      <a:pt x="142018" y="67"/>
                    </a:cubicBezTo>
                    <a:cubicBezTo>
                      <a:pt x="137922" y="-504"/>
                      <a:pt x="134398" y="2639"/>
                      <a:pt x="134398" y="6640"/>
                    </a:cubicBezTo>
                    <a:lnTo>
                      <a:pt x="134398" y="10640"/>
                    </a:lnTo>
                    <a:lnTo>
                      <a:pt x="112586" y="10640"/>
                    </a:lnTo>
                    <a:lnTo>
                      <a:pt x="112586" y="6830"/>
                    </a:lnTo>
                    <a:cubicBezTo>
                      <a:pt x="112586" y="3496"/>
                      <a:pt x="110204" y="544"/>
                      <a:pt x="106966" y="67"/>
                    </a:cubicBezTo>
                    <a:cubicBezTo>
                      <a:pt x="102870" y="-504"/>
                      <a:pt x="99346" y="2639"/>
                      <a:pt x="99346" y="6640"/>
                    </a:cubicBezTo>
                    <a:lnTo>
                      <a:pt x="99346" y="10640"/>
                    </a:lnTo>
                    <a:lnTo>
                      <a:pt x="77534" y="10640"/>
                    </a:lnTo>
                    <a:lnTo>
                      <a:pt x="77534" y="6830"/>
                    </a:lnTo>
                    <a:cubicBezTo>
                      <a:pt x="77534" y="3496"/>
                      <a:pt x="75152" y="544"/>
                      <a:pt x="71914" y="67"/>
                    </a:cubicBezTo>
                    <a:cubicBezTo>
                      <a:pt x="67818" y="-504"/>
                      <a:pt x="64294" y="2639"/>
                      <a:pt x="64294" y="6640"/>
                    </a:cubicBezTo>
                    <a:lnTo>
                      <a:pt x="64294" y="10640"/>
                    </a:lnTo>
                    <a:lnTo>
                      <a:pt x="42482" y="10640"/>
                    </a:lnTo>
                    <a:lnTo>
                      <a:pt x="42482" y="6830"/>
                    </a:lnTo>
                    <a:cubicBezTo>
                      <a:pt x="42482" y="3496"/>
                      <a:pt x="40100" y="544"/>
                      <a:pt x="36862" y="67"/>
                    </a:cubicBezTo>
                    <a:cubicBezTo>
                      <a:pt x="32766" y="-504"/>
                      <a:pt x="29242" y="2639"/>
                      <a:pt x="29242" y="6640"/>
                    </a:cubicBezTo>
                    <a:lnTo>
                      <a:pt x="29242" y="10640"/>
                    </a:lnTo>
                    <a:lnTo>
                      <a:pt x="6572" y="10640"/>
                    </a:lnTo>
                    <a:cubicBezTo>
                      <a:pt x="2953" y="10640"/>
                      <a:pt x="0" y="13593"/>
                      <a:pt x="0" y="17212"/>
                    </a:cubicBezTo>
                    <a:lnTo>
                      <a:pt x="0" y="277816"/>
                    </a:lnTo>
                    <a:cubicBezTo>
                      <a:pt x="0" y="281436"/>
                      <a:pt x="2953" y="284388"/>
                      <a:pt x="6572" y="284388"/>
                    </a:cubicBezTo>
                    <a:lnTo>
                      <a:pt x="241459" y="284388"/>
                    </a:lnTo>
                    <a:cubicBezTo>
                      <a:pt x="245078" y="284388"/>
                      <a:pt x="248031" y="281436"/>
                      <a:pt x="248031" y="277816"/>
                    </a:cubicBezTo>
                    <a:lnTo>
                      <a:pt x="248031" y="19117"/>
                    </a:lnTo>
                    <a:cubicBezTo>
                      <a:pt x="248031" y="15403"/>
                      <a:pt x="245078" y="11593"/>
                      <a:pt x="241459" y="10640"/>
                    </a:cubicBezTo>
                    <a:lnTo>
                      <a:pt x="241459" y="10640"/>
                    </a:lnTo>
                    <a:close/>
                    <a:moveTo>
                      <a:pt x="234887" y="271244"/>
                    </a:moveTo>
                    <a:lnTo>
                      <a:pt x="13240" y="271244"/>
                    </a:lnTo>
                    <a:lnTo>
                      <a:pt x="13240" y="23880"/>
                    </a:lnTo>
                    <a:lnTo>
                      <a:pt x="29718" y="23880"/>
                    </a:lnTo>
                    <a:lnTo>
                      <a:pt x="29718" y="36262"/>
                    </a:lnTo>
                    <a:cubicBezTo>
                      <a:pt x="29718" y="39596"/>
                      <a:pt x="32099" y="42549"/>
                      <a:pt x="35338" y="43025"/>
                    </a:cubicBezTo>
                    <a:cubicBezTo>
                      <a:pt x="39434" y="43597"/>
                      <a:pt x="42958" y="40453"/>
                      <a:pt x="42958" y="36453"/>
                    </a:cubicBezTo>
                    <a:lnTo>
                      <a:pt x="42958" y="23880"/>
                    </a:lnTo>
                    <a:lnTo>
                      <a:pt x="64770" y="23880"/>
                    </a:lnTo>
                    <a:lnTo>
                      <a:pt x="64770" y="36262"/>
                    </a:lnTo>
                    <a:cubicBezTo>
                      <a:pt x="64770" y="39596"/>
                      <a:pt x="67151" y="42549"/>
                      <a:pt x="70390" y="43025"/>
                    </a:cubicBezTo>
                    <a:cubicBezTo>
                      <a:pt x="74486" y="43597"/>
                      <a:pt x="78010" y="40453"/>
                      <a:pt x="78010" y="36453"/>
                    </a:cubicBezTo>
                    <a:lnTo>
                      <a:pt x="78010" y="23880"/>
                    </a:lnTo>
                    <a:lnTo>
                      <a:pt x="99822" y="23880"/>
                    </a:lnTo>
                    <a:lnTo>
                      <a:pt x="99822" y="36262"/>
                    </a:lnTo>
                    <a:cubicBezTo>
                      <a:pt x="99822" y="39596"/>
                      <a:pt x="102203" y="42549"/>
                      <a:pt x="105442" y="43025"/>
                    </a:cubicBezTo>
                    <a:cubicBezTo>
                      <a:pt x="109538" y="43597"/>
                      <a:pt x="113062" y="40453"/>
                      <a:pt x="113062" y="36453"/>
                    </a:cubicBezTo>
                    <a:lnTo>
                      <a:pt x="113062" y="23880"/>
                    </a:lnTo>
                    <a:lnTo>
                      <a:pt x="134874" y="23880"/>
                    </a:lnTo>
                    <a:lnTo>
                      <a:pt x="134874" y="36262"/>
                    </a:lnTo>
                    <a:cubicBezTo>
                      <a:pt x="134874" y="39596"/>
                      <a:pt x="137255" y="42549"/>
                      <a:pt x="140494" y="43025"/>
                    </a:cubicBezTo>
                    <a:cubicBezTo>
                      <a:pt x="144590" y="43597"/>
                      <a:pt x="148114" y="40453"/>
                      <a:pt x="148114" y="36453"/>
                    </a:cubicBezTo>
                    <a:lnTo>
                      <a:pt x="148114" y="23880"/>
                    </a:lnTo>
                    <a:lnTo>
                      <a:pt x="169926" y="23880"/>
                    </a:lnTo>
                    <a:lnTo>
                      <a:pt x="169926" y="36262"/>
                    </a:lnTo>
                    <a:cubicBezTo>
                      <a:pt x="169926" y="39596"/>
                      <a:pt x="172307" y="42549"/>
                      <a:pt x="175546" y="43025"/>
                    </a:cubicBezTo>
                    <a:cubicBezTo>
                      <a:pt x="179642" y="43597"/>
                      <a:pt x="183166" y="40453"/>
                      <a:pt x="183166" y="36453"/>
                    </a:cubicBezTo>
                    <a:lnTo>
                      <a:pt x="183166" y="23880"/>
                    </a:lnTo>
                    <a:lnTo>
                      <a:pt x="204978" y="23880"/>
                    </a:lnTo>
                    <a:lnTo>
                      <a:pt x="204978" y="36262"/>
                    </a:lnTo>
                    <a:cubicBezTo>
                      <a:pt x="204978" y="39596"/>
                      <a:pt x="207359" y="42549"/>
                      <a:pt x="210598" y="43025"/>
                    </a:cubicBezTo>
                    <a:cubicBezTo>
                      <a:pt x="214694" y="43597"/>
                      <a:pt x="218218" y="40453"/>
                      <a:pt x="218218" y="36453"/>
                    </a:cubicBezTo>
                    <a:lnTo>
                      <a:pt x="218218" y="23880"/>
                    </a:lnTo>
                    <a:lnTo>
                      <a:pt x="235363" y="23880"/>
                    </a:lnTo>
                    <a:lnTo>
                      <a:pt x="235363" y="271244"/>
                    </a:lnTo>
                    <a:lnTo>
                      <a:pt x="235363" y="27124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3" name="Google Shape;4317;p70"/>
              <p:cNvSpPr/>
              <p:nvPr/>
            </p:nvSpPr>
            <p:spPr>
              <a:xfrm>
                <a:off x="2636833" y="3696175"/>
                <a:ext cx="165107" cy="13239"/>
              </a:xfrm>
              <a:custGeom>
                <a:avLst/>
                <a:gdLst/>
                <a:ahLst/>
                <a:cxnLst/>
                <a:rect l="l" t="t" r="r" b="b"/>
                <a:pathLst>
                  <a:path w="165107" h="13239" extrusionOk="0">
                    <a:moveTo>
                      <a:pt x="158468" y="0"/>
                    </a:moveTo>
                    <a:lnTo>
                      <a:pt x="6830" y="0"/>
                    </a:lnTo>
                    <a:cubicBezTo>
                      <a:pt x="3496" y="0"/>
                      <a:pt x="544" y="2381"/>
                      <a:pt x="67" y="5620"/>
                    </a:cubicBezTo>
                    <a:cubicBezTo>
                      <a:pt x="-504" y="9716"/>
                      <a:pt x="2639" y="13240"/>
                      <a:pt x="6640" y="13240"/>
                    </a:cubicBezTo>
                    <a:lnTo>
                      <a:pt x="158278" y="13240"/>
                    </a:lnTo>
                    <a:cubicBezTo>
                      <a:pt x="161611" y="13240"/>
                      <a:pt x="164564" y="10858"/>
                      <a:pt x="165040" y="7620"/>
                    </a:cubicBezTo>
                    <a:cubicBezTo>
                      <a:pt x="165612" y="3524"/>
                      <a:pt x="162469" y="0"/>
                      <a:pt x="158468" y="0"/>
                    </a:cubicBezTo>
                    <a:lnTo>
                      <a:pt x="158468"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4" name="Google Shape;4318;p70"/>
              <p:cNvSpPr/>
              <p:nvPr/>
            </p:nvSpPr>
            <p:spPr>
              <a:xfrm>
                <a:off x="2636833" y="3661218"/>
                <a:ext cx="165107" cy="13239"/>
              </a:xfrm>
              <a:custGeom>
                <a:avLst/>
                <a:gdLst/>
                <a:ahLst/>
                <a:cxnLst/>
                <a:rect l="l" t="t" r="r" b="b"/>
                <a:pathLst>
                  <a:path w="165107" h="13239" extrusionOk="0">
                    <a:moveTo>
                      <a:pt x="158468" y="0"/>
                    </a:moveTo>
                    <a:lnTo>
                      <a:pt x="6830" y="0"/>
                    </a:lnTo>
                    <a:cubicBezTo>
                      <a:pt x="3496" y="0"/>
                      <a:pt x="544" y="2381"/>
                      <a:pt x="67" y="5620"/>
                    </a:cubicBezTo>
                    <a:cubicBezTo>
                      <a:pt x="-504" y="9715"/>
                      <a:pt x="2639" y="13240"/>
                      <a:pt x="6640" y="13240"/>
                    </a:cubicBezTo>
                    <a:lnTo>
                      <a:pt x="158278" y="13240"/>
                    </a:lnTo>
                    <a:cubicBezTo>
                      <a:pt x="161611" y="13240"/>
                      <a:pt x="164564" y="10859"/>
                      <a:pt x="165040" y="7620"/>
                    </a:cubicBezTo>
                    <a:cubicBezTo>
                      <a:pt x="165612" y="3524"/>
                      <a:pt x="162469" y="0"/>
                      <a:pt x="158468"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7" name="Google Shape;4177;p70"/>
          <p:cNvGrpSpPr/>
          <p:nvPr/>
        </p:nvGrpSpPr>
        <p:grpSpPr>
          <a:xfrm>
            <a:off x="8008580" y="1797282"/>
            <a:ext cx="373419" cy="428860"/>
            <a:chOff x="3357657" y="2443162"/>
            <a:chExt cx="294092" cy="337756"/>
          </a:xfrm>
        </p:grpSpPr>
        <p:grpSp>
          <p:nvGrpSpPr>
            <p:cNvPr id="38" name="Google Shape;4178;p70"/>
            <p:cNvGrpSpPr/>
            <p:nvPr/>
          </p:nvGrpSpPr>
          <p:grpSpPr>
            <a:xfrm>
              <a:off x="3357657" y="2443162"/>
              <a:ext cx="211740" cy="337756"/>
              <a:chOff x="3357657" y="2443162"/>
              <a:chExt cx="211740" cy="337756"/>
            </a:xfrm>
          </p:grpSpPr>
          <p:sp>
            <p:nvSpPr>
              <p:cNvPr id="44" name="Google Shape;4179;p70"/>
              <p:cNvSpPr/>
              <p:nvPr/>
            </p:nvSpPr>
            <p:spPr>
              <a:xfrm>
                <a:off x="3357657" y="2443162"/>
                <a:ext cx="211740" cy="337756"/>
              </a:xfrm>
              <a:custGeom>
                <a:avLst/>
                <a:gdLst/>
                <a:ahLst/>
                <a:cxnLst/>
                <a:rect l="l" t="t" r="r" b="b"/>
                <a:pathLst>
                  <a:path w="211740" h="337756" extrusionOk="0">
                    <a:moveTo>
                      <a:pt x="199168" y="109823"/>
                    </a:moveTo>
                    <a:cubicBezTo>
                      <a:pt x="204883" y="115538"/>
                      <a:pt x="211741" y="111538"/>
                      <a:pt x="211741" y="106013"/>
                    </a:cubicBezTo>
                    <a:lnTo>
                      <a:pt x="211741" y="36386"/>
                    </a:lnTo>
                    <a:cubicBezTo>
                      <a:pt x="211741" y="16288"/>
                      <a:pt x="195548" y="0"/>
                      <a:pt x="175450" y="0"/>
                    </a:cubicBezTo>
                    <a:lnTo>
                      <a:pt x="36290" y="0"/>
                    </a:lnTo>
                    <a:cubicBezTo>
                      <a:pt x="16288" y="0"/>
                      <a:pt x="0" y="16288"/>
                      <a:pt x="0" y="36290"/>
                    </a:cubicBezTo>
                    <a:lnTo>
                      <a:pt x="0" y="301466"/>
                    </a:lnTo>
                    <a:cubicBezTo>
                      <a:pt x="0" y="321469"/>
                      <a:pt x="16288" y="337757"/>
                      <a:pt x="36290" y="337757"/>
                    </a:cubicBezTo>
                    <a:lnTo>
                      <a:pt x="204883" y="337757"/>
                    </a:lnTo>
                    <a:cubicBezTo>
                      <a:pt x="208693" y="337757"/>
                      <a:pt x="211741" y="334709"/>
                      <a:pt x="211741" y="330899"/>
                    </a:cubicBezTo>
                    <a:lnTo>
                      <a:pt x="211741" y="191738"/>
                    </a:lnTo>
                    <a:cubicBezTo>
                      <a:pt x="211741" y="191738"/>
                      <a:pt x="211646" y="191072"/>
                      <a:pt x="211360" y="190881"/>
                    </a:cubicBezTo>
                    <a:cubicBezTo>
                      <a:pt x="205645" y="184785"/>
                      <a:pt x="198501" y="188786"/>
                      <a:pt x="198501" y="194405"/>
                    </a:cubicBezTo>
                    <a:lnTo>
                      <a:pt x="198501" y="275749"/>
                    </a:lnTo>
                    <a:lnTo>
                      <a:pt x="13144" y="275749"/>
                    </a:lnTo>
                    <a:lnTo>
                      <a:pt x="13144" y="36386"/>
                    </a:lnTo>
                    <a:cubicBezTo>
                      <a:pt x="13144" y="23622"/>
                      <a:pt x="23527" y="13240"/>
                      <a:pt x="36290" y="13240"/>
                    </a:cubicBezTo>
                    <a:lnTo>
                      <a:pt x="191643" y="13240"/>
                    </a:lnTo>
                    <a:cubicBezTo>
                      <a:pt x="195453" y="13240"/>
                      <a:pt x="198501" y="16288"/>
                      <a:pt x="198501" y="20098"/>
                    </a:cubicBezTo>
                    <a:lnTo>
                      <a:pt x="198501" y="108299"/>
                    </a:lnTo>
                    <a:cubicBezTo>
                      <a:pt x="198501" y="108871"/>
                      <a:pt x="198692" y="109347"/>
                      <a:pt x="199073" y="109728"/>
                    </a:cubicBezTo>
                    <a:close/>
                    <a:moveTo>
                      <a:pt x="198596" y="288989"/>
                    </a:moveTo>
                    <a:lnTo>
                      <a:pt x="198596" y="301466"/>
                    </a:lnTo>
                    <a:cubicBezTo>
                      <a:pt x="198596" y="314230"/>
                      <a:pt x="188214" y="324612"/>
                      <a:pt x="175450" y="324612"/>
                    </a:cubicBezTo>
                    <a:lnTo>
                      <a:pt x="36290" y="324612"/>
                    </a:lnTo>
                    <a:cubicBezTo>
                      <a:pt x="23527" y="324612"/>
                      <a:pt x="13144" y="314230"/>
                      <a:pt x="13144" y="301466"/>
                    </a:cubicBezTo>
                    <a:lnTo>
                      <a:pt x="13144" y="288989"/>
                    </a:lnTo>
                    <a:lnTo>
                      <a:pt x="198501" y="288989"/>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180;p70"/>
              <p:cNvSpPr/>
              <p:nvPr/>
            </p:nvSpPr>
            <p:spPr>
              <a:xfrm>
                <a:off x="3443219" y="2743961"/>
                <a:ext cx="41187" cy="13239"/>
              </a:xfrm>
              <a:custGeom>
                <a:avLst/>
                <a:gdLst/>
                <a:ahLst/>
                <a:cxnLst/>
                <a:rect l="l" t="t" r="r" b="b"/>
                <a:pathLst>
                  <a:path w="41187" h="13239" extrusionOk="0">
                    <a:moveTo>
                      <a:pt x="6640" y="13240"/>
                    </a:moveTo>
                    <a:lnTo>
                      <a:pt x="34357" y="13240"/>
                    </a:lnTo>
                    <a:cubicBezTo>
                      <a:pt x="37691" y="13240"/>
                      <a:pt x="40644" y="10859"/>
                      <a:pt x="41120" y="7620"/>
                    </a:cubicBezTo>
                    <a:cubicBezTo>
                      <a:pt x="41692" y="3524"/>
                      <a:pt x="38548" y="0"/>
                      <a:pt x="34548" y="0"/>
                    </a:cubicBezTo>
                    <a:lnTo>
                      <a:pt x="6830" y="0"/>
                    </a:lnTo>
                    <a:cubicBezTo>
                      <a:pt x="3496"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 name="Google Shape;4181;p70"/>
              <p:cNvSpPr/>
              <p:nvPr/>
            </p:nvSpPr>
            <p:spPr>
              <a:xfrm>
                <a:off x="3404833" y="2468308"/>
                <a:ext cx="117958" cy="13239"/>
              </a:xfrm>
              <a:custGeom>
                <a:avLst/>
                <a:gdLst/>
                <a:ahLst/>
                <a:cxnLst/>
                <a:rect l="l" t="t" r="r" b="b"/>
                <a:pathLst>
                  <a:path w="117958" h="13239" extrusionOk="0">
                    <a:moveTo>
                      <a:pt x="6640" y="0"/>
                    </a:moveTo>
                    <a:cubicBezTo>
                      <a:pt x="2639" y="0"/>
                      <a:pt x="-504" y="3524"/>
                      <a:pt x="67" y="7620"/>
                    </a:cubicBezTo>
                    <a:cubicBezTo>
                      <a:pt x="544" y="10858"/>
                      <a:pt x="3496" y="13240"/>
                      <a:pt x="6830" y="13240"/>
                    </a:cubicBezTo>
                    <a:lnTo>
                      <a:pt x="111129" y="13240"/>
                    </a:lnTo>
                    <a:cubicBezTo>
                      <a:pt x="114463" y="13240"/>
                      <a:pt x="117415" y="10858"/>
                      <a:pt x="117892" y="7620"/>
                    </a:cubicBezTo>
                    <a:cubicBezTo>
                      <a:pt x="118463" y="3524"/>
                      <a:pt x="115320" y="0"/>
                      <a:pt x="111319" y="0"/>
                    </a:cubicBezTo>
                    <a:lnTo>
                      <a:pt x="6640"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9" name="Google Shape;4182;p70"/>
            <p:cNvGrpSpPr/>
            <p:nvPr/>
          </p:nvGrpSpPr>
          <p:grpSpPr>
            <a:xfrm>
              <a:off x="3473805" y="2513432"/>
              <a:ext cx="177944" cy="154043"/>
              <a:chOff x="3473805" y="2513432"/>
              <a:chExt cx="177944" cy="154043"/>
            </a:xfrm>
          </p:grpSpPr>
          <p:sp>
            <p:nvSpPr>
              <p:cNvPr id="40" name="Google Shape;4183;p70"/>
              <p:cNvSpPr/>
              <p:nvPr/>
            </p:nvSpPr>
            <p:spPr>
              <a:xfrm>
                <a:off x="3473805" y="2513432"/>
                <a:ext cx="177944" cy="154043"/>
              </a:xfrm>
              <a:custGeom>
                <a:avLst/>
                <a:gdLst/>
                <a:ahLst/>
                <a:cxnLst/>
                <a:rect l="l" t="t" r="r" b="b"/>
                <a:pathLst>
                  <a:path w="177944" h="154043" extrusionOk="0">
                    <a:moveTo>
                      <a:pt x="3295" y="121849"/>
                    </a:moveTo>
                    <a:lnTo>
                      <a:pt x="70923" y="10216"/>
                    </a:lnTo>
                    <a:cubicBezTo>
                      <a:pt x="79209" y="-3405"/>
                      <a:pt x="98926" y="-3405"/>
                      <a:pt x="107213" y="10216"/>
                    </a:cubicBezTo>
                    <a:lnTo>
                      <a:pt x="174840" y="121849"/>
                    </a:lnTo>
                    <a:cubicBezTo>
                      <a:pt x="183413" y="136041"/>
                      <a:pt x="173221" y="154043"/>
                      <a:pt x="156648" y="154043"/>
                    </a:cubicBezTo>
                    <a:lnTo>
                      <a:pt x="21297" y="154043"/>
                    </a:lnTo>
                    <a:cubicBezTo>
                      <a:pt x="4724" y="154043"/>
                      <a:pt x="-5468" y="135946"/>
                      <a:pt x="3105" y="121849"/>
                    </a:cubicBez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184;p70"/>
              <p:cNvGrpSpPr/>
              <p:nvPr/>
            </p:nvGrpSpPr>
            <p:grpSpPr>
              <a:xfrm>
                <a:off x="3556253" y="2560156"/>
                <a:ext cx="13239" cy="74553"/>
                <a:chOff x="3556253" y="2560156"/>
                <a:chExt cx="13239" cy="74553"/>
              </a:xfrm>
            </p:grpSpPr>
            <p:sp>
              <p:nvSpPr>
                <p:cNvPr id="42" name="Google Shape;4185;p70"/>
                <p:cNvSpPr/>
                <p:nvPr/>
              </p:nvSpPr>
              <p:spPr>
                <a:xfrm>
                  <a:off x="3556253" y="2560156"/>
                  <a:ext cx="13239" cy="46807"/>
                </a:xfrm>
                <a:custGeom>
                  <a:avLst/>
                  <a:gdLst/>
                  <a:ahLst/>
                  <a:cxnLst/>
                  <a:rect l="l" t="t" r="r" b="b"/>
                  <a:pathLst>
                    <a:path w="13239" h="46807" extrusionOk="0">
                      <a:moveTo>
                        <a:pt x="0" y="39977"/>
                      </a:moveTo>
                      <a:lnTo>
                        <a:pt x="0" y="6830"/>
                      </a:lnTo>
                      <a:cubicBezTo>
                        <a:pt x="0" y="3496"/>
                        <a:pt x="2381" y="544"/>
                        <a:pt x="5620" y="67"/>
                      </a:cubicBezTo>
                      <a:cubicBezTo>
                        <a:pt x="9715" y="-504"/>
                        <a:pt x="13240" y="2639"/>
                        <a:pt x="13240" y="6640"/>
                      </a:cubicBezTo>
                      <a:lnTo>
                        <a:pt x="13240" y="40168"/>
                      </a:lnTo>
                      <a:cubicBezTo>
                        <a:pt x="13240" y="44168"/>
                        <a:pt x="9715" y="47311"/>
                        <a:pt x="5620" y="46740"/>
                      </a:cubicBezTo>
                      <a:cubicBezTo>
                        <a:pt x="2381" y="46264"/>
                        <a:pt x="0" y="43311"/>
                        <a:pt x="0" y="399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186;p70"/>
                <p:cNvSpPr/>
                <p:nvPr/>
              </p:nvSpPr>
              <p:spPr>
                <a:xfrm>
                  <a:off x="3556340" y="2621532"/>
                  <a:ext cx="13100" cy="13177"/>
                </a:xfrm>
                <a:custGeom>
                  <a:avLst/>
                  <a:gdLst/>
                  <a:ahLst/>
                  <a:cxnLst/>
                  <a:rect l="l" t="t" r="r" b="b"/>
                  <a:pathLst>
                    <a:path w="13100" h="13177" extrusionOk="0">
                      <a:moveTo>
                        <a:pt x="6580" y="13177"/>
                      </a:moveTo>
                      <a:cubicBezTo>
                        <a:pt x="3818" y="13177"/>
                        <a:pt x="1342" y="11367"/>
                        <a:pt x="389" y="8795"/>
                      </a:cubicBezTo>
                      <a:cubicBezTo>
                        <a:pt x="-563" y="6224"/>
                        <a:pt x="294" y="3271"/>
                        <a:pt x="2294" y="1556"/>
                      </a:cubicBezTo>
                      <a:cubicBezTo>
                        <a:pt x="4485" y="-253"/>
                        <a:pt x="7628" y="-539"/>
                        <a:pt x="10009" y="985"/>
                      </a:cubicBezTo>
                      <a:cubicBezTo>
                        <a:pt x="12295" y="2414"/>
                        <a:pt x="13534" y="5176"/>
                        <a:pt x="12962" y="7843"/>
                      </a:cubicBezTo>
                      <a:cubicBezTo>
                        <a:pt x="12391" y="10891"/>
                        <a:pt x="9628" y="13177"/>
                        <a:pt x="6485" y="131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47" name="Google Shape;3881;p69"/>
          <p:cNvGrpSpPr/>
          <p:nvPr/>
        </p:nvGrpSpPr>
        <p:grpSpPr>
          <a:xfrm rot="20700000">
            <a:off x="1559003" y="756981"/>
            <a:ext cx="292958" cy="533739"/>
            <a:chOff x="8153868" y="2195305"/>
            <a:chExt cx="191012" cy="348004"/>
          </a:xfrm>
        </p:grpSpPr>
        <p:grpSp>
          <p:nvGrpSpPr>
            <p:cNvPr id="48" name="Google Shape;3882;p69"/>
            <p:cNvGrpSpPr/>
            <p:nvPr/>
          </p:nvGrpSpPr>
          <p:grpSpPr>
            <a:xfrm>
              <a:off x="8153868" y="2195305"/>
              <a:ext cx="191012" cy="348004"/>
              <a:chOff x="9334213" y="2719958"/>
              <a:chExt cx="172783" cy="314765"/>
            </a:xfrm>
          </p:grpSpPr>
          <p:sp>
            <p:nvSpPr>
              <p:cNvPr id="5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30897395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00"/>
                                        </p:tgtEl>
                                        <p:attrNameLst>
                                          <p:attrName>style.visibility</p:attrName>
                                        </p:attrNameLst>
                                      </p:cBhvr>
                                      <p:to>
                                        <p:strVal val="visible"/>
                                      </p:to>
                                    </p:set>
                                    <p:animEffect transition="in" filter="fade">
                                      <p:cBhvr>
                                        <p:cTn id="10" dur="5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pic>
        <p:nvPicPr>
          <p:cNvPr id="26" name="Picture 15"/>
          <p:cNvPicPr>
            <a:picLocks noChangeAspect="1"/>
          </p:cNvPicPr>
          <p:nvPr/>
        </p:nvPicPr>
        <p:blipFill>
          <a:blip r:embed="rId4"/>
          <a:srcRect/>
          <a:stretch>
            <a:fillRect/>
          </a:stretch>
        </p:blipFill>
        <p:spPr>
          <a:xfrm>
            <a:off x="5882933" y="716434"/>
            <a:ext cx="1814001" cy="3553961"/>
          </a:xfrm>
          <a:prstGeom prst="rect">
            <a:avLst/>
          </a:prstGeom>
        </p:spPr>
      </p:pic>
      <p:grpSp>
        <p:nvGrpSpPr>
          <p:cNvPr id="27" name="Group 26"/>
          <p:cNvGrpSpPr/>
          <p:nvPr/>
        </p:nvGrpSpPr>
        <p:grpSpPr>
          <a:xfrm>
            <a:off x="791195" y="716434"/>
            <a:ext cx="4556974" cy="1648716"/>
            <a:chOff x="3810792" y="3684153"/>
            <a:chExt cx="4556974" cy="1648716"/>
          </a:xfrm>
        </p:grpSpPr>
        <p:sp>
          <p:nvSpPr>
            <p:cNvPr id="28" name="Rounded Rectangular Callout 27"/>
            <p:cNvSpPr/>
            <p:nvPr/>
          </p:nvSpPr>
          <p:spPr>
            <a:xfrm>
              <a:off x="3810792" y="3684153"/>
              <a:ext cx="4187746" cy="1370360"/>
            </a:xfrm>
            <a:prstGeom prst="wedgeRoundRectCallout">
              <a:avLst>
                <a:gd name="adj1" fmla="val -40511"/>
                <a:gd name="adj2" fmla="val 69038"/>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Body)"/>
                </a:rPr>
                <a:t>Trong chương trình </a:t>
              </a:r>
              <a:r>
                <a:rPr lang="vi-VN" sz="2000" b="1">
                  <a:solidFill>
                    <a:srgbClr val="000000"/>
                  </a:solidFill>
                  <a:latin typeface="Arial (Body)"/>
                </a:rPr>
                <a:t>Scratch</a:t>
              </a:r>
              <a:r>
                <a:rPr lang="vi-VN" sz="2000">
                  <a:solidFill>
                    <a:srgbClr val="000000"/>
                  </a:solidFill>
                  <a:latin typeface="Arial (Body)"/>
                </a:rPr>
                <a:t>, thế nào được gọi là một biểu thức?</a:t>
              </a:r>
            </a:p>
          </p:txBody>
        </p:sp>
        <p:pic>
          <p:nvPicPr>
            <p:cNvPr id="30"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42348">
              <a:off x="7778310" y="4497748"/>
              <a:ext cx="589456" cy="835121"/>
            </a:xfrm>
            <a:prstGeom prst="rect">
              <a:avLst/>
            </a:prstGeom>
          </p:spPr>
        </p:pic>
      </p:grpSp>
      <p:grpSp>
        <p:nvGrpSpPr>
          <p:cNvPr id="34" name="Group 33"/>
          <p:cNvGrpSpPr/>
          <p:nvPr/>
        </p:nvGrpSpPr>
        <p:grpSpPr>
          <a:xfrm>
            <a:off x="791195" y="2765164"/>
            <a:ext cx="4556974" cy="1648716"/>
            <a:chOff x="3810792" y="3684153"/>
            <a:chExt cx="4556974" cy="1648716"/>
          </a:xfrm>
        </p:grpSpPr>
        <p:sp>
          <p:nvSpPr>
            <p:cNvPr id="35" name="Rounded Rectangular Callout 34"/>
            <p:cNvSpPr/>
            <p:nvPr/>
          </p:nvSpPr>
          <p:spPr>
            <a:xfrm>
              <a:off x="3810792" y="3684153"/>
              <a:ext cx="4187746" cy="1370360"/>
            </a:xfrm>
            <a:prstGeom prst="wedgeRoundRectCallout">
              <a:avLst>
                <a:gd name="adj1" fmla="val -40511"/>
                <a:gd name="adj2" fmla="val 69038"/>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Body)"/>
                </a:rPr>
                <a:t>Giá trị của biểu thức thuộc kiểu dữ liệu nào?</a:t>
              </a:r>
            </a:p>
          </p:txBody>
        </p:sp>
        <p:pic>
          <p:nvPicPr>
            <p:cNvPr id="3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42348">
              <a:off x="7778310" y="4497748"/>
              <a:ext cx="589456" cy="835121"/>
            </a:xfrm>
            <a:prstGeom prst="rect">
              <a:avLst/>
            </a:prstGeom>
          </p:spPr>
        </p:pic>
      </p:grpSp>
    </p:spTree>
    <p:extLst>
      <p:ext uri="{BB962C8B-B14F-4D97-AF65-F5344CB8AC3E}">
        <p14:creationId xmlns:p14="http://schemas.microsoft.com/office/powerpoint/2010/main" val="1096609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2" name="Rounded Rectangle 21"/>
          <p:cNvSpPr/>
          <p:nvPr/>
        </p:nvSpPr>
        <p:spPr>
          <a:xfrm>
            <a:off x="454254" y="704288"/>
            <a:ext cx="4727346" cy="1569996"/>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Một biểu thức trong </a:t>
            </a:r>
            <a:r>
              <a:rPr lang="vi-VN" sz="2000" b="1">
                <a:solidFill>
                  <a:srgbClr val="000000"/>
                </a:solidFill>
              </a:rPr>
              <a:t>Scratch</a:t>
            </a:r>
            <a:r>
              <a:rPr lang="vi-VN" sz="2000">
                <a:solidFill>
                  <a:srgbClr val="000000"/>
                </a:solidFill>
              </a:rPr>
              <a:t> là một dãy các toán hạng kết nối với nhau bằng các phép toán.</a:t>
            </a:r>
          </a:p>
        </p:txBody>
      </p:sp>
      <p:sp>
        <p:nvSpPr>
          <p:cNvPr id="23" name="Rounded Rectangle 22"/>
          <p:cNvSpPr/>
          <p:nvPr/>
        </p:nvSpPr>
        <p:spPr>
          <a:xfrm>
            <a:off x="454254" y="2644899"/>
            <a:ext cx="4727346" cy="1569996"/>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Giá trị của biểu thức chỉ có thể thuộc một trong ba kiểu dữ liệu của </a:t>
            </a:r>
            <a:r>
              <a:rPr lang="vi-VN" sz="2000" b="1">
                <a:solidFill>
                  <a:srgbClr val="000000"/>
                </a:solidFill>
              </a:rPr>
              <a:t>Scratch</a:t>
            </a:r>
            <a:r>
              <a:rPr lang="vi-VN" sz="2000">
                <a:solidFill>
                  <a:srgbClr val="000000"/>
                </a:solidFill>
              </a:rPr>
              <a:t>: số, logic, xâu kí tự.</a:t>
            </a:r>
          </a:p>
        </p:txBody>
      </p:sp>
      <p:pic>
        <p:nvPicPr>
          <p:cNvPr id="24" name="Picture 23">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0460045">
            <a:off x="4666643" y="519648"/>
            <a:ext cx="291248" cy="291248"/>
          </a:xfrm>
          <a:prstGeom prst="rect">
            <a:avLst/>
          </a:prstGeom>
        </p:spPr>
      </p:pic>
      <p:pic>
        <p:nvPicPr>
          <p:cNvPr id="25" name="Picture 24">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rot="20460045">
            <a:off x="4666644" y="2499274"/>
            <a:ext cx="291248" cy="291248"/>
          </a:xfrm>
          <a:prstGeom prst="rect">
            <a:avLst/>
          </a:prstGeom>
        </p:spPr>
      </p:pic>
      <p:pic>
        <p:nvPicPr>
          <p:cNvPr id="1028" name="Picture 4" descr="What is Scratch? with Scratch Coding Lesson Plans - Ellipsis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696" y="97433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71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6629" y="-455866"/>
            <a:ext cx="3397250"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1. Biểu </a:t>
            </a:r>
            <a:r>
              <a:rPr lang="en-US" sz="2400" b="1">
                <a:solidFill>
                  <a:schemeClr val="accent6"/>
                </a:solidFill>
                <a:latin typeface="+mj-lt"/>
                <a:cs typeface="Arial" panose="020B0604020202020204" pitchFamily="34" charset="0"/>
              </a:rPr>
              <a:t>thức kiểu số</a:t>
            </a:r>
          </a:p>
        </p:txBody>
      </p:sp>
      <p:sp>
        <p:nvSpPr>
          <p:cNvPr id="28" name="TextBox 9"/>
          <p:cNvSpPr txBox="1"/>
          <p:nvPr/>
        </p:nvSpPr>
        <p:spPr>
          <a:xfrm>
            <a:off x="1961754" y="954957"/>
            <a:ext cx="5207000" cy="1094244"/>
          </a:xfrm>
          <a:prstGeom prst="roundRect">
            <a:avLst>
              <a:gd name="adj" fmla="val 12399"/>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T</a:t>
            </a:r>
            <a:r>
              <a:rPr lang="vi-VN" sz="2000" smtClean="0">
                <a:latin typeface="Arial" panose="020B0604020202020204" pitchFamily="34" charset="0"/>
                <a:cs typeface="Arial" panose="020B0604020202020204" pitchFamily="34" charset="0"/>
              </a:rPr>
              <a:t>rong </a:t>
            </a:r>
            <a:r>
              <a:rPr lang="vi-VN" sz="2000">
                <a:latin typeface="Arial" panose="020B0604020202020204" pitchFamily="34" charset="0"/>
                <a:cs typeface="Arial" panose="020B0604020202020204" pitchFamily="34" charset="0"/>
              </a:rPr>
              <a:t>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thế nào được gọi là một biểu thức? </a:t>
            </a:r>
            <a:endParaRPr lang="vi-VN" sz="2000" i="1">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4"/>
          <a:stretch>
            <a:fillRect/>
          </a:stretch>
        </p:blipFill>
        <p:spPr>
          <a:xfrm>
            <a:off x="2126854" y="1067698"/>
            <a:ext cx="800496" cy="434381"/>
          </a:xfrm>
          <a:prstGeom prst="rect">
            <a:avLst/>
          </a:prstGeom>
        </p:spPr>
      </p:pic>
      <p:sp>
        <p:nvSpPr>
          <p:cNvPr id="29" name="TextBox 9"/>
          <p:cNvSpPr txBox="1"/>
          <p:nvPr/>
        </p:nvSpPr>
        <p:spPr>
          <a:xfrm>
            <a:off x="444501" y="2227008"/>
            <a:ext cx="8249550"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mn-lt"/>
                <a:cs typeface="Arial" panose="020B0604020202020204" pitchFamily="34" charset="0"/>
              </a:rPr>
              <a:t>Nhóm </a:t>
            </a:r>
            <a:r>
              <a:rPr lang="vi-VN" sz="2000" b="1">
                <a:latin typeface="+mn-lt"/>
                <a:cs typeface="Arial" panose="020B0604020202020204" pitchFamily="34" charset="0"/>
              </a:rPr>
              <a:t>Operators</a:t>
            </a:r>
            <a:r>
              <a:rPr lang="vi-VN" sz="2000">
                <a:latin typeface="+mn-lt"/>
                <a:cs typeface="Arial" panose="020B0604020202020204" pitchFamily="34" charset="0"/>
              </a:rPr>
              <a:t> trong </a:t>
            </a:r>
            <a:r>
              <a:rPr lang="vi-VN" sz="2000" b="1">
                <a:latin typeface="+mn-lt"/>
                <a:cs typeface="Arial" panose="020B0604020202020204" pitchFamily="34" charset="0"/>
              </a:rPr>
              <a:t>Scratch</a:t>
            </a:r>
            <a:r>
              <a:rPr lang="vi-VN" sz="2000">
                <a:latin typeface="+mn-lt"/>
                <a:cs typeface="Arial" panose="020B0604020202020204" pitchFamily="34" charset="0"/>
              </a:rPr>
              <a:t> cung cấp những phép toán để tạo các biểu thức kiểu số.</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399" y="2910513"/>
            <a:ext cx="3809471" cy="2236129"/>
          </a:xfrm>
          <a:prstGeom prst="rect">
            <a:avLst/>
          </a:prstGeom>
        </p:spPr>
      </p:pic>
    </p:spTree>
    <p:extLst>
      <p:ext uri="{BB962C8B-B14F-4D97-AF65-F5344CB8AC3E}">
        <p14:creationId xmlns:p14="http://schemas.microsoft.com/office/powerpoint/2010/main" val="1495934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8" grpId="0" animBg="1"/>
      <p:bldP spid="29" grpId="0"/>
    </p:bldLst>
  </p:timing>
</p:sld>
</file>

<file path=ppt/theme/theme1.xml><?xml version="1.0" encoding="utf-8"?>
<a:theme xmlns:a="http://schemas.openxmlformats.org/drawingml/2006/main" name="Media and Technology Vocabulary - Spanish - Foreign Language - 8th grade by Slidesgo">
  <a:themeElements>
    <a:clrScheme name="Simple Light">
      <a:dk1>
        <a:srgbClr val="000066"/>
      </a:dk1>
      <a:lt1>
        <a:srgbClr val="DFE6F2"/>
      </a:lt1>
      <a:dk2>
        <a:srgbClr val="FFB8B6"/>
      </a:dk2>
      <a:lt2>
        <a:srgbClr val="DAB6FC"/>
      </a:lt2>
      <a:accent1>
        <a:srgbClr val="99F5BA"/>
      </a:accent1>
      <a:accent2>
        <a:srgbClr val="F8F092"/>
      </a:accent2>
      <a:accent3>
        <a:srgbClr val="B2F0FB"/>
      </a:accent3>
      <a:accent4>
        <a:srgbClr val="CCD6EB"/>
      </a:accent4>
      <a:accent5>
        <a:srgbClr val="FFFFFF"/>
      </a:accent5>
      <a:accent6>
        <a:srgbClr val="FFFFFF"/>
      </a:accent6>
      <a:hlink>
        <a:srgbClr val="000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2167</Words>
  <Application>Microsoft Office PowerPoint</Application>
  <PresentationFormat>On-screen Show (16:9)</PresentationFormat>
  <Paragraphs>244</Paragraphs>
  <Slides>43</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Calibri</vt:lpstr>
      <vt:lpstr>Wingdings</vt:lpstr>
      <vt:lpstr>Montserrat ExtraBold</vt:lpstr>
      <vt:lpstr>Arial (Body)</vt:lpstr>
      <vt:lpstr>Anybody</vt:lpstr>
      <vt:lpstr>Poppins Black</vt:lpstr>
      <vt:lpstr>Arial</vt:lpstr>
      <vt:lpstr>Lato</vt:lpstr>
      <vt:lpstr>Media and Technology Vocabulary - Spanish - Foreign Language - 8th grade by Slidesgo</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Media and Technology Vocabulary - Spanish - Foreign Language</dc:title>
  <cp:lastModifiedBy>Acer</cp:lastModifiedBy>
  <cp:revision>104</cp:revision>
  <dcterms:modified xsi:type="dcterms:W3CDTF">2023-12-25T02:30:26Z</dcterms:modified>
</cp:coreProperties>
</file>