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313" r:id="rId2"/>
    <p:sldId id="261" r:id="rId3"/>
    <p:sldId id="314" r:id="rId4"/>
    <p:sldId id="256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4" r:id="rId14"/>
    <p:sldId id="323" r:id="rId15"/>
    <p:sldId id="325" r:id="rId16"/>
    <p:sldId id="326" r:id="rId17"/>
    <p:sldId id="327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naheim" panose="02000503000000000000" charset="0"/>
      <p:regular r:id="rId24"/>
      <p:bold r:id="rId25"/>
      <p:italic r:id="rId26"/>
      <p:boldItalic r:id="rId27"/>
    </p:embeddedFont>
    <p:embeddedFont>
      <p:font typeface="Barlow" panose="00000500000000000000" charset="0"/>
      <p:regular r:id="rId28"/>
      <p:bold r:id="rId29"/>
      <p:italic r:id="rId30"/>
      <p:boldItalic r:id="rId31"/>
    </p:embeddedFont>
    <p:embeddedFont>
      <p:font typeface="Anton" charset="0"/>
      <p:regular r:id="rId32"/>
    </p:embeddedFont>
    <p:embeddedFont>
      <p:font typeface="Nunito" panose="00000500000000000000" pitchFamily="2" charset="0"/>
      <p:regular r:id="rId33"/>
      <p:bold r:id="rId34"/>
      <p:italic r:id="rId35"/>
      <p:boldItalic r:id="rId36"/>
    </p:embeddedFont>
    <p:embeddedFont>
      <p:font typeface="Bebas Neue" panose="020B0606020202050201" charset="0"/>
      <p:regular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A2A2A"/>
    <a:srgbClr val="F0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33EA5A-9AA5-4942-A7E5-7C23B8761C9E}">
  <a:tblStyle styleId="{7E33EA5A-9AA5-4942-A7E5-7C23B8761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14DEFE-0656-41B9-926D-52D5E0705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/>
    <p:restoredTop sz="94646"/>
  </p:normalViewPr>
  <p:slideViewPr>
    <p:cSldViewPr snapToGrid="0">
      <p:cViewPr varScale="1">
        <p:scale>
          <a:sx n="84" d="100"/>
          <a:sy n="84" d="100"/>
        </p:scale>
        <p:origin x="85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02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984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87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7516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8124350" y="3657088"/>
            <a:ext cx="2299921" cy="1893836"/>
          </a:xfrm>
          <a:custGeom>
            <a:avLst/>
            <a:gdLst/>
            <a:ahLst/>
            <a:cxnLst/>
            <a:rect l="l" t="t" r="r" b="b"/>
            <a:pathLst>
              <a:path w="14397" h="11855" extrusionOk="0">
                <a:moveTo>
                  <a:pt x="9161" y="0"/>
                </a:moveTo>
                <a:lnTo>
                  <a:pt x="8392" y="77"/>
                </a:lnTo>
                <a:lnTo>
                  <a:pt x="7545" y="231"/>
                </a:lnTo>
                <a:lnTo>
                  <a:pt x="6660" y="462"/>
                </a:lnTo>
                <a:lnTo>
                  <a:pt x="6236" y="616"/>
                </a:lnTo>
                <a:lnTo>
                  <a:pt x="5813" y="808"/>
                </a:lnTo>
                <a:lnTo>
                  <a:pt x="5389" y="1001"/>
                </a:lnTo>
                <a:lnTo>
                  <a:pt x="5005" y="1232"/>
                </a:lnTo>
                <a:lnTo>
                  <a:pt x="4658" y="1501"/>
                </a:lnTo>
                <a:lnTo>
                  <a:pt x="4350" y="1771"/>
                </a:lnTo>
                <a:lnTo>
                  <a:pt x="4081" y="2078"/>
                </a:lnTo>
                <a:lnTo>
                  <a:pt x="3850" y="2425"/>
                </a:lnTo>
                <a:lnTo>
                  <a:pt x="3696" y="2810"/>
                </a:lnTo>
                <a:lnTo>
                  <a:pt x="3619" y="3195"/>
                </a:lnTo>
                <a:lnTo>
                  <a:pt x="3503" y="4195"/>
                </a:lnTo>
                <a:lnTo>
                  <a:pt x="3465" y="4426"/>
                </a:lnTo>
                <a:lnTo>
                  <a:pt x="3388" y="4657"/>
                </a:lnTo>
                <a:lnTo>
                  <a:pt x="3311" y="4888"/>
                </a:lnTo>
                <a:lnTo>
                  <a:pt x="3157" y="5081"/>
                </a:lnTo>
                <a:lnTo>
                  <a:pt x="3042" y="5235"/>
                </a:lnTo>
                <a:lnTo>
                  <a:pt x="2888" y="5350"/>
                </a:lnTo>
                <a:lnTo>
                  <a:pt x="2580" y="5581"/>
                </a:lnTo>
                <a:lnTo>
                  <a:pt x="1887" y="5927"/>
                </a:lnTo>
                <a:lnTo>
                  <a:pt x="1502" y="6158"/>
                </a:lnTo>
                <a:lnTo>
                  <a:pt x="1156" y="6466"/>
                </a:lnTo>
                <a:lnTo>
                  <a:pt x="809" y="6774"/>
                </a:lnTo>
                <a:lnTo>
                  <a:pt x="540" y="7121"/>
                </a:lnTo>
                <a:lnTo>
                  <a:pt x="309" y="7506"/>
                </a:lnTo>
                <a:lnTo>
                  <a:pt x="155" y="7929"/>
                </a:lnTo>
                <a:lnTo>
                  <a:pt x="39" y="8352"/>
                </a:lnTo>
                <a:lnTo>
                  <a:pt x="1" y="8814"/>
                </a:lnTo>
                <a:lnTo>
                  <a:pt x="39" y="9276"/>
                </a:lnTo>
                <a:lnTo>
                  <a:pt x="155" y="9699"/>
                </a:lnTo>
                <a:lnTo>
                  <a:pt x="347" y="10123"/>
                </a:lnTo>
                <a:lnTo>
                  <a:pt x="578" y="10508"/>
                </a:lnTo>
                <a:lnTo>
                  <a:pt x="886" y="10816"/>
                </a:lnTo>
                <a:lnTo>
                  <a:pt x="1233" y="11085"/>
                </a:lnTo>
                <a:lnTo>
                  <a:pt x="1656" y="11278"/>
                </a:lnTo>
                <a:lnTo>
                  <a:pt x="1848" y="11316"/>
                </a:lnTo>
                <a:lnTo>
                  <a:pt x="2079" y="11355"/>
                </a:lnTo>
                <a:lnTo>
                  <a:pt x="2387" y="11393"/>
                </a:lnTo>
                <a:lnTo>
                  <a:pt x="2695" y="11355"/>
                </a:lnTo>
                <a:lnTo>
                  <a:pt x="3311" y="11278"/>
                </a:lnTo>
                <a:lnTo>
                  <a:pt x="3927" y="11162"/>
                </a:lnTo>
                <a:lnTo>
                  <a:pt x="4235" y="11124"/>
                </a:lnTo>
                <a:lnTo>
                  <a:pt x="4543" y="11124"/>
                </a:lnTo>
                <a:lnTo>
                  <a:pt x="5043" y="11162"/>
                </a:lnTo>
                <a:lnTo>
                  <a:pt x="5505" y="11239"/>
                </a:lnTo>
                <a:lnTo>
                  <a:pt x="6467" y="11508"/>
                </a:lnTo>
                <a:lnTo>
                  <a:pt x="7045" y="11662"/>
                </a:lnTo>
                <a:lnTo>
                  <a:pt x="7622" y="11778"/>
                </a:lnTo>
                <a:lnTo>
                  <a:pt x="8199" y="11816"/>
                </a:lnTo>
                <a:lnTo>
                  <a:pt x="8777" y="11855"/>
                </a:lnTo>
                <a:lnTo>
                  <a:pt x="9970" y="11855"/>
                </a:lnTo>
                <a:lnTo>
                  <a:pt x="10547" y="11778"/>
                </a:lnTo>
                <a:lnTo>
                  <a:pt x="11124" y="11662"/>
                </a:lnTo>
                <a:lnTo>
                  <a:pt x="11509" y="11585"/>
                </a:lnTo>
                <a:lnTo>
                  <a:pt x="11894" y="11470"/>
                </a:lnTo>
                <a:lnTo>
                  <a:pt x="12279" y="11316"/>
                </a:lnTo>
                <a:lnTo>
                  <a:pt x="12626" y="11162"/>
                </a:lnTo>
                <a:lnTo>
                  <a:pt x="12972" y="10931"/>
                </a:lnTo>
                <a:lnTo>
                  <a:pt x="13280" y="10700"/>
                </a:lnTo>
                <a:lnTo>
                  <a:pt x="13511" y="10392"/>
                </a:lnTo>
                <a:lnTo>
                  <a:pt x="13742" y="10046"/>
                </a:lnTo>
                <a:lnTo>
                  <a:pt x="13819" y="9815"/>
                </a:lnTo>
                <a:lnTo>
                  <a:pt x="13896" y="9584"/>
                </a:lnTo>
                <a:lnTo>
                  <a:pt x="13973" y="9122"/>
                </a:lnTo>
                <a:lnTo>
                  <a:pt x="13973" y="8660"/>
                </a:lnTo>
                <a:lnTo>
                  <a:pt x="13934" y="8160"/>
                </a:lnTo>
                <a:lnTo>
                  <a:pt x="13819" y="7121"/>
                </a:lnTo>
                <a:lnTo>
                  <a:pt x="13780" y="6620"/>
                </a:lnTo>
                <a:lnTo>
                  <a:pt x="13819" y="6120"/>
                </a:lnTo>
                <a:lnTo>
                  <a:pt x="13857" y="5735"/>
                </a:lnTo>
                <a:lnTo>
                  <a:pt x="13934" y="5350"/>
                </a:lnTo>
                <a:lnTo>
                  <a:pt x="14165" y="4542"/>
                </a:lnTo>
                <a:lnTo>
                  <a:pt x="14281" y="4157"/>
                </a:lnTo>
                <a:lnTo>
                  <a:pt x="14358" y="3734"/>
                </a:lnTo>
                <a:lnTo>
                  <a:pt x="14396" y="3349"/>
                </a:lnTo>
                <a:lnTo>
                  <a:pt x="14358" y="2925"/>
                </a:lnTo>
                <a:lnTo>
                  <a:pt x="14281" y="2540"/>
                </a:lnTo>
                <a:lnTo>
                  <a:pt x="14127" y="2155"/>
                </a:lnTo>
                <a:lnTo>
                  <a:pt x="13934" y="1809"/>
                </a:lnTo>
                <a:lnTo>
                  <a:pt x="13703" y="1463"/>
                </a:lnTo>
                <a:lnTo>
                  <a:pt x="13434" y="1193"/>
                </a:lnTo>
                <a:lnTo>
                  <a:pt x="13087" y="924"/>
                </a:lnTo>
                <a:lnTo>
                  <a:pt x="12741" y="693"/>
                </a:lnTo>
                <a:lnTo>
                  <a:pt x="12395" y="500"/>
                </a:lnTo>
                <a:lnTo>
                  <a:pt x="12010" y="346"/>
                </a:lnTo>
                <a:lnTo>
                  <a:pt x="11625" y="231"/>
                </a:lnTo>
                <a:lnTo>
                  <a:pt x="11201" y="115"/>
                </a:lnTo>
                <a:lnTo>
                  <a:pt x="10817" y="77"/>
                </a:lnTo>
                <a:lnTo>
                  <a:pt x="9970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 rot="-1568227">
            <a:off x="7716748" y="206304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8641988" y="1198825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/>
          <p:nvPr/>
        </p:nvSpPr>
        <p:spPr>
          <a:xfrm rot="1880347">
            <a:off x="8642010" y="2904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4"/>
          <p:cNvSpPr/>
          <p:nvPr/>
        </p:nvSpPr>
        <p:spPr>
          <a:xfrm rot="5560897">
            <a:off x="-909633" y="-1050574"/>
            <a:ext cx="2299946" cy="2102994"/>
          </a:xfrm>
          <a:custGeom>
            <a:avLst/>
            <a:gdLst/>
            <a:ahLst/>
            <a:cxnLst/>
            <a:rect l="l" t="t" r="r" b="b"/>
            <a:pathLst>
              <a:path w="26520" h="24249" extrusionOk="0">
                <a:moveTo>
                  <a:pt x="10431" y="0"/>
                </a:moveTo>
                <a:lnTo>
                  <a:pt x="10046" y="39"/>
                </a:lnTo>
                <a:lnTo>
                  <a:pt x="9623" y="116"/>
                </a:lnTo>
                <a:lnTo>
                  <a:pt x="9238" y="193"/>
                </a:lnTo>
                <a:lnTo>
                  <a:pt x="8853" y="346"/>
                </a:lnTo>
                <a:lnTo>
                  <a:pt x="8506" y="500"/>
                </a:lnTo>
                <a:lnTo>
                  <a:pt x="8160" y="654"/>
                </a:lnTo>
                <a:lnTo>
                  <a:pt x="7814" y="885"/>
                </a:lnTo>
                <a:lnTo>
                  <a:pt x="7467" y="1193"/>
                </a:lnTo>
                <a:lnTo>
                  <a:pt x="7159" y="1501"/>
                </a:lnTo>
                <a:lnTo>
                  <a:pt x="6890" y="1848"/>
                </a:lnTo>
                <a:lnTo>
                  <a:pt x="6620" y="2194"/>
                </a:lnTo>
                <a:lnTo>
                  <a:pt x="6428" y="2540"/>
                </a:lnTo>
                <a:lnTo>
                  <a:pt x="6274" y="2964"/>
                </a:lnTo>
                <a:lnTo>
                  <a:pt x="6120" y="3349"/>
                </a:lnTo>
                <a:lnTo>
                  <a:pt x="6043" y="3772"/>
                </a:lnTo>
                <a:lnTo>
                  <a:pt x="5966" y="4195"/>
                </a:lnTo>
                <a:lnTo>
                  <a:pt x="5889" y="4657"/>
                </a:lnTo>
                <a:lnTo>
                  <a:pt x="5812" y="5581"/>
                </a:lnTo>
                <a:lnTo>
                  <a:pt x="5812" y="6505"/>
                </a:lnTo>
                <a:lnTo>
                  <a:pt x="5889" y="7506"/>
                </a:lnTo>
                <a:lnTo>
                  <a:pt x="6005" y="9469"/>
                </a:lnTo>
                <a:lnTo>
                  <a:pt x="6005" y="10431"/>
                </a:lnTo>
                <a:lnTo>
                  <a:pt x="6005" y="11393"/>
                </a:lnTo>
                <a:lnTo>
                  <a:pt x="5928" y="12317"/>
                </a:lnTo>
                <a:lnTo>
                  <a:pt x="5851" y="12779"/>
                </a:lnTo>
                <a:lnTo>
                  <a:pt x="5774" y="13241"/>
                </a:lnTo>
                <a:lnTo>
                  <a:pt x="5658" y="13664"/>
                </a:lnTo>
                <a:lnTo>
                  <a:pt x="5504" y="14087"/>
                </a:lnTo>
                <a:lnTo>
                  <a:pt x="5312" y="14472"/>
                </a:lnTo>
                <a:lnTo>
                  <a:pt x="5119" y="14857"/>
                </a:lnTo>
                <a:lnTo>
                  <a:pt x="4811" y="15319"/>
                </a:lnTo>
                <a:lnTo>
                  <a:pt x="4465" y="15781"/>
                </a:lnTo>
                <a:lnTo>
                  <a:pt x="4080" y="16204"/>
                </a:lnTo>
                <a:lnTo>
                  <a:pt x="3695" y="16628"/>
                </a:lnTo>
                <a:lnTo>
                  <a:pt x="2040" y="18206"/>
                </a:lnTo>
                <a:lnTo>
                  <a:pt x="1655" y="18629"/>
                </a:lnTo>
                <a:lnTo>
                  <a:pt x="1270" y="19014"/>
                </a:lnTo>
                <a:lnTo>
                  <a:pt x="924" y="19476"/>
                </a:lnTo>
                <a:lnTo>
                  <a:pt x="654" y="19899"/>
                </a:lnTo>
                <a:lnTo>
                  <a:pt x="385" y="20361"/>
                </a:lnTo>
                <a:lnTo>
                  <a:pt x="193" y="20823"/>
                </a:lnTo>
                <a:lnTo>
                  <a:pt x="77" y="21362"/>
                </a:lnTo>
                <a:lnTo>
                  <a:pt x="0" y="21901"/>
                </a:lnTo>
                <a:lnTo>
                  <a:pt x="0" y="22401"/>
                </a:lnTo>
                <a:lnTo>
                  <a:pt x="77" y="22671"/>
                </a:lnTo>
                <a:lnTo>
                  <a:pt x="116" y="22902"/>
                </a:lnTo>
                <a:lnTo>
                  <a:pt x="231" y="23133"/>
                </a:lnTo>
                <a:lnTo>
                  <a:pt x="347" y="23363"/>
                </a:lnTo>
                <a:lnTo>
                  <a:pt x="501" y="23594"/>
                </a:lnTo>
                <a:lnTo>
                  <a:pt x="654" y="23748"/>
                </a:lnTo>
                <a:lnTo>
                  <a:pt x="847" y="23902"/>
                </a:lnTo>
                <a:lnTo>
                  <a:pt x="1001" y="24018"/>
                </a:lnTo>
                <a:lnTo>
                  <a:pt x="1193" y="24095"/>
                </a:lnTo>
                <a:lnTo>
                  <a:pt x="1386" y="24172"/>
                </a:lnTo>
                <a:lnTo>
                  <a:pt x="1809" y="24249"/>
                </a:lnTo>
                <a:lnTo>
                  <a:pt x="2233" y="24249"/>
                </a:lnTo>
                <a:lnTo>
                  <a:pt x="2694" y="24172"/>
                </a:lnTo>
                <a:lnTo>
                  <a:pt x="3118" y="24056"/>
                </a:lnTo>
                <a:lnTo>
                  <a:pt x="3541" y="23902"/>
                </a:lnTo>
                <a:lnTo>
                  <a:pt x="3965" y="23710"/>
                </a:lnTo>
                <a:lnTo>
                  <a:pt x="4388" y="23440"/>
                </a:lnTo>
                <a:lnTo>
                  <a:pt x="4773" y="23210"/>
                </a:lnTo>
                <a:lnTo>
                  <a:pt x="5581" y="22632"/>
                </a:lnTo>
                <a:lnTo>
                  <a:pt x="6313" y="21978"/>
                </a:lnTo>
                <a:lnTo>
                  <a:pt x="7082" y="21362"/>
                </a:lnTo>
                <a:lnTo>
                  <a:pt x="7814" y="20708"/>
                </a:lnTo>
                <a:lnTo>
                  <a:pt x="8583" y="20130"/>
                </a:lnTo>
                <a:lnTo>
                  <a:pt x="9392" y="19591"/>
                </a:lnTo>
                <a:lnTo>
                  <a:pt x="9815" y="19322"/>
                </a:lnTo>
                <a:lnTo>
                  <a:pt x="10239" y="19130"/>
                </a:lnTo>
                <a:lnTo>
                  <a:pt x="10623" y="18937"/>
                </a:lnTo>
                <a:lnTo>
                  <a:pt x="11047" y="18783"/>
                </a:lnTo>
                <a:lnTo>
                  <a:pt x="11894" y="18552"/>
                </a:lnTo>
                <a:lnTo>
                  <a:pt x="12740" y="18398"/>
                </a:lnTo>
                <a:lnTo>
                  <a:pt x="13587" y="18283"/>
                </a:lnTo>
                <a:lnTo>
                  <a:pt x="14472" y="18244"/>
                </a:lnTo>
                <a:lnTo>
                  <a:pt x="15358" y="18206"/>
                </a:lnTo>
                <a:lnTo>
                  <a:pt x="17128" y="18206"/>
                </a:lnTo>
                <a:lnTo>
                  <a:pt x="18014" y="18244"/>
                </a:lnTo>
                <a:lnTo>
                  <a:pt x="18899" y="18206"/>
                </a:lnTo>
                <a:lnTo>
                  <a:pt x="19784" y="18167"/>
                </a:lnTo>
                <a:lnTo>
                  <a:pt x="20669" y="18052"/>
                </a:lnTo>
                <a:lnTo>
                  <a:pt x="21516" y="17898"/>
                </a:lnTo>
                <a:lnTo>
                  <a:pt x="22363" y="17667"/>
                </a:lnTo>
                <a:lnTo>
                  <a:pt x="22786" y="17551"/>
                </a:lnTo>
                <a:lnTo>
                  <a:pt x="23171" y="17359"/>
                </a:lnTo>
                <a:lnTo>
                  <a:pt x="23556" y="17205"/>
                </a:lnTo>
                <a:lnTo>
                  <a:pt x="23941" y="16974"/>
                </a:lnTo>
                <a:lnTo>
                  <a:pt x="24326" y="16743"/>
                </a:lnTo>
                <a:lnTo>
                  <a:pt x="24672" y="16474"/>
                </a:lnTo>
                <a:lnTo>
                  <a:pt x="24980" y="16166"/>
                </a:lnTo>
                <a:lnTo>
                  <a:pt x="25288" y="15819"/>
                </a:lnTo>
                <a:lnTo>
                  <a:pt x="25558" y="15473"/>
                </a:lnTo>
                <a:lnTo>
                  <a:pt x="25827" y="15088"/>
                </a:lnTo>
                <a:lnTo>
                  <a:pt x="26019" y="14703"/>
                </a:lnTo>
                <a:lnTo>
                  <a:pt x="26212" y="14318"/>
                </a:lnTo>
                <a:lnTo>
                  <a:pt x="26366" y="13895"/>
                </a:lnTo>
                <a:lnTo>
                  <a:pt x="26443" y="13472"/>
                </a:lnTo>
                <a:lnTo>
                  <a:pt x="26520" y="13048"/>
                </a:lnTo>
                <a:lnTo>
                  <a:pt x="26520" y="12625"/>
                </a:lnTo>
                <a:lnTo>
                  <a:pt x="26481" y="12201"/>
                </a:lnTo>
                <a:lnTo>
                  <a:pt x="26404" y="11816"/>
                </a:lnTo>
                <a:lnTo>
                  <a:pt x="26289" y="11393"/>
                </a:lnTo>
                <a:lnTo>
                  <a:pt x="26096" y="11008"/>
                </a:lnTo>
                <a:lnTo>
                  <a:pt x="25827" y="10623"/>
                </a:lnTo>
                <a:lnTo>
                  <a:pt x="25519" y="10238"/>
                </a:lnTo>
                <a:lnTo>
                  <a:pt x="25173" y="9930"/>
                </a:lnTo>
                <a:lnTo>
                  <a:pt x="24788" y="9661"/>
                </a:lnTo>
                <a:lnTo>
                  <a:pt x="24364" y="9392"/>
                </a:lnTo>
                <a:lnTo>
                  <a:pt x="23941" y="9161"/>
                </a:lnTo>
                <a:lnTo>
                  <a:pt x="23056" y="8737"/>
                </a:lnTo>
                <a:lnTo>
                  <a:pt x="22093" y="8352"/>
                </a:lnTo>
                <a:lnTo>
                  <a:pt x="21170" y="7929"/>
                </a:lnTo>
                <a:lnTo>
                  <a:pt x="20746" y="7698"/>
                </a:lnTo>
                <a:lnTo>
                  <a:pt x="20284" y="7467"/>
                </a:lnTo>
                <a:lnTo>
                  <a:pt x="19900" y="7159"/>
                </a:lnTo>
                <a:lnTo>
                  <a:pt x="19515" y="6851"/>
                </a:lnTo>
                <a:lnTo>
                  <a:pt x="19130" y="6466"/>
                </a:lnTo>
                <a:lnTo>
                  <a:pt x="18745" y="6081"/>
                </a:lnTo>
                <a:lnTo>
                  <a:pt x="18437" y="5658"/>
                </a:lnTo>
                <a:lnTo>
                  <a:pt x="18129" y="5235"/>
                </a:lnTo>
                <a:lnTo>
                  <a:pt x="17590" y="4349"/>
                </a:lnTo>
                <a:lnTo>
                  <a:pt x="17051" y="3464"/>
                </a:lnTo>
                <a:lnTo>
                  <a:pt x="16474" y="2617"/>
                </a:lnTo>
                <a:lnTo>
                  <a:pt x="16166" y="2194"/>
                </a:lnTo>
                <a:lnTo>
                  <a:pt x="15820" y="1848"/>
                </a:lnTo>
                <a:lnTo>
                  <a:pt x="15435" y="1463"/>
                </a:lnTo>
                <a:lnTo>
                  <a:pt x="15011" y="1155"/>
                </a:lnTo>
                <a:lnTo>
                  <a:pt x="14549" y="847"/>
                </a:lnTo>
                <a:lnTo>
                  <a:pt x="14011" y="616"/>
                </a:lnTo>
                <a:lnTo>
                  <a:pt x="13279" y="346"/>
                </a:lnTo>
                <a:lnTo>
                  <a:pt x="12509" y="154"/>
                </a:lnTo>
                <a:lnTo>
                  <a:pt x="11701" y="39"/>
                </a:lnTo>
                <a:lnTo>
                  <a:pt x="1085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4"/>
          <p:cNvSpPr/>
          <p:nvPr/>
        </p:nvSpPr>
        <p:spPr>
          <a:xfrm rot="9231773">
            <a:off x="1229580" y="4694218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"/>
          <p:cNvSpPr/>
          <p:nvPr/>
        </p:nvSpPr>
        <p:spPr>
          <a:xfrm rot="10800000">
            <a:off x="304330" y="3930962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"/>
          <p:cNvSpPr/>
          <p:nvPr/>
        </p:nvSpPr>
        <p:spPr>
          <a:xfrm rot="-8919653">
            <a:off x="304321" y="4637412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 rot="3598719">
            <a:off x="-244497" y="-462887"/>
            <a:ext cx="1363937" cy="1306971"/>
            <a:chOff x="7790686" y="2857512"/>
            <a:chExt cx="1363998" cy="1307030"/>
          </a:xfrm>
        </p:grpSpPr>
        <p:sp>
          <p:nvSpPr>
            <p:cNvPr id="147" name="Google Shape;147;p4"/>
            <p:cNvSpPr/>
            <p:nvPr/>
          </p:nvSpPr>
          <p:spPr>
            <a:xfrm rot="-9390104">
              <a:off x="7937757" y="3030978"/>
              <a:ext cx="1069856" cy="960097"/>
            </a:xfrm>
            <a:custGeom>
              <a:avLst/>
              <a:gdLst/>
              <a:ahLst/>
              <a:cxnLst/>
              <a:rect l="l" t="t" r="r" b="b"/>
              <a:pathLst>
                <a:path w="27406" h="24673" extrusionOk="0">
                  <a:moveTo>
                    <a:pt x="19477" y="8238"/>
                  </a:moveTo>
                  <a:lnTo>
                    <a:pt x="19746" y="8276"/>
                  </a:lnTo>
                  <a:lnTo>
                    <a:pt x="20054" y="8353"/>
                  </a:lnTo>
                  <a:lnTo>
                    <a:pt x="20324" y="8469"/>
                  </a:lnTo>
                  <a:lnTo>
                    <a:pt x="20555" y="8584"/>
                  </a:lnTo>
                  <a:lnTo>
                    <a:pt x="20824" y="8738"/>
                  </a:lnTo>
                  <a:lnTo>
                    <a:pt x="21055" y="8892"/>
                  </a:lnTo>
                  <a:lnTo>
                    <a:pt x="21247" y="9085"/>
                  </a:lnTo>
                  <a:lnTo>
                    <a:pt x="21440" y="9277"/>
                  </a:lnTo>
                  <a:lnTo>
                    <a:pt x="21594" y="9508"/>
                  </a:lnTo>
                  <a:lnTo>
                    <a:pt x="21748" y="9777"/>
                  </a:lnTo>
                  <a:lnTo>
                    <a:pt x="21863" y="10008"/>
                  </a:lnTo>
                  <a:lnTo>
                    <a:pt x="21979" y="10278"/>
                  </a:lnTo>
                  <a:lnTo>
                    <a:pt x="22056" y="10586"/>
                  </a:lnTo>
                  <a:lnTo>
                    <a:pt x="22094" y="10855"/>
                  </a:lnTo>
                  <a:lnTo>
                    <a:pt x="22094" y="11163"/>
                  </a:lnTo>
                  <a:lnTo>
                    <a:pt x="22094" y="11471"/>
                  </a:lnTo>
                  <a:lnTo>
                    <a:pt x="22056" y="11779"/>
                  </a:lnTo>
                  <a:lnTo>
                    <a:pt x="21979" y="12048"/>
                  </a:lnTo>
                  <a:lnTo>
                    <a:pt x="21863" y="12318"/>
                  </a:lnTo>
                  <a:lnTo>
                    <a:pt x="21748" y="12587"/>
                  </a:lnTo>
                  <a:lnTo>
                    <a:pt x="21594" y="12818"/>
                  </a:lnTo>
                  <a:lnTo>
                    <a:pt x="21440" y="13049"/>
                  </a:lnTo>
                  <a:lnTo>
                    <a:pt x="21247" y="13280"/>
                  </a:lnTo>
                  <a:lnTo>
                    <a:pt x="21055" y="13434"/>
                  </a:lnTo>
                  <a:lnTo>
                    <a:pt x="20824" y="13626"/>
                  </a:lnTo>
                  <a:lnTo>
                    <a:pt x="20555" y="13780"/>
                  </a:lnTo>
                  <a:lnTo>
                    <a:pt x="20324" y="13896"/>
                  </a:lnTo>
                  <a:lnTo>
                    <a:pt x="20054" y="14011"/>
                  </a:lnTo>
                  <a:lnTo>
                    <a:pt x="19746" y="14050"/>
                  </a:lnTo>
                  <a:lnTo>
                    <a:pt x="19477" y="14127"/>
                  </a:lnTo>
                  <a:lnTo>
                    <a:pt x="18861" y="14127"/>
                  </a:lnTo>
                  <a:lnTo>
                    <a:pt x="18553" y="14050"/>
                  </a:lnTo>
                  <a:lnTo>
                    <a:pt x="18284" y="14011"/>
                  </a:lnTo>
                  <a:lnTo>
                    <a:pt x="18014" y="13896"/>
                  </a:lnTo>
                  <a:lnTo>
                    <a:pt x="17745" y="13780"/>
                  </a:lnTo>
                  <a:lnTo>
                    <a:pt x="17514" y="13626"/>
                  </a:lnTo>
                  <a:lnTo>
                    <a:pt x="17283" y="13434"/>
                  </a:lnTo>
                  <a:lnTo>
                    <a:pt x="17091" y="13280"/>
                  </a:lnTo>
                  <a:lnTo>
                    <a:pt x="16898" y="13049"/>
                  </a:lnTo>
                  <a:lnTo>
                    <a:pt x="16706" y="12818"/>
                  </a:lnTo>
                  <a:lnTo>
                    <a:pt x="16552" y="12587"/>
                  </a:lnTo>
                  <a:lnTo>
                    <a:pt x="16436" y="12318"/>
                  </a:lnTo>
                  <a:lnTo>
                    <a:pt x="16359" y="12048"/>
                  </a:lnTo>
                  <a:lnTo>
                    <a:pt x="16282" y="11779"/>
                  </a:lnTo>
                  <a:lnTo>
                    <a:pt x="16205" y="11471"/>
                  </a:lnTo>
                  <a:lnTo>
                    <a:pt x="16205" y="11163"/>
                  </a:lnTo>
                  <a:lnTo>
                    <a:pt x="16205" y="10855"/>
                  </a:lnTo>
                  <a:lnTo>
                    <a:pt x="16282" y="10586"/>
                  </a:lnTo>
                  <a:lnTo>
                    <a:pt x="16359" y="10278"/>
                  </a:lnTo>
                  <a:lnTo>
                    <a:pt x="16436" y="10008"/>
                  </a:lnTo>
                  <a:lnTo>
                    <a:pt x="16552" y="9777"/>
                  </a:lnTo>
                  <a:lnTo>
                    <a:pt x="16706" y="9508"/>
                  </a:lnTo>
                  <a:lnTo>
                    <a:pt x="16898" y="9277"/>
                  </a:lnTo>
                  <a:lnTo>
                    <a:pt x="17091" y="9085"/>
                  </a:lnTo>
                  <a:lnTo>
                    <a:pt x="17283" y="8892"/>
                  </a:lnTo>
                  <a:lnTo>
                    <a:pt x="17514" y="8738"/>
                  </a:lnTo>
                  <a:lnTo>
                    <a:pt x="17745" y="8584"/>
                  </a:lnTo>
                  <a:lnTo>
                    <a:pt x="18014" y="8469"/>
                  </a:lnTo>
                  <a:lnTo>
                    <a:pt x="18284" y="8353"/>
                  </a:lnTo>
                  <a:lnTo>
                    <a:pt x="18553" y="8276"/>
                  </a:lnTo>
                  <a:lnTo>
                    <a:pt x="18861" y="8238"/>
                  </a:lnTo>
                  <a:close/>
                  <a:moveTo>
                    <a:pt x="6352" y="1"/>
                  </a:moveTo>
                  <a:lnTo>
                    <a:pt x="6044" y="39"/>
                  </a:lnTo>
                  <a:lnTo>
                    <a:pt x="5697" y="78"/>
                  </a:lnTo>
                  <a:lnTo>
                    <a:pt x="5351" y="155"/>
                  </a:lnTo>
                  <a:lnTo>
                    <a:pt x="5005" y="309"/>
                  </a:lnTo>
                  <a:lnTo>
                    <a:pt x="4658" y="463"/>
                  </a:lnTo>
                  <a:lnTo>
                    <a:pt x="4273" y="655"/>
                  </a:lnTo>
                  <a:lnTo>
                    <a:pt x="3888" y="925"/>
                  </a:lnTo>
                  <a:lnTo>
                    <a:pt x="3504" y="1194"/>
                  </a:lnTo>
                  <a:lnTo>
                    <a:pt x="3157" y="1541"/>
                  </a:lnTo>
                  <a:lnTo>
                    <a:pt x="2811" y="1887"/>
                  </a:lnTo>
                  <a:lnTo>
                    <a:pt x="2464" y="2272"/>
                  </a:lnTo>
                  <a:lnTo>
                    <a:pt x="2156" y="2695"/>
                  </a:lnTo>
                  <a:lnTo>
                    <a:pt x="1848" y="3157"/>
                  </a:lnTo>
                  <a:lnTo>
                    <a:pt x="1579" y="3619"/>
                  </a:lnTo>
                  <a:lnTo>
                    <a:pt x="1310" y="4158"/>
                  </a:lnTo>
                  <a:lnTo>
                    <a:pt x="1040" y="4658"/>
                  </a:lnTo>
                  <a:lnTo>
                    <a:pt x="848" y="5236"/>
                  </a:lnTo>
                  <a:lnTo>
                    <a:pt x="655" y="5813"/>
                  </a:lnTo>
                  <a:lnTo>
                    <a:pt x="463" y="6390"/>
                  </a:lnTo>
                  <a:lnTo>
                    <a:pt x="309" y="7006"/>
                  </a:lnTo>
                  <a:lnTo>
                    <a:pt x="193" y="7660"/>
                  </a:lnTo>
                  <a:lnTo>
                    <a:pt x="116" y="8315"/>
                  </a:lnTo>
                  <a:lnTo>
                    <a:pt x="39" y="8969"/>
                  </a:lnTo>
                  <a:lnTo>
                    <a:pt x="1" y="9623"/>
                  </a:lnTo>
                  <a:lnTo>
                    <a:pt x="1" y="10316"/>
                  </a:lnTo>
                  <a:lnTo>
                    <a:pt x="39" y="11009"/>
                  </a:lnTo>
                  <a:lnTo>
                    <a:pt x="116" y="11702"/>
                  </a:lnTo>
                  <a:lnTo>
                    <a:pt x="232" y="12433"/>
                  </a:lnTo>
                  <a:lnTo>
                    <a:pt x="386" y="13126"/>
                  </a:lnTo>
                  <a:lnTo>
                    <a:pt x="540" y="13857"/>
                  </a:lnTo>
                  <a:lnTo>
                    <a:pt x="771" y="14550"/>
                  </a:lnTo>
                  <a:lnTo>
                    <a:pt x="1040" y="15281"/>
                  </a:lnTo>
                  <a:lnTo>
                    <a:pt x="1348" y="16013"/>
                  </a:lnTo>
                  <a:lnTo>
                    <a:pt x="1695" y="16706"/>
                  </a:lnTo>
                  <a:lnTo>
                    <a:pt x="2079" y="17398"/>
                  </a:lnTo>
                  <a:lnTo>
                    <a:pt x="2541" y="18091"/>
                  </a:lnTo>
                  <a:lnTo>
                    <a:pt x="3042" y="18784"/>
                  </a:lnTo>
                  <a:lnTo>
                    <a:pt x="3581" y="19477"/>
                  </a:lnTo>
                  <a:lnTo>
                    <a:pt x="4158" y="20131"/>
                  </a:lnTo>
                  <a:lnTo>
                    <a:pt x="4774" y="20747"/>
                  </a:lnTo>
                  <a:lnTo>
                    <a:pt x="5467" y="21324"/>
                  </a:lnTo>
                  <a:lnTo>
                    <a:pt x="6159" y="21825"/>
                  </a:lnTo>
                  <a:lnTo>
                    <a:pt x="6891" y="22287"/>
                  </a:lnTo>
                  <a:lnTo>
                    <a:pt x="7660" y="22710"/>
                  </a:lnTo>
                  <a:lnTo>
                    <a:pt x="8430" y="23095"/>
                  </a:lnTo>
                  <a:lnTo>
                    <a:pt x="9239" y="23441"/>
                  </a:lnTo>
                  <a:lnTo>
                    <a:pt x="10047" y="23749"/>
                  </a:lnTo>
                  <a:lnTo>
                    <a:pt x="10894" y="24019"/>
                  </a:lnTo>
                  <a:lnTo>
                    <a:pt x="11740" y="24211"/>
                  </a:lnTo>
                  <a:lnTo>
                    <a:pt x="12587" y="24404"/>
                  </a:lnTo>
                  <a:lnTo>
                    <a:pt x="13472" y="24519"/>
                  </a:lnTo>
                  <a:lnTo>
                    <a:pt x="14319" y="24596"/>
                  </a:lnTo>
                  <a:lnTo>
                    <a:pt x="15166" y="24635"/>
                  </a:lnTo>
                  <a:lnTo>
                    <a:pt x="16013" y="24673"/>
                  </a:lnTo>
                  <a:lnTo>
                    <a:pt x="16860" y="24635"/>
                  </a:lnTo>
                  <a:lnTo>
                    <a:pt x="17706" y="24558"/>
                  </a:lnTo>
                  <a:lnTo>
                    <a:pt x="18515" y="24442"/>
                  </a:lnTo>
                  <a:lnTo>
                    <a:pt x="19323" y="24288"/>
                  </a:lnTo>
                  <a:lnTo>
                    <a:pt x="20093" y="24096"/>
                  </a:lnTo>
                  <a:lnTo>
                    <a:pt x="20824" y="23865"/>
                  </a:lnTo>
                  <a:lnTo>
                    <a:pt x="21555" y="23595"/>
                  </a:lnTo>
                  <a:lnTo>
                    <a:pt x="22248" y="23287"/>
                  </a:lnTo>
                  <a:lnTo>
                    <a:pt x="22903" y="22941"/>
                  </a:lnTo>
                  <a:lnTo>
                    <a:pt x="23518" y="22556"/>
                  </a:lnTo>
                  <a:lnTo>
                    <a:pt x="24057" y="22133"/>
                  </a:lnTo>
                  <a:lnTo>
                    <a:pt x="24596" y="21671"/>
                  </a:lnTo>
                  <a:lnTo>
                    <a:pt x="25058" y="21170"/>
                  </a:lnTo>
                  <a:lnTo>
                    <a:pt x="25481" y="20632"/>
                  </a:lnTo>
                  <a:lnTo>
                    <a:pt x="25866" y="20093"/>
                  </a:lnTo>
                  <a:lnTo>
                    <a:pt x="26174" y="19477"/>
                  </a:lnTo>
                  <a:lnTo>
                    <a:pt x="26444" y="18861"/>
                  </a:lnTo>
                  <a:lnTo>
                    <a:pt x="26636" y="18245"/>
                  </a:lnTo>
                  <a:lnTo>
                    <a:pt x="26867" y="17591"/>
                  </a:lnTo>
                  <a:lnTo>
                    <a:pt x="27021" y="16975"/>
                  </a:lnTo>
                  <a:lnTo>
                    <a:pt x="27136" y="16359"/>
                  </a:lnTo>
                  <a:lnTo>
                    <a:pt x="27252" y="15705"/>
                  </a:lnTo>
                  <a:lnTo>
                    <a:pt x="27329" y="15089"/>
                  </a:lnTo>
                  <a:lnTo>
                    <a:pt x="27367" y="14473"/>
                  </a:lnTo>
                  <a:lnTo>
                    <a:pt x="27406" y="13857"/>
                  </a:lnTo>
                  <a:lnTo>
                    <a:pt x="27367" y="13241"/>
                  </a:lnTo>
                  <a:lnTo>
                    <a:pt x="27329" y="12626"/>
                  </a:lnTo>
                  <a:lnTo>
                    <a:pt x="27290" y="12048"/>
                  </a:lnTo>
                  <a:lnTo>
                    <a:pt x="27175" y="11471"/>
                  </a:lnTo>
                  <a:lnTo>
                    <a:pt x="27059" y="10932"/>
                  </a:lnTo>
                  <a:lnTo>
                    <a:pt x="26944" y="10355"/>
                  </a:lnTo>
                  <a:lnTo>
                    <a:pt x="26752" y="9854"/>
                  </a:lnTo>
                  <a:lnTo>
                    <a:pt x="26559" y="9316"/>
                  </a:lnTo>
                  <a:lnTo>
                    <a:pt x="26328" y="8854"/>
                  </a:lnTo>
                  <a:lnTo>
                    <a:pt x="26097" y="8392"/>
                  </a:lnTo>
                  <a:lnTo>
                    <a:pt x="25828" y="7930"/>
                  </a:lnTo>
                  <a:lnTo>
                    <a:pt x="25558" y="7506"/>
                  </a:lnTo>
                  <a:lnTo>
                    <a:pt x="25250" y="7122"/>
                  </a:lnTo>
                  <a:lnTo>
                    <a:pt x="24904" y="6737"/>
                  </a:lnTo>
                  <a:lnTo>
                    <a:pt x="24558" y="6429"/>
                  </a:lnTo>
                  <a:lnTo>
                    <a:pt x="24173" y="6121"/>
                  </a:lnTo>
                  <a:lnTo>
                    <a:pt x="23788" y="5851"/>
                  </a:lnTo>
                  <a:lnTo>
                    <a:pt x="23364" y="5620"/>
                  </a:lnTo>
                  <a:lnTo>
                    <a:pt x="22941" y="5390"/>
                  </a:lnTo>
                  <a:lnTo>
                    <a:pt x="22479" y="5236"/>
                  </a:lnTo>
                  <a:lnTo>
                    <a:pt x="22017" y="5120"/>
                  </a:lnTo>
                  <a:lnTo>
                    <a:pt x="21517" y="5043"/>
                  </a:lnTo>
                  <a:lnTo>
                    <a:pt x="21017" y="5005"/>
                  </a:lnTo>
                  <a:lnTo>
                    <a:pt x="18322" y="4928"/>
                  </a:lnTo>
                  <a:lnTo>
                    <a:pt x="15358" y="4928"/>
                  </a:lnTo>
                  <a:lnTo>
                    <a:pt x="14550" y="4889"/>
                  </a:lnTo>
                  <a:lnTo>
                    <a:pt x="14204" y="4851"/>
                  </a:lnTo>
                  <a:lnTo>
                    <a:pt x="13896" y="4774"/>
                  </a:lnTo>
                  <a:lnTo>
                    <a:pt x="13549" y="4697"/>
                  </a:lnTo>
                  <a:lnTo>
                    <a:pt x="13242" y="4581"/>
                  </a:lnTo>
                  <a:lnTo>
                    <a:pt x="12703" y="4312"/>
                  </a:lnTo>
                  <a:lnTo>
                    <a:pt x="12164" y="3965"/>
                  </a:lnTo>
                  <a:lnTo>
                    <a:pt x="11663" y="3581"/>
                  </a:lnTo>
                  <a:lnTo>
                    <a:pt x="11163" y="3119"/>
                  </a:lnTo>
                  <a:lnTo>
                    <a:pt x="10201" y="2156"/>
                  </a:lnTo>
                  <a:lnTo>
                    <a:pt x="9700" y="1695"/>
                  </a:lnTo>
                  <a:lnTo>
                    <a:pt x="9200" y="1233"/>
                  </a:lnTo>
                  <a:lnTo>
                    <a:pt x="8661" y="848"/>
                  </a:lnTo>
                  <a:lnTo>
                    <a:pt x="8122" y="501"/>
                  </a:lnTo>
                  <a:lnTo>
                    <a:pt x="7583" y="232"/>
                  </a:lnTo>
                  <a:lnTo>
                    <a:pt x="7276" y="155"/>
                  </a:lnTo>
                  <a:lnTo>
                    <a:pt x="6968" y="78"/>
                  </a:lnTo>
                  <a:lnTo>
                    <a:pt x="6660" y="39"/>
                  </a:lnTo>
                  <a:lnTo>
                    <a:pt x="6352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4"/>
            <p:cNvGrpSpPr/>
            <p:nvPr/>
          </p:nvGrpSpPr>
          <p:grpSpPr>
            <a:xfrm rot="-9391090">
              <a:off x="7939472" y="3030986"/>
              <a:ext cx="1066435" cy="960088"/>
              <a:chOff x="436325" y="4204625"/>
              <a:chExt cx="685150" cy="616825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extrusionOk="0">
                    <a:moveTo>
                      <a:pt x="19477" y="8238"/>
                    </a:moveTo>
                    <a:lnTo>
                      <a:pt x="19746" y="8276"/>
                    </a:lnTo>
                    <a:lnTo>
                      <a:pt x="20054" y="8353"/>
                    </a:lnTo>
                    <a:lnTo>
                      <a:pt x="20324" y="8469"/>
                    </a:lnTo>
                    <a:lnTo>
                      <a:pt x="20555" y="8584"/>
                    </a:lnTo>
                    <a:lnTo>
                      <a:pt x="20824" y="8738"/>
                    </a:lnTo>
                    <a:lnTo>
                      <a:pt x="21055" y="8892"/>
                    </a:lnTo>
                    <a:lnTo>
                      <a:pt x="21247" y="9085"/>
                    </a:lnTo>
                    <a:lnTo>
                      <a:pt x="21440" y="9277"/>
                    </a:lnTo>
                    <a:lnTo>
                      <a:pt x="21594" y="9508"/>
                    </a:lnTo>
                    <a:lnTo>
                      <a:pt x="21748" y="9777"/>
                    </a:lnTo>
                    <a:lnTo>
                      <a:pt x="21863" y="10008"/>
                    </a:lnTo>
                    <a:lnTo>
                      <a:pt x="21979" y="10278"/>
                    </a:lnTo>
                    <a:lnTo>
                      <a:pt x="22056" y="10586"/>
                    </a:lnTo>
                    <a:lnTo>
                      <a:pt x="22094" y="10855"/>
                    </a:lnTo>
                    <a:lnTo>
                      <a:pt x="22094" y="11163"/>
                    </a:lnTo>
                    <a:lnTo>
                      <a:pt x="22094" y="11471"/>
                    </a:lnTo>
                    <a:lnTo>
                      <a:pt x="22056" y="11779"/>
                    </a:lnTo>
                    <a:lnTo>
                      <a:pt x="21979" y="12048"/>
                    </a:lnTo>
                    <a:lnTo>
                      <a:pt x="21863" y="12318"/>
                    </a:lnTo>
                    <a:lnTo>
                      <a:pt x="21748" y="12587"/>
                    </a:lnTo>
                    <a:lnTo>
                      <a:pt x="21594" y="12818"/>
                    </a:lnTo>
                    <a:lnTo>
                      <a:pt x="21440" y="13049"/>
                    </a:lnTo>
                    <a:lnTo>
                      <a:pt x="21247" y="13280"/>
                    </a:lnTo>
                    <a:lnTo>
                      <a:pt x="21055" y="13434"/>
                    </a:lnTo>
                    <a:lnTo>
                      <a:pt x="20824" y="13626"/>
                    </a:lnTo>
                    <a:lnTo>
                      <a:pt x="20555" y="13780"/>
                    </a:lnTo>
                    <a:lnTo>
                      <a:pt x="20324" y="13896"/>
                    </a:lnTo>
                    <a:lnTo>
                      <a:pt x="20054" y="14011"/>
                    </a:lnTo>
                    <a:lnTo>
                      <a:pt x="19746" y="14050"/>
                    </a:lnTo>
                    <a:lnTo>
                      <a:pt x="19477" y="14127"/>
                    </a:lnTo>
                    <a:lnTo>
                      <a:pt x="18861" y="14127"/>
                    </a:lnTo>
                    <a:lnTo>
                      <a:pt x="18553" y="14050"/>
                    </a:lnTo>
                    <a:lnTo>
                      <a:pt x="18284" y="14011"/>
                    </a:lnTo>
                    <a:lnTo>
                      <a:pt x="18014" y="13896"/>
                    </a:lnTo>
                    <a:lnTo>
                      <a:pt x="17745" y="13780"/>
                    </a:lnTo>
                    <a:lnTo>
                      <a:pt x="17514" y="13626"/>
                    </a:lnTo>
                    <a:lnTo>
                      <a:pt x="17283" y="13434"/>
                    </a:lnTo>
                    <a:lnTo>
                      <a:pt x="17091" y="13280"/>
                    </a:lnTo>
                    <a:lnTo>
                      <a:pt x="16898" y="13049"/>
                    </a:lnTo>
                    <a:lnTo>
                      <a:pt x="16706" y="12818"/>
                    </a:lnTo>
                    <a:lnTo>
                      <a:pt x="16552" y="12587"/>
                    </a:lnTo>
                    <a:lnTo>
                      <a:pt x="16436" y="12318"/>
                    </a:lnTo>
                    <a:lnTo>
                      <a:pt x="16359" y="12048"/>
                    </a:lnTo>
                    <a:lnTo>
                      <a:pt x="16282" y="11779"/>
                    </a:lnTo>
                    <a:lnTo>
                      <a:pt x="16205" y="11471"/>
                    </a:lnTo>
                    <a:lnTo>
                      <a:pt x="16205" y="11163"/>
                    </a:lnTo>
                    <a:lnTo>
                      <a:pt x="16205" y="10855"/>
                    </a:lnTo>
                    <a:lnTo>
                      <a:pt x="16282" y="10586"/>
                    </a:lnTo>
                    <a:lnTo>
                      <a:pt x="16359" y="10278"/>
                    </a:lnTo>
                    <a:lnTo>
                      <a:pt x="16436" y="10008"/>
                    </a:lnTo>
                    <a:lnTo>
                      <a:pt x="16552" y="9777"/>
                    </a:lnTo>
                    <a:lnTo>
                      <a:pt x="16706" y="9508"/>
                    </a:lnTo>
                    <a:lnTo>
                      <a:pt x="16898" y="9277"/>
                    </a:lnTo>
                    <a:lnTo>
                      <a:pt x="17091" y="9085"/>
                    </a:lnTo>
                    <a:lnTo>
                      <a:pt x="17283" y="8892"/>
                    </a:lnTo>
                    <a:lnTo>
                      <a:pt x="17514" y="8738"/>
                    </a:lnTo>
                    <a:lnTo>
                      <a:pt x="17745" y="8584"/>
                    </a:lnTo>
                    <a:lnTo>
                      <a:pt x="18014" y="8469"/>
                    </a:lnTo>
                    <a:lnTo>
                      <a:pt x="18284" y="8353"/>
                    </a:lnTo>
                    <a:lnTo>
                      <a:pt x="18553" y="8276"/>
                    </a:lnTo>
                    <a:lnTo>
                      <a:pt x="18861" y="8238"/>
                    </a:lnTo>
                    <a:close/>
                    <a:moveTo>
                      <a:pt x="6352" y="1"/>
                    </a:move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fill="none" extrusionOk="0">
                    <a:moveTo>
                      <a:pt x="21017" y="5005"/>
                    </a:move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6475" y="4928"/>
                    </a:lnTo>
                    <a:lnTo>
                      <a:pt x="16475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41450" y="4410550"/>
                <a:ext cx="1472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5890" fill="none" extrusionOk="0">
                    <a:moveTo>
                      <a:pt x="2964" y="5890"/>
                    </a:moveTo>
                    <a:lnTo>
                      <a:pt x="2964" y="5890"/>
                    </a:lnTo>
                    <a:lnTo>
                      <a:pt x="2656" y="5890"/>
                    </a:lnTo>
                    <a:lnTo>
                      <a:pt x="2348" y="5813"/>
                    </a:lnTo>
                    <a:lnTo>
                      <a:pt x="2079" y="5774"/>
                    </a:lnTo>
                    <a:lnTo>
                      <a:pt x="1809" y="5659"/>
                    </a:lnTo>
                    <a:lnTo>
                      <a:pt x="1540" y="5543"/>
                    </a:lnTo>
                    <a:lnTo>
                      <a:pt x="1309" y="5389"/>
                    </a:lnTo>
                    <a:lnTo>
                      <a:pt x="1078" y="5197"/>
                    </a:lnTo>
                    <a:lnTo>
                      <a:pt x="886" y="5043"/>
                    </a:lnTo>
                    <a:lnTo>
                      <a:pt x="693" y="4812"/>
                    </a:lnTo>
                    <a:lnTo>
                      <a:pt x="501" y="4581"/>
                    </a:lnTo>
                    <a:lnTo>
                      <a:pt x="347" y="4350"/>
                    </a:lnTo>
                    <a:lnTo>
                      <a:pt x="231" y="4081"/>
                    </a:lnTo>
                    <a:lnTo>
                      <a:pt x="154" y="3811"/>
                    </a:lnTo>
                    <a:lnTo>
                      <a:pt x="77" y="3542"/>
                    </a:lnTo>
                    <a:lnTo>
                      <a:pt x="0" y="3234"/>
                    </a:lnTo>
                    <a:lnTo>
                      <a:pt x="0" y="2926"/>
                    </a:lnTo>
                    <a:lnTo>
                      <a:pt x="0" y="2926"/>
                    </a:lnTo>
                    <a:lnTo>
                      <a:pt x="0" y="2618"/>
                    </a:lnTo>
                    <a:lnTo>
                      <a:pt x="77" y="2349"/>
                    </a:lnTo>
                    <a:lnTo>
                      <a:pt x="154" y="2041"/>
                    </a:lnTo>
                    <a:lnTo>
                      <a:pt x="231" y="1771"/>
                    </a:lnTo>
                    <a:lnTo>
                      <a:pt x="347" y="1540"/>
                    </a:lnTo>
                    <a:lnTo>
                      <a:pt x="501" y="1271"/>
                    </a:lnTo>
                    <a:lnTo>
                      <a:pt x="693" y="1040"/>
                    </a:lnTo>
                    <a:lnTo>
                      <a:pt x="886" y="848"/>
                    </a:lnTo>
                    <a:lnTo>
                      <a:pt x="1078" y="655"/>
                    </a:lnTo>
                    <a:lnTo>
                      <a:pt x="1309" y="501"/>
                    </a:lnTo>
                    <a:lnTo>
                      <a:pt x="1540" y="347"/>
                    </a:lnTo>
                    <a:lnTo>
                      <a:pt x="1809" y="232"/>
                    </a:lnTo>
                    <a:lnTo>
                      <a:pt x="2079" y="116"/>
                    </a:lnTo>
                    <a:lnTo>
                      <a:pt x="2348" y="39"/>
                    </a:lnTo>
                    <a:lnTo>
                      <a:pt x="2656" y="1"/>
                    </a:lnTo>
                    <a:lnTo>
                      <a:pt x="2964" y="1"/>
                    </a:lnTo>
                    <a:lnTo>
                      <a:pt x="2964" y="1"/>
                    </a:lnTo>
                    <a:lnTo>
                      <a:pt x="3272" y="1"/>
                    </a:lnTo>
                    <a:lnTo>
                      <a:pt x="3541" y="39"/>
                    </a:lnTo>
                    <a:lnTo>
                      <a:pt x="3849" y="116"/>
                    </a:lnTo>
                    <a:lnTo>
                      <a:pt x="4119" y="232"/>
                    </a:lnTo>
                    <a:lnTo>
                      <a:pt x="4350" y="347"/>
                    </a:lnTo>
                    <a:lnTo>
                      <a:pt x="4619" y="501"/>
                    </a:lnTo>
                    <a:lnTo>
                      <a:pt x="4850" y="655"/>
                    </a:lnTo>
                    <a:lnTo>
                      <a:pt x="5042" y="848"/>
                    </a:lnTo>
                    <a:lnTo>
                      <a:pt x="5235" y="1040"/>
                    </a:lnTo>
                    <a:lnTo>
                      <a:pt x="5389" y="1271"/>
                    </a:lnTo>
                    <a:lnTo>
                      <a:pt x="5543" y="1540"/>
                    </a:lnTo>
                    <a:lnTo>
                      <a:pt x="5658" y="1771"/>
                    </a:lnTo>
                    <a:lnTo>
                      <a:pt x="5774" y="2041"/>
                    </a:lnTo>
                    <a:lnTo>
                      <a:pt x="5851" y="2349"/>
                    </a:lnTo>
                    <a:lnTo>
                      <a:pt x="5889" y="2618"/>
                    </a:lnTo>
                    <a:lnTo>
                      <a:pt x="5889" y="2926"/>
                    </a:lnTo>
                    <a:lnTo>
                      <a:pt x="5889" y="2926"/>
                    </a:lnTo>
                    <a:lnTo>
                      <a:pt x="5889" y="3234"/>
                    </a:lnTo>
                    <a:lnTo>
                      <a:pt x="5851" y="3542"/>
                    </a:lnTo>
                    <a:lnTo>
                      <a:pt x="5774" y="3811"/>
                    </a:lnTo>
                    <a:lnTo>
                      <a:pt x="5658" y="4081"/>
                    </a:lnTo>
                    <a:lnTo>
                      <a:pt x="5543" y="4350"/>
                    </a:lnTo>
                    <a:lnTo>
                      <a:pt x="5389" y="4581"/>
                    </a:lnTo>
                    <a:lnTo>
                      <a:pt x="5235" y="4812"/>
                    </a:lnTo>
                    <a:lnTo>
                      <a:pt x="5042" y="5043"/>
                    </a:lnTo>
                    <a:lnTo>
                      <a:pt x="4850" y="5197"/>
                    </a:lnTo>
                    <a:lnTo>
                      <a:pt x="4619" y="5389"/>
                    </a:lnTo>
                    <a:lnTo>
                      <a:pt x="4350" y="5543"/>
                    </a:lnTo>
                    <a:lnTo>
                      <a:pt x="4119" y="5659"/>
                    </a:lnTo>
                    <a:lnTo>
                      <a:pt x="3849" y="5774"/>
                    </a:lnTo>
                    <a:lnTo>
                      <a:pt x="3541" y="5813"/>
                    </a:lnTo>
                    <a:lnTo>
                      <a:pt x="3272" y="5890"/>
                    </a:lnTo>
                    <a:lnTo>
                      <a:pt x="2964" y="58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extrusionOk="0">
                    <a:moveTo>
                      <a:pt x="3196" y="1"/>
                    </a:move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lnTo>
                      <a:pt x="3196" y="1"/>
                    </a:ln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694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425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extrusionOk="0">
                    <a:moveTo>
                      <a:pt x="2772" y="0"/>
                    </a:moveTo>
                    <a:lnTo>
                      <a:pt x="2541" y="39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  <a:close/>
                  </a:path>
                </a:pathLst>
              </a:custGeom>
              <a:solidFill>
                <a:srgbClr val="2949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fill="none" extrusionOk="0">
                    <a:moveTo>
                      <a:pt x="2772" y="0"/>
                    </a:moveTo>
                    <a:lnTo>
                      <a:pt x="2772" y="0"/>
                    </a:lnTo>
                    <a:lnTo>
                      <a:pt x="2541" y="39"/>
                    </a:lnTo>
                    <a:lnTo>
                      <a:pt x="2310" y="154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386" y="693"/>
                    </a:lnTo>
                    <a:lnTo>
                      <a:pt x="1386" y="693"/>
                    </a:lnTo>
                    <a:lnTo>
                      <a:pt x="123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2002" y="1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732" y="39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310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lnTo>
                      <a:pt x="2002" y="1"/>
                    </a:lnTo>
                    <a:lnTo>
                      <a:pt x="1732" y="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extrusionOk="0">
                    <a:moveTo>
                      <a:pt x="1271" y="1"/>
                    </a:move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FB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fill="none" extrusionOk="0">
                    <a:moveTo>
                      <a:pt x="1309" y="1"/>
                    </a:moveTo>
                    <a:lnTo>
                      <a:pt x="1309" y="1"/>
                    </a:lnTo>
                    <a:lnTo>
                      <a:pt x="1271" y="1"/>
                    </a:lnTo>
                    <a:lnTo>
                      <a:pt x="1271" y="1"/>
                    </a:ln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extrusionOk="0">
                    <a:moveTo>
                      <a:pt x="3426" y="0"/>
                    </a:move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extrusionOk="0">
                    <a:moveTo>
                      <a:pt x="154" y="1"/>
                    </a:move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F14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fill="none" extrusionOk="0">
                    <a:moveTo>
                      <a:pt x="154" y="1"/>
                    </a:moveTo>
                    <a:lnTo>
                      <a:pt x="154" y="1"/>
                    </a:lnTo>
                    <a:lnTo>
                      <a:pt x="154" y="1"/>
                    </a:lnTo>
                    <a:lnTo>
                      <a:pt x="154" y="1"/>
                    </a:ln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462" y="1001"/>
                    </a:lnTo>
                    <a:lnTo>
                      <a:pt x="655" y="1001"/>
                    </a:lnTo>
                    <a:lnTo>
                      <a:pt x="655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695" y="1001"/>
                    </a:lnTo>
                    <a:lnTo>
                      <a:pt x="2695" y="1001"/>
                    </a:lnTo>
                    <a:lnTo>
                      <a:pt x="2772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3" y="1"/>
                    </a:lnTo>
                    <a:lnTo>
                      <a:pt x="154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1694" y="0"/>
                    </a:move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694" y="0"/>
                    </a:moveTo>
                    <a:lnTo>
                      <a:pt x="1694" y="0"/>
                    </a:ln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lnTo>
                      <a:pt x="2194" y="0"/>
                    </a:lnTo>
                    <a:lnTo>
                      <a:pt x="1964" y="0"/>
                    </a:lnTo>
                    <a:lnTo>
                      <a:pt x="16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extrusionOk="0">
                    <a:moveTo>
                      <a:pt x="232" y="1"/>
                    </a:move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rgbClr val="C71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fill="none" extrusionOk="0">
                    <a:moveTo>
                      <a:pt x="347" y="1"/>
                    </a:move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232" y="1"/>
                    </a:ln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347" y="78"/>
                    </a:lnTo>
                    <a:lnTo>
                      <a:pt x="347" y="78"/>
                    </a:lnTo>
                    <a:lnTo>
                      <a:pt x="463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386" y="1040"/>
                    </a:lnTo>
                    <a:lnTo>
                      <a:pt x="1425" y="1040"/>
                    </a:lnTo>
                    <a:lnTo>
                      <a:pt x="1425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4"/>
          <p:cNvGrpSpPr/>
          <p:nvPr/>
        </p:nvGrpSpPr>
        <p:grpSpPr>
          <a:xfrm>
            <a:off x="8241885" y="4752416"/>
            <a:ext cx="377798" cy="753191"/>
            <a:chOff x="6315235" y="4617591"/>
            <a:chExt cx="377798" cy="753191"/>
          </a:xfrm>
        </p:grpSpPr>
        <p:sp>
          <p:nvSpPr>
            <p:cNvPr id="169" name="Google Shape;169;p4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" name="Google Shape;170;p4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6" name="Google Shape;186;p4"/>
          <p:cNvGrpSpPr/>
          <p:nvPr/>
        </p:nvGrpSpPr>
        <p:grpSpPr>
          <a:xfrm rot="-1787720">
            <a:off x="8897122" y="4182902"/>
            <a:ext cx="377795" cy="753186"/>
            <a:chOff x="6315235" y="4617591"/>
            <a:chExt cx="377798" cy="753191"/>
          </a:xfrm>
        </p:grpSpPr>
        <p:sp>
          <p:nvSpPr>
            <p:cNvPr id="187" name="Google Shape;187;p4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4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89" name="Google Shape;189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4" name="Google Shape;204;p4"/>
          <p:cNvGrpSpPr/>
          <p:nvPr/>
        </p:nvGrpSpPr>
        <p:grpSpPr>
          <a:xfrm rot="-1389297">
            <a:off x="8736598" y="4665916"/>
            <a:ext cx="377779" cy="753155"/>
            <a:chOff x="6315235" y="4617591"/>
            <a:chExt cx="377798" cy="753191"/>
          </a:xfrm>
        </p:grpSpPr>
        <p:sp>
          <p:nvSpPr>
            <p:cNvPr id="205" name="Google Shape;205;p4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4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207" name="Google Shape;207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5"/>
          <p:cNvSpPr/>
          <p:nvPr/>
        </p:nvSpPr>
        <p:spPr>
          <a:xfrm rot="1880347">
            <a:off x="8656373" y="4055988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5"/>
          <p:cNvSpPr/>
          <p:nvPr/>
        </p:nvSpPr>
        <p:spPr>
          <a:xfrm rot="1988696">
            <a:off x="8063792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5"/>
          <p:cNvSpPr/>
          <p:nvPr/>
        </p:nvSpPr>
        <p:spPr>
          <a:xfrm rot="1988696">
            <a:off x="8810467" y="47422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5"/>
          <p:cNvSpPr/>
          <p:nvPr/>
        </p:nvSpPr>
        <p:spPr>
          <a:xfrm rot="-1880347" flipH="1">
            <a:off x="336126" y="4055988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5"/>
          <p:cNvSpPr/>
          <p:nvPr/>
        </p:nvSpPr>
        <p:spPr>
          <a:xfrm rot="-1988696" flipH="1">
            <a:off x="810217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5"/>
          <p:cNvSpPr/>
          <p:nvPr/>
        </p:nvSpPr>
        <p:spPr>
          <a:xfrm rot="-1988696" flipH="1">
            <a:off x="217617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5"/>
          <p:cNvSpPr/>
          <p:nvPr/>
        </p:nvSpPr>
        <p:spPr>
          <a:xfrm rot="2385349" flipH="1">
            <a:off x="-1634163" y="-1933124"/>
            <a:ext cx="2937402" cy="3278987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5"/>
          <p:cNvSpPr/>
          <p:nvPr/>
        </p:nvSpPr>
        <p:spPr>
          <a:xfrm rot="-2385349">
            <a:off x="7840762" y="-1933124"/>
            <a:ext cx="2937402" cy="3278987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15"/>
          <p:cNvGrpSpPr/>
          <p:nvPr/>
        </p:nvGrpSpPr>
        <p:grpSpPr>
          <a:xfrm flipH="1">
            <a:off x="179360" y="278888"/>
            <a:ext cx="658961" cy="521216"/>
            <a:chOff x="7569222" y="1344438"/>
            <a:chExt cx="658961" cy="521216"/>
          </a:xfrm>
        </p:grpSpPr>
        <p:sp>
          <p:nvSpPr>
            <p:cNvPr id="479" name="Google Shape;479;p15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5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5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5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979286" y="1560466"/>
                <a:ext cx="159845" cy="13721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5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5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5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6" name="Google Shape;506;p15"/>
          <p:cNvGrpSpPr/>
          <p:nvPr/>
        </p:nvGrpSpPr>
        <p:grpSpPr>
          <a:xfrm rot="-5400000">
            <a:off x="8361088" y="-87517"/>
            <a:ext cx="695393" cy="870408"/>
            <a:chOff x="1025921" y="605229"/>
            <a:chExt cx="848040" cy="1061474"/>
          </a:xfrm>
        </p:grpSpPr>
        <p:sp>
          <p:nvSpPr>
            <p:cNvPr id="507" name="Google Shape;507;p15"/>
            <p:cNvSpPr/>
            <p:nvPr/>
          </p:nvSpPr>
          <p:spPr>
            <a:xfrm rot="1109778">
              <a:off x="1157330" y="674195"/>
              <a:ext cx="585222" cy="923542"/>
            </a:xfrm>
            <a:custGeom>
              <a:avLst/>
              <a:gdLst/>
              <a:ahLst/>
              <a:cxnLst/>
              <a:rect l="l" t="t" r="r" b="b"/>
              <a:pathLst>
                <a:path w="13434" h="21132" extrusionOk="0">
                  <a:moveTo>
                    <a:pt x="6697" y="0"/>
                  </a:moveTo>
                  <a:lnTo>
                    <a:pt x="6120" y="116"/>
                  </a:lnTo>
                  <a:lnTo>
                    <a:pt x="5543" y="270"/>
                  </a:lnTo>
                  <a:lnTo>
                    <a:pt x="4965" y="462"/>
                  </a:lnTo>
                  <a:lnTo>
                    <a:pt x="4465" y="693"/>
                  </a:lnTo>
                  <a:lnTo>
                    <a:pt x="3926" y="1001"/>
                  </a:lnTo>
                  <a:lnTo>
                    <a:pt x="3464" y="1347"/>
                  </a:lnTo>
                  <a:lnTo>
                    <a:pt x="3041" y="1732"/>
                  </a:lnTo>
                  <a:lnTo>
                    <a:pt x="2617" y="2194"/>
                  </a:lnTo>
                  <a:lnTo>
                    <a:pt x="2233" y="2656"/>
                  </a:lnTo>
                  <a:lnTo>
                    <a:pt x="1925" y="3195"/>
                  </a:lnTo>
                  <a:lnTo>
                    <a:pt x="1655" y="3772"/>
                  </a:lnTo>
                  <a:lnTo>
                    <a:pt x="1463" y="4350"/>
                  </a:lnTo>
                  <a:lnTo>
                    <a:pt x="1309" y="4927"/>
                  </a:lnTo>
                  <a:lnTo>
                    <a:pt x="1232" y="5543"/>
                  </a:lnTo>
                  <a:lnTo>
                    <a:pt x="1193" y="6159"/>
                  </a:lnTo>
                  <a:lnTo>
                    <a:pt x="1232" y="6736"/>
                  </a:lnTo>
                  <a:lnTo>
                    <a:pt x="1309" y="7313"/>
                  </a:lnTo>
                  <a:lnTo>
                    <a:pt x="1463" y="7891"/>
                  </a:lnTo>
                  <a:lnTo>
                    <a:pt x="1655" y="8429"/>
                  </a:lnTo>
                  <a:lnTo>
                    <a:pt x="1886" y="8968"/>
                  </a:lnTo>
                  <a:lnTo>
                    <a:pt x="2194" y="9469"/>
                  </a:lnTo>
                  <a:lnTo>
                    <a:pt x="2540" y="9969"/>
                  </a:lnTo>
                  <a:lnTo>
                    <a:pt x="2925" y="10392"/>
                  </a:lnTo>
                  <a:lnTo>
                    <a:pt x="3387" y="10816"/>
                  </a:lnTo>
                  <a:lnTo>
                    <a:pt x="3695" y="11047"/>
                  </a:lnTo>
                  <a:lnTo>
                    <a:pt x="3195" y="12240"/>
                  </a:lnTo>
                  <a:lnTo>
                    <a:pt x="2502" y="11971"/>
                  </a:lnTo>
                  <a:lnTo>
                    <a:pt x="116" y="18783"/>
                  </a:lnTo>
                  <a:lnTo>
                    <a:pt x="0" y="19053"/>
                  </a:lnTo>
                  <a:lnTo>
                    <a:pt x="0" y="19322"/>
                  </a:lnTo>
                  <a:lnTo>
                    <a:pt x="0" y="19592"/>
                  </a:lnTo>
                  <a:lnTo>
                    <a:pt x="77" y="19861"/>
                  </a:lnTo>
                  <a:lnTo>
                    <a:pt x="231" y="20092"/>
                  </a:lnTo>
                  <a:lnTo>
                    <a:pt x="385" y="20323"/>
                  </a:lnTo>
                  <a:lnTo>
                    <a:pt x="616" y="20477"/>
                  </a:lnTo>
                  <a:lnTo>
                    <a:pt x="847" y="20631"/>
                  </a:lnTo>
                  <a:lnTo>
                    <a:pt x="1809" y="21016"/>
                  </a:lnTo>
                  <a:lnTo>
                    <a:pt x="2079" y="21131"/>
                  </a:lnTo>
                  <a:lnTo>
                    <a:pt x="2387" y="21131"/>
                  </a:lnTo>
                  <a:lnTo>
                    <a:pt x="2656" y="21093"/>
                  </a:lnTo>
                  <a:lnTo>
                    <a:pt x="2887" y="21016"/>
                  </a:lnTo>
                  <a:lnTo>
                    <a:pt x="3156" y="20900"/>
                  </a:lnTo>
                  <a:lnTo>
                    <a:pt x="3349" y="20746"/>
                  </a:lnTo>
                  <a:lnTo>
                    <a:pt x="3541" y="20515"/>
                  </a:lnTo>
                  <a:lnTo>
                    <a:pt x="3657" y="20284"/>
                  </a:lnTo>
                  <a:lnTo>
                    <a:pt x="6813" y="13780"/>
                  </a:lnTo>
                  <a:lnTo>
                    <a:pt x="6005" y="13433"/>
                  </a:lnTo>
                  <a:lnTo>
                    <a:pt x="6543" y="12163"/>
                  </a:lnTo>
                  <a:lnTo>
                    <a:pt x="6736" y="12202"/>
                  </a:lnTo>
                  <a:lnTo>
                    <a:pt x="7352" y="12240"/>
                  </a:lnTo>
                  <a:lnTo>
                    <a:pt x="7929" y="12202"/>
                  </a:lnTo>
                  <a:lnTo>
                    <a:pt x="8506" y="12125"/>
                  </a:lnTo>
                  <a:lnTo>
                    <a:pt x="9084" y="11971"/>
                  </a:lnTo>
                  <a:lnTo>
                    <a:pt x="9661" y="11778"/>
                  </a:lnTo>
                  <a:lnTo>
                    <a:pt x="10162" y="11509"/>
                  </a:lnTo>
                  <a:lnTo>
                    <a:pt x="10700" y="11239"/>
                  </a:lnTo>
                  <a:lnTo>
                    <a:pt x="11162" y="10893"/>
                  </a:lnTo>
                  <a:lnTo>
                    <a:pt x="11624" y="10469"/>
                  </a:lnTo>
                  <a:lnTo>
                    <a:pt x="12009" y="10046"/>
                  </a:lnTo>
                  <a:lnTo>
                    <a:pt x="12394" y="9546"/>
                  </a:lnTo>
                  <a:lnTo>
                    <a:pt x="12702" y="9045"/>
                  </a:lnTo>
                  <a:lnTo>
                    <a:pt x="12971" y="8468"/>
                  </a:lnTo>
                  <a:lnTo>
                    <a:pt x="13164" y="7891"/>
                  </a:lnTo>
                  <a:lnTo>
                    <a:pt x="13318" y="7275"/>
                  </a:lnTo>
                  <a:lnTo>
                    <a:pt x="13395" y="6697"/>
                  </a:lnTo>
                  <a:lnTo>
                    <a:pt x="13433" y="6082"/>
                  </a:lnTo>
                  <a:lnTo>
                    <a:pt x="13395" y="5504"/>
                  </a:lnTo>
                  <a:lnTo>
                    <a:pt x="13318" y="4888"/>
                  </a:lnTo>
                  <a:lnTo>
                    <a:pt x="13164" y="4350"/>
                  </a:lnTo>
                  <a:lnTo>
                    <a:pt x="12971" y="3772"/>
                  </a:lnTo>
                  <a:lnTo>
                    <a:pt x="12740" y="3233"/>
                  </a:lnTo>
                  <a:lnTo>
                    <a:pt x="12432" y="2733"/>
                  </a:lnTo>
                  <a:lnTo>
                    <a:pt x="12086" y="2271"/>
                  </a:lnTo>
                  <a:lnTo>
                    <a:pt x="11701" y="1809"/>
                  </a:lnTo>
                  <a:lnTo>
                    <a:pt x="11239" y="1424"/>
                  </a:lnTo>
                  <a:lnTo>
                    <a:pt x="10777" y="1039"/>
                  </a:lnTo>
                  <a:lnTo>
                    <a:pt x="10238" y="731"/>
                  </a:lnTo>
                  <a:lnTo>
                    <a:pt x="9661" y="462"/>
                  </a:lnTo>
                  <a:lnTo>
                    <a:pt x="9084" y="231"/>
                  </a:lnTo>
                  <a:lnTo>
                    <a:pt x="8468" y="116"/>
                  </a:lnTo>
                  <a:lnTo>
                    <a:pt x="7891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8" name="Google Shape;508;p15"/>
            <p:cNvGrpSpPr/>
            <p:nvPr/>
          </p:nvGrpSpPr>
          <p:grpSpPr>
            <a:xfrm rot="1109717">
              <a:off x="1158041" y="675836"/>
              <a:ext cx="585042" cy="920284"/>
              <a:chOff x="3892750" y="3941950"/>
              <a:chExt cx="335850" cy="528300"/>
            </a:xfrm>
          </p:grpSpPr>
          <p:sp>
            <p:nvSpPr>
              <p:cNvPr id="509" name="Google Shape;509;p15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extrusionOk="0">
                    <a:moveTo>
                      <a:pt x="5504" y="0"/>
                    </a:move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fill="none" extrusionOk="0">
                    <a:moveTo>
                      <a:pt x="11778" y="8468"/>
                    </a:move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lnTo>
                      <a:pt x="6082" y="0"/>
                    </a:lnTo>
                    <a:lnTo>
                      <a:pt x="5504" y="0"/>
                    </a:ln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extrusionOk="0">
                    <a:moveTo>
                      <a:pt x="4157" y="0"/>
                    </a:move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fill="none" extrusionOk="0">
                    <a:moveTo>
                      <a:pt x="8892" y="6390"/>
                    </a:move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lnTo>
                      <a:pt x="4581" y="0"/>
                    </a:lnTo>
                    <a:lnTo>
                      <a:pt x="4157" y="0"/>
                    </a:ln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5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1194" y="0"/>
                    </a:moveTo>
                    <a:lnTo>
                      <a:pt x="0" y="2849"/>
                    </a:lnTo>
                    <a:lnTo>
                      <a:pt x="2849" y="4003"/>
                    </a:lnTo>
                    <a:lnTo>
                      <a:pt x="4003" y="1194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5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fill="none" extrusionOk="0">
                    <a:moveTo>
                      <a:pt x="2849" y="4003"/>
                    </a:moveTo>
                    <a:lnTo>
                      <a:pt x="0" y="2849"/>
                    </a:lnTo>
                    <a:lnTo>
                      <a:pt x="1194" y="0"/>
                    </a:lnTo>
                    <a:lnTo>
                      <a:pt x="4003" y="1194"/>
                    </a:lnTo>
                    <a:lnTo>
                      <a:pt x="2849" y="400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3892750" y="4241200"/>
                <a:ext cx="170325" cy="229050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9162" extrusionOk="0">
                    <a:moveTo>
                      <a:pt x="2502" y="1"/>
                    </a:moveTo>
                    <a:lnTo>
                      <a:pt x="116" y="6813"/>
                    </a:lnTo>
                    <a:lnTo>
                      <a:pt x="0" y="7083"/>
                    </a:lnTo>
                    <a:lnTo>
                      <a:pt x="0" y="7352"/>
                    </a:lnTo>
                    <a:lnTo>
                      <a:pt x="0" y="7622"/>
                    </a:lnTo>
                    <a:lnTo>
                      <a:pt x="77" y="7891"/>
                    </a:lnTo>
                    <a:lnTo>
                      <a:pt x="231" y="8122"/>
                    </a:lnTo>
                    <a:lnTo>
                      <a:pt x="385" y="8353"/>
                    </a:lnTo>
                    <a:lnTo>
                      <a:pt x="616" y="8507"/>
                    </a:lnTo>
                    <a:lnTo>
                      <a:pt x="847" y="8661"/>
                    </a:lnTo>
                    <a:lnTo>
                      <a:pt x="1809" y="9046"/>
                    </a:lnTo>
                    <a:lnTo>
                      <a:pt x="2079" y="9161"/>
                    </a:lnTo>
                    <a:lnTo>
                      <a:pt x="2387" y="9161"/>
                    </a:lnTo>
                    <a:lnTo>
                      <a:pt x="2656" y="9123"/>
                    </a:lnTo>
                    <a:lnTo>
                      <a:pt x="2887" y="9046"/>
                    </a:lnTo>
                    <a:lnTo>
                      <a:pt x="3156" y="8930"/>
                    </a:lnTo>
                    <a:lnTo>
                      <a:pt x="3349" y="8776"/>
                    </a:lnTo>
                    <a:lnTo>
                      <a:pt x="3541" y="8545"/>
                    </a:lnTo>
                    <a:lnTo>
                      <a:pt x="3657" y="8314"/>
                    </a:lnTo>
                    <a:lnTo>
                      <a:pt x="6813" y="1810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>
                <a:off x="3992825" y="4224850"/>
                <a:ext cx="59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963" extrusionOk="0">
                    <a:moveTo>
                      <a:pt x="0" y="0"/>
                    </a:moveTo>
                    <a:lnTo>
                      <a:pt x="539" y="347"/>
                    </a:lnTo>
                    <a:lnTo>
                      <a:pt x="1116" y="616"/>
                    </a:lnTo>
                    <a:lnTo>
                      <a:pt x="1732" y="809"/>
                    </a:lnTo>
                    <a:lnTo>
                      <a:pt x="2348" y="962"/>
                    </a:lnTo>
                    <a:lnTo>
                      <a:pt x="2386" y="962"/>
                    </a:lnTo>
                    <a:lnTo>
                      <a:pt x="2386" y="924"/>
                    </a:lnTo>
                    <a:lnTo>
                      <a:pt x="2386" y="886"/>
                    </a:lnTo>
                    <a:lnTo>
                      <a:pt x="2348" y="886"/>
                    </a:lnTo>
                    <a:lnTo>
                      <a:pt x="1732" y="770"/>
                    </a:lnTo>
                    <a:lnTo>
                      <a:pt x="1116" y="578"/>
                    </a:lnTo>
                    <a:lnTo>
                      <a:pt x="539" y="3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3965875" y="3984275"/>
                <a:ext cx="1847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7468" extrusionOk="0">
                    <a:moveTo>
                      <a:pt x="4427" y="1"/>
                    </a:moveTo>
                    <a:lnTo>
                      <a:pt x="3849" y="39"/>
                    </a:lnTo>
                    <a:lnTo>
                      <a:pt x="3272" y="116"/>
                    </a:lnTo>
                    <a:lnTo>
                      <a:pt x="2733" y="309"/>
                    </a:lnTo>
                    <a:lnTo>
                      <a:pt x="2194" y="578"/>
                    </a:lnTo>
                    <a:lnTo>
                      <a:pt x="1925" y="732"/>
                    </a:lnTo>
                    <a:lnTo>
                      <a:pt x="1655" y="963"/>
                    </a:lnTo>
                    <a:lnTo>
                      <a:pt x="1386" y="1155"/>
                    </a:lnTo>
                    <a:lnTo>
                      <a:pt x="1155" y="1386"/>
                    </a:lnTo>
                    <a:lnTo>
                      <a:pt x="924" y="1656"/>
                    </a:lnTo>
                    <a:lnTo>
                      <a:pt x="732" y="1925"/>
                    </a:lnTo>
                    <a:lnTo>
                      <a:pt x="578" y="2195"/>
                    </a:lnTo>
                    <a:lnTo>
                      <a:pt x="424" y="2503"/>
                    </a:lnTo>
                    <a:lnTo>
                      <a:pt x="270" y="2772"/>
                    </a:lnTo>
                    <a:lnTo>
                      <a:pt x="193" y="3080"/>
                    </a:lnTo>
                    <a:lnTo>
                      <a:pt x="39" y="3696"/>
                    </a:lnTo>
                    <a:lnTo>
                      <a:pt x="0" y="4312"/>
                    </a:lnTo>
                    <a:lnTo>
                      <a:pt x="39" y="4927"/>
                    </a:lnTo>
                    <a:lnTo>
                      <a:pt x="154" y="5582"/>
                    </a:lnTo>
                    <a:lnTo>
                      <a:pt x="270" y="5928"/>
                    </a:lnTo>
                    <a:lnTo>
                      <a:pt x="385" y="6275"/>
                    </a:lnTo>
                    <a:lnTo>
                      <a:pt x="501" y="6583"/>
                    </a:lnTo>
                    <a:lnTo>
                      <a:pt x="693" y="6890"/>
                    </a:lnTo>
                    <a:lnTo>
                      <a:pt x="886" y="7198"/>
                    </a:lnTo>
                    <a:lnTo>
                      <a:pt x="1078" y="7468"/>
                    </a:lnTo>
                    <a:lnTo>
                      <a:pt x="770" y="6929"/>
                    </a:lnTo>
                    <a:lnTo>
                      <a:pt x="501" y="6390"/>
                    </a:lnTo>
                    <a:lnTo>
                      <a:pt x="270" y="5813"/>
                    </a:lnTo>
                    <a:lnTo>
                      <a:pt x="154" y="5235"/>
                    </a:lnTo>
                    <a:lnTo>
                      <a:pt x="77" y="4620"/>
                    </a:lnTo>
                    <a:lnTo>
                      <a:pt x="77" y="4042"/>
                    </a:lnTo>
                    <a:lnTo>
                      <a:pt x="154" y="3426"/>
                    </a:lnTo>
                    <a:lnTo>
                      <a:pt x="308" y="2887"/>
                    </a:lnTo>
                    <a:lnTo>
                      <a:pt x="462" y="2580"/>
                    </a:lnTo>
                    <a:lnTo>
                      <a:pt x="616" y="2272"/>
                    </a:lnTo>
                    <a:lnTo>
                      <a:pt x="770" y="2002"/>
                    </a:lnTo>
                    <a:lnTo>
                      <a:pt x="963" y="1733"/>
                    </a:lnTo>
                    <a:lnTo>
                      <a:pt x="1194" y="1502"/>
                    </a:lnTo>
                    <a:lnTo>
                      <a:pt x="1425" y="1271"/>
                    </a:lnTo>
                    <a:lnTo>
                      <a:pt x="1655" y="1040"/>
                    </a:lnTo>
                    <a:lnTo>
                      <a:pt x="1925" y="848"/>
                    </a:lnTo>
                    <a:lnTo>
                      <a:pt x="2194" y="655"/>
                    </a:lnTo>
                    <a:lnTo>
                      <a:pt x="2464" y="501"/>
                    </a:lnTo>
                    <a:lnTo>
                      <a:pt x="2772" y="386"/>
                    </a:lnTo>
                    <a:lnTo>
                      <a:pt x="3080" y="270"/>
                    </a:lnTo>
                    <a:lnTo>
                      <a:pt x="3388" y="193"/>
                    </a:lnTo>
                    <a:lnTo>
                      <a:pt x="3695" y="116"/>
                    </a:lnTo>
                    <a:lnTo>
                      <a:pt x="4042" y="78"/>
                    </a:lnTo>
                    <a:lnTo>
                      <a:pt x="4350" y="39"/>
                    </a:lnTo>
                    <a:lnTo>
                      <a:pt x="4465" y="39"/>
                    </a:lnTo>
                    <a:lnTo>
                      <a:pt x="4850" y="78"/>
                    </a:lnTo>
                    <a:lnTo>
                      <a:pt x="5235" y="116"/>
                    </a:lnTo>
                    <a:lnTo>
                      <a:pt x="5620" y="193"/>
                    </a:lnTo>
                    <a:lnTo>
                      <a:pt x="5966" y="309"/>
                    </a:lnTo>
                    <a:lnTo>
                      <a:pt x="6313" y="463"/>
                    </a:lnTo>
                    <a:lnTo>
                      <a:pt x="6659" y="655"/>
                    </a:lnTo>
                    <a:lnTo>
                      <a:pt x="7006" y="848"/>
                    </a:lnTo>
                    <a:lnTo>
                      <a:pt x="7313" y="1078"/>
                    </a:lnTo>
                    <a:lnTo>
                      <a:pt x="7352" y="1078"/>
                    </a:lnTo>
                    <a:lnTo>
                      <a:pt x="7390" y="1040"/>
                    </a:lnTo>
                    <a:lnTo>
                      <a:pt x="7352" y="1001"/>
                    </a:lnTo>
                    <a:lnTo>
                      <a:pt x="7044" y="771"/>
                    </a:lnTo>
                    <a:lnTo>
                      <a:pt x="6698" y="578"/>
                    </a:lnTo>
                    <a:lnTo>
                      <a:pt x="6351" y="386"/>
                    </a:lnTo>
                    <a:lnTo>
                      <a:pt x="5966" y="232"/>
                    </a:lnTo>
                    <a:lnTo>
                      <a:pt x="5620" y="116"/>
                    </a:lnTo>
                    <a:lnTo>
                      <a:pt x="5235" y="39"/>
                    </a:lnTo>
                    <a:lnTo>
                      <a:pt x="4812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15"/>
          <p:cNvSpPr/>
          <p:nvPr/>
        </p:nvSpPr>
        <p:spPr>
          <a:xfrm rot="-1988696" flipH="1">
            <a:off x="1402817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5"/>
          <p:cNvSpPr/>
          <p:nvPr/>
        </p:nvSpPr>
        <p:spPr>
          <a:xfrm rot="1988696">
            <a:off x="7471192" y="478913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5"/>
          <p:cNvSpPr/>
          <p:nvPr/>
        </p:nvSpPr>
        <p:spPr>
          <a:xfrm rot="1988696">
            <a:off x="8888254" y="3369714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5"/>
          <p:cNvSpPr/>
          <p:nvPr/>
        </p:nvSpPr>
        <p:spPr>
          <a:xfrm rot="-1988696" flipH="1">
            <a:off x="99092" y="3487351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1"/>
          <p:cNvSpPr/>
          <p:nvPr/>
        </p:nvSpPr>
        <p:spPr>
          <a:xfrm rot="-9806767" flipH="1">
            <a:off x="-1472258" y="-2647835"/>
            <a:ext cx="4252397" cy="4496413"/>
          </a:xfrm>
          <a:custGeom>
            <a:avLst/>
            <a:gdLst/>
            <a:ahLst/>
            <a:cxnLst/>
            <a:rect l="l" t="t" r="r" b="b"/>
            <a:pathLst>
              <a:path w="14743" h="15589" extrusionOk="0">
                <a:moveTo>
                  <a:pt x="6044" y="0"/>
                </a:moveTo>
                <a:lnTo>
                  <a:pt x="5466" y="39"/>
                </a:lnTo>
                <a:lnTo>
                  <a:pt x="4889" y="116"/>
                </a:lnTo>
                <a:lnTo>
                  <a:pt x="4312" y="270"/>
                </a:lnTo>
                <a:lnTo>
                  <a:pt x="3734" y="462"/>
                </a:lnTo>
                <a:lnTo>
                  <a:pt x="3350" y="616"/>
                </a:lnTo>
                <a:lnTo>
                  <a:pt x="2965" y="847"/>
                </a:lnTo>
                <a:lnTo>
                  <a:pt x="2618" y="1116"/>
                </a:lnTo>
                <a:lnTo>
                  <a:pt x="2272" y="1463"/>
                </a:lnTo>
                <a:lnTo>
                  <a:pt x="2002" y="1848"/>
                </a:lnTo>
                <a:lnTo>
                  <a:pt x="1694" y="2233"/>
                </a:lnTo>
                <a:lnTo>
                  <a:pt x="1425" y="2733"/>
                </a:lnTo>
                <a:lnTo>
                  <a:pt x="1156" y="3233"/>
                </a:lnTo>
                <a:lnTo>
                  <a:pt x="886" y="3811"/>
                </a:lnTo>
                <a:lnTo>
                  <a:pt x="617" y="4426"/>
                </a:lnTo>
                <a:lnTo>
                  <a:pt x="386" y="5081"/>
                </a:lnTo>
                <a:lnTo>
                  <a:pt x="232" y="5774"/>
                </a:lnTo>
                <a:lnTo>
                  <a:pt x="78" y="6466"/>
                </a:lnTo>
                <a:lnTo>
                  <a:pt x="1" y="7236"/>
                </a:lnTo>
                <a:lnTo>
                  <a:pt x="1" y="8006"/>
                </a:lnTo>
                <a:lnTo>
                  <a:pt x="39" y="8776"/>
                </a:lnTo>
                <a:lnTo>
                  <a:pt x="193" y="9584"/>
                </a:lnTo>
                <a:lnTo>
                  <a:pt x="386" y="10392"/>
                </a:lnTo>
                <a:lnTo>
                  <a:pt x="540" y="10777"/>
                </a:lnTo>
                <a:lnTo>
                  <a:pt x="732" y="11201"/>
                </a:lnTo>
                <a:lnTo>
                  <a:pt x="925" y="11586"/>
                </a:lnTo>
                <a:lnTo>
                  <a:pt x="1156" y="12009"/>
                </a:lnTo>
                <a:lnTo>
                  <a:pt x="1464" y="12509"/>
                </a:lnTo>
                <a:lnTo>
                  <a:pt x="1810" y="12971"/>
                </a:lnTo>
                <a:lnTo>
                  <a:pt x="2233" y="13395"/>
                </a:lnTo>
                <a:lnTo>
                  <a:pt x="2618" y="13780"/>
                </a:lnTo>
                <a:lnTo>
                  <a:pt x="3080" y="14126"/>
                </a:lnTo>
                <a:lnTo>
                  <a:pt x="3542" y="14434"/>
                </a:lnTo>
                <a:lnTo>
                  <a:pt x="4004" y="14703"/>
                </a:lnTo>
                <a:lnTo>
                  <a:pt x="4504" y="14934"/>
                </a:lnTo>
                <a:lnTo>
                  <a:pt x="5005" y="15165"/>
                </a:lnTo>
                <a:lnTo>
                  <a:pt x="5505" y="15319"/>
                </a:lnTo>
                <a:lnTo>
                  <a:pt x="6044" y="15435"/>
                </a:lnTo>
                <a:lnTo>
                  <a:pt x="6583" y="15512"/>
                </a:lnTo>
                <a:lnTo>
                  <a:pt x="7122" y="15589"/>
                </a:lnTo>
                <a:lnTo>
                  <a:pt x="8199" y="15589"/>
                </a:lnTo>
                <a:lnTo>
                  <a:pt x="8738" y="15512"/>
                </a:lnTo>
                <a:lnTo>
                  <a:pt x="9238" y="15435"/>
                </a:lnTo>
                <a:lnTo>
                  <a:pt x="9777" y="15319"/>
                </a:lnTo>
                <a:lnTo>
                  <a:pt x="10278" y="15165"/>
                </a:lnTo>
                <a:lnTo>
                  <a:pt x="10778" y="15011"/>
                </a:lnTo>
                <a:lnTo>
                  <a:pt x="11240" y="14780"/>
                </a:lnTo>
                <a:lnTo>
                  <a:pt x="11702" y="14549"/>
                </a:lnTo>
                <a:lnTo>
                  <a:pt x="12125" y="14280"/>
                </a:lnTo>
                <a:lnTo>
                  <a:pt x="12549" y="13972"/>
                </a:lnTo>
                <a:lnTo>
                  <a:pt x="12934" y="13626"/>
                </a:lnTo>
                <a:lnTo>
                  <a:pt x="13280" y="13279"/>
                </a:lnTo>
                <a:lnTo>
                  <a:pt x="13626" y="12856"/>
                </a:lnTo>
                <a:lnTo>
                  <a:pt x="13934" y="12432"/>
                </a:lnTo>
                <a:lnTo>
                  <a:pt x="14165" y="12009"/>
                </a:lnTo>
                <a:lnTo>
                  <a:pt x="14396" y="11509"/>
                </a:lnTo>
                <a:lnTo>
                  <a:pt x="14589" y="11008"/>
                </a:lnTo>
                <a:lnTo>
                  <a:pt x="14704" y="10469"/>
                </a:lnTo>
                <a:lnTo>
                  <a:pt x="14743" y="10161"/>
                </a:lnTo>
                <a:lnTo>
                  <a:pt x="14704" y="9854"/>
                </a:lnTo>
                <a:lnTo>
                  <a:pt x="14589" y="9276"/>
                </a:lnTo>
                <a:lnTo>
                  <a:pt x="14512" y="8930"/>
                </a:lnTo>
                <a:lnTo>
                  <a:pt x="14396" y="8583"/>
                </a:lnTo>
                <a:lnTo>
                  <a:pt x="14204" y="8275"/>
                </a:lnTo>
                <a:lnTo>
                  <a:pt x="14011" y="7968"/>
                </a:lnTo>
                <a:lnTo>
                  <a:pt x="13819" y="7698"/>
                </a:lnTo>
                <a:lnTo>
                  <a:pt x="13588" y="7467"/>
                </a:lnTo>
                <a:lnTo>
                  <a:pt x="13318" y="7275"/>
                </a:lnTo>
                <a:lnTo>
                  <a:pt x="13049" y="7082"/>
                </a:lnTo>
                <a:lnTo>
                  <a:pt x="12510" y="6736"/>
                </a:lnTo>
                <a:lnTo>
                  <a:pt x="11971" y="6428"/>
                </a:lnTo>
                <a:lnTo>
                  <a:pt x="11509" y="6082"/>
                </a:lnTo>
                <a:lnTo>
                  <a:pt x="11278" y="5928"/>
                </a:lnTo>
                <a:lnTo>
                  <a:pt x="11086" y="5697"/>
                </a:lnTo>
                <a:lnTo>
                  <a:pt x="10894" y="5466"/>
                </a:lnTo>
                <a:lnTo>
                  <a:pt x="10701" y="5235"/>
                </a:lnTo>
                <a:lnTo>
                  <a:pt x="10586" y="4965"/>
                </a:lnTo>
                <a:lnTo>
                  <a:pt x="10470" y="4657"/>
                </a:lnTo>
                <a:lnTo>
                  <a:pt x="10316" y="4042"/>
                </a:lnTo>
                <a:lnTo>
                  <a:pt x="10162" y="3426"/>
                </a:lnTo>
                <a:lnTo>
                  <a:pt x="10047" y="2810"/>
                </a:lnTo>
                <a:lnTo>
                  <a:pt x="9854" y="2233"/>
                </a:lnTo>
                <a:lnTo>
                  <a:pt x="9739" y="1925"/>
                </a:lnTo>
                <a:lnTo>
                  <a:pt x="9623" y="1655"/>
                </a:lnTo>
                <a:lnTo>
                  <a:pt x="9431" y="1386"/>
                </a:lnTo>
                <a:lnTo>
                  <a:pt x="9238" y="1155"/>
                </a:lnTo>
                <a:lnTo>
                  <a:pt x="9008" y="924"/>
                </a:lnTo>
                <a:lnTo>
                  <a:pt x="8777" y="731"/>
                </a:lnTo>
                <a:lnTo>
                  <a:pt x="8507" y="577"/>
                </a:lnTo>
                <a:lnTo>
                  <a:pt x="8238" y="424"/>
                </a:lnTo>
                <a:lnTo>
                  <a:pt x="7699" y="231"/>
                </a:lnTo>
                <a:lnTo>
                  <a:pt x="7160" y="116"/>
                </a:lnTo>
                <a:lnTo>
                  <a:pt x="6583" y="39"/>
                </a:lnTo>
                <a:lnTo>
                  <a:pt x="604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21"/>
          <p:cNvGrpSpPr/>
          <p:nvPr/>
        </p:nvGrpSpPr>
        <p:grpSpPr>
          <a:xfrm rot="6267718">
            <a:off x="-404251" y="230822"/>
            <a:ext cx="916345" cy="854816"/>
            <a:chOff x="4495100" y="1032100"/>
            <a:chExt cx="688050" cy="641850"/>
          </a:xfrm>
        </p:grpSpPr>
        <p:sp>
          <p:nvSpPr>
            <p:cNvPr id="738" name="Google Shape;738;p21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extrusionOk="0">
                  <a:moveTo>
                    <a:pt x="9392" y="1"/>
                  </a:moveTo>
                  <a:lnTo>
                    <a:pt x="1" y="10508"/>
                  </a:lnTo>
                  <a:lnTo>
                    <a:pt x="424" y="11394"/>
                  </a:lnTo>
                  <a:lnTo>
                    <a:pt x="848" y="12240"/>
                  </a:lnTo>
                  <a:lnTo>
                    <a:pt x="1348" y="13049"/>
                  </a:lnTo>
                  <a:lnTo>
                    <a:pt x="1887" y="13857"/>
                  </a:lnTo>
                  <a:lnTo>
                    <a:pt x="2464" y="14627"/>
                  </a:lnTo>
                  <a:lnTo>
                    <a:pt x="3080" y="15358"/>
                  </a:lnTo>
                  <a:lnTo>
                    <a:pt x="3734" y="16089"/>
                  </a:lnTo>
                  <a:lnTo>
                    <a:pt x="4389" y="16821"/>
                  </a:lnTo>
                  <a:lnTo>
                    <a:pt x="5120" y="17475"/>
                  </a:lnTo>
                  <a:lnTo>
                    <a:pt x="5813" y="18168"/>
                  </a:lnTo>
                  <a:lnTo>
                    <a:pt x="6544" y="18784"/>
                  </a:lnTo>
                  <a:lnTo>
                    <a:pt x="7314" y="19399"/>
                  </a:lnTo>
                  <a:lnTo>
                    <a:pt x="8815" y="20554"/>
                  </a:lnTo>
                  <a:lnTo>
                    <a:pt x="10278" y="21593"/>
                  </a:lnTo>
                  <a:lnTo>
                    <a:pt x="11740" y="22517"/>
                  </a:lnTo>
                  <a:lnTo>
                    <a:pt x="13126" y="23325"/>
                  </a:lnTo>
                  <a:lnTo>
                    <a:pt x="14358" y="24018"/>
                  </a:lnTo>
                  <a:lnTo>
                    <a:pt x="15474" y="24596"/>
                  </a:lnTo>
                  <a:lnTo>
                    <a:pt x="17090" y="25404"/>
                  </a:lnTo>
                  <a:lnTo>
                    <a:pt x="17668" y="25673"/>
                  </a:lnTo>
                  <a:lnTo>
                    <a:pt x="27521" y="11124"/>
                  </a:lnTo>
                  <a:lnTo>
                    <a:pt x="26328" y="10816"/>
                  </a:lnTo>
                  <a:lnTo>
                    <a:pt x="25019" y="10431"/>
                  </a:lnTo>
                  <a:lnTo>
                    <a:pt x="23364" y="9931"/>
                  </a:lnTo>
                  <a:lnTo>
                    <a:pt x="21517" y="9277"/>
                  </a:lnTo>
                  <a:lnTo>
                    <a:pt x="19592" y="8545"/>
                  </a:lnTo>
                  <a:lnTo>
                    <a:pt x="18630" y="8122"/>
                  </a:lnTo>
                  <a:lnTo>
                    <a:pt x="17668" y="7699"/>
                  </a:lnTo>
                  <a:lnTo>
                    <a:pt x="16783" y="7275"/>
                  </a:lnTo>
                  <a:lnTo>
                    <a:pt x="15936" y="6775"/>
                  </a:lnTo>
                  <a:lnTo>
                    <a:pt x="15012" y="6236"/>
                  </a:lnTo>
                  <a:lnTo>
                    <a:pt x="14204" y="5620"/>
                  </a:lnTo>
                  <a:lnTo>
                    <a:pt x="13434" y="5043"/>
                  </a:lnTo>
                  <a:lnTo>
                    <a:pt x="12780" y="4465"/>
                  </a:lnTo>
                  <a:lnTo>
                    <a:pt x="12164" y="3888"/>
                  </a:lnTo>
                  <a:lnTo>
                    <a:pt x="11625" y="3311"/>
                  </a:lnTo>
                  <a:lnTo>
                    <a:pt x="11163" y="2772"/>
                  </a:lnTo>
                  <a:lnTo>
                    <a:pt x="10778" y="2271"/>
                  </a:lnTo>
                  <a:lnTo>
                    <a:pt x="10432" y="1771"/>
                  </a:lnTo>
                  <a:lnTo>
                    <a:pt x="10124" y="1348"/>
                  </a:lnTo>
                  <a:lnTo>
                    <a:pt x="9700" y="616"/>
                  </a:lnTo>
                  <a:lnTo>
                    <a:pt x="9469" y="155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fill="none" extrusionOk="0">
                  <a:moveTo>
                    <a:pt x="1" y="10508"/>
                  </a:moveTo>
                  <a:lnTo>
                    <a:pt x="9392" y="1"/>
                  </a:lnTo>
                  <a:lnTo>
                    <a:pt x="9392" y="1"/>
                  </a:lnTo>
                  <a:lnTo>
                    <a:pt x="9469" y="155"/>
                  </a:lnTo>
                  <a:lnTo>
                    <a:pt x="9700" y="616"/>
                  </a:lnTo>
                  <a:lnTo>
                    <a:pt x="10124" y="1348"/>
                  </a:lnTo>
                  <a:lnTo>
                    <a:pt x="10432" y="1771"/>
                  </a:lnTo>
                  <a:lnTo>
                    <a:pt x="10778" y="2271"/>
                  </a:lnTo>
                  <a:lnTo>
                    <a:pt x="11163" y="2772"/>
                  </a:lnTo>
                  <a:lnTo>
                    <a:pt x="11625" y="3311"/>
                  </a:lnTo>
                  <a:lnTo>
                    <a:pt x="12164" y="3888"/>
                  </a:lnTo>
                  <a:lnTo>
                    <a:pt x="12780" y="4465"/>
                  </a:lnTo>
                  <a:lnTo>
                    <a:pt x="13434" y="5043"/>
                  </a:lnTo>
                  <a:lnTo>
                    <a:pt x="14204" y="5620"/>
                  </a:lnTo>
                  <a:lnTo>
                    <a:pt x="15012" y="6236"/>
                  </a:lnTo>
                  <a:lnTo>
                    <a:pt x="15936" y="6775"/>
                  </a:lnTo>
                  <a:lnTo>
                    <a:pt x="15936" y="6775"/>
                  </a:lnTo>
                  <a:lnTo>
                    <a:pt x="16783" y="7275"/>
                  </a:lnTo>
                  <a:lnTo>
                    <a:pt x="17668" y="7699"/>
                  </a:lnTo>
                  <a:lnTo>
                    <a:pt x="18630" y="8122"/>
                  </a:lnTo>
                  <a:lnTo>
                    <a:pt x="19592" y="8545"/>
                  </a:lnTo>
                  <a:lnTo>
                    <a:pt x="21517" y="9277"/>
                  </a:lnTo>
                  <a:lnTo>
                    <a:pt x="23364" y="9931"/>
                  </a:lnTo>
                  <a:lnTo>
                    <a:pt x="25019" y="10431"/>
                  </a:lnTo>
                  <a:lnTo>
                    <a:pt x="26328" y="10816"/>
                  </a:lnTo>
                  <a:lnTo>
                    <a:pt x="27521" y="11124"/>
                  </a:lnTo>
                  <a:lnTo>
                    <a:pt x="17668" y="25673"/>
                  </a:lnTo>
                  <a:lnTo>
                    <a:pt x="17668" y="25673"/>
                  </a:lnTo>
                  <a:lnTo>
                    <a:pt x="17090" y="25404"/>
                  </a:lnTo>
                  <a:lnTo>
                    <a:pt x="15474" y="24596"/>
                  </a:lnTo>
                  <a:lnTo>
                    <a:pt x="14358" y="24018"/>
                  </a:lnTo>
                  <a:lnTo>
                    <a:pt x="13126" y="23325"/>
                  </a:lnTo>
                  <a:lnTo>
                    <a:pt x="11740" y="22517"/>
                  </a:lnTo>
                  <a:lnTo>
                    <a:pt x="10278" y="21593"/>
                  </a:lnTo>
                  <a:lnTo>
                    <a:pt x="8815" y="20554"/>
                  </a:lnTo>
                  <a:lnTo>
                    <a:pt x="7314" y="19399"/>
                  </a:lnTo>
                  <a:lnTo>
                    <a:pt x="6544" y="18784"/>
                  </a:lnTo>
                  <a:lnTo>
                    <a:pt x="5813" y="18168"/>
                  </a:lnTo>
                  <a:lnTo>
                    <a:pt x="5120" y="17475"/>
                  </a:lnTo>
                  <a:lnTo>
                    <a:pt x="4389" y="16821"/>
                  </a:lnTo>
                  <a:lnTo>
                    <a:pt x="3734" y="16089"/>
                  </a:lnTo>
                  <a:lnTo>
                    <a:pt x="3080" y="15358"/>
                  </a:lnTo>
                  <a:lnTo>
                    <a:pt x="2464" y="14627"/>
                  </a:lnTo>
                  <a:lnTo>
                    <a:pt x="1887" y="13857"/>
                  </a:lnTo>
                  <a:lnTo>
                    <a:pt x="1348" y="13049"/>
                  </a:lnTo>
                  <a:lnTo>
                    <a:pt x="848" y="12240"/>
                  </a:lnTo>
                  <a:lnTo>
                    <a:pt x="424" y="11394"/>
                  </a:lnTo>
                  <a:lnTo>
                    <a:pt x="1" y="10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4568250" y="1141800"/>
              <a:ext cx="170325" cy="184775"/>
            </a:xfrm>
            <a:custGeom>
              <a:avLst/>
              <a:gdLst/>
              <a:ahLst/>
              <a:cxnLst/>
              <a:rect l="l" t="t" r="r" b="b"/>
              <a:pathLst>
                <a:path w="6813" h="7391" extrusionOk="0">
                  <a:moveTo>
                    <a:pt x="6774" y="0"/>
                  </a:moveTo>
                  <a:lnTo>
                    <a:pt x="6428" y="308"/>
                  </a:lnTo>
                  <a:lnTo>
                    <a:pt x="6120" y="655"/>
                  </a:lnTo>
                  <a:lnTo>
                    <a:pt x="5427" y="1348"/>
                  </a:lnTo>
                  <a:lnTo>
                    <a:pt x="4080" y="2772"/>
                  </a:lnTo>
                  <a:lnTo>
                    <a:pt x="2733" y="4234"/>
                  </a:lnTo>
                  <a:lnTo>
                    <a:pt x="1424" y="5697"/>
                  </a:lnTo>
                  <a:lnTo>
                    <a:pt x="693" y="6505"/>
                  </a:lnTo>
                  <a:lnTo>
                    <a:pt x="0" y="7390"/>
                  </a:lnTo>
                  <a:lnTo>
                    <a:pt x="39" y="7390"/>
                  </a:lnTo>
                  <a:lnTo>
                    <a:pt x="1309" y="5966"/>
                  </a:lnTo>
                  <a:lnTo>
                    <a:pt x="2617" y="4504"/>
                  </a:lnTo>
                  <a:lnTo>
                    <a:pt x="3926" y="3080"/>
                  </a:lnTo>
                  <a:lnTo>
                    <a:pt x="5273" y="1655"/>
                  </a:lnTo>
                  <a:lnTo>
                    <a:pt x="6043" y="886"/>
                  </a:lnTo>
                  <a:lnTo>
                    <a:pt x="6466" y="501"/>
                  </a:lnTo>
                  <a:lnTo>
                    <a:pt x="6659" y="270"/>
                  </a:lnTo>
                  <a:lnTo>
                    <a:pt x="6813" y="77"/>
                  </a:lnTo>
                  <a:lnTo>
                    <a:pt x="6813" y="39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4627900" y="1187975"/>
              <a:ext cx="162650" cy="219425"/>
            </a:xfrm>
            <a:custGeom>
              <a:avLst/>
              <a:gdLst/>
              <a:ahLst/>
              <a:cxnLst/>
              <a:rect l="l" t="t" r="r" b="b"/>
              <a:pathLst>
                <a:path w="6506" h="8777" extrusionOk="0">
                  <a:moveTo>
                    <a:pt x="6428" y="1"/>
                  </a:moveTo>
                  <a:lnTo>
                    <a:pt x="6274" y="193"/>
                  </a:lnTo>
                  <a:lnTo>
                    <a:pt x="6082" y="386"/>
                  </a:lnTo>
                  <a:lnTo>
                    <a:pt x="5774" y="771"/>
                  </a:lnTo>
                  <a:lnTo>
                    <a:pt x="5081" y="1618"/>
                  </a:lnTo>
                  <a:lnTo>
                    <a:pt x="3773" y="3273"/>
                  </a:lnTo>
                  <a:lnTo>
                    <a:pt x="2502" y="4966"/>
                  </a:lnTo>
                  <a:lnTo>
                    <a:pt x="1271" y="6737"/>
                  </a:lnTo>
                  <a:lnTo>
                    <a:pt x="616" y="7699"/>
                  </a:lnTo>
                  <a:lnTo>
                    <a:pt x="1" y="8738"/>
                  </a:lnTo>
                  <a:lnTo>
                    <a:pt x="39" y="8777"/>
                  </a:lnTo>
                  <a:lnTo>
                    <a:pt x="39" y="8738"/>
                  </a:lnTo>
                  <a:lnTo>
                    <a:pt x="1232" y="7006"/>
                  </a:lnTo>
                  <a:lnTo>
                    <a:pt x="2425" y="5274"/>
                  </a:lnTo>
                  <a:lnTo>
                    <a:pt x="3696" y="3580"/>
                  </a:lnTo>
                  <a:lnTo>
                    <a:pt x="4966" y="1925"/>
                  </a:lnTo>
                  <a:lnTo>
                    <a:pt x="5736" y="1002"/>
                  </a:lnTo>
                  <a:lnTo>
                    <a:pt x="6120" y="578"/>
                  </a:lnTo>
                  <a:lnTo>
                    <a:pt x="6351" y="309"/>
                  </a:lnTo>
                  <a:lnTo>
                    <a:pt x="6505" y="78"/>
                  </a:lnTo>
                  <a:lnTo>
                    <a:pt x="6505" y="39"/>
                  </a:lnTo>
                  <a:lnTo>
                    <a:pt x="646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4691400" y="1235125"/>
              <a:ext cx="174200" cy="243475"/>
            </a:xfrm>
            <a:custGeom>
              <a:avLst/>
              <a:gdLst/>
              <a:ahLst/>
              <a:cxnLst/>
              <a:rect l="l" t="t" r="r" b="b"/>
              <a:pathLst>
                <a:path w="6968" h="9739" extrusionOk="0">
                  <a:moveTo>
                    <a:pt x="6891" y="1"/>
                  </a:moveTo>
                  <a:lnTo>
                    <a:pt x="6852" y="39"/>
                  </a:lnTo>
                  <a:lnTo>
                    <a:pt x="5466" y="1887"/>
                  </a:lnTo>
                  <a:lnTo>
                    <a:pt x="4081" y="3734"/>
                  </a:lnTo>
                  <a:lnTo>
                    <a:pt x="2772" y="5620"/>
                  </a:lnTo>
                  <a:lnTo>
                    <a:pt x="1425" y="7545"/>
                  </a:lnTo>
                  <a:lnTo>
                    <a:pt x="1" y="9700"/>
                  </a:lnTo>
                  <a:lnTo>
                    <a:pt x="1" y="9739"/>
                  </a:lnTo>
                  <a:lnTo>
                    <a:pt x="39" y="9739"/>
                  </a:lnTo>
                  <a:lnTo>
                    <a:pt x="2695" y="5928"/>
                  </a:lnTo>
                  <a:lnTo>
                    <a:pt x="4004" y="4081"/>
                  </a:lnTo>
                  <a:lnTo>
                    <a:pt x="5389" y="2195"/>
                  </a:lnTo>
                  <a:lnTo>
                    <a:pt x="6968" y="116"/>
                  </a:lnTo>
                  <a:lnTo>
                    <a:pt x="6968" y="78"/>
                  </a:lnTo>
                  <a:lnTo>
                    <a:pt x="6968" y="39"/>
                  </a:lnTo>
                  <a:lnTo>
                    <a:pt x="689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4778000" y="1257275"/>
              <a:ext cx="179025" cy="276175"/>
            </a:xfrm>
            <a:custGeom>
              <a:avLst/>
              <a:gdLst/>
              <a:ahLst/>
              <a:cxnLst/>
              <a:rect l="l" t="t" r="r" b="b"/>
              <a:pathLst>
                <a:path w="7161" h="11047" extrusionOk="0">
                  <a:moveTo>
                    <a:pt x="7083" y="0"/>
                  </a:moveTo>
                  <a:lnTo>
                    <a:pt x="7045" y="39"/>
                  </a:lnTo>
                  <a:lnTo>
                    <a:pt x="6313" y="1078"/>
                  </a:lnTo>
                  <a:lnTo>
                    <a:pt x="5582" y="2117"/>
                  </a:lnTo>
                  <a:lnTo>
                    <a:pt x="4196" y="4273"/>
                  </a:lnTo>
                  <a:lnTo>
                    <a:pt x="2811" y="6390"/>
                  </a:lnTo>
                  <a:lnTo>
                    <a:pt x="1464" y="8506"/>
                  </a:lnTo>
                  <a:lnTo>
                    <a:pt x="732" y="9738"/>
                  </a:lnTo>
                  <a:lnTo>
                    <a:pt x="347" y="10354"/>
                  </a:lnTo>
                  <a:lnTo>
                    <a:pt x="1" y="11008"/>
                  </a:lnTo>
                  <a:lnTo>
                    <a:pt x="39" y="11008"/>
                  </a:lnTo>
                  <a:lnTo>
                    <a:pt x="39" y="11047"/>
                  </a:lnTo>
                  <a:lnTo>
                    <a:pt x="78" y="11008"/>
                  </a:lnTo>
                  <a:lnTo>
                    <a:pt x="732" y="9969"/>
                  </a:lnTo>
                  <a:lnTo>
                    <a:pt x="1348" y="8891"/>
                  </a:lnTo>
                  <a:lnTo>
                    <a:pt x="2734" y="6697"/>
                  </a:lnTo>
                  <a:lnTo>
                    <a:pt x="4119" y="4581"/>
                  </a:lnTo>
                  <a:lnTo>
                    <a:pt x="5505" y="2502"/>
                  </a:lnTo>
                  <a:lnTo>
                    <a:pt x="6352" y="1309"/>
                  </a:lnTo>
                  <a:lnTo>
                    <a:pt x="7160" y="116"/>
                  </a:lnTo>
                  <a:lnTo>
                    <a:pt x="7160" y="77"/>
                  </a:lnTo>
                  <a:lnTo>
                    <a:pt x="7160" y="39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4851150" y="1319825"/>
              <a:ext cx="181875" cy="265600"/>
            </a:xfrm>
            <a:custGeom>
              <a:avLst/>
              <a:gdLst/>
              <a:ahLst/>
              <a:cxnLst/>
              <a:rect l="l" t="t" r="r" b="b"/>
              <a:pathLst>
                <a:path w="7275" h="10624" extrusionOk="0">
                  <a:moveTo>
                    <a:pt x="7236" y="0"/>
                  </a:moveTo>
                  <a:lnTo>
                    <a:pt x="7198" y="39"/>
                  </a:lnTo>
                  <a:lnTo>
                    <a:pt x="6467" y="1039"/>
                  </a:lnTo>
                  <a:lnTo>
                    <a:pt x="5735" y="2079"/>
                  </a:lnTo>
                  <a:lnTo>
                    <a:pt x="4350" y="4118"/>
                  </a:lnTo>
                  <a:lnTo>
                    <a:pt x="1540" y="8237"/>
                  </a:lnTo>
                  <a:lnTo>
                    <a:pt x="770" y="9392"/>
                  </a:lnTo>
                  <a:lnTo>
                    <a:pt x="0" y="10585"/>
                  </a:lnTo>
                  <a:lnTo>
                    <a:pt x="0" y="10623"/>
                  </a:lnTo>
                  <a:lnTo>
                    <a:pt x="39" y="10585"/>
                  </a:lnTo>
                  <a:lnTo>
                    <a:pt x="1463" y="8545"/>
                  </a:lnTo>
                  <a:lnTo>
                    <a:pt x="2848" y="6505"/>
                  </a:lnTo>
                  <a:lnTo>
                    <a:pt x="5697" y="2425"/>
                  </a:lnTo>
                  <a:lnTo>
                    <a:pt x="6505" y="1270"/>
                  </a:lnTo>
                  <a:lnTo>
                    <a:pt x="7275" y="116"/>
                  </a:lnTo>
                  <a:lnTo>
                    <a:pt x="7275" y="39"/>
                  </a:lnTo>
                  <a:lnTo>
                    <a:pt x="7236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21"/>
          <p:cNvSpPr/>
          <p:nvPr/>
        </p:nvSpPr>
        <p:spPr>
          <a:xfrm rot="-5249629" flipH="1">
            <a:off x="6577163" y="-2588584"/>
            <a:ext cx="4252410" cy="4496427"/>
          </a:xfrm>
          <a:custGeom>
            <a:avLst/>
            <a:gdLst/>
            <a:ahLst/>
            <a:cxnLst/>
            <a:rect l="l" t="t" r="r" b="b"/>
            <a:pathLst>
              <a:path w="14743" h="15589" extrusionOk="0">
                <a:moveTo>
                  <a:pt x="6044" y="0"/>
                </a:moveTo>
                <a:lnTo>
                  <a:pt x="5466" y="39"/>
                </a:lnTo>
                <a:lnTo>
                  <a:pt x="4889" y="116"/>
                </a:lnTo>
                <a:lnTo>
                  <a:pt x="4312" y="270"/>
                </a:lnTo>
                <a:lnTo>
                  <a:pt x="3734" y="462"/>
                </a:lnTo>
                <a:lnTo>
                  <a:pt x="3350" y="616"/>
                </a:lnTo>
                <a:lnTo>
                  <a:pt x="2965" y="847"/>
                </a:lnTo>
                <a:lnTo>
                  <a:pt x="2618" y="1116"/>
                </a:lnTo>
                <a:lnTo>
                  <a:pt x="2272" y="1463"/>
                </a:lnTo>
                <a:lnTo>
                  <a:pt x="2002" y="1848"/>
                </a:lnTo>
                <a:lnTo>
                  <a:pt x="1694" y="2233"/>
                </a:lnTo>
                <a:lnTo>
                  <a:pt x="1425" y="2733"/>
                </a:lnTo>
                <a:lnTo>
                  <a:pt x="1156" y="3233"/>
                </a:lnTo>
                <a:lnTo>
                  <a:pt x="886" y="3811"/>
                </a:lnTo>
                <a:lnTo>
                  <a:pt x="617" y="4426"/>
                </a:lnTo>
                <a:lnTo>
                  <a:pt x="386" y="5081"/>
                </a:lnTo>
                <a:lnTo>
                  <a:pt x="232" y="5774"/>
                </a:lnTo>
                <a:lnTo>
                  <a:pt x="78" y="6466"/>
                </a:lnTo>
                <a:lnTo>
                  <a:pt x="1" y="7236"/>
                </a:lnTo>
                <a:lnTo>
                  <a:pt x="1" y="8006"/>
                </a:lnTo>
                <a:lnTo>
                  <a:pt x="39" y="8776"/>
                </a:lnTo>
                <a:lnTo>
                  <a:pt x="193" y="9584"/>
                </a:lnTo>
                <a:lnTo>
                  <a:pt x="386" y="10392"/>
                </a:lnTo>
                <a:lnTo>
                  <a:pt x="540" y="10777"/>
                </a:lnTo>
                <a:lnTo>
                  <a:pt x="732" y="11201"/>
                </a:lnTo>
                <a:lnTo>
                  <a:pt x="925" y="11586"/>
                </a:lnTo>
                <a:lnTo>
                  <a:pt x="1156" y="12009"/>
                </a:lnTo>
                <a:lnTo>
                  <a:pt x="1464" y="12509"/>
                </a:lnTo>
                <a:lnTo>
                  <a:pt x="1810" y="12971"/>
                </a:lnTo>
                <a:lnTo>
                  <a:pt x="2233" y="13395"/>
                </a:lnTo>
                <a:lnTo>
                  <a:pt x="2618" y="13780"/>
                </a:lnTo>
                <a:lnTo>
                  <a:pt x="3080" y="14126"/>
                </a:lnTo>
                <a:lnTo>
                  <a:pt x="3542" y="14434"/>
                </a:lnTo>
                <a:lnTo>
                  <a:pt x="4004" y="14703"/>
                </a:lnTo>
                <a:lnTo>
                  <a:pt x="4504" y="14934"/>
                </a:lnTo>
                <a:lnTo>
                  <a:pt x="5005" y="15165"/>
                </a:lnTo>
                <a:lnTo>
                  <a:pt x="5505" y="15319"/>
                </a:lnTo>
                <a:lnTo>
                  <a:pt x="6044" y="15435"/>
                </a:lnTo>
                <a:lnTo>
                  <a:pt x="6583" y="15512"/>
                </a:lnTo>
                <a:lnTo>
                  <a:pt x="7122" y="15589"/>
                </a:lnTo>
                <a:lnTo>
                  <a:pt x="8199" y="15589"/>
                </a:lnTo>
                <a:lnTo>
                  <a:pt x="8738" y="15512"/>
                </a:lnTo>
                <a:lnTo>
                  <a:pt x="9238" y="15435"/>
                </a:lnTo>
                <a:lnTo>
                  <a:pt x="9777" y="15319"/>
                </a:lnTo>
                <a:lnTo>
                  <a:pt x="10278" y="15165"/>
                </a:lnTo>
                <a:lnTo>
                  <a:pt x="10778" y="15011"/>
                </a:lnTo>
                <a:lnTo>
                  <a:pt x="11240" y="14780"/>
                </a:lnTo>
                <a:lnTo>
                  <a:pt x="11702" y="14549"/>
                </a:lnTo>
                <a:lnTo>
                  <a:pt x="12125" y="14280"/>
                </a:lnTo>
                <a:lnTo>
                  <a:pt x="12549" y="13972"/>
                </a:lnTo>
                <a:lnTo>
                  <a:pt x="12934" y="13626"/>
                </a:lnTo>
                <a:lnTo>
                  <a:pt x="13280" y="13279"/>
                </a:lnTo>
                <a:lnTo>
                  <a:pt x="13626" y="12856"/>
                </a:lnTo>
                <a:lnTo>
                  <a:pt x="13934" y="12432"/>
                </a:lnTo>
                <a:lnTo>
                  <a:pt x="14165" y="12009"/>
                </a:lnTo>
                <a:lnTo>
                  <a:pt x="14396" y="11509"/>
                </a:lnTo>
                <a:lnTo>
                  <a:pt x="14589" y="11008"/>
                </a:lnTo>
                <a:lnTo>
                  <a:pt x="14704" y="10469"/>
                </a:lnTo>
                <a:lnTo>
                  <a:pt x="14743" y="10161"/>
                </a:lnTo>
                <a:lnTo>
                  <a:pt x="14704" y="9854"/>
                </a:lnTo>
                <a:lnTo>
                  <a:pt x="14589" y="9276"/>
                </a:lnTo>
                <a:lnTo>
                  <a:pt x="14512" y="8930"/>
                </a:lnTo>
                <a:lnTo>
                  <a:pt x="14396" y="8583"/>
                </a:lnTo>
                <a:lnTo>
                  <a:pt x="14204" y="8275"/>
                </a:lnTo>
                <a:lnTo>
                  <a:pt x="14011" y="7968"/>
                </a:lnTo>
                <a:lnTo>
                  <a:pt x="13819" y="7698"/>
                </a:lnTo>
                <a:lnTo>
                  <a:pt x="13588" y="7467"/>
                </a:lnTo>
                <a:lnTo>
                  <a:pt x="13318" y="7275"/>
                </a:lnTo>
                <a:lnTo>
                  <a:pt x="13049" y="7082"/>
                </a:lnTo>
                <a:lnTo>
                  <a:pt x="12510" y="6736"/>
                </a:lnTo>
                <a:lnTo>
                  <a:pt x="11971" y="6428"/>
                </a:lnTo>
                <a:lnTo>
                  <a:pt x="11509" y="6082"/>
                </a:lnTo>
                <a:lnTo>
                  <a:pt x="11278" y="5928"/>
                </a:lnTo>
                <a:lnTo>
                  <a:pt x="11086" y="5697"/>
                </a:lnTo>
                <a:lnTo>
                  <a:pt x="10894" y="5466"/>
                </a:lnTo>
                <a:lnTo>
                  <a:pt x="10701" y="5235"/>
                </a:lnTo>
                <a:lnTo>
                  <a:pt x="10586" y="4965"/>
                </a:lnTo>
                <a:lnTo>
                  <a:pt x="10470" y="4657"/>
                </a:lnTo>
                <a:lnTo>
                  <a:pt x="10316" y="4042"/>
                </a:lnTo>
                <a:lnTo>
                  <a:pt x="10162" y="3426"/>
                </a:lnTo>
                <a:lnTo>
                  <a:pt x="10047" y="2810"/>
                </a:lnTo>
                <a:lnTo>
                  <a:pt x="9854" y="2233"/>
                </a:lnTo>
                <a:lnTo>
                  <a:pt x="9739" y="1925"/>
                </a:lnTo>
                <a:lnTo>
                  <a:pt x="9623" y="1655"/>
                </a:lnTo>
                <a:lnTo>
                  <a:pt x="9431" y="1386"/>
                </a:lnTo>
                <a:lnTo>
                  <a:pt x="9238" y="1155"/>
                </a:lnTo>
                <a:lnTo>
                  <a:pt x="9008" y="924"/>
                </a:lnTo>
                <a:lnTo>
                  <a:pt x="8777" y="731"/>
                </a:lnTo>
                <a:lnTo>
                  <a:pt x="8507" y="577"/>
                </a:lnTo>
                <a:lnTo>
                  <a:pt x="8238" y="424"/>
                </a:lnTo>
                <a:lnTo>
                  <a:pt x="7699" y="231"/>
                </a:lnTo>
                <a:lnTo>
                  <a:pt x="7160" y="116"/>
                </a:lnTo>
                <a:lnTo>
                  <a:pt x="6583" y="39"/>
                </a:lnTo>
                <a:lnTo>
                  <a:pt x="604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1"/>
          <p:cNvSpPr/>
          <p:nvPr/>
        </p:nvSpPr>
        <p:spPr>
          <a:xfrm rot="1880347">
            <a:off x="8763060" y="41846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1"/>
          <p:cNvSpPr/>
          <p:nvPr/>
        </p:nvSpPr>
        <p:spPr>
          <a:xfrm rot="1988696">
            <a:off x="8595117" y="4791376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8" name="Google Shape;748;p21"/>
          <p:cNvGrpSpPr/>
          <p:nvPr/>
        </p:nvGrpSpPr>
        <p:grpSpPr>
          <a:xfrm>
            <a:off x="8191897" y="107813"/>
            <a:ext cx="658961" cy="521216"/>
            <a:chOff x="7569222" y="1344438"/>
            <a:chExt cx="658961" cy="521216"/>
          </a:xfrm>
        </p:grpSpPr>
        <p:sp>
          <p:nvSpPr>
            <p:cNvPr id="749" name="Google Shape;749;p21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0" name="Google Shape;750;p21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751" name="Google Shape;751;p21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1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1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1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1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1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1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1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1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7979286" y="1560466"/>
                <a:ext cx="159845" cy="13721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1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1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1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1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1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1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1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1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1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1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6" name="Google Shape;776;p21"/>
          <p:cNvGrpSpPr/>
          <p:nvPr/>
        </p:nvGrpSpPr>
        <p:grpSpPr>
          <a:xfrm rot="4276618">
            <a:off x="860645" y="30947"/>
            <a:ext cx="512084" cy="566939"/>
            <a:chOff x="8429275" y="4524778"/>
            <a:chExt cx="512074" cy="566928"/>
          </a:xfrm>
        </p:grpSpPr>
        <p:sp>
          <p:nvSpPr>
            <p:cNvPr id="777" name="Google Shape;777;p21"/>
            <p:cNvSpPr/>
            <p:nvPr/>
          </p:nvSpPr>
          <p:spPr>
            <a:xfrm>
              <a:off x="8429275" y="4524778"/>
              <a:ext cx="512074" cy="566928"/>
            </a:xfrm>
            <a:custGeom>
              <a:avLst/>
              <a:gdLst/>
              <a:ahLst/>
              <a:cxnLst/>
              <a:rect l="l" t="t" r="r" b="b"/>
              <a:pathLst>
                <a:path w="15744" h="17514" extrusionOk="0">
                  <a:moveTo>
                    <a:pt x="15551" y="1"/>
                  </a:moveTo>
                  <a:lnTo>
                    <a:pt x="15435" y="39"/>
                  </a:lnTo>
                  <a:lnTo>
                    <a:pt x="15166" y="155"/>
                  </a:lnTo>
                  <a:lnTo>
                    <a:pt x="14819" y="347"/>
                  </a:lnTo>
                  <a:lnTo>
                    <a:pt x="14358" y="616"/>
                  </a:lnTo>
                  <a:lnTo>
                    <a:pt x="14204" y="693"/>
                  </a:lnTo>
                  <a:lnTo>
                    <a:pt x="14011" y="809"/>
                  </a:lnTo>
                  <a:lnTo>
                    <a:pt x="13049" y="1386"/>
                  </a:lnTo>
                  <a:lnTo>
                    <a:pt x="11355" y="2541"/>
                  </a:lnTo>
                  <a:lnTo>
                    <a:pt x="10547" y="3041"/>
                  </a:lnTo>
                  <a:lnTo>
                    <a:pt x="1348" y="13588"/>
                  </a:lnTo>
                  <a:lnTo>
                    <a:pt x="386" y="14704"/>
                  </a:lnTo>
                  <a:lnTo>
                    <a:pt x="232" y="14973"/>
                  </a:lnTo>
                  <a:lnTo>
                    <a:pt x="116" y="15243"/>
                  </a:lnTo>
                  <a:lnTo>
                    <a:pt x="39" y="15551"/>
                  </a:lnTo>
                  <a:lnTo>
                    <a:pt x="1" y="15974"/>
                  </a:lnTo>
                  <a:lnTo>
                    <a:pt x="1" y="16166"/>
                  </a:lnTo>
                  <a:lnTo>
                    <a:pt x="39" y="16359"/>
                  </a:lnTo>
                  <a:lnTo>
                    <a:pt x="116" y="16590"/>
                  </a:lnTo>
                  <a:lnTo>
                    <a:pt x="232" y="16782"/>
                  </a:lnTo>
                  <a:lnTo>
                    <a:pt x="386" y="16975"/>
                  </a:lnTo>
                  <a:lnTo>
                    <a:pt x="617" y="17167"/>
                  </a:lnTo>
                  <a:lnTo>
                    <a:pt x="848" y="17360"/>
                  </a:lnTo>
                  <a:lnTo>
                    <a:pt x="925" y="17360"/>
                  </a:lnTo>
                  <a:lnTo>
                    <a:pt x="1001" y="17437"/>
                  </a:lnTo>
                  <a:lnTo>
                    <a:pt x="1194" y="17475"/>
                  </a:lnTo>
                  <a:lnTo>
                    <a:pt x="1309" y="17513"/>
                  </a:lnTo>
                  <a:lnTo>
                    <a:pt x="1617" y="17513"/>
                  </a:lnTo>
                  <a:lnTo>
                    <a:pt x="1771" y="17475"/>
                  </a:lnTo>
                  <a:lnTo>
                    <a:pt x="1964" y="17398"/>
                  </a:lnTo>
                  <a:lnTo>
                    <a:pt x="2156" y="17321"/>
                  </a:lnTo>
                  <a:lnTo>
                    <a:pt x="2349" y="17206"/>
                  </a:lnTo>
                  <a:lnTo>
                    <a:pt x="2387" y="17167"/>
                  </a:lnTo>
                  <a:lnTo>
                    <a:pt x="2464" y="17129"/>
                  </a:lnTo>
                  <a:lnTo>
                    <a:pt x="2541" y="17052"/>
                  </a:lnTo>
                  <a:lnTo>
                    <a:pt x="2657" y="16975"/>
                  </a:lnTo>
                  <a:lnTo>
                    <a:pt x="2734" y="16898"/>
                  </a:lnTo>
                  <a:lnTo>
                    <a:pt x="2926" y="16705"/>
                  </a:lnTo>
                  <a:lnTo>
                    <a:pt x="3080" y="16551"/>
                  </a:lnTo>
                  <a:lnTo>
                    <a:pt x="3118" y="16474"/>
                  </a:lnTo>
                  <a:lnTo>
                    <a:pt x="3773" y="15781"/>
                  </a:lnTo>
                  <a:lnTo>
                    <a:pt x="13241" y="5543"/>
                  </a:lnTo>
                  <a:lnTo>
                    <a:pt x="13203" y="5543"/>
                  </a:lnTo>
                  <a:lnTo>
                    <a:pt x="13434" y="5312"/>
                  </a:lnTo>
                  <a:lnTo>
                    <a:pt x="13857" y="4542"/>
                  </a:lnTo>
                  <a:lnTo>
                    <a:pt x="14704" y="2810"/>
                  </a:lnTo>
                  <a:lnTo>
                    <a:pt x="15127" y="1887"/>
                  </a:lnTo>
                  <a:lnTo>
                    <a:pt x="15166" y="1810"/>
                  </a:lnTo>
                  <a:lnTo>
                    <a:pt x="15435" y="1194"/>
                  </a:lnTo>
                  <a:lnTo>
                    <a:pt x="15628" y="655"/>
                  </a:lnTo>
                  <a:lnTo>
                    <a:pt x="15743" y="270"/>
                  </a:lnTo>
                  <a:lnTo>
                    <a:pt x="15743" y="155"/>
                  </a:lnTo>
                  <a:lnTo>
                    <a:pt x="15743" y="116"/>
                  </a:lnTo>
                  <a:lnTo>
                    <a:pt x="15743" y="39"/>
                  </a:lnTo>
                  <a:lnTo>
                    <a:pt x="1570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8" name="Google Shape;778;p21"/>
            <p:cNvGrpSpPr/>
            <p:nvPr/>
          </p:nvGrpSpPr>
          <p:grpSpPr>
            <a:xfrm>
              <a:off x="8430776" y="4525099"/>
              <a:ext cx="509079" cy="566278"/>
              <a:chOff x="441045" y="2414403"/>
              <a:chExt cx="675260" cy="751132"/>
            </a:xfrm>
          </p:grpSpPr>
          <p:sp>
            <p:nvSpPr>
              <p:cNvPr id="779" name="Google Shape;779;p2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extrusionOk="0">
                    <a:moveTo>
                      <a:pt x="15628" y="1"/>
                    </a:move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fill="none" extrusionOk="0">
                    <a:moveTo>
                      <a:pt x="10547" y="3041"/>
                    </a:moveTo>
                    <a:lnTo>
                      <a:pt x="386" y="14704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43" y="39"/>
                    </a:lnTo>
                    <a:lnTo>
                      <a:pt x="15705" y="1"/>
                    </a:lnTo>
                    <a:lnTo>
                      <a:pt x="15628" y="1"/>
                    </a:ln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1"/>
              <p:cNvSpPr/>
              <p:nvPr/>
            </p:nvSpPr>
            <p:spPr>
              <a:xfrm>
                <a:off x="1050212" y="2414403"/>
                <a:ext cx="66093" cy="776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810" extrusionOk="0">
                    <a:moveTo>
                      <a:pt x="1386" y="1"/>
                    </a:moveTo>
                    <a:lnTo>
                      <a:pt x="1040" y="155"/>
                    </a:lnTo>
                    <a:lnTo>
                      <a:pt x="578" y="385"/>
                    </a:lnTo>
                    <a:lnTo>
                      <a:pt x="1" y="693"/>
                    </a:lnTo>
                    <a:lnTo>
                      <a:pt x="155" y="1001"/>
                    </a:lnTo>
                    <a:lnTo>
                      <a:pt x="308" y="1232"/>
                    </a:lnTo>
                    <a:lnTo>
                      <a:pt x="501" y="1463"/>
                    </a:lnTo>
                    <a:lnTo>
                      <a:pt x="732" y="1656"/>
                    </a:lnTo>
                    <a:lnTo>
                      <a:pt x="963" y="1810"/>
                    </a:lnTo>
                    <a:lnTo>
                      <a:pt x="1232" y="1194"/>
                    </a:lnTo>
                    <a:lnTo>
                      <a:pt x="1425" y="655"/>
                    </a:lnTo>
                    <a:lnTo>
                      <a:pt x="1540" y="270"/>
                    </a:lnTo>
                    <a:lnTo>
                      <a:pt x="1540" y="116"/>
                    </a:lnTo>
                    <a:lnTo>
                      <a:pt x="1540" y="39"/>
                    </a:ln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1"/>
              <p:cNvSpPr/>
              <p:nvPr/>
            </p:nvSpPr>
            <p:spPr>
              <a:xfrm>
                <a:off x="441045" y="3031768"/>
                <a:ext cx="132101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3119" extrusionOk="0">
                    <a:moveTo>
                      <a:pt x="655" y="1"/>
                    </a:moveTo>
                    <a:lnTo>
                      <a:pt x="386" y="309"/>
                    </a:lnTo>
                    <a:lnTo>
                      <a:pt x="232" y="578"/>
                    </a:lnTo>
                    <a:lnTo>
                      <a:pt x="116" y="848"/>
                    </a:lnTo>
                    <a:lnTo>
                      <a:pt x="39" y="1156"/>
                    </a:lnTo>
                    <a:lnTo>
                      <a:pt x="1" y="1579"/>
                    </a:lnTo>
                    <a:lnTo>
                      <a:pt x="1" y="1771"/>
                    </a:lnTo>
                    <a:lnTo>
                      <a:pt x="39" y="1964"/>
                    </a:lnTo>
                    <a:lnTo>
                      <a:pt x="116" y="2195"/>
                    </a:lnTo>
                    <a:lnTo>
                      <a:pt x="232" y="2387"/>
                    </a:lnTo>
                    <a:lnTo>
                      <a:pt x="386" y="2580"/>
                    </a:lnTo>
                    <a:lnTo>
                      <a:pt x="617" y="2772"/>
                    </a:lnTo>
                    <a:lnTo>
                      <a:pt x="809" y="2926"/>
                    </a:lnTo>
                    <a:lnTo>
                      <a:pt x="1001" y="3042"/>
                    </a:lnTo>
                    <a:lnTo>
                      <a:pt x="1194" y="3080"/>
                    </a:lnTo>
                    <a:lnTo>
                      <a:pt x="1425" y="3118"/>
                    </a:lnTo>
                    <a:lnTo>
                      <a:pt x="1617" y="3118"/>
                    </a:lnTo>
                    <a:lnTo>
                      <a:pt x="1771" y="3080"/>
                    </a:lnTo>
                    <a:lnTo>
                      <a:pt x="2156" y="2926"/>
                    </a:lnTo>
                    <a:lnTo>
                      <a:pt x="2464" y="2734"/>
                    </a:lnTo>
                    <a:lnTo>
                      <a:pt x="2734" y="2503"/>
                    </a:lnTo>
                    <a:lnTo>
                      <a:pt x="3080" y="2156"/>
                    </a:lnTo>
                    <a:lnTo>
                      <a:pt x="2426" y="1771"/>
                    </a:lnTo>
                    <a:lnTo>
                      <a:pt x="1848" y="1309"/>
                    </a:lnTo>
                    <a:lnTo>
                      <a:pt x="1540" y="1002"/>
                    </a:lnTo>
                    <a:lnTo>
                      <a:pt x="1232" y="694"/>
                    </a:lnTo>
                    <a:lnTo>
                      <a:pt x="925" y="347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extrusionOk="0">
                    <a:moveTo>
                      <a:pt x="9277" y="1"/>
                    </a:moveTo>
                    <a:lnTo>
                      <a:pt x="9200" y="39"/>
                    </a:lnTo>
                    <a:lnTo>
                      <a:pt x="1" y="10586"/>
                    </a:ln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fill="none" extrusionOk="0">
                    <a:moveTo>
                      <a:pt x="501" y="11201"/>
                    </a:move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739" y="1348"/>
                    </a:lnTo>
                    <a:lnTo>
                      <a:pt x="9739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lnTo>
                      <a:pt x="9277" y="1"/>
                    </a:lnTo>
                    <a:lnTo>
                      <a:pt x="9200" y="39"/>
                    </a:lnTo>
                    <a:lnTo>
                      <a:pt x="1" y="10586"/>
                    </a:lnTo>
                    <a:lnTo>
                      <a:pt x="1" y="10586"/>
                    </a:lnTo>
                    <a:lnTo>
                      <a:pt x="501" y="11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541751" y="2600920"/>
                <a:ext cx="383051" cy="440798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10278" extrusionOk="0">
                    <a:moveTo>
                      <a:pt x="8892" y="1"/>
                    </a:moveTo>
                    <a:lnTo>
                      <a:pt x="8391" y="463"/>
                    </a:lnTo>
                    <a:lnTo>
                      <a:pt x="7930" y="963"/>
                    </a:lnTo>
                    <a:lnTo>
                      <a:pt x="7044" y="1925"/>
                    </a:lnTo>
                    <a:lnTo>
                      <a:pt x="5235" y="3888"/>
                    </a:lnTo>
                    <a:lnTo>
                      <a:pt x="3503" y="5890"/>
                    </a:lnTo>
                    <a:lnTo>
                      <a:pt x="1810" y="7930"/>
                    </a:lnTo>
                    <a:lnTo>
                      <a:pt x="1" y="10239"/>
                    </a:lnTo>
                    <a:lnTo>
                      <a:pt x="1" y="10278"/>
                    </a:lnTo>
                    <a:lnTo>
                      <a:pt x="78" y="10278"/>
                    </a:lnTo>
                    <a:lnTo>
                      <a:pt x="1733" y="8199"/>
                    </a:lnTo>
                    <a:lnTo>
                      <a:pt x="3388" y="6159"/>
                    </a:lnTo>
                    <a:lnTo>
                      <a:pt x="5120" y="4158"/>
                    </a:lnTo>
                    <a:lnTo>
                      <a:pt x="6890" y="2195"/>
                    </a:lnTo>
                    <a:lnTo>
                      <a:pt x="7891" y="1117"/>
                    </a:lnTo>
                    <a:lnTo>
                      <a:pt x="8430" y="578"/>
                    </a:lnTo>
                    <a:lnTo>
                      <a:pt x="8930" y="39"/>
                    </a:lnTo>
                    <a:lnTo>
                      <a:pt x="893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1"/>
              <p:cNvSpPr/>
              <p:nvPr/>
            </p:nvSpPr>
            <p:spPr>
              <a:xfrm>
                <a:off x="568171" y="2632314"/>
                <a:ext cx="407798" cy="427588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970" extrusionOk="0">
                    <a:moveTo>
                      <a:pt x="9508" y="0"/>
                    </a:moveTo>
                    <a:lnTo>
                      <a:pt x="8507" y="924"/>
                    </a:lnTo>
                    <a:lnTo>
                      <a:pt x="7583" y="1886"/>
                    </a:lnTo>
                    <a:lnTo>
                      <a:pt x="5697" y="3811"/>
                    </a:lnTo>
                    <a:lnTo>
                      <a:pt x="3849" y="5735"/>
                    </a:lnTo>
                    <a:lnTo>
                      <a:pt x="2040" y="7660"/>
                    </a:lnTo>
                    <a:lnTo>
                      <a:pt x="0" y="9892"/>
                    </a:lnTo>
                    <a:lnTo>
                      <a:pt x="0" y="9931"/>
                    </a:lnTo>
                    <a:lnTo>
                      <a:pt x="39" y="9969"/>
                    </a:lnTo>
                    <a:lnTo>
                      <a:pt x="77" y="9969"/>
                    </a:lnTo>
                    <a:lnTo>
                      <a:pt x="1886" y="8006"/>
                    </a:lnTo>
                    <a:lnTo>
                      <a:pt x="3696" y="6043"/>
                    </a:lnTo>
                    <a:lnTo>
                      <a:pt x="5543" y="4080"/>
                    </a:lnTo>
                    <a:lnTo>
                      <a:pt x="7429" y="2156"/>
                    </a:lnTo>
                    <a:lnTo>
                      <a:pt x="8468" y="1116"/>
                    </a:lnTo>
                    <a:lnTo>
                      <a:pt x="950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7" name="Google Shape;787;p21"/>
          <p:cNvSpPr/>
          <p:nvPr/>
        </p:nvSpPr>
        <p:spPr>
          <a:xfrm rot="1880347">
            <a:off x="7971310" y="46886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21"/>
          <p:cNvSpPr/>
          <p:nvPr/>
        </p:nvSpPr>
        <p:spPr>
          <a:xfrm rot="1988696">
            <a:off x="326467" y="4092076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21"/>
          <p:cNvSpPr/>
          <p:nvPr/>
        </p:nvSpPr>
        <p:spPr>
          <a:xfrm rot="1988696">
            <a:off x="1008467" y="4791376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21"/>
          <p:cNvSpPr/>
          <p:nvPr/>
        </p:nvSpPr>
        <p:spPr>
          <a:xfrm rot="1880347">
            <a:off x="202385" y="47913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21"/>
          <p:cNvGrpSpPr/>
          <p:nvPr/>
        </p:nvGrpSpPr>
        <p:grpSpPr>
          <a:xfrm>
            <a:off x="8724799" y="539497"/>
            <a:ext cx="841731" cy="798432"/>
            <a:chOff x="5492000" y="936850"/>
            <a:chExt cx="673600" cy="638950"/>
          </a:xfrm>
        </p:grpSpPr>
        <p:sp>
          <p:nvSpPr>
            <p:cNvPr id="792" name="Google Shape;792;p21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extrusionOk="0">
                  <a:moveTo>
                    <a:pt x="16782" y="0"/>
                  </a:moveTo>
                  <a:lnTo>
                    <a:pt x="16051" y="1001"/>
                  </a:lnTo>
                  <a:lnTo>
                    <a:pt x="15243" y="2117"/>
                  </a:lnTo>
                  <a:lnTo>
                    <a:pt x="14165" y="3464"/>
                  </a:lnTo>
                  <a:lnTo>
                    <a:pt x="12933" y="4965"/>
                  </a:lnTo>
                  <a:lnTo>
                    <a:pt x="11586" y="6543"/>
                  </a:lnTo>
                  <a:lnTo>
                    <a:pt x="10855" y="7275"/>
                  </a:lnTo>
                  <a:lnTo>
                    <a:pt x="10123" y="8006"/>
                  </a:lnTo>
                  <a:lnTo>
                    <a:pt x="9392" y="8699"/>
                  </a:lnTo>
                  <a:lnTo>
                    <a:pt x="8661" y="9315"/>
                  </a:lnTo>
                  <a:lnTo>
                    <a:pt x="7776" y="9969"/>
                  </a:lnTo>
                  <a:lnTo>
                    <a:pt x="6967" y="10546"/>
                  </a:lnTo>
                  <a:lnTo>
                    <a:pt x="6120" y="11047"/>
                  </a:lnTo>
                  <a:lnTo>
                    <a:pt x="5351" y="11470"/>
                  </a:lnTo>
                  <a:lnTo>
                    <a:pt x="4581" y="11816"/>
                  </a:lnTo>
                  <a:lnTo>
                    <a:pt x="3888" y="12124"/>
                  </a:lnTo>
                  <a:lnTo>
                    <a:pt x="3195" y="12394"/>
                  </a:lnTo>
                  <a:lnTo>
                    <a:pt x="2579" y="12586"/>
                  </a:lnTo>
                  <a:lnTo>
                    <a:pt x="2002" y="12740"/>
                  </a:lnTo>
                  <a:lnTo>
                    <a:pt x="1502" y="12856"/>
                  </a:lnTo>
                  <a:lnTo>
                    <a:pt x="693" y="12971"/>
                  </a:lnTo>
                  <a:lnTo>
                    <a:pt x="155" y="13048"/>
                  </a:lnTo>
                  <a:lnTo>
                    <a:pt x="1" y="13048"/>
                  </a:lnTo>
                  <a:lnTo>
                    <a:pt x="6544" y="25557"/>
                  </a:lnTo>
                  <a:lnTo>
                    <a:pt x="7506" y="25480"/>
                  </a:lnTo>
                  <a:lnTo>
                    <a:pt x="8430" y="25365"/>
                  </a:lnTo>
                  <a:lnTo>
                    <a:pt x="9392" y="25172"/>
                  </a:lnTo>
                  <a:lnTo>
                    <a:pt x="10316" y="24980"/>
                  </a:lnTo>
                  <a:lnTo>
                    <a:pt x="11240" y="24711"/>
                  </a:lnTo>
                  <a:lnTo>
                    <a:pt x="12163" y="24364"/>
                  </a:lnTo>
                  <a:lnTo>
                    <a:pt x="13087" y="24018"/>
                  </a:lnTo>
                  <a:lnTo>
                    <a:pt x="13972" y="23633"/>
                  </a:lnTo>
                  <a:lnTo>
                    <a:pt x="14858" y="23248"/>
                  </a:lnTo>
                  <a:lnTo>
                    <a:pt x="15743" y="22786"/>
                  </a:lnTo>
                  <a:lnTo>
                    <a:pt x="16590" y="22324"/>
                  </a:lnTo>
                  <a:lnTo>
                    <a:pt x="17398" y="21824"/>
                  </a:lnTo>
                  <a:lnTo>
                    <a:pt x="19015" y="20823"/>
                  </a:lnTo>
                  <a:lnTo>
                    <a:pt x="20516" y="19822"/>
                  </a:lnTo>
                  <a:lnTo>
                    <a:pt x="21901" y="18783"/>
                  </a:lnTo>
                  <a:lnTo>
                    <a:pt x="23133" y="17782"/>
                  </a:lnTo>
                  <a:lnTo>
                    <a:pt x="24211" y="16859"/>
                  </a:lnTo>
                  <a:lnTo>
                    <a:pt x="25173" y="16050"/>
                  </a:lnTo>
                  <a:lnTo>
                    <a:pt x="26482" y="14780"/>
                  </a:lnTo>
                  <a:lnTo>
                    <a:pt x="26944" y="14318"/>
                  </a:lnTo>
                  <a:lnTo>
                    <a:pt x="167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fill="none" extrusionOk="0">
                  <a:moveTo>
                    <a:pt x="6544" y="25557"/>
                  </a:moveTo>
                  <a:lnTo>
                    <a:pt x="1" y="13048"/>
                  </a:lnTo>
                  <a:lnTo>
                    <a:pt x="1" y="13048"/>
                  </a:lnTo>
                  <a:lnTo>
                    <a:pt x="155" y="13048"/>
                  </a:lnTo>
                  <a:lnTo>
                    <a:pt x="693" y="12971"/>
                  </a:lnTo>
                  <a:lnTo>
                    <a:pt x="1502" y="12856"/>
                  </a:lnTo>
                  <a:lnTo>
                    <a:pt x="2002" y="12740"/>
                  </a:lnTo>
                  <a:lnTo>
                    <a:pt x="2579" y="12586"/>
                  </a:lnTo>
                  <a:lnTo>
                    <a:pt x="3195" y="12394"/>
                  </a:lnTo>
                  <a:lnTo>
                    <a:pt x="3888" y="12124"/>
                  </a:lnTo>
                  <a:lnTo>
                    <a:pt x="4581" y="11816"/>
                  </a:lnTo>
                  <a:lnTo>
                    <a:pt x="5351" y="11470"/>
                  </a:lnTo>
                  <a:lnTo>
                    <a:pt x="6120" y="11047"/>
                  </a:lnTo>
                  <a:lnTo>
                    <a:pt x="6967" y="10546"/>
                  </a:lnTo>
                  <a:lnTo>
                    <a:pt x="7776" y="9969"/>
                  </a:lnTo>
                  <a:lnTo>
                    <a:pt x="8661" y="9315"/>
                  </a:lnTo>
                  <a:lnTo>
                    <a:pt x="8661" y="9315"/>
                  </a:lnTo>
                  <a:lnTo>
                    <a:pt x="9392" y="8699"/>
                  </a:lnTo>
                  <a:lnTo>
                    <a:pt x="10123" y="8006"/>
                  </a:lnTo>
                  <a:lnTo>
                    <a:pt x="10855" y="7275"/>
                  </a:lnTo>
                  <a:lnTo>
                    <a:pt x="11586" y="6543"/>
                  </a:lnTo>
                  <a:lnTo>
                    <a:pt x="12933" y="4965"/>
                  </a:lnTo>
                  <a:lnTo>
                    <a:pt x="14165" y="3464"/>
                  </a:lnTo>
                  <a:lnTo>
                    <a:pt x="15243" y="2117"/>
                  </a:lnTo>
                  <a:lnTo>
                    <a:pt x="16051" y="1001"/>
                  </a:lnTo>
                  <a:lnTo>
                    <a:pt x="16782" y="0"/>
                  </a:lnTo>
                  <a:lnTo>
                    <a:pt x="26944" y="14318"/>
                  </a:lnTo>
                  <a:lnTo>
                    <a:pt x="26944" y="14318"/>
                  </a:lnTo>
                  <a:lnTo>
                    <a:pt x="26482" y="14780"/>
                  </a:lnTo>
                  <a:lnTo>
                    <a:pt x="25173" y="16050"/>
                  </a:lnTo>
                  <a:lnTo>
                    <a:pt x="24211" y="16859"/>
                  </a:lnTo>
                  <a:lnTo>
                    <a:pt x="23133" y="17782"/>
                  </a:lnTo>
                  <a:lnTo>
                    <a:pt x="21901" y="18783"/>
                  </a:lnTo>
                  <a:lnTo>
                    <a:pt x="20516" y="19822"/>
                  </a:lnTo>
                  <a:lnTo>
                    <a:pt x="19015" y="20823"/>
                  </a:lnTo>
                  <a:lnTo>
                    <a:pt x="17398" y="21824"/>
                  </a:lnTo>
                  <a:lnTo>
                    <a:pt x="16590" y="22324"/>
                  </a:lnTo>
                  <a:lnTo>
                    <a:pt x="15743" y="22786"/>
                  </a:lnTo>
                  <a:lnTo>
                    <a:pt x="14858" y="23248"/>
                  </a:lnTo>
                  <a:lnTo>
                    <a:pt x="13972" y="23633"/>
                  </a:lnTo>
                  <a:lnTo>
                    <a:pt x="13087" y="24018"/>
                  </a:lnTo>
                  <a:lnTo>
                    <a:pt x="12163" y="24364"/>
                  </a:lnTo>
                  <a:lnTo>
                    <a:pt x="11240" y="24711"/>
                  </a:lnTo>
                  <a:lnTo>
                    <a:pt x="10316" y="24980"/>
                  </a:lnTo>
                  <a:lnTo>
                    <a:pt x="9392" y="25172"/>
                  </a:lnTo>
                  <a:lnTo>
                    <a:pt x="8430" y="25365"/>
                  </a:lnTo>
                  <a:lnTo>
                    <a:pt x="7506" y="25480"/>
                  </a:lnTo>
                  <a:lnTo>
                    <a:pt x="6544" y="25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5597850" y="1293825"/>
              <a:ext cx="113575" cy="225200"/>
            </a:xfrm>
            <a:custGeom>
              <a:avLst/>
              <a:gdLst/>
              <a:ahLst/>
              <a:cxnLst/>
              <a:rect l="l" t="t" r="r" b="b"/>
              <a:pathLst>
                <a:path w="4543" h="9008" extrusionOk="0">
                  <a:moveTo>
                    <a:pt x="0" y="1"/>
                  </a:moveTo>
                  <a:lnTo>
                    <a:pt x="0" y="39"/>
                  </a:lnTo>
                  <a:lnTo>
                    <a:pt x="154" y="463"/>
                  </a:lnTo>
                  <a:lnTo>
                    <a:pt x="347" y="886"/>
                  </a:lnTo>
                  <a:lnTo>
                    <a:pt x="770" y="1771"/>
                  </a:lnTo>
                  <a:lnTo>
                    <a:pt x="1617" y="3542"/>
                  </a:lnTo>
                  <a:lnTo>
                    <a:pt x="2502" y="5312"/>
                  </a:lnTo>
                  <a:lnTo>
                    <a:pt x="3426" y="7044"/>
                  </a:lnTo>
                  <a:lnTo>
                    <a:pt x="3926" y="8007"/>
                  </a:lnTo>
                  <a:lnTo>
                    <a:pt x="4504" y="8969"/>
                  </a:lnTo>
                  <a:lnTo>
                    <a:pt x="4504" y="9007"/>
                  </a:lnTo>
                  <a:lnTo>
                    <a:pt x="4542" y="8969"/>
                  </a:lnTo>
                  <a:lnTo>
                    <a:pt x="3619" y="7237"/>
                  </a:lnTo>
                  <a:lnTo>
                    <a:pt x="2733" y="5505"/>
                  </a:lnTo>
                  <a:lnTo>
                    <a:pt x="1848" y="3773"/>
                  </a:lnTo>
                  <a:lnTo>
                    <a:pt x="1001" y="2041"/>
                  </a:lnTo>
                  <a:lnTo>
                    <a:pt x="539" y="1040"/>
                  </a:lnTo>
                  <a:lnTo>
                    <a:pt x="308" y="501"/>
                  </a:lnTo>
                  <a:lnTo>
                    <a:pt x="193" y="270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5658475" y="1261125"/>
              <a:ext cx="148200" cy="230000"/>
            </a:xfrm>
            <a:custGeom>
              <a:avLst/>
              <a:gdLst/>
              <a:ahLst/>
              <a:cxnLst/>
              <a:rect l="l" t="t" r="r" b="b"/>
              <a:pathLst>
                <a:path w="5928" h="9200" extrusionOk="0">
                  <a:moveTo>
                    <a:pt x="39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16" y="308"/>
                  </a:lnTo>
                  <a:lnTo>
                    <a:pt x="231" y="539"/>
                  </a:lnTo>
                  <a:lnTo>
                    <a:pt x="501" y="962"/>
                  </a:lnTo>
                  <a:lnTo>
                    <a:pt x="1040" y="1925"/>
                  </a:lnTo>
                  <a:lnTo>
                    <a:pt x="2117" y="3734"/>
                  </a:lnTo>
                  <a:lnTo>
                    <a:pt x="3272" y="5504"/>
                  </a:lnTo>
                  <a:lnTo>
                    <a:pt x="4465" y="7275"/>
                  </a:lnTo>
                  <a:lnTo>
                    <a:pt x="5158" y="8237"/>
                  </a:lnTo>
                  <a:lnTo>
                    <a:pt x="5889" y="9161"/>
                  </a:lnTo>
                  <a:lnTo>
                    <a:pt x="5928" y="9199"/>
                  </a:lnTo>
                  <a:lnTo>
                    <a:pt x="5928" y="9161"/>
                  </a:lnTo>
                  <a:lnTo>
                    <a:pt x="4735" y="7429"/>
                  </a:lnTo>
                  <a:lnTo>
                    <a:pt x="3503" y="5697"/>
                  </a:lnTo>
                  <a:lnTo>
                    <a:pt x="2387" y="3926"/>
                  </a:lnTo>
                  <a:lnTo>
                    <a:pt x="1309" y="2117"/>
                  </a:lnTo>
                  <a:lnTo>
                    <a:pt x="693" y="1116"/>
                  </a:lnTo>
                  <a:lnTo>
                    <a:pt x="424" y="539"/>
                  </a:lnTo>
                  <a:lnTo>
                    <a:pt x="270" y="308"/>
                  </a:lnTo>
                  <a:lnTo>
                    <a:pt x="116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5728725" y="1208200"/>
              <a:ext cx="167450" cy="248275"/>
            </a:xfrm>
            <a:custGeom>
              <a:avLst/>
              <a:gdLst/>
              <a:ahLst/>
              <a:cxnLst/>
              <a:rect l="l" t="t" r="r" b="b"/>
              <a:pathLst>
                <a:path w="6698" h="9931" extrusionOk="0">
                  <a:moveTo>
                    <a:pt x="77" y="0"/>
                  </a:moveTo>
                  <a:lnTo>
                    <a:pt x="39" y="39"/>
                  </a:lnTo>
                  <a:lnTo>
                    <a:pt x="0" y="77"/>
                  </a:lnTo>
                  <a:lnTo>
                    <a:pt x="39" y="116"/>
                  </a:lnTo>
                  <a:lnTo>
                    <a:pt x="1270" y="2040"/>
                  </a:lnTo>
                  <a:lnTo>
                    <a:pt x="2540" y="4003"/>
                  </a:lnTo>
                  <a:lnTo>
                    <a:pt x="3811" y="5928"/>
                  </a:lnTo>
                  <a:lnTo>
                    <a:pt x="5119" y="7814"/>
                  </a:lnTo>
                  <a:lnTo>
                    <a:pt x="6659" y="9931"/>
                  </a:lnTo>
                  <a:lnTo>
                    <a:pt x="6697" y="9931"/>
                  </a:lnTo>
                  <a:lnTo>
                    <a:pt x="6697" y="9892"/>
                  </a:lnTo>
                  <a:lnTo>
                    <a:pt x="4080" y="6082"/>
                  </a:lnTo>
                  <a:lnTo>
                    <a:pt x="2810" y="4157"/>
                  </a:lnTo>
                  <a:lnTo>
                    <a:pt x="1540" y="2233"/>
                  </a:lnTo>
                  <a:lnTo>
                    <a:pt x="154" y="3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5781650" y="1130250"/>
              <a:ext cx="196325" cy="263675"/>
            </a:xfrm>
            <a:custGeom>
              <a:avLst/>
              <a:gdLst/>
              <a:ahLst/>
              <a:cxnLst/>
              <a:rect l="l" t="t" r="r" b="b"/>
              <a:pathLst>
                <a:path w="7853" h="10547" extrusionOk="0">
                  <a:moveTo>
                    <a:pt x="77" y="1"/>
                  </a:moveTo>
                  <a:lnTo>
                    <a:pt x="39" y="39"/>
                  </a:lnTo>
                  <a:lnTo>
                    <a:pt x="0" y="78"/>
                  </a:lnTo>
                  <a:lnTo>
                    <a:pt x="39" y="116"/>
                  </a:lnTo>
                  <a:lnTo>
                    <a:pt x="731" y="1155"/>
                  </a:lnTo>
                  <a:lnTo>
                    <a:pt x="1463" y="2194"/>
                  </a:lnTo>
                  <a:lnTo>
                    <a:pt x="2964" y="4273"/>
                  </a:lnTo>
                  <a:lnTo>
                    <a:pt x="4465" y="6313"/>
                  </a:lnTo>
                  <a:lnTo>
                    <a:pt x="6005" y="8314"/>
                  </a:lnTo>
                  <a:lnTo>
                    <a:pt x="6890" y="9431"/>
                  </a:lnTo>
                  <a:lnTo>
                    <a:pt x="7352" y="10008"/>
                  </a:lnTo>
                  <a:lnTo>
                    <a:pt x="7814" y="10547"/>
                  </a:lnTo>
                  <a:lnTo>
                    <a:pt x="7852" y="10547"/>
                  </a:lnTo>
                  <a:lnTo>
                    <a:pt x="7852" y="10508"/>
                  </a:lnTo>
                  <a:lnTo>
                    <a:pt x="7121" y="9508"/>
                  </a:lnTo>
                  <a:lnTo>
                    <a:pt x="6351" y="8545"/>
                  </a:lnTo>
                  <a:lnTo>
                    <a:pt x="4734" y="6467"/>
                  </a:lnTo>
                  <a:lnTo>
                    <a:pt x="3272" y="4465"/>
                  </a:lnTo>
                  <a:lnTo>
                    <a:pt x="1771" y="2425"/>
                  </a:lnTo>
                  <a:lnTo>
                    <a:pt x="962" y="1232"/>
                  </a:lnTo>
                  <a:lnTo>
                    <a:pt x="154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5868250" y="1081175"/>
              <a:ext cx="183800" cy="263675"/>
            </a:xfrm>
            <a:custGeom>
              <a:avLst/>
              <a:gdLst/>
              <a:ahLst/>
              <a:cxnLst/>
              <a:rect l="l" t="t" r="r" b="b"/>
              <a:pathLst>
                <a:path w="7352" h="10547" extrusionOk="0">
                  <a:moveTo>
                    <a:pt x="39" y="1"/>
                  </a:moveTo>
                  <a:lnTo>
                    <a:pt x="0" y="39"/>
                  </a:lnTo>
                  <a:lnTo>
                    <a:pt x="0" y="78"/>
                  </a:lnTo>
                  <a:lnTo>
                    <a:pt x="693" y="1117"/>
                  </a:lnTo>
                  <a:lnTo>
                    <a:pt x="1386" y="2156"/>
                  </a:lnTo>
                  <a:lnTo>
                    <a:pt x="2810" y="4196"/>
                  </a:lnTo>
                  <a:lnTo>
                    <a:pt x="5658" y="8237"/>
                  </a:lnTo>
                  <a:lnTo>
                    <a:pt x="6467" y="9392"/>
                  </a:lnTo>
                  <a:lnTo>
                    <a:pt x="7313" y="10508"/>
                  </a:lnTo>
                  <a:lnTo>
                    <a:pt x="7352" y="10547"/>
                  </a:lnTo>
                  <a:lnTo>
                    <a:pt x="7352" y="10508"/>
                  </a:lnTo>
                  <a:lnTo>
                    <a:pt x="5928" y="8468"/>
                  </a:lnTo>
                  <a:lnTo>
                    <a:pt x="4504" y="6428"/>
                  </a:lnTo>
                  <a:lnTo>
                    <a:pt x="1694" y="2348"/>
                  </a:lnTo>
                  <a:lnTo>
                    <a:pt x="885" y="1155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1"/>
          <p:cNvSpPr txBox="1">
            <a:spLocks noGrp="1"/>
          </p:cNvSpPr>
          <p:nvPr>
            <p:ph type="subTitle" idx="1"/>
          </p:nvPr>
        </p:nvSpPr>
        <p:spPr>
          <a:xfrm>
            <a:off x="4985239" y="13950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1"/>
          <p:cNvSpPr txBox="1">
            <a:spLocks noGrp="1"/>
          </p:cNvSpPr>
          <p:nvPr>
            <p:ph type="subTitle" idx="2"/>
          </p:nvPr>
        </p:nvSpPr>
        <p:spPr>
          <a:xfrm>
            <a:off x="1211050" y="1395025"/>
            <a:ext cx="29478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1"/>
          <p:cNvSpPr/>
          <p:nvPr/>
        </p:nvSpPr>
        <p:spPr>
          <a:xfrm rot="1880347">
            <a:off x="8044173" y="411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1"/>
          <p:cNvSpPr/>
          <p:nvPr/>
        </p:nvSpPr>
        <p:spPr>
          <a:xfrm rot="1988696">
            <a:off x="8756879" y="1948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31"/>
          <p:cNvSpPr/>
          <p:nvPr/>
        </p:nvSpPr>
        <p:spPr>
          <a:xfrm rot="1880347">
            <a:off x="8594248" y="7687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31"/>
          <p:cNvSpPr/>
          <p:nvPr/>
        </p:nvSpPr>
        <p:spPr>
          <a:xfrm rot="1988696">
            <a:off x="7452529" y="214164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31"/>
          <p:cNvSpPr/>
          <p:nvPr/>
        </p:nvSpPr>
        <p:spPr>
          <a:xfrm rot="1988696">
            <a:off x="8888254" y="12637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31"/>
          <p:cNvSpPr/>
          <p:nvPr/>
        </p:nvSpPr>
        <p:spPr>
          <a:xfrm rot="-1880347" flipH="1">
            <a:off x="883263" y="411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31"/>
          <p:cNvSpPr/>
          <p:nvPr/>
        </p:nvSpPr>
        <p:spPr>
          <a:xfrm rot="-1988696" flipH="1">
            <a:off x="170579" y="1948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31"/>
          <p:cNvSpPr/>
          <p:nvPr/>
        </p:nvSpPr>
        <p:spPr>
          <a:xfrm rot="-1880347" flipH="1">
            <a:off x="333188" y="7687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31"/>
          <p:cNvSpPr/>
          <p:nvPr/>
        </p:nvSpPr>
        <p:spPr>
          <a:xfrm rot="-1988696" flipH="1">
            <a:off x="1474929" y="214164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31"/>
          <p:cNvSpPr/>
          <p:nvPr/>
        </p:nvSpPr>
        <p:spPr>
          <a:xfrm rot="-1988696" flipH="1">
            <a:off x="39204" y="12637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31"/>
          <p:cNvSpPr/>
          <p:nvPr/>
        </p:nvSpPr>
        <p:spPr>
          <a:xfrm rot="1148660">
            <a:off x="-1632868" y="4227489"/>
            <a:ext cx="3560675" cy="2352194"/>
          </a:xfrm>
          <a:custGeom>
            <a:avLst/>
            <a:gdLst/>
            <a:ahLst/>
            <a:cxnLst/>
            <a:rect l="l" t="t" r="r" b="b"/>
            <a:pathLst>
              <a:path w="25289" h="16706" extrusionOk="0">
                <a:moveTo>
                  <a:pt x="8853" y="1"/>
                </a:moveTo>
                <a:lnTo>
                  <a:pt x="8430" y="78"/>
                </a:lnTo>
                <a:lnTo>
                  <a:pt x="8006" y="155"/>
                </a:lnTo>
                <a:lnTo>
                  <a:pt x="7583" y="270"/>
                </a:lnTo>
                <a:lnTo>
                  <a:pt x="7160" y="424"/>
                </a:lnTo>
                <a:lnTo>
                  <a:pt x="6736" y="578"/>
                </a:lnTo>
                <a:lnTo>
                  <a:pt x="6313" y="771"/>
                </a:lnTo>
                <a:lnTo>
                  <a:pt x="5504" y="1232"/>
                </a:lnTo>
                <a:lnTo>
                  <a:pt x="4735" y="1694"/>
                </a:lnTo>
                <a:lnTo>
                  <a:pt x="4003" y="2195"/>
                </a:lnTo>
                <a:lnTo>
                  <a:pt x="3311" y="2734"/>
                </a:lnTo>
                <a:lnTo>
                  <a:pt x="2656" y="3349"/>
                </a:lnTo>
                <a:lnTo>
                  <a:pt x="2079" y="4004"/>
                </a:lnTo>
                <a:lnTo>
                  <a:pt x="1809" y="4389"/>
                </a:lnTo>
                <a:lnTo>
                  <a:pt x="1540" y="4773"/>
                </a:lnTo>
                <a:lnTo>
                  <a:pt x="1309" y="5158"/>
                </a:lnTo>
                <a:lnTo>
                  <a:pt x="1078" y="5582"/>
                </a:lnTo>
                <a:lnTo>
                  <a:pt x="847" y="6044"/>
                </a:lnTo>
                <a:lnTo>
                  <a:pt x="655" y="6544"/>
                </a:lnTo>
                <a:lnTo>
                  <a:pt x="501" y="7044"/>
                </a:lnTo>
                <a:lnTo>
                  <a:pt x="347" y="7545"/>
                </a:lnTo>
                <a:lnTo>
                  <a:pt x="231" y="8084"/>
                </a:lnTo>
                <a:lnTo>
                  <a:pt x="116" y="8622"/>
                </a:lnTo>
                <a:lnTo>
                  <a:pt x="77" y="9123"/>
                </a:lnTo>
                <a:lnTo>
                  <a:pt x="39" y="9662"/>
                </a:lnTo>
                <a:lnTo>
                  <a:pt x="0" y="10201"/>
                </a:lnTo>
                <a:lnTo>
                  <a:pt x="39" y="10739"/>
                </a:lnTo>
                <a:lnTo>
                  <a:pt x="77" y="11278"/>
                </a:lnTo>
                <a:lnTo>
                  <a:pt x="154" y="11817"/>
                </a:lnTo>
                <a:lnTo>
                  <a:pt x="270" y="12318"/>
                </a:lnTo>
                <a:lnTo>
                  <a:pt x="385" y="12856"/>
                </a:lnTo>
                <a:lnTo>
                  <a:pt x="539" y="13357"/>
                </a:lnTo>
                <a:lnTo>
                  <a:pt x="732" y="13857"/>
                </a:lnTo>
                <a:lnTo>
                  <a:pt x="886" y="14242"/>
                </a:lnTo>
                <a:lnTo>
                  <a:pt x="1117" y="14627"/>
                </a:lnTo>
                <a:lnTo>
                  <a:pt x="1309" y="15012"/>
                </a:lnTo>
                <a:lnTo>
                  <a:pt x="1578" y="15358"/>
                </a:lnTo>
                <a:lnTo>
                  <a:pt x="1848" y="15666"/>
                </a:lnTo>
                <a:lnTo>
                  <a:pt x="2156" y="15974"/>
                </a:lnTo>
                <a:lnTo>
                  <a:pt x="2502" y="16205"/>
                </a:lnTo>
                <a:lnTo>
                  <a:pt x="2887" y="16397"/>
                </a:lnTo>
                <a:lnTo>
                  <a:pt x="3388" y="16551"/>
                </a:lnTo>
                <a:lnTo>
                  <a:pt x="3926" y="16667"/>
                </a:lnTo>
                <a:lnTo>
                  <a:pt x="4427" y="16705"/>
                </a:lnTo>
                <a:lnTo>
                  <a:pt x="5966" y="16705"/>
                </a:lnTo>
                <a:lnTo>
                  <a:pt x="6967" y="16667"/>
                </a:lnTo>
                <a:lnTo>
                  <a:pt x="7467" y="16628"/>
                </a:lnTo>
                <a:lnTo>
                  <a:pt x="7929" y="16551"/>
                </a:lnTo>
                <a:lnTo>
                  <a:pt x="8430" y="16436"/>
                </a:lnTo>
                <a:lnTo>
                  <a:pt x="8892" y="16282"/>
                </a:lnTo>
                <a:lnTo>
                  <a:pt x="9546" y="15974"/>
                </a:lnTo>
                <a:lnTo>
                  <a:pt x="10200" y="15628"/>
                </a:lnTo>
                <a:lnTo>
                  <a:pt x="10855" y="15320"/>
                </a:lnTo>
                <a:lnTo>
                  <a:pt x="11201" y="15166"/>
                </a:lnTo>
                <a:lnTo>
                  <a:pt x="11547" y="15050"/>
                </a:lnTo>
                <a:lnTo>
                  <a:pt x="12009" y="14935"/>
                </a:lnTo>
                <a:lnTo>
                  <a:pt x="12510" y="14896"/>
                </a:lnTo>
                <a:lnTo>
                  <a:pt x="13433" y="14896"/>
                </a:lnTo>
                <a:lnTo>
                  <a:pt x="13895" y="14973"/>
                </a:lnTo>
                <a:lnTo>
                  <a:pt x="14396" y="15050"/>
                </a:lnTo>
                <a:lnTo>
                  <a:pt x="15358" y="15243"/>
                </a:lnTo>
                <a:lnTo>
                  <a:pt x="16320" y="15474"/>
                </a:lnTo>
                <a:lnTo>
                  <a:pt x="17282" y="15666"/>
                </a:lnTo>
                <a:lnTo>
                  <a:pt x="17744" y="15743"/>
                </a:lnTo>
                <a:lnTo>
                  <a:pt x="18245" y="15782"/>
                </a:lnTo>
                <a:lnTo>
                  <a:pt x="18707" y="15782"/>
                </a:lnTo>
                <a:lnTo>
                  <a:pt x="19207" y="15743"/>
                </a:lnTo>
                <a:lnTo>
                  <a:pt x="19784" y="15589"/>
                </a:lnTo>
                <a:lnTo>
                  <a:pt x="20362" y="15397"/>
                </a:lnTo>
                <a:lnTo>
                  <a:pt x="20939" y="15166"/>
                </a:lnTo>
                <a:lnTo>
                  <a:pt x="21478" y="14858"/>
                </a:lnTo>
                <a:lnTo>
                  <a:pt x="21978" y="14473"/>
                </a:lnTo>
                <a:lnTo>
                  <a:pt x="22440" y="14088"/>
                </a:lnTo>
                <a:lnTo>
                  <a:pt x="22902" y="13665"/>
                </a:lnTo>
                <a:lnTo>
                  <a:pt x="23325" y="13203"/>
                </a:lnTo>
                <a:lnTo>
                  <a:pt x="23672" y="12818"/>
                </a:lnTo>
                <a:lnTo>
                  <a:pt x="23980" y="12433"/>
                </a:lnTo>
                <a:lnTo>
                  <a:pt x="24288" y="12010"/>
                </a:lnTo>
                <a:lnTo>
                  <a:pt x="24519" y="11586"/>
                </a:lnTo>
                <a:lnTo>
                  <a:pt x="24749" y="11124"/>
                </a:lnTo>
                <a:lnTo>
                  <a:pt x="24980" y="10662"/>
                </a:lnTo>
                <a:lnTo>
                  <a:pt x="25134" y="10201"/>
                </a:lnTo>
                <a:lnTo>
                  <a:pt x="25211" y="9700"/>
                </a:lnTo>
                <a:lnTo>
                  <a:pt x="25288" y="9277"/>
                </a:lnTo>
                <a:lnTo>
                  <a:pt x="25288" y="8815"/>
                </a:lnTo>
                <a:lnTo>
                  <a:pt x="25250" y="8392"/>
                </a:lnTo>
                <a:lnTo>
                  <a:pt x="25173" y="7968"/>
                </a:lnTo>
                <a:lnTo>
                  <a:pt x="25057" y="7545"/>
                </a:lnTo>
                <a:lnTo>
                  <a:pt x="24942" y="7121"/>
                </a:lnTo>
                <a:lnTo>
                  <a:pt x="24749" y="6736"/>
                </a:lnTo>
                <a:lnTo>
                  <a:pt x="24519" y="6352"/>
                </a:lnTo>
                <a:lnTo>
                  <a:pt x="24288" y="5967"/>
                </a:lnTo>
                <a:lnTo>
                  <a:pt x="24018" y="5620"/>
                </a:lnTo>
                <a:lnTo>
                  <a:pt x="23710" y="5312"/>
                </a:lnTo>
                <a:lnTo>
                  <a:pt x="23402" y="5043"/>
                </a:lnTo>
                <a:lnTo>
                  <a:pt x="23017" y="4773"/>
                </a:lnTo>
                <a:lnTo>
                  <a:pt x="22671" y="4543"/>
                </a:lnTo>
                <a:lnTo>
                  <a:pt x="22286" y="4350"/>
                </a:lnTo>
                <a:lnTo>
                  <a:pt x="21863" y="4196"/>
                </a:lnTo>
                <a:lnTo>
                  <a:pt x="21439" y="4081"/>
                </a:lnTo>
                <a:lnTo>
                  <a:pt x="21054" y="4004"/>
                </a:lnTo>
                <a:lnTo>
                  <a:pt x="20208" y="3888"/>
                </a:lnTo>
                <a:lnTo>
                  <a:pt x="19361" y="3811"/>
                </a:lnTo>
                <a:lnTo>
                  <a:pt x="18937" y="3734"/>
                </a:lnTo>
                <a:lnTo>
                  <a:pt x="18514" y="3657"/>
                </a:lnTo>
                <a:lnTo>
                  <a:pt x="17821" y="3426"/>
                </a:lnTo>
                <a:lnTo>
                  <a:pt x="17128" y="3157"/>
                </a:lnTo>
                <a:lnTo>
                  <a:pt x="16436" y="2811"/>
                </a:lnTo>
                <a:lnTo>
                  <a:pt x="15781" y="2464"/>
                </a:lnTo>
                <a:lnTo>
                  <a:pt x="14473" y="1694"/>
                </a:lnTo>
                <a:lnTo>
                  <a:pt x="13818" y="1309"/>
                </a:lnTo>
                <a:lnTo>
                  <a:pt x="13164" y="963"/>
                </a:lnTo>
                <a:lnTo>
                  <a:pt x="12279" y="578"/>
                </a:lnTo>
                <a:lnTo>
                  <a:pt x="11393" y="270"/>
                </a:lnTo>
                <a:lnTo>
                  <a:pt x="10970" y="193"/>
                </a:lnTo>
                <a:lnTo>
                  <a:pt x="10547" y="78"/>
                </a:lnTo>
                <a:lnTo>
                  <a:pt x="10123" y="39"/>
                </a:lnTo>
                <a:lnTo>
                  <a:pt x="9700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31"/>
          <p:cNvSpPr/>
          <p:nvPr/>
        </p:nvSpPr>
        <p:spPr>
          <a:xfrm rot="-6433882" flipH="1">
            <a:off x="7045860" y="4194153"/>
            <a:ext cx="2937416" cy="3279002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1"/>
          <p:cNvGrpSpPr/>
          <p:nvPr/>
        </p:nvGrpSpPr>
        <p:grpSpPr>
          <a:xfrm rot="3395854" flipH="1">
            <a:off x="-41424" y="4227417"/>
            <a:ext cx="377786" cy="753169"/>
            <a:chOff x="6315235" y="4617591"/>
            <a:chExt cx="377798" cy="753191"/>
          </a:xfrm>
        </p:grpSpPr>
        <p:sp>
          <p:nvSpPr>
            <p:cNvPr id="1321" name="Google Shape;1321;p31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2" name="Google Shape;1322;p31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323" name="Google Shape;1323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1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1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1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1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1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1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38" name="Google Shape;1338;p31"/>
          <p:cNvGrpSpPr/>
          <p:nvPr/>
        </p:nvGrpSpPr>
        <p:grpSpPr>
          <a:xfrm rot="1902103" flipH="1">
            <a:off x="464632" y="4723928"/>
            <a:ext cx="377800" cy="753195"/>
            <a:chOff x="6315235" y="4617591"/>
            <a:chExt cx="377798" cy="753191"/>
          </a:xfrm>
        </p:grpSpPr>
        <p:sp>
          <p:nvSpPr>
            <p:cNvPr id="1339" name="Google Shape;1339;p31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0" name="Google Shape;1340;p31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341" name="Google Shape;1341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1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1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1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1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1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1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1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1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6" name="Google Shape;1356;p31"/>
          <p:cNvGrpSpPr/>
          <p:nvPr/>
        </p:nvGrpSpPr>
        <p:grpSpPr>
          <a:xfrm rot="-2345941">
            <a:off x="8560804" y="4294133"/>
            <a:ext cx="435380" cy="566918"/>
            <a:chOff x="4061750" y="4525100"/>
            <a:chExt cx="299300" cy="389725"/>
          </a:xfrm>
        </p:grpSpPr>
        <p:sp>
          <p:nvSpPr>
            <p:cNvPr id="1357" name="Google Shape;1357;p31"/>
            <p:cNvSpPr/>
            <p:nvPr/>
          </p:nvSpPr>
          <p:spPr>
            <a:xfrm>
              <a:off x="4061750" y="4525100"/>
              <a:ext cx="299300" cy="389725"/>
            </a:xfrm>
            <a:custGeom>
              <a:avLst/>
              <a:gdLst/>
              <a:ahLst/>
              <a:cxnLst/>
              <a:rect l="l" t="t" r="r" b="b"/>
              <a:pathLst>
                <a:path w="11972" h="15589" extrusionOk="0">
                  <a:moveTo>
                    <a:pt x="5043" y="0"/>
                  </a:moveTo>
                  <a:lnTo>
                    <a:pt x="4928" y="39"/>
                  </a:lnTo>
                  <a:lnTo>
                    <a:pt x="4774" y="154"/>
                  </a:lnTo>
                  <a:lnTo>
                    <a:pt x="4658" y="308"/>
                  </a:lnTo>
                  <a:lnTo>
                    <a:pt x="4620" y="501"/>
                  </a:lnTo>
                  <a:lnTo>
                    <a:pt x="4658" y="693"/>
                  </a:lnTo>
                  <a:lnTo>
                    <a:pt x="4735" y="847"/>
                  </a:lnTo>
                  <a:lnTo>
                    <a:pt x="4889" y="1001"/>
                  </a:lnTo>
                  <a:lnTo>
                    <a:pt x="4966" y="1040"/>
                  </a:lnTo>
                  <a:lnTo>
                    <a:pt x="5082" y="1040"/>
                  </a:lnTo>
                  <a:lnTo>
                    <a:pt x="5543" y="1078"/>
                  </a:lnTo>
                  <a:lnTo>
                    <a:pt x="5274" y="5581"/>
                  </a:lnTo>
                  <a:lnTo>
                    <a:pt x="4350" y="6775"/>
                  </a:lnTo>
                  <a:lnTo>
                    <a:pt x="3426" y="8006"/>
                  </a:lnTo>
                  <a:lnTo>
                    <a:pt x="2387" y="9507"/>
                  </a:lnTo>
                  <a:lnTo>
                    <a:pt x="1386" y="11008"/>
                  </a:lnTo>
                  <a:lnTo>
                    <a:pt x="925" y="11740"/>
                  </a:lnTo>
                  <a:lnTo>
                    <a:pt x="578" y="12433"/>
                  </a:lnTo>
                  <a:lnTo>
                    <a:pt x="270" y="13048"/>
                  </a:lnTo>
                  <a:lnTo>
                    <a:pt x="78" y="13549"/>
                  </a:lnTo>
                  <a:lnTo>
                    <a:pt x="39" y="13780"/>
                  </a:lnTo>
                  <a:lnTo>
                    <a:pt x="1" y="13972"/>
                  </a:lnTo>
                  <a:lnTo>
                    <a:pt x="39" y="14126"/>
                  </a:lnTo>
                  <a:lnTo>
                    <a:pt x="78" y="14280"/>
                  </a:lnTo>
                  <a:lnTo>
                    <a:pt x="270" y="14472"/>
                  </a:lnTo>
                  <a:lnTo>
                    <a:pt x="501" y="14665"/>
                  </a:lnTo>
                  <a:lnTo>
                    <a:pt x="771" y="14819"/>
                  </a:lnTo>
                  <a:lnTo>
                    <a:pt x="1117" y="14934"/>
                  </a:lnTo>
                  <a:lnTo>
                    <a:pt x="1463" y="15050"/>
                  </a:lnTo>
                  <a:lnTo>
                    <a:pt x="1887" y="15165"/>
                  </a:lnTo>
                  <a:lnTo>
                    <a:pt x="2772" y="15319"/>
                  </a:lnTo>
                  <a:lnTo>
                    <a:pt x="3657" y="15396"/>
                  </a:lnTo>
                  <a:lnTo>
                    <a:pt x="4581" y="15473"/>
                  </a:lnTo>
                  <a:lnTo>
                    <a:pt x="6082" y="15550"/>
                  </a:lnTo>
                  <a:lnTo>
                    <a:pt x="7660" y="15589"/>
                  </a:lnTo>
                  <a:lnTo>
                    <a:pt x="8623" y="15589"/>
                  </a:lnTo>
                  <a:lnTo>
                    <a:pt x="9546" y="15550"/>
                  </a:lnTo>
                  <a:lnTo>
                    <a:pt x="10432" y="15473"/>
                  </a:lnTo>
                  <a:lnTo>
                    <a:pt x="11163" y="15358"/>
                  </a:lnTo>
                  <a:lnTo>
                    <a:pt x="11471" y="15281"/>
                  </a:lnTo>
                  <a:lnTo>
                    <a:pt x="11702" y="15165"/>
                  </a:lnTo>
                  <a:lnTo>
                    <a:pt x="11856" y="15050"/>
                  </a:lnTo>
                  <a:lnTo>
                    <a:pt x="11971" y="14896"/>
                  </a:lnTo>
                  <a:lnTo>
                    <a:pt x="11971" y="14819"/>
                  </a:lnTo>
                  <a:lnTo>
                    <a:pt x="11933" y="14665"/>
                  </a:lnTo>
                  <a:lnTo>
                    <a:pt x="11856" y="14280"/>
                  </a:lnTo>
                  <a:lnTo>
                    <a:pt x="11663" y="13741"/>
                  </a:lnTo>
                  <a:lnTo>
                    <a:pt x="11432" y="13125"/>
                  </a:lnTo>
                  <a:lnTo>
                    <a:pt x="10778" y="11624"/>
                  </a:lnTo>
                  <a:lnTo>
                    <a:pt x="10008" y="10008"/>
                  </a:lnTo>
                  <a:lnTo>
                    <a:pt x="8546" y="7005"/>
                  </a:lnTo>
                  <a:lnTo>
                    <a:pt x="7891" y="5697"/>
                  </a:lnTo>
                  <a:lnTo>
                    <a:pt x="8161" y="1193"/>
                  </a:lnTo>
                  <a:lnTo>
                    <a:pt x="8584" y="1232"/>
                  </a:lnTo>
                  <a:lnTo>
                    <a:pt x="8738" y="1193"/>
                  </a:lnTo>
                  <a:lnTo>
                    <a:pt x="8854" y="1078"/>
                  </a:lnTo>
                  <a:lnTo>
                    <a:pt x="8969" y="924"/>
                  </a:lnTo>
                  <a:lnTo>
                    <a:pt x="9007" y="732"/>
                  </a:lnTo>
                  <a:lnTo>
                    <a:pt x="8969" y="539"/>
                  </a:lnTo>
                  <a:lnTo>
                    <a:pt x="8892" y="385"/>
                  </a:lnTo>
                  <a:lnTo>
                    <a:pt x="8815" y="308"/>
                  </a:lnTo>
                  <a:lnTo>
                    <a:pt x="8738" y="270"/>
                  </a:lnTo>
                  <a:lnTo>
                    <a:pt x="8623" y="231"/>
                  </a:lnTo>
                  <a:lnTo>
                    <a:pt x="8469" y="193"/>
                  </a:lnTo>
                  <a:lnTo>
                    <a:pt x="5158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88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extrusionOk="0">
                  <a:moveTo>
                    <a:pt x="5543" y="0"/>
                  </a:move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fill="none" extrusionOk="0">
                  <a:moveTo>
                    <a:pt x="5543" y="0"/>
                  </a:moveTo>
                  <a:lnTo>
                    <a:pt x="5274" y="4734"/>
                  </a:ln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4177225" y="4525100"/>
              <a:ext cx="109725" cy="30800"/>
            </a:xfrm>
            <a:custGeom>
              <a:avLst/>
              <a:gdLst/>
              <a:ahLst/>
              <a:cxnLst/>
              <a:rect l="l" t="t" r="r" b="b"/>
              <a:pathLst>
                <a:path w="4389" h="1232" extrusionOk="0">
                  <a:moveTo>
                    <a:pt x="424" y="0"/>
                  </a:move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3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4177225" y="4525100"/>
              <a:ext cx="109725" cy="30800"/>
            </a:xfrm>
            <a:custGeom>
              <a:avLst/>
              <a:gdLst/>
              <a:ahLst/>
              <a:cxnLst/>
              <a:rect l="l" t="t" r="r" b="b"/>
              <a:pathLst>
                <a:path w="4389" h="1232" fill="none" extrusionOk="0">
                  <a:moveTo>
                    <a:pt x="463" y="1040"/>
                  </a:moveTo>
                  <a:lnTo>
                    <a:pt x="463" y="1040"/>
                  </a:lnTo>
                  <a:lnTo>
                    <a:pt x="3965" y="1232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3850" y="193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424" y="0"/>
                  </a:ln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extrusionOk="0">
                  <a:moveTo>
                    <a:pt x="7506" y="0"/>
                  </a:move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fill="none" extrusionOk="0">
                  <a:moveTo>
                    <a:pt x="2502" y="385"/>
                  </a:move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4206100" y="4552025"/>
              <a:ext cx="51975" cy="6775"/>
            </a:xfrm>
            <a:custGeom>
              <a:avLst/>
              <a:gdLst/>
              <a:ahLst/>
              <a:cxnLst/>
              <a:rect l="l" t="t" r="r" b="b"/>
              <a:pathLst>
                <a:path w="2079" h="271" extrusionOk="0">
                  <a:moveTo>
                    <a:pt x="0" y="1"/>
                  </a:moveTo>
                  <a:lnTo>
                    <a:pt x="462" y="116"/>
                  </a:lnTo>
                  <a:lnTo>
                    <a:pt x="886" y="193"/>
                  </a:lnTo>
                  <a:lnTo>
                    <a:pt x="1347" y="270"/>
                  </a:lnTo>
                  <a:lnTo>
                    <a:pt x="2040" y="270"/>
                  </a:lnTo>
                  <a:lnTo>
                    <a:pt x="2079" y="232"/>
                  </a:lnTo>
                  <a:lnTo>
                    <a:pt x="2079" y="193"/>
                  </a:lnTo>
                  <a:lnTo>
                    <a:pt x="2040" y="155"/>
                  </a:lnTo>
                  <a:lnTo>
                    <a:pt x="1771" y="193"/>
                  </a:lnTo>
                  <a:lnTo>
                    <a:pt x="1040" y="116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extrusionOk="0">
                  <a:moveTo>
                    <a:pt x="1" y="0"/>
                  </a:moveTo>
                  <a:lnTo>
                    <a:pt x="1" y="39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B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424" y="7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4152200" y="4765650"/>
              <a:ext cx="127050" cy="32750"/>
            </a:xfrm>
            <a:custGeom>
              <a:avLst/>
              <a:gdLst/>
              <a:ahLst/>
              <a:cxnLst/>
              <a:rect l="l" t="t" r="r" b="b"/>
              <a:pathLst>
                <a:path w="5082" h="1310" extrusionOk="0">
                  <a:moveTo>
                    <a:pt x="1" y="1"/>
                  </a:moveTo>
                  <a:lnTo>
                    <a:pt x="1" y="39"/>
                  </a:lnTo>
                  <a:lnTo>
                    <a:pt x="1" y="78"/>
                  </a:lnTo>
                  <a:lnTo>
                    <a:pt x="270" y="347"/>
                  </a:lnTo>
                  <a:lnTo>
                    <a:pt x="578" y="578"/>
                  </a:lnTo>
                  <a:lnTo>
                    <a:pt x="886" y="809"/>
                  </a:lnTo>
                  <a:lnTo>
                    <a:pt x="1233" y="1002"/>
                  </a:lnTo>
                  <a:lnTo>
                    <a:pt x="1579" y="1117"/>
                  </a:lnTo>
                  <a:lnTo>
                    <a:pt x="1964" y="1232"/>
                  </a:lnTo>
                  <a:lnTo>
                    <a:pt x="2349" y="1271"/>
                  </a:lnTo>
                  <a:lnTo>
                    <a:pt x="2734" y="1309"/>
                  </a:lnTo>
                  <a:lnTo>
                    <a:pt x="3042" y="1271"/>
                  </a:lnTo>
                  <a:lnTo>
                    <a:pt x="3350" y="1232"/>
                  </a:lnTo>
                  <a:lnTo>
                    <a:pt x="3657" y="1155"/>
                  </a:lnTo>
                  <a:lnTo>
                    <a:pt x="3965" y="1078"/>
                  </a:lnTo>
                  <a:lnTo>
                    <a:pt x="4273" y="963"/>
                  </a:lnTo>
                  <a:lnTo>
                    <a:pt x="4543" y="809"/>
                  </a:lnTo>
                  <a:lnTo>
                    <a:pt x="4812" y="655"/>
                  </a:lnTo>
                  <a:lnTo>
                    <a:pt x="5043" y="463"/>
                  </a:lnTo>
                  <a:lnTo>
                    <a:pt x="5082" y="424"/>
                  </a:lnTo>
                  <a:lnTo>
                    <a:pt x="5082" y="386"/>
                  </a:lnTo>
                  <a:lnTo>
                    <a:pt x="5043" y="347"/>
                  </a:lnTo>
                  <a:lnTo>
                    <a:pt x="5005" y="309"/>
                  </a:lnTo>
                  <a:lnTo>
                    <a:pt x="4966" y="347"/>
                  </a:lnTo>
                  <a:lnTo>
                    <a:pt x="4697" y="540"/>
                  </a:lnTo>
                  <a:lnTo>
                    <a:pt x="4427" y="732"/>
                  </a:lnTo>
                  <a:lnTo>
                    <a:pt x="4119" y="848"/>
                  </a:lnTo>
                  <a:lnTo>
                    <a:pt x="3811" y="963"/>
                  </a:lnTo>
                  <a:lnTo>
                    <a:pt x="3234" y="1117"/>
                  </a:lnTo>
                  <a:lnTo>
                    <a:pt x="2965" y="1155"/>
                  </a:lnTo>
                  <a:lnTo>
                    <a:pt x="2464" y="1155"/>
                  </a:lnTo>
                  <a:lnTo>
                    <a:pt x="2118" y="1117"/>
                  </a:lnTo>
                  <a:lnTo>
                    <a:pt x="1771" y="1040"/>
                  </a:lnTo>
                  <a:lnTo>
                    <a:pt x="1464" y="963"/>
                  </a:lnTo>
                  <a:lnTo>
                    <a:pt x="1156" y="809"/>
                  </a:lnTo>
                  <a:lnTo>
                    <a:pt x="848" y="655"/>
                  </a:lnTo>
                  <a:lnTo>
                    <a:pt x="578" y="463"/>
                  </a:lnTo>
                  <a:lnTo>
                    <a:pt x="309" y="270"/>
                  </a:lnTo>
                  <a:lnTo>
                    <a:pt x="39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4267675" y="4817625"/>
              <a:ext cx="4850" cy="3875"/>
            </a:xfrm>
            <a:custGeom>
              <a:avLst/>
              <a:gdLst/>
              <a:ahLst/>
              <a:cxnLst/>
              <a:rect l="l" t="t" r="r" b="b"/>
              <a:pathLst>
                <a:path w="194" h="155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39" y="116"/>
                  </a:lnTo>
                  <a:lnTo>
                    <a:pt x="78" y="154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39"/>
                  </a:lnTo>
                  <a:lnTo>
                    <a:pt x="155" y="3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4289800" y="4812800"/>
              <a:ext cx="3875" cy="5800"/>
            </a:xfrm>
            <a:custGeom>
              <a:avLst/>
              <a:gdLst/>
              <a:ahLst/>
              <a:cxnLst/>
              <a:rect l="l" t="t" r="r" b="b"/>
              <a:pathLst>
                <a:path w="155" h="232" extrusionOk="0">
                  <a:moveTo>
                    <a:pt x="78" y="1"/>
                  </a:moveTo>
                  <a:lnTo>
                    <a:pt x="39" y="39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39" y="193"/>
                  </a:lnTo>
                  <a:lnTo>
                    <a:pt x="39" y="232"/>
                  </a:lnTo>
                  <a:lnTo>
                    <a:pt x="116" y="232"/>
                  </a:lnTo>
                  <a:lnTo>
                    <a:pt x="116" y="193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55" y="39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4289800" y="4844550"/>
              <a:ext cx="5800" cy="4850"/>
            </a:xfrm>
            <a:custGeom>
              <a:avLst/>
              <a:gdLst/>
              <a:ahLst/>
              <a:cxnLst/>
              <a:rect l="l" t="t" r="r" b="b"/>
              <a:pathLst>
                <a:path w="232" h="194" extrusionOk="0">
                  <a:moveTo>
                    <a:pt x="39" y="1"/>
                  </a:moveTo>
                  <a:lnTo>
                    <a:pt x="39" y="39"/>
                  </a:lnTo>
                  <a:lnTo>
                    <a:pt x="1" y="78"/>
                  </a:lnTo>
                  <a:lnTo>
                    <a:pt x="39" y="116"/>
                  </a:lnTo>
                  <a:lnTo>
                    <a:pt x="116" y="193"/>
                  </a:lnTo>
                  <a:lnTo>
                    <a:pt x="193" y="193"/>
                  </a:lnTo>
                  <a:lnTo>
                    <a:pt x="193" y="155"/>
                  </a:lnTo>
                  <a:lnTo>
                    <a:pt x="232" y="155"/>
                  </a:lnTo>
                  <a:lnTo>
                    <a:pt x="232" y="116"/>
                  </a:lnTo>
                  <a:lnTo>
                    <a:pt x="193" y="116"/>
                  </a:lnTo>
                  <a:lnTo>
                    <a:pt x="193" y="78"/>
                  </a:lnTo>
                  <a:lnTo>
                    <a:pt x="155" y="39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4129125" y="4869575"/>
              <a:ext cx="5800" cy="3875"/>
            </a:xfrm>
            <a:custGeom>
              <a:avLst/>
              <a:gdLst/>
              <a:ahLst/>
              <a:cxnLst/>
              <a:rect l="l" t="t" r="r" b="b"/>
              <a:pathLst>
                <a:path w="232" h="155" extrusionOk="0">
                  <a:moveTo>
                    <a:pt x="193" y="1"/>
                  </a:moveTo>
                  <a:lnTo>
                    <a:pt x="116" y="39"/>
                  </a:lnTo>
                  <a:lnTo>
                    <a:pt x="77" y="39"/>
                  </a:lnTo>
                  <a:lnTo>
                    <a:pt x="39" y="78"/>
                  </a:lnTo>
                  <a:lnTo>
                    <a:pt x="0" y="78"/>
                  </a:lnTo>
                  <a:lnTo>
                    <a:pt x="0" y="155"/>
                  </a:lnTo>
                  <a:lnTo>
                    <a:pt x="116" y="155"/>
                  </a:lnTo>
                  <a:lnTo>
                    <a:pt x="154" y="116"/>
                  </a:lnTo>
                  <a:lnTo>
                    <a:pt x="231" y="78"/>
                  </a:lnTo>
                  <a:lnTo>
                    <a:pt x="231" y="3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D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4132975" y="487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4125275" y="4839750"/>
              <a:ext cx="5800" cy="1950"/>
            </a:xfrm>
            <a:custGeom>
              <a:avLst/>
              <a:gdLst/>
              <a:ahLst/>
              <a:cxnLst/>
              <a:rect l="l" t="t" r="r" b="b"/>
              <a:pathLst>
                <a:path w="232" h="78" extrusionOk="0">
                  <a:moveTo>
                    <a:pt x="0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93" y="77"/>
                  </a:lnTo>
                  <a:lnTo>
                    <a:pt x="231" y="3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4152200" y="4855150"/>
              <a:ext cx="3875" cy="4825"/>
            </a:xfrm>
            <a:custGeom>
              <a:avLst/>
              <a:gdLst/>
              <a:ahLst/>
              <a:cxnLst/>
              <a:rect l="l" t="t" r="r" b="b"/>
              <a:pathLst>
                <a:path w="155" h="193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1" y="154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155" y="193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55" y="77"/>
                  </a:lnTo>
                  <a:lnTo>
                    <a:pt x="116" y="77"/>
                  </a:lnTo>
                  <a:lnTo>
                    <a:pt x="116" y="39"/>
                  </a:lnTo>
                  <a:lnTo>
                    <a:pt x="78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4192625" y="4673275"/>
              <a:ext cx="48125" cy="12550"/>
            </a:xfrm>
            <a:custGeom>
              <a:avLst/>
              <a:gdLst/>
              <a:ahLst/>
              <a:cxnLst/>
              <a:rect l="l" t="t" r="r" b="b"/>
              <a:pathLst>
                <a:path w="1925" h="502" extrusionOk="0">
                  <a:moveTo>
                    <a:pt x="0" y="1"/>
                  </a:moveTo>
                  <a:lnTo>
                    <a:pt x="231" y="155"/>
                  </a:lnTo>
                  <a:lnTo>
                    <a:pt x="462" y="270"/>
                  </a:lnTo>
                  <a:lnTo>
                    <a:pt x="924" y="424"/>
                  </a:lnTo>
                  <a:lnTo>
                    <a:pt x="1425" y="501"/>
                  </a:lnTo>
                  <a:lnTo>
                    <a:pt x="1694" y="501"/>
                  </a:lnTo>
                  <a:lnTo>
                    <a:pt x="1925" y="463"/>
                  </a:lnTo>
                  <a:lnTo>
                    <a:pt x="1886" y="424"/>
                  </a:lnTo>
                  <a:lnTo>
                    <a:pt x="1425" y="424"/>
                  </a:lnTo>
                  <a:lnTo>
                    <a:pt x="924" y="347"/>
                  </a:lnTo>
                  <a:lnTo>
                    <a:pt x="462" y="1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1"/>
          <p:cNvGrpSpPr/>
          <p:nvPr/>
        </p:nvGrpSpPr>
        <p:grpSpPr>
          <a:xfrm rot="-1141905">
            <a:off x="7612231" y="4736217"/>
            <a:ext cx="559667" cy="619620"/>
            <a:chOff x="8429275" y="4524778"/>
            <a:chExt cx="512074" cy="566928"/>
          </a:xfrm>
        </p:grpSpPr>
        <p:sp>
          <p:nvSpPr>
            <p:cNvPr id="1377" name="Google Shape;1377;p31"/>
            <p:cNvSpPr/>
            <p:nvPr/>
          </p:nvSpPr>
          <p:spPr>
            <a:xfrm>
              <a:off x="8429275" y="4524778"/>
              <a:ext cx="512074" cy="566928"/>
            </a:xfrm>
            <a:custGeom>
              <a:avLst/>
              <a:gdLst/>
              <a:ahLst/>
              <a:cxnLst/>
              <a:rect l="l" t="t" r="r" b="b"/>
              <a:pathLst>
                <a:path w="15744" h="17514" extrusionOk="0">
                  <a:moveTo>
                    <a:pt x="15551" y="1"/>
                  </a:moveTo>
                  <a:lnTo>
                    <a:pt x="15435" y="39"/>
                  </a:lnTo>
                  <a:lnTo>
                    <a:pt x="15166" y="155"/>
                  </a:lnTo>
                  <a:lnTo>
                    <a:pt x="14819" y="347"/>
                  </a:lnTo>
                  <a:lnTo>
                    <a:pt x="14358" y="616"/>
                  </a:lnTo>
                  <a:lnTo>
                    <a:pt x="14204" y="693"/>
                  </a:lnTo>
                  <a:lnTo>
                    <a:pt x="14011" y="809"/>
                  </a:lnTo>
                  <a:lnTo>
                    <a:pt x="13049" y="1386"/>
                  </a:lnTo>
                  <a:lnTo>
                    <a:pt x="11355" y="2541"/>
                  </a:lnTo>
                  <a:lnTo>
                    <a:pt x="10547" y="3041"/>
                  </a:lnTo>
                  <a:lnTo>
                    <a:pt x="1348" y="13588"/>
                  </a:lnTo>
                  <a:lnTo>
                    <a:pt x="386" y="14704"/>
                  </a:lnTo>
                  <a:lnTo>
                    <a:pt x="232" y="14973"/>
                  </a:lnTo>
                  <a:lnTo>
                    <a:pt x="116" y="15243"/>
                  </a:lnTo>
                  <a:lnTo>
                    <a:pt x="39" y="15551"/>
                  </a:lnTo>
                  <a:lnTo>
                    <a:pt x="1" y="15974"/>
                  </a:lnTo>
                  <a:lnTo>
                    <a:pt x="1" y="16166"/>
                  </a:lnTo>
                  <a:lnTo>
                    <a:pt x="39" y="16359"/>
                  </a:lnTo>
                  <a:lnTo>
                    <a:pt x="116" y="16590"/>
                  </a:lnTo>
                  <a:lnTo>
                    <a:pt x="232" y="16782"/>
                  </a:lnTo>
                  <a:lnTo>
                    <a:pt x="386" y="16975"/>
                  </a:lnTo>
                  <a:lnTo>
                    <a:pt x="617" y="17167"/>
                  </a:lnTo>
                  <a:lnTo>
                    <a:pt x="848" y="17360"/>
                  </a:lnTo>
                  <a:lnTo>
                    <a:pt x="925" y="17360"/>
                  </a:lnTo>
                  <a:lnTo>
                    <a:pt x="1001" y="17437"/>
                  </a:lnTo>
                  <a:lnTo>
                    <a:pt x="1194" y="17475"/>
                  </a:lnTo>
                  <a:lnTo>
                    <a:pt x="1309" y="17513"/>
                  </a:lnTo>
                  <a:lnTo>
                    <a:pt x="1617" y="17513"/>
                  </a:lnTo>
                  <a:lnTo>
                    <a:pt x="1771" y="17475"/>
                  </a:lnTo>
                  <a:lnTo>
                    <a:pt x="1964" y="17398"/>
                  </a:lnTo>
                  <a:lnTo>
                    <a:pt x="2156" y="17321"/>
                  </a:lnTo>
                  <a:lnTo>
                    <a:pt x="2349" y="17206"/>
                  </a:lnTo>
                  <a:lnTo>
                    <a:pt x="2387" y="17167"/>
                  </a:lnTo>
                  <a:lnTo>
                    <a:pt x="2464" y="17129"/>
                  </a:lnTo>
                  <a:lnTo>
                    <a:pt x="2541" y="17052"/>
                  </a:lnTo>
                  <a:lnTo>
                    <a:pt x="2657" y="16975"/>
                  </a:lnTo>
                  <a:lnTo>
                    <a:pt x="2734" y="16898"/>
                  </a:lnTo>
                  <a:lnTo>
                    <a:pt x="2926" y="16705"/>
                  </a:lnTo>
                  <a:lnTo>
                    <a:pt x="3080" y="16551"/>
                  </a:lnTo>
                  <a:lnTo>
                    <a:pt x="3118" y="16474"/>
                  </a:lnTo>
                  <a:lnTo>
                    <a:pt x="3773" y="15781"/>
                  </a:lnTo>
                  <a:lnTo>
                    <a:pt x="13241" y="5543"/>
                  </a:lnTo>
                  <a:lnTo>
                    <a:pt x="13203" y="5543"/>
                  </a:lnTo>
                  <a:lnTo>
                    <a:pt x="13434" y="5312"/>
                  </a:lnTo>
                  <a:lnTo>
                    <a:pt x="13857" y="4542"/>
                  </a:lnTo>
                  <a:lnTo>
                    <a:pt x="14704" y="2810"/>
                  </a:lnTo>
                  <a:lnTo>
                    <a:pt x="15127" y="1887"/>
                  </a:lnTo>
                  <a:lnTo>
                    <a:pt x="15166" y="1810"/>
                  </a:lnTo>
                  <a:lnTo>
                    <a:pt x="15435" y="1194"/>
                  </a:lnTo>
                  <a:lnTo>
                    <a:pt x="15628" y="655"/>
                  </a:lnTo>
                  <a:lnTo>
                    <a:pt x="15743" y="270"/>
                  </a:lnTo>
                  <a:lnTo>
                    <a:pt x="15743" y="155"/>
                  </a:lnTo>
                  <a:lnTo>
                    <a:pt x="15743" y="116"/>
                  </a:lnTo>
                  <a:lnTo>
                    <a:pt x="15743" y="39"/>
                  </a:lnTo>
                  <a:lnTo>
                    <a:pt x="1570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31"/>
            <p:cNvGrpSpPr/>
            <p:nvPr/>
          </p:nvGrpSpPr>
          <p:grpSpPr>
            <a:xfrm>
              <a:off x="8430776" y="4525099"/>
              <a:ext cx="509079" cy="566278"/>
              <a:chOff x="441045" y="2414403"/>
              <a:chExt cx="675260" cy="751132"/>
            </a:xfrm>
          </p:grpSpPr>
          <p:sp>
            <p:nvSpPr>
              <p:cNvPr id="1379" name="Google Shape;1379;p3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extrusionOk="0">
                    <a:moveTo>
                      <a:pt x="15628" y="1"/>
                    </a:move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1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fill="none" extrusionOk="0">
                    <a:moveTo>
                      <a:pt x="10547" y="3041"/>
                    </a:moveTo>
                    <a:lnTo>
                      <a:pt x="386" y="14704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43" y="39"/>
                    </a:lnTo>
                    <a:lnTo>
                      <a:pt x="15705" y="1"/>
                    </a:lnTo>
                    <a:lnTo>
                      <a:pt x="15628" y="1"/>
                    </a:ln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1"/>
              <p:cNvSpPr/>
              <p:nvPr/>
            </p:nvSpPr>
            <p:spPr>
              <a:xfrm>
                <a:off x="1050212" y="2414403"/>
                <a:ext cx="66093" cy="776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810" extrusionOk="0">
                    <a:moveTo>
                      <a:pt x="1386" y="1"/>
                    </a:moveTo>
                    <a:lnTo>
                      <a:pt x="1040" y="155"/>
                    </a:lnTo>
                    <a:lnTo>
                      <a:pt x="578" y="385"/>
                    </a:lnTo>
                    <a:lnTo>
                      <a:pt x="1" y="693"/>
                    </a:lnTo>
                    <a:lnTo>
                      <a:pt x="155" y="1001"/>
                    </a:lnTo>
                    <a:lnTo>
                      <a:pt x="308" y="1232"/>
                    </a:lnTo>
                    <a:lnTo>
                      <a:pt x="501" y="1463"/>
                    </a:lnTo>
                    <a:lnTo>
                      <a:pt x="732" y="1656"/>
                    </a:lnTo>
                    <a:lnTo>
                      <a:pt x="963" y="1810"/>
                    </a:lnTo>
                    <a:lnTo>
                      <a:pt x="1232" y="1194"/>
                    </a:lnTo>
                    <a:lnTo>
                      <a:pt x="1425" y="655"/>
                    </a:lnTo>
                    <a:lnTo>
                      <a:pt x="1540" y="270"/>
                    </a:lnTo>
                    <a:lnTo>
                      <a:pt x="1540" y="116"/>
                    </a:lnTo>
                    <a:lnTo>
                      <a:pt x="1540" y="39"/>
                    </a:lnTo>
                    <a:lnTo>
                      <a:pt x="150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1"/>
              <p:cNvSpPr/>
              <p:nvPr/>
            </p:nvSpPr>
            <p:spPr>
              <a:xfrm>
                <a:off x="441045" y="3031768"/>
                <a:ext cx="132101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3119" extrusionOk="0">
                    <a:moveTo>
                      <a:pt x="655" y="1"/>
                    </a:moveTo>
                    <a:lnTo>
                      <a:pt x="386" y="309"/>
                    </a:lnTo>
                    <a:lnTo>
                      <a:pt x="232" y="578"/>
                    </a:lnTo>
                    <a:lnTo>
                      <a:pt x="116" y="848"/>
                    </a:lnTo>
                    <a:lnTo>
                      <a:pt x="39" y="1156"/>
                    </a:lnTo>
                    <a:lnTo>
                      <a:pt x="1" y="1579"/>
                    </a:lnTo>
                    <a:lnTo>
                      <a:pt x="1" y="1771"/>
                    </a:lnTo>
                    <a:lnTo>
                      <a:pt x="39" y="1964"/>
                    </a:lnTo>
                    <a:lnTo>
                      <a:pt x="116" y="2195"/>
                    </a:lnTo>
                    <a:lnTo>
                      <a:pt x="232" y="2387"/>
                    </a:lnTo>
                    <a:lnTo>
                      <a:pt x="386" y="2580"/>
                    </a:lnTo>
                    <a:lnTo>
                      <a:pt x="617" y="2772"/>
                    </a:lnTo>
                    <a:lnTo>
                      <a:pt x="809" y="2926"/>
                    </a:lnTo>
                    <a:lnTo>
                      <a:pt x="1001" y="3042"/>
                    </a:lnTo>
                    <a:lnTo>
                      <a:pt x="1194" y="3080"/>
                    </a:lnTo>
                    <a:lnTo>
                      <a:pt x="1425" y="3118"/>
                    </a:lnTo>
                    <a:lnTo>
                      <a:pt x="1617" y="3118"/>
                    </a:lnTo>
                    <a:lnTo>
                      <a:pt x="1771" y="3080"/>
                    </a:lnTo>
                    <a:lnTo>
                      <a:pt x="2156" y="2926"/>
                    </a:lnTo>
                    <a:lnTo>
                      <a:pt x="2464" y="2734"/>
                    </a:lnTo>
                    <a:lnTo>
                      <a:pt x="2734" y="2503"/>
                    </a:lnTo>
                    <a:lnTo>
                      <a:pt x="3080" y="2156"/>
                    </a:lnTo>
                    <a:lnTo>
                      <a:pt x="2426" y="1771"/>
                    </a:lnTo>
                    <a:lnTo>
                      <a:pt x="1848" y="1309"/>
                    </a:lnTo>
                    <a:lnTo>
                      <a:pt x="1540" y="1002"/>
                    </a:lnTo>
                    <a:lnTo>
                      <a:pt x="1232" y="694"/>
                    </a:lnTo>
                    <a:lnTo>
                      <a:pt x="925" y="347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extrusionOk="0">
                    <a:moveTo>
                      <a:pt x="9277" y="1"/>
                    </a:moveTo>
                    <a:lnTo>
                      <a:pt x="9200" y="39"/>
                    </a:lnTo>
                    <a:lnTo>
                      <a:pt x="1" y="10586"/>
                    </a:ln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1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fill="none" extrusionOk="0">
                    <a:moveTo>
                      <a:pt x="501" y="11201"/>
                    </a:move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739" y="1348"/>
                    </a:lnTo>
                    <a:lnTo>
                      <a:pt x="9739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lnTo>
                      <a:pt x="9277" y="1"/>
                    </a:lnTo>
                    <a:lnTo>
                      <a:pt x="9200" y="39"/>
                    </a:lnTo>
                    <a:lnTo>
                      <a:pt x="1" y="10586"/>
                    </a:lnTo>
                    <a:lnTo>
                      <a:pt x="1" y="10586"/>
                    </a:lnTo>
                    <a:lnTo>
                      <a:pt x="501" y="11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1"/>
              <p:cNvSpPr/>
              <p:nvPr/>
            </p:nvSpPr>
            <p:spPr>
              <a:xfrm>
                <a:off x="541751" y="2600920"/>
                <a:ext cx="383051" cy="440798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10278" extrusionOk="0">
                    <a:moveTo>
                      <a:pt x="8892" y="1"/>
                    </a:moveTo>
                    <a:lnTo>
                      <a:pt x="8391" y="463"/>
                    </a:lnTo>
                    <a:lnTo>
                      <a:pt x="7930" y="963"/>
                    </a:lnTo>
                    <a:lnTo>
                      <a:pt x="7044" y="1925"/>
                    </a:lnTo>
                    <a:lnTo>
                      <a:pt x="5235" y="3888"/>
                    </a:lnTo>
                    <a:lnTo>
                      <a:pt x="3503" y="5890"/>
                    </a:lnTo>
                    <a:lnTo>
                      <a:pt x="1810" y="7930"/>
                    </a:lnTo>
                    <a:lnTo>
                      <a:pt x="1" y="10239"/>
                    </a:lnTo>
                    <a:lnTo>
                      <a:pt x="1" y="10278"/>
                    </a:lnTo>
                    <a:lnTo>
                      <a:pt x="78" y="10278"/>
                    </a:lnTo>
                    <a:lnTo>
                      <a:pt x="1733" y="8199"/>
                    </a:lnTo>
                    <a:lnTo>
                      <a:pt x="3388" y="6159"/>
                    </a:lnTo>
                    <a:lnTo>
                      <a:pt x="5120" y="4158"/>
                    </a:lnTo>
                    <a:lnTo>
                      <a:pt x="6890" y="2195"/>
                    </a:lnTo>
                    <a:lnTo>
                      <a:pt x="7891" y="1117"/>
                    </a:lnTo>
                    <a:lnTo>
                      <a:pt x="8430" y="578"/>
                    </a:lnTo>
                    <a:lnTo>
                      <a:pt x="8930" y="39"/>
                    </a:lnTo>
                    <a:lnTo>
                      <a:pt x="893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1"/>
              <p:cNvSpPr/>
              <p:nvPr/>
            </p:nvSpPr>
            <p:spPr>
              <a:xfrm>
                <a:off x="568171" y="2632314"/>
                <a:ext cx="407798" cy="427588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970" extrusionOk="0">
                    <a:moveTo>
                      <a:pt x="9508" y="0"/>
                    </a:moveTo>
                    <a:lnTo>
                      <a:pt x="8507" y="924"/>
                    </a:lnTo>
                    <a:lnTo>
                      <a:pt x="7583" y="1886"/>
                    </a:lnTo>
                    <a:lnTo>
                      <a:pt x="5697" y="3811"/>
                    </a:lnTo>
                    <a:lnTo>
                      <a:pt x="3849" y="5735"/>
                    </a:lnTo>
                    <a:lnTo>
                      <a:pt x="2040" y="7660"/>
                    </a:lnTo>
                    <a:lnTo>
                      <a:pt x="0" y="9892"/>
                    </a:lnTo>
                    <a:lnTo>
                      <a:pt x="0" y="9931"/>
                    </a:lnTo>
                    <a:lnTo>
                      <a:pt x="39" y="9969"/>
                    </a:lnTo>
                    <a:lnTo>
                      <a:pt x="77" y="9969"/>
                    </a:lnTo>
                    <a:lnTo>
                      <a:pt x="1886" y="8006"/>
                    </a:lnTo>
                    <a:lnTo>
                      <a:pt x="3696" y="6043"/>
                    </a:lnTo>
                    <a:lnTo>
                      <a:pt x="5543" y="4080"/>
                    </a:lnTo>
                    <a:lnTo>
                      <a:pt x="7429" y="2156"/>
                    </a:lnTo>
                    <a:lnTo>
                      <a:pt x="8468" y="1116"/>
                    </a:lnTo>
                    <a:lnTo>
                      <a:pt x="950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32"/>
          <p:cNvSpPr/>
          <p:nvPr/>
        </p:nvSpPr>
        <p:spPr>
          <a:xfrm rot="1880347">
            <a:off x="7955848" y="1454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32"/>
          <p:cNvSpPr/>
          <p:nvPr/>
        </p:nvSpPr>
        <p:spPr>
          <a:xfrm rot="1988696">
            <a:off x="8592779" y="289351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32"/>
          <p:cNvSpPr/>
          <p:nvPr/>
        </p:nvSpPr>
        <p:spPr>
          <a:xfrm rot="-7667643" flipH="1">
            <a:off x="-1491187" y="4003579"/>
            <a:ext cx="3560762" cy="2352252"/>
          </a:xfrm>
          <a:custGeom>
            <a:avLst/>
            <a:gdLst/>
            <a:ahLst/>
            <a:cxnLst/>
            <a:rect l="l" t="t" r="r" b="b"/>
            <a:pathLst>
              <a:path w="25289" h="16706" extrusionOk="0">
                <a:moveTo>
                  <a:pt x="8853" y="1"/>
                </a:moveTo>
                <a:lnTo>
                  <a:pt x="8430" y="78"/>
                </a:lnTo>
                <a:lnTo>
                  <a:pt x="8006" y="155"/>
                </a:lnTo>
                <a:lnTo>
                  <a:pt x="7583" y="270"/>
                </a:lnTo>
                <a:lnTo>
                  <a:pt x="7160" y="424"/>
                </a:lnTo>
                <a:lnTo>
                  <a:pt x="6736" y="578"/>
                </a:lnTo>
                <a:lnTo>
                  <a:pt x="6313" y="771"/>
                </a:lnTo>
                <a:lnTo>
                  <a:pt x="5504" y="1232"/>
                </a:lnTo>
                <a:lnTo>
                  <a:pt x="4735" y="1694"/>
                </a:lnTo>
                <a:lnTo>
                  <a:pt x="4003" y="2195"/>
                </a:lnTo>
                <a:lnTo>
                  <a:pt x="3311" y="2734"/>
                </a:lnTo>
                <a:lnTo>
                  <a:pt x="2656" y="3349"/>
                </a:lnTo>
                <a:lnTo>
                  <a:pt x="2079" y="4004"/>
                </a:lnTo>
                <a:lnTo>
                  <a:pt x="1809" y="4389"/>
                </a:lnTo>
                <a:lnTo>
                  <a:pt x="1540" y="4773"/>
                </a:lnTo>
                <a:lnTo>
                  <a:pt x="1309" y="5158"/>
                </a:lnTo>
                <a:lnTo>
                  <a:pt x="1078" y="5582"/>
                </a:lnTo>
                <a:lnTo>
                  <a:pt x="847" y="6044"/>
                </a:lnTo>
                <a:lnTo>
                  <a:pt x="655" y="6544"/>
                </a:lnTo>
                <a:lnTo>
                  <a:pt x="501" y="7044"/>
                </a:lnTo>
                <a:lnTo>
                  <a:pt x="347" y="7545"/>
                </a:lnTo>
                <a:lnTo>
                  <a:pt x="231" y="8084"/>
                </a:lnTo>
                <a:lnTo>
                  <a:pt x="116" y="8622"/>
                </a:lnTo>
                <a:lnTo>
                  <a:pt x="77" y="9123"/>
                </a:lnTo>
                <a:lnTo>
                  <a:pt x="39" y="9662"/>
                </a:lnTo>
                <a:lnTo>
                  <a:pt x="0" y="10201"/>
                </a:lnTo>
                <a:lnTo>
                  <a:pt x="39" y="10739"/>
                </a:lnTo>
                <a:lnTo>
                  <a:pt x="77" y="11278"/>
                </a:lnTo>
                <a:lnTo>
                  <a:pt x="154" y="11817"/>
                </a:lnTo>
                <a:lnTo>
                  <a:pt x="270" y="12318"/>
                </a:lnTo>
                <a:lnTo>
                  <a:pt x="385" y="12856"/>
                </a:lnTo>
                <a:lnTo>
                  <a:pt x="539" y="13357"/>
                </a:lnTo>
                <a:lnTo>
                  <a:pt x="732" y="13857"/>
                </a:lnTo>
                <a:lnTo>
                  <a:pt x="886" y="14242"/>
                </a:lnTo>
                <a:lnTo>
                  <a:pt x="1117" y="14627"/>
                </a:lnTo>
                <a:lnTo>
                  <a:pt x="1309" y="15012"/>
                </a:lnTo>
                <a:lnTo>
                  <a:pt x="1578" y="15358"/>
                </a:lnTo>
                <a:lnTo>
                  <a:pt x="1848" y="15666"/>
                </a:lnTo>
                <a:lnTo>
                  <a:pt x="2156" y="15974"/>
                </a:lnTo>
                <a:lnTo>
                  <a:pt x="2502" y="16205"/>
                </a:lnTo>
                <a:lnTo>
                  <a:pt x="2887" y="16397"/>
                </a:lnTo>
                <a:lnTo>
                  <a:pt x="3388" y="16551"/>
                </a:lnTo>
                <a:lnTo>
                  <a:pt x="3926" y="16667"/>
                </a:lnTo>
                <a:lnTo>
                  <a:pt x="4427" y="16705"/>
                </a:lnTo>
                <a:lnTo>
                  <a:pt x="5966" y="16705"/>
                </a:lnTo>
                <a:lnTo>
                  <a:pt x="6967" y="16667"/>
                </a:lnTo>
                <a:lnTo>
                  <a:pt x="7467" y="16628"/>
                </a:lnTo>
                <a:lnTo>
                  <a:pt x="7929" y="16551"/>
                </a:lnTo>
                <a:lnTo>
                  <a:pt x="8430" y="16436"/>
                </a:lnTo>
                <a:lnTo>
                  <a:pt x="8892" y="16282"/>
                </a:lnTo>
                <a:lnTo>
                  <a:pt x="9546" y="15974"/>
                </a:lnTo>
                <a:lnTo>
                  <a:pt x="10200" y="15628"/>
                </a:lnTo>
                <a:lnTo>
                  <a:pt x="10855" y="15320"/>
                </a:lnTo>
                <a:lnTo>
                  <a:pt x="11201" y="15166"/>
                </a:lnTo>
                <a:lnTo>
                  <a:pt x="11547" y="15050"/>
                </a:lnTo>
                <a:lnTo>
                  <a:pt x="12009" y="14935"/>
                </a:lnTo>
                <a:lnTo>
                  <a:pt x="12510" y="14896"/>
                </a:lnTo>
                <a:lnTo>
                  <a:pt x="13433" y="14896"/>
                </a:lnTo>
                <a:lnTo>
                  <a:pt x="13895" y="14973"/>
                </a:lnTo>
                <a:lnTo>
                  <a:pt x="14396" y="15050"/>
                </a:lnTo>
                <a:lnTo>
                  <a:pt x="15358" y="15243"/>
                </a:lnTo>
                <a:lnTo>
                  <a:pt x="16320" y="15474"/>
                </a:lnTo>
                <a:lnTo>
                  <a:pt x="17282" y="15666"/>
                </a:lnTo>
                <a:lnTo>
                  <a:pt x="17744" y="15743"/>
                </a:lnTo>
                <a:lnTo>
                  <a:pt x="18245" y="15782"/>
                </a:lnTo>
                <a:lnTo>
                  <a:pt x="18707" y="15782"/>
                </a:lnTo>
                <a:lnTo>
                  <a:pt x="19207" y="15743"/>
                </a:lnTo>
                <a:lnTo>
                  <a:pt x="19784" y="15589"/>
                </a:lnTo>
                <a:lnTo>
                  <a:pt x="20362" y="15397"/>
                </a:lnTo>
                <a:lnTo>
                  <a:pt x="20939" y="15166"/>
                </a:lnTo>
                <a:lnTo>
                  <a:pt x="21478" y="14858"/>
                </a:lnTo>
                <a:lnTo>
                  <a:pt x="21978" y="14473"/>
                </a:lnTo>
                <a:lnTo>
                  <a:pt x="22440" y="14088"/>
                </a:lnTo>
                <a:lnTo>
                  <a:pt x="22902" y="13665"/>
                </a:lnTo>
                <a:lnTo>
                  <a:pt x="23325" y="13203"/>
                </a:lnTo>
                <a:lnTo>
                  <a:pt x="23672" y="12818"/>
                </a:lnTo>
                <a:lnTo>
                  <a:pt x="23980" y="12433"/>
                </a:lnTo>
                <a:lnTo>
                  <a:pt x="24288" y="12010"/>
                </a:lnTo>
                <a:lnTo>
                  <a:pt x="24519" y="11586"/>
                </a:lnTo>
                <a:lnTo>
                  <a:pt x="24749" y="11124"/>
                </a:lnTo>
                <a:lnTo>
                  <a:pt x="24980" y="10662"/>
                </a:lnTo>
                <a:lnTo>
                  <a:pt x="25134" y="10201"/>
                </a:lnTo>
                <a:lnTo>
                  <a:pt x="25211" y="9700"/>
                </a:lnTo>
                <a:lnTo>
                  <a:pt x="25288" y="9277"/>
                </a:lnTo>
                <a:lnTo>
                  <a:pt x="25288" y="8815"/>
                </a:lnTo>
                <a:lnTo>
                  <a:pt x="25250" y="8392"/>
                </a:lnTo>
                <a:lnTo>
                  <a:pt x="25173" y="7968"/>
                </a:lnTo>
                <a:lnTo>
                  <a:pt x="25057" y="7545"/>
                </a:lnTo>
                <a:lnTo>
                  <a:pt x="24942" y="7121"/>
                </a:lnTo>
                <a:lnTo>
                  <a:pt x="24749" y="6736"/>
                </a:lnTo>
                <a:lnTo>
                  <a:pt x="24519" y="6352"/>
                </a:lnTo>
                <a:lnTo>
                  <a:pt x="24288" y="5967"/>
                </a:lnTo>
                <a:lnTo>
                  <a:pt x="24018" y="5620"/>
                </a:lnTo>
                <a:lnTo>
                  <a:pt x="23710" y="5312"/>
                </a:lnTo>
                <a:lnTo>
                  <a:pt x="23402" y="5043"/>
                </a:lnTo>
                <a:lnTo>
                  <a:pt x="23017" y="4773"/>
                </a:lnTo>
                <a:lnTo>
                  <a:pt x="22671" y="4543"/>
                </a:lnTo>
                <a:lnTo>
                  <a:pt x="22286" y="4350"/>
                </a:lnTo>
                <a:lnTo>
                  <a:pt x="21863" y="4196"/>
                </a:lnTo>
                <a:lnTo>
                  <a:pt x="21439" y="4081"/>
                </a:lnTo>
                <a:lnTo>
                  <a:pt x="21054" y="4004"/>
                </a:lnTo>
                <a:lnTo>
                  <a:pt x="20208" y="3888"/>
                </a:lnTo>
                <a:lnTo>
                  <a:pt x="19361" y="3811"/>
                </a:lnTo>
                <a:lnTo>
                  <a:pt x="18937" y="3734"/>
                </a:lnTo>
                <a:lnTo>
                  <a:pt x="18514" y="3657"/>
                </a:lnTo>
                <a:lnTo>
                  <a:pt x="17821" y="3426"/>
                </a:lnTo>
                <a:lnTo>
                  <a:pt x="17128" y="3157"/>
                </a:lnTo>
                <a:lnTo>
                  <a:pt x="16436" y="2811"/>
                </a:lnTo>
                <a:lnTo>
                  <a:pt x="15781" y="2464"/>
                </a:lnTo>
                <a:lnTo>
                  <a:pt x="14473" y="1694"/>
                </a:lnTo>
                <a:lnTo>
                  <a:pt x="13818" y="1309"/>
                </a:lnTo>
                <a:lnTo>
                  <a:pt x="13164" y="963"/>
                </a:lnTo>
                <a:lnTo>
                  <a:pt x="12279" y="578"/>
                </a:lnTo>
                <a:lnTo>
                  <a:pt x="11393" y="270"/>
                </a:lnTo>
                <a:lnTo>
                  <a:pt x="10970" y="193"/>
                </a:lnTo>
                <a:lnTo>
                  <a:pt x="10547" y="78"/>
                </a:lnTo>
                <a:lnTo>
                  <a:pt x="10123" y="39"/>
                </a:lnTo>
                <a:lnTo>
                  <a:pt x="9700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32"/>
          <p:cNvSpPr/>
          <p:nvPr/>
        </p:nvSpPr>
        <p:spPr>
          <a:xfrm rot="-9016859" flipH="1">
            <a:off x="8029912" y="3013574"/>
            <a:ext cx="2937426" cy="3279013"/>
          </a:xfrm>
          <a:custGeom>
            <a:avLst/>
            <a:gdLst/>
            <a:ahLst/>
            <a:cxnLst/>
            <a:rect l="l" t="t" r="r" b="b"/>
            <a:pathLst>
              <a:path w="20862" h="23288" extrusionOk="0">
                <a:moveTo>
                  <a:pt x="8968" y="1"/>
                </a:moveTo>
                <a:lnTo>
                  <a:pt x="8198" y="39"/>
                </a:lnTo>
                <a:lnTo>
                  <a:pt x="7429" y="116"/>
                </a:lnTo>
                <a:lnTo>
                  <a:pt x="6659" y="232"/>
                </a:lnTo>
                <a:lnTo>
                  <a:pt x="5889" y="386"/>
                </a:lnTo>
                <a:lnTo>
                  <a:pt x="5081" y="617"/>
                </a:lnTo>
                <a:lnTo>
                  <a:pt x="4311" y="847"/>
                </a:lnTo>
                <a:lnTo>
                  <a:pt x="3618" y="1155"/>
                </a:lnTo>
                <a:lnTo>
                  <a:pt x="3272" y="1309"/>
                </a:lnTo>
                <a:lnTo>
                  <a:pt x="2964" y="1502"/>
                </a:lnTo>
                <a:lnTo>
                  <a:pt x="2656" y="1733"/>
                </a:lnTo>
                <a:lnTo>
                  <a:pt x="2386" y="1964"/>
                </a:lnTo>
                <a:lnTo>
                  <a:pt x="2117" y="2233"/>
                </a:lnTo>
                <a:lnTo>
                  <a:pt x="1886" y="2503"/>
                </a:lnTo>
                <a:lnTo>
                  <a:pt x="1655" y="2849"/>
                </a:lnTo>
                <a:lnTo>
                  <a:pt x="1463" y="3195"/>
                </a:lnTo>
                <a:lnTo>
                  <a:pt x="1270" y="3542"/>
                </a:lnTo>
                <a:lnTo>
                  <a:pt x="1116" y="3965"/>
                </a:lnTo>
                <a:lnTo>
                  <a:pt x="924" y="4504"/>
                </a:lnTo>
                <a:lnTo>
                  <a:pt x="808" y="5043"/>
                </a:lnTo>
                <a:lnTo>
                  <a:pt x="693" y="5543"/>
                </a:lnTo>
                <a:lnTo>
                  <a:pt x="616" y="6082"/>
                </a:lnTo>
                <a:lnTo>
                  <a:pt x="616" y="6621"/>
                </a:lnTo>
                <a:lnTo>
                  <a:pt x="616" y="7160"/>
                </a:lnTo>
                <a:lnTo>
                  <a:pt x="693" y="7737"/>
                </a:lnTo>
                <a:lnTo>
                  <a:pt x="808" y="8276"/>
                </a:lnTo>
                <a:lnTo>
                  <a:pt x="1001" y="8892"/>
                </a:lnTo>
                <a:lnTo>
                  <a:pt x="1193" y="9469"/>
                </a:lnTo>
                <a:lnTo>
                  <a:pt x="1617" y="10662"/>
                </a:lnTo>
                <a:lnTo>
                  <a:pt x="1809" y="11278"/>
                </a:lnTo>
                <a:lnTo>
                  <a:pt x="1925" y="11894"/>
                </a:lnTo>
                <a:lnTo>
                  <a:pt x="2040" y="12510"/>
                </a:lnTo>
                <a:lnTo>
                  <a:pt x="2040" y="13164"/>
                </a:lnTo>
                <a:lnTo>
                  <a:pt x="1963" y="13742"/>
                </a:lnTo>
                <a:lnTo>
                  <a:pt x="1848" y="14280"/>
                </a:lnTo>
                <a:lnTo>
                  <a:pt x="1655" y="14819"/>
                </a:lnTo>
                <a:lnTo>
                  <a:pt x="1463" y="15358"/>
                </a:lnTo>
                <a:lnTo>
                  <a:pt x="962" y="16397"/>
                </a:lnTo>
                <a:lnTo>
                  <a:pt x="500" y="17475"/>
                </a:lnTo>
                <a:lnTo>
                  <a:pt x="308" y="18014"/>
                </a:lnTo>
                <a:lnTo>
                  <a:pt x="154" y="18591"/>
                </a:lnTo>
                <a:lnTo>
                  <a:pt x="39" y="19169"/>
                </a:lnTo>
                <a:lnTo>
                  <a:pt x="0" y="19746"/>
                </a:lnTo>
                <a:lnTo>
                  <a:pt x="0" y="20323"/>
                </a:lnTo>
                <a:lnTo>
                  <a:pt x="77" y="20593"/>
                </a:lnTo>
                <a:lnTo>
                  <a:pt x="116" y="20862"/>
                </a:lnTo>
                <a:lnTo>
                  <a:pt x="231" y="21132"/>
                </a:lnTo>
                <a:lnTo>
                  <a:pt x="346" y="21363"/>
                </a:lnTo>
                <a:lnTo>
                  <a:pt x="500" y="21594"/>
                </a:lnTo>
                <a:lnTo>
                  <a:pt x="654" y="21824"/>
                </a:lnTo>
                <a:lnTo>
                  <a:pt x="924" y="22094"/>
                </a:lnTo>
                <a:lnTo>
                  <a:pt x="1232" y="22325"/>
                </a:lnTo>
                <a:lnTo>
                  <a:pt x="1540" y="22517"/>
                </a:lnTo>
                <a:lnTo>
                  <a:pt x="1925" y="22671"/>
                </a:lnTo>
                <a:lnTo>
                  <a:pt x="2271" y="22825"/>
                </a:lnTo>
                <a:lnTo>
                  <a:pt x="2656" y="22902"/>
                </a:lnTo>
                <a:lnTo>
                  <a:pt x="3426" y="23095"/>
                </a:lnTo>
                <a:lnTo>
                  <a:pt x="4465" y="23210"/>
                </a:lnTo>
                <a:lnTo>
                  <a:pt x="5543" y="23287"/>
                </a:lnTo>
                <a:lnTo>
                  <a:pt x="6620" y="23287"/>
                </a:lnTo>
                <a:lnTo>
                  <a:pt x="7159" y="23249"/>
                </a:lnTo>
                <a:lnTo>
                  <a:pt x="7660" y="23172"/>
                </a:lnTo>
                <a:lnTo>
                  <a:pt x="8198" y="23056"/>
                </a:lnTo>
                <a:lnTo>
                  <a:pt x="8699" y="22941"/>
                </a:lnTo>
                <a:lnTo>
                  <a:pt x="9199" y="22787"/>
                </a:lnTo>
                <a:lnTo>
                  <a:pt x="9661" y="22556"/>
                </a:lnTo>
                <a:lnTo>
                  <a:pt x="10123" y="22325"/>
                </a:lnTo>
                <a:lnTo>
                  <a:pt x="10546" y="22055"/>
                </a:lnTo>
                <a:lnTo>
                  <a:pt x="10970" y="21748"/>
                </a:lnTo>
                <a:lnTo>
                  <a:pt x="11355" y="21401"/>
                </a:lnTo>
                <a:lnTo>
                  <a:pt x="11624" y="21132"/>
                </a:lnTo>
                <a:lnTo>
                  <a:pt x="11893" y="20824"/>
                </a:lnTo>
                <a:lnTo>
                  <a:pt x="12355" y="20169"/>
                </a:lnTo>
                <a:lnTo>
                  <a:pt x="12779" y="19477"/>
                </a:lnTo>
                <a:lnTo>
                  <a:pt x="13164" y="18745"/>
                </a:lnTo>
                <a:lnTo>
                  <a:pt x="13587" y="18014"/>
                </a:lnTo>
                <a:lnTo>
                  <a:pt x="13972" y="17321"/>
                </a:lnTo>
                <a:lnTo>
                  <a:pt x="14434" y="16628"/>
                </a:lnTo>
                <a:lnTo>
                  <a:pt x="14665" y="16320"/>
                </a:lnTo>
                <a:lnTo>
                  <a:pt x="14934" y="16012"/>
                </a:lnTo>
                <a:lnTo>
                  <a:pt x="15281" y="15666"/>
                </a:lnTo>
                <a:lnTo>
                  <a:pt x="15627" y="15320"/>
                </a:lnTo>
                <a:lnTo>
                  <a:pt x="16397" y="14704"/>
                </a:lnTo>
                <a:lnTo>
                  <a:pt x="18013" y="13549"/>
                </a:lnTo>
                <a:lnTo>
                  <a:pt x="18783" y="12972"/>
                </a:lnTo>
                <a:lnTo>
                  <a:pt x="19168" y="12664"/>
                </a:lnTo>
                <a:lnTo>
                  <a:pt x="19514" y="12317"/>
                </a:lnTo>
                <a:lnTo>
                  <a:pt x="19822" y="11971"/>
                </a:lnTo>
                <a:lnTo>
                  <a:pt x="20092" y="11625"/>
                </a:lnTo>
                <a:lnTo>
                  <a:pt x="20323" y="11201"/>
                </a:lnTo>
                <a:lnTo>
                  <a:pt x="20554" y="10778"/>
                </a:lnTo>
                <a:lnTo>
                  <a:pt x="20708" y="10239"/>
                </a:lnTo>
                <a:lnTo>
                  <a:pt x="20823" y="9662"/>
                </a:lnTo>
                <a:lnTo>
                  <a:pt x="20862" y="9123"/>
                </a:lnTo>
                <a:lnTo>
                  <a:pt x="20862" y="8545"/>
                </a:lnTo>
                <a:lnTo>
                  <a:pt x="20785" y="7930"/>
                </a:lnTo>
                <a:lnTo>
                  <a:pt x="20708" y="7352"/>
                </a:lnTo>
                <a:lnTo>
                  <a:pt x="20554" y="6813"/>
                </a:lnTo>
                <a:lnTo>
                  <a:pt x="20400" y="6236"/>
                </a:lnTo>
                <a:lnTo>
                  <a:pt x="20053" y="5274"/>
                </a:lnTo>
                <a:lnTo>
                  <a:pt x="19861" y="4773"/>
                </a:lnTo>
                <a:lnTo>
                  <a:pt x="19668" y="4312"/>
                </a:lnTo>
                <a:lnTo>
                  <a:pt x="19399" y="3850"/>
                </a:lnTo>
                <a:lnTo>
                  <a:pt x="19130" y="3426"/>
                </a:lnTo>
                <a:lnTo>
                  <a:pt x="18822" y="3003"/>
                </a:lnTo>
                <a:lnTo>
                  <a:pt x="18475" y="2618"/>
                </a:lnTo>
                <a:lnTo>
                  <a:pt x="18167" y="2310"/>
                </a:lnTo>
                <a:lnTo>
                  <a:pt x="17859" y="2041"/>
                </a:lnTo>
                <a:lnTo>
                  <a:pt x="17513" y="1771"/>
                </a:lnTo>
                <a:lnTo>
                  <a:pt x="17128" y="1540"/>
                </a:lnTo>
                <a:lnTo>
                  <a:pt x="16743" y="1348"/>
                </a:lnTo>
                <a:lnTo>
                  <a:pt x="16358" y="1155"/>
                </a:lnTo>
                <a:lnTo>
                  <a:pt x="15550" y="847"/>
                </a:lnTo>
                <a:lnTo>
                  <a:pt x="14703" y="617"/>
                </a:lnTo>
                <a:lnTo>
                  <a:pt x="13818" y="424"/>
                </a:lnTo>
                <a:lnTo>
                  <a:pt x="12933" y="270"/>
                </a:lnTo>
                <a:lnTo>
                  <a:pt x="12086" y="155"/>
                </a:lnTo>
                <a:lnTo>
                  <a:pt x="11278" y="78"/>
                </a:lnTo>
                <a:lnTo>
                  <a:pt x="10508" y="39"/>
                </a:lnTo>
                <a:lnTo>
                  <a:pt x="9738" y="1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2" name="Google Shape;1392;p32"/>
          <p:cNvGrpSpPr/>
          <p:nvPr/>
        </p:nvGrpSpPr>
        <p:grpSpPr>
          <a:xfrm>
            <a:off x="-134817" y="2785654"/>
            <a:ext cx="848040" cy="1061474"/>
            <a:chOff x="1025921" y="605229"/>
            <a:chExt cx="848040" cy="1061474"/>
          </a:xfrm>
        </p:grpSpPr>
        <p:sp>
          <p:nvSpPr>
            <p:cNvPr id="1393" name="Google Shape;1393;p32"/>
            <p:cNvSpPr/>
            <p:nvPr/>
          </p:nvSpPr>
          <p:spPr>
            <a:xfrm rot="1109778">
              <a:off x="1157330" y="674195"/>
              <a:ext cx="585222" cy="923542"/>
            </a:xfrm>
            <a:custGeom>
              <a:avLst/>
              <a:gdLst/>
              <a:ahLst/>
              <a:cxnLst/>
              <a:rect l="l" t="t" r="r" b="b"/>
              <a:pathLst>
                <a:path w="13434" h="21132" extrusionOk="0">
                  <a:moveTo>
                    <a:pt x="6697" y="0"/>
                  </a:moveTo>
                  <a:lnTo>
                    <a:pt x="6120" y="116"/>
                  </a:lnTo>
                  <a:lnTo>
                    <a:pt x="5543" y="270"/>
                  </a:lnTo>
                  <a:lnTo>
                    <a:pt x="4965" y="462"/>
                  </a:lnTo>
                  <a:lnTo>
                    <a:pt x="4465" y="693"/>
                  </a:lnTo>
                  <a:lnTo>
                    <a:pt x="3926" y="1001"/>
                  </a:lnTo>
                  <a:lnTo>
                    <a:pt x="3464" y="1347"/>
                  </a:lnTo>
                  <a:lnTo>
                    <a:pt x="3041" y="1732"/>
                  </a:lnTo>
                  <a:lnTo>
                    <a:pt x="2617" y="2194"/>
                  </a:lnTo>
                  <a:lnTo>
                    <a:pt x="2233" y="2656"/>
                  </a:lnTo>
                  <a:lnTo>
                    <a:pt x="1925" y="3195"/>
                  </a:lnTo>
                  <a:lnTo>
                    <a:pt x="1655" y="3772"/>
                  </a:lnTo>
                  <a:lnTo>
                    <a:pt x="1463" y="4350"/>
                  </a:lnTo>
                  <a:lnTo>
                    <a:pt x="1309" y="4927"/>
                  </a:lnTo>
                  <a:lnTo>
                    <a:pt x="1232" y="5543"/>
                  </a:lnTo>
                  <a:lnTo>
                    <a:pt x="1193" y="6159"/>
                  </a:lnTo>
                  <a:lnTo>
                    <a:pt x="1232" y="6736"/>
                  </a:lnTo>
                  <a:lnTo>
                    <a:pt x="1309" y="7313"/>
                  </a:lnTo>
                  <a:lnTo>
                    <a:pt x="1463" y="7891"/>
                  </a:lnTo>
                  <a:lnTo>
                    <a:pt x="1655" y="8429"/>
                  </a:lnTo>
                  <a:lnTo>
                    <a:pt x="1886" y="8968"/>
                  </a:lnTo>
                  <a:lnTo>
                    <a:pt x="2194" y="9469"/>
                  </a:lnTo>
                  <a:lnTo>
                    <a:pt x="2540" y="9969"/>
                  </a:lnTo>
                  <a:lnTo>
                    <a:pt x="2925" y="10392"/>
                  </a:lnTo>
                  <a:lnTo>
                    <a:pt x="3387" y="10816"/>
                  </a:lnTo>
                  <a:lnTo>
                    <a:pt x="3695" y="11047"/>
                  </a:lnTo>
                  <a:lnTo>
                    <a:pt x="3195" y="12240"/>
                  </a:lnTo>
                  <a:lnTo>
                    <a:pt x="2502" y="11971"/>
                  </a:lnTo>
                  <a:lnTo>
                    <a:pt x="116" y="18783"/>
                  </a:lnTo>
                  <a:lnTo>
                    <a:pt x="0" y="19053"/>
                  </a:lnTo>
                  <a:lnTo>
                    <a:pt x="0" y="19322"/>
                  </a:lnTo>
                  <a:lnTo>
                    <a:pt x="0" y="19592"/>
                  </a:lnTo>
                  <a:lnTo>
                    <a:pt x="77" y="19861"/>
                  </a:lnTo>
                  <a:lnTo>
                    <a:pt x="231" y="20092"/>
                  </a:lnTo>
                  <a:lnTo>
                    <a:pt x="385" y="20323"/>
                  </a:lnTo>
                  <a:lnTo>
                    <a:pt x="616" y="20477"/>
                  </a:lnTo>
                  <a:lnTo>
                    <a:pt x="847" y="20631"/>
                  </a:lnTo>
                  <a:lnTo>
                    <a:pt x="1809" y="21016"/>
                  </a:lnTo>
                  <a:lnTo>
                    <a:pt x="2079" y="21131"/>
                  </a:lnTo>
                  <a:lnTo>
                    <a:pt x="2387" y="21131"/>
                  </a:lnTo>
                  <a:lnTo>
                    <a:pt x="2656" y="21093"/>
                  </a:lnTo>
                  <a:lnTo>
                    <a:pt x="2887" y="21016"/>
                  </a:lnTo>
                  <a:lnTo>
                    <a:pt x="3156" y="20900"/>
                  </a:lnTo>
                  <a:lnTo>
                    <a:pt x="3349" y="20746"/>
                  </a:lnTo>
                  <a:lnTo>
                    <a:pt x="3541" y="20515"/>
                  </a:lnTo>
                  <a:lnTo>
                    <a:pt x="3657" y="20284"/>
                  </a:lnTo>
                  <a:lnTo>
                    <a:pt x="6813" y="13780"/>
                  </a:lnTo>
                  <a:lnTo>
                    <a:pt x="6005" y="13433"/>
                  </a:lnTo>
                  <a:lnTo>
                    <a:pt x="6543" y="12163"/>
                  </a:lnTo>
                  <a:lnTo>
                    <a:pt x="6736" y="12202"/>
                  </a:lnTo>
                  <a:lnTo>
                    <a:pt x="7352" y="12240"/>
                  </a:lnTo>
                  <a:lnTo>
                    <a:pt x="7929" y="12202"/>
                  </a:lnTo>
                  <a:lnTo>
                    <a:pt x="8506" y="12125"/>
                  </a:lnTo>
                  <a:lnTo>
                    <a:pt x="9084" y="11971"/>
                  </a:lnTo>
                  <a:lnTo>
                    <a:pt x="9661" y="11778"/>
                  </a:lnTo>
                  <a:lnTo>
                    <a:pt x="10162" y="11509"/>
                  </a:lnTo>
                  <a:lnTo>
                    <a:pt x="10700" y="11239"/>
                  </a:lnTo>
                  <a:lnTo>
                    <a:pt x="11162" y="10893"/>
                  </a:lnTo>
                  <a:lnTo>
                    <a:pt x="11624" y="10469"/>
                  </a:lnTo>
                  <a:lnTo>
                    <a:pt x="12009" y="10046"/>
                  </a:lnTo>
                  <a:lnTo>
                    <a:pt x="12394" y="9546"/>
                  </a:lnTo>
                  <a:lnTo>
                    <a:pt x="12702" y="9045"/>
                  </a:lnTo>
                  <a:lnTo>
                    <a:pt x="12971" y="8468"/>
                  </a:lnTo>
                  <a:lnTo>
                    <a:pt x="13164" y="7891"/>
                  </a:lnTo>
                  <a:lnTo>
                    <a:pt x="13318" y="7275"/>
                  </a:lnTo>
                  <a:lnTo>
                    <a:pt x="13395" y="6697"/>
                  </a:lnTo>
                  <a:lnTo>
                    <a:pt x="13433" y="6082"/>
                  </a:lnTo>
                  <a:lnTo>
                    <a:pt x="13395" y="5504"/>
                  </a:lnTo>
                  <a:lnTo>
                    <a:pt x="13318" y="4888"/>
                  </a:lnTo>
                  <a:lnTo>
                    <a:pt x="13164" y="4350"/>
                  </a:lnTo>
                  <a:lnTo>
                    <a:pt x="12971" y="3772"/>
                  </a:lnTo>
                  <a:lnTo>
                    <a:pt x="12740" y="3233"/>
                  </a:lnTo>
                  <a:lnTo>
                    <a:pt x="12432" y="2733"/>
                  </a:lnTo>
                  <a:lnTo>
                    <a:pt x="12086" y="2271"/>
                  </a:lnTo>
                  <a:lnTo>
                    <a:pt x="11701" y="1809"/>
                  </a:lnTo>
                  <a:lnTo>
                    <a:pt x="11239" y="1424"/>
                  </a:lnTo>
                  <a:lnTo>
                    <a:pt x="10777" y="1039"/>
                  </a:lnTo>
                  <a:lnTo>
                    <a:pt x="10238" y="731"/>
                  </a:lnTo>
                  <a:lnTo>
                    <a:pt x="9661" y="462"/>
                  </a:lnTo>
                  <a:lnTo>
                    <a:pt x="9084" y="231"/>
                  </a:lnTo>
                  <a:lnTo>
                    <a:pt x="8468" y="116"/>
                  </a:lnTo>
                  <a:lnTo>
                    <a:pt x="7891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4" name="Google Shape;1394;p32"/>
            <p:cNvGrpSpPr/>
            <p:nvPr/>
          </p:nvGrpSpPr>
          <p:grpSpPr>
            <a:xfrm rot="1109717">
              <a:off x="1158041" y="675836"/>
              <a:ext cx="585042" cy="920284"/>
              <a:chOff x="3892750" y="3941950"/>
              <a:chExt cx="335850" cy="528300"/>
            </a:xfrm>
          </p:grpSpPr>
          <p:sp>
            <p:nvSpPr>
              <p:cNvPr id="1395" name="Google Shape;1395;p32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extrusionOk="0">
                    <a:moveTo>
                      <a:pt x="5504" y="0"/>
                    </a:move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3922575" y="3941950"/>
                <a:ext cx="306025" cy="30600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12240" fill="none" extrusionOk="0">
                    <a:moveTo>
                      <a:pt x="11778" y="8468"/>
                    </a:moveTo>
                    <a:lnTo>
                      <a:pt x="11778" y="8468"/>
                    </a:lnTo>
                    <a:lnTo>
                      <a:pt x="11971" y="7891"/>
                    </a:lnTo>
                    <a:lnTo>
                      <a:pt x="12125" y="7275"/>
                    </a:lnTo>
                    <a:lnTo>
                      <a:pt x="12202" y="6697"/>
                    </a:lnTo>
                    <a:lnTo>
                      <a:pt x="12240" y="6082"/>
                    </a:lnTo>
                    <a:lnTo>
                      <a:pt x="12202" y="5504"/>
                    </a:lnTo>
                    <a:lnTo>
                      <a:pt x="12125" y="4888"/>
                    </a:lnTo>
                    <a:lnTo>
                      <a:pt x="11971" y="4350"/>
                    </a:lnTo>
                    <a:lnTo>
                      <a:pt x="11778" y="3772"/>
                    </a:lnTo>
                    <a:lnTo>
                      <a:pt x="11547" y="3233"/>
                    </a:lnTo>
                    <a:lnTo>
                      <a:pt x="11239" y="2733"/>
                    </a:lnTo>
                    <a:lnTo>
                      <a:pt x="10893" y="2271"/>
                    </a:lnTo>
                    <a:lnTo>
                      <a:pt x="10508" y="1809"/>
                    </a:lnTo>
                    <a:lnTo>
                      <a:pt x="10046" y="1424"/>
                    </a:lnTo>
                    <a:lnTo>
                      <a:pt x="9584" y="1039"/>
                    </a:lnTo>
                    <a:lnTo>
                      <a:pt x="9045" y="731"/>
                    </a:lnTo>
                    <a:lnTo>
                      <a:pt x="8468" y="462"/>
                    </a:lnTo>
                    <a:lnTo>
                      <a:pt x="8468" y="462"/>
                    </a:lnTo>
                    <a:lnTo>
                      <a:pt x="7891" y="231"/>
                    </a:lnTo>
                    <a:lnTo>
                      <a:pt x="7275" y="116"/>
                    </a:lnTo>
                    <a:lnTo>
                      <a:pt x="6698" y="0"/>
                    </a:lnTo>
                    <a:lnTo>
                      <a:pt x="6082" y="0"/>
                    </a:lnTo>
                    <a:lnTo>
                      <a:pt x="5504" y="0"/>
                    </a:lnTo>
                    <a:lnTo>
                      <a:pt x="4927" y="116"/>
                    </a:lnTo>
                    <a:lnTo>
                      <a:pt x="4350" y="270"/>
                    </a:lnTo>
                    <a:lnTo>
                      <a:pt x="3772" y="462"/>
                    </a:lnTo>
                    <a:lnTo>
                      <a:pt x="3272" y="693"/>
                    </a:lnTo>
                    <a:lnTo>
                      <a:pt x="2733" y="1001"/>
                    </a:lnTo>
                    <a:lnTo>
                      <a:pt x="2271" y="1347"/>
                    </a:lnTo>
                    <a:lnTo>
                      <a:pt x="1848" y="1732"/>
                    </a:lnTo>
                    <a:lnTo>
                      <a:pt x="1424" y="2194"/>
                    </a:lnTo>
                    <a:lnTo>
                      <a:pt x="1040" y="2656"/>
                    </a:lnTo>
                    <a:lnTo>
                      <a:pt x="732" y="3195"/>
                    </a:lnTo>
                    <a:lnTo>
                      <a:pt x="462" y="3772"/>
                    </a:lnTo>
                    <a:lnTo>
                      <a:pt x="462" y="3772"/>
                    </a:lnTo>
                    <a:lnTo>
                      <a:pt x="270" y="4350"/>
                    </a:lnTo>
                    <a:lnTo>
                      <a:pt x="116" y="4927"/>
                    </a:lnTo>
                    <a:lnTo>
                      <a:pt x="39" y="5543"/>
                    </a:lnTo>
                    <a:lnTo>
                      <a:pt x="0" y="6159"/>
                    </a:lnTo>
                    <a:lnTo>
                      <a:pt x="39" y="6736"/>
                    </a:lnTo>
                    <a:lnTo>
                      <a:pt x="116" y="7313"/>
                    </a:lnTo>
                    <a:lnTo>
                      <a:pt x="270" y="7891"/>
                    </a:lnTo>
                    <a:lnTo>
                      <a:pt x="462" y="8429"/>
                    </a:lnTo>
                    <a:lnTo>
                      <a:pt x="693" y="8968"/>
                    </a:lnTo>
                    <a:lnTo>
                      <a:pt x="1001" y="9469"/>
                    </a:lnTo>
                    <a:lnTo>
                      <a:pt x="1347" y="9969"/>
                    </a:lnTo>
                    <a:lnTo>
                      <a:pt x="1732" y="10392"/>
                    </a:lnTo>
                    <a:lnTo>
                      <a:pt x="2194" y="10816"/>
                    </a:lnTo>
                    <a:lnTo>
                      <a:pt x="2656" y="11162"/>
                    </a:lnTo>
                    <a:lnTo>
                      <a:pt x="3195" y="11509"/>
                    </a:lnTo>
                    <a:lnTo>
                      <a:pt x="3772" y="11778"/>
                    </a:lnTo>
                    <a:lnTo>
                      <a:pt x="3772" y="11778"/>
                    </a:lnTo>
                    <a:lnTo>
                      <a:pt x="4350" y="11971"/>
                    </a:lnTo>
                    <a:lnTo>
                      <a:pt x="4966" y="12125"/>
                    </a:lnTo>
                    <a:lnTo>
                      <a:pt x="5543" y="12202"/>
                    </a:lnTo>
                    <a:lnTo>
                      <a:pt x="6159" y="12240"/>
                    </a:lnTo>
                    <a:lnTo>
                      <a:pt x="6736" y="12202"/>
                    </a:lnTo>
                    <a:lnTo>
                      <a:pt x="7313" y="12125"/>
                    </a:lnTo>
                    <a:lnTo>
                      <a:pt x="7891" y="11971"/>
                    </a:lnTo>
                    <a:lnTo>
                      <a:pt x="8468" y="11778"/>
                    </a:lnTo>
                    <a:lnTo>
                      <a:pt x="8969" y="11509"/>
                    </a:lnTo>
                    <a:lnTo>
                      <a:pt x="9507" y="11239"/>
                    </a:lnTo>
                    <a:lnTo>
                      <a:pt x="9969" y="10893"/>
                    </a:lnTo>
                    <a:lnTo>
                      <a:pt x="10431" y="10469"/>
                    </a:lnTo>
                    <a:lnTo>
                      <a:pt x="10816" y="10046"/>
                    </a:lnTo>
                    <a:lnTo>
                      <a:pt x="11201" y="9546"/>
                    </a:lnTo>
                    <a:lnTo>
                      <a:pt x="11509" y="9045"/>
                    </a:lnTo>
                    <a:lnTo>
                      <a:pt x="11778" y="84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extrusionOk="0">
                    <a:moveTo>
                      <a:pt x="4157" y="0"/>
                    </a:move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3960100" y="3979475"/>
                <a:ext cx="230975" cy="230950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9238" fill="none" extrusionOk="0">
                    <a:moveTo>
                      <a:pt x="8892" y="6390"/>
                    </a:moveTo>
                    <a:lnTo>
                      <a:pt x="8892" y="6390"/>
                    </a:lnTo>
                    <a:lnTo>
                      <a:pt x="9046" y="5928"/>
                    </a:lnTo>
                    <a:lnTo>
                      <a:pt x="9161" y="5504"/>
                    </a:lnTo>
                    <a:lnTo>
                      <a:pt x="9238" y="5042"/>
                    </a:lnTo>
                    <a:lnTo>
                      <a:pt x="9238" y="4581"/>
                    </a:lnTo>
                    <a:lnTo>
                      <a:pt x="9200" y="4157"/>
                    </a:lnTo>
                    <a:lnTo>
                      <a:pt x="9161" y="3695"/>
                    </a:lnTo>
                    <a:lnTo>
                      <a:pt x="9046" y="3272"/>
                    </a:lnTo>
                    <a:lnTo>
                      <a:pt x="8892" y="2849"/>
                    </a:lnTo>
                    <a:lnTo>
                      <a:pt x="8699" y="2464"/>
                    </a:lnTo>
                    <a:lnTo>
                      <a:pt x="8468" y="2079"/>
                    </a:lnTo>
                    <a:lnTo>
                      <a:pt x="8199" y="1694"/>
                    </a:lnTo>
                    <a:lnTo>
                      <a:pt x="7929" y="1386"/>
                    </a:lnTo>
                    <a:lnTo>
                      <a:pt x="7583" y="1078"/>
                    </a:lnTo>
                    <a:lnTo>
                      <a:pt x="7237" y="809"/>
                    </a:lnTo>
                    <a:lnTo>
                      <a:pt x="6813" y="539"/>
                    </a:lnTo>
                    <a:lnTo>
                      <a:pt x="6390" y="347"/>
                    </a:lnTo>
                    <a:lnTo>
                      <a:pt x="6390" y="347"/>
                    </a:lnTo>
                    <a:lnTo>
                      <a:pt x="5966" y="193"/>
                    </a:lnTo>
                    <a:lnTo>
                      <a:pt x="5505" y="77"/>
                    </a:lnTo>
                    <a:lnTo>
                      <a:pt x="5043" y="0"/>
                    </a:lnTo>
                    <a:lnTo>
                      <a:pt x="4581" y="0"/>
                    </a:lnTo>
                    <a:lnTo>
                      <a:pt x="4157" y="0"/>
                    </a:lnTo>
                    <a:lnTo>
                      <a:pt x="3695" y="77"/>
                    </a:lnTo>
                    <a:lnTo>
                      <a:pt x="3272" y="193"/>
                    </a:lnTo>
                    <a:lnTo>
                      <a:pt x="2849" y="347"/>
                    </a:lnTo>
                    <a:lnTo>
                      <a:pt x="2464" y="539"/>
                    </a:lnTo>
                    <a:lnTo>
                      <a:pt x="2079" y="770"/>
                    </a:lnTo>
                    <a:lnTo>
                      <a:pt x="1733" y="1001"/>
                    </a:lnTo>
                    <a:lnTo>
                      <a:pt x="1386" y="1309"/>
                    </a:lnTo>
                    <a:lnTo>
                      <a:pt x="1078" y="1655"/>
                    </a:lnTo>
                    <a:lnTo>
                      <a:pt x="809" y="2002"/>
                    </a:lnTo>
                    <a:lnTo>
                      <a:pt x="578" y="2425"/>
                    </a:lnTo>
                    <a:lnTo>
                      <a:pt x="347" y="2849"/>
                    </a:lnTo>
                    <a:lnTo>
                      <a:pt x="347" y="2849"/>
                    </a:lnTo>
                    <a:lnTo>
                      <a:pt x="193" y="3272"/>
                    </a:lnTo>
                    <a:lnTo>
                      <a:pt x="77" y="3734"/>
                    </a:lnTo>
                    <a:lnTo>
                      <a:pt x="0" y="4196"/>
                    </a:lnTo>
                    <a:lnTo>
                      <a:pt x="0" y="4619"/>
                    </a:lnTo>
                    <a:lnTo>
                      <a:pt x="39" y="5081"/>
                    </a:lnTo>
                    <a:lnTo>
                      <a:pt x="77" y="5504"/>
                    </a:lnTo>
                    <a:lnTo>
                      <a:pt x="193" y="5966"/>
                    </a:lnTo>
                    <a:lnTo>
                      <a:pt x="347" y="6351"/>
                    </a:lnTo>
                    <a:lnTo>
                      <a:pt x="539" y="6775"/>
                    </a:lnTo>
                    <a:lnTo>
                      <a:pt x="770" y="7159"/>
                    </a:lnTo>
                    <a:lnTo>
                      <a:pt x="1040" y="7506"/>
                    </a:lnTo>
                    <a:lnTo>
                      <a:pt x="1309" y="7852"/>
                    </a:lnTo>
                    <a:lnTo>
                      <a:pt x="1656" y="8160"/>
                    </a:lnTo>
                    <a:lnTo>
                      <a:pt x="2002" y="8430"/>
                    </a:lnTo>
                    <a:lnTo>
                      <a:pt x="2425" y="8661"/>
                    </a:lnTo>
                    <a:lnTo>
                      <a:pt x="2849" y="8891"/>
                    </a:lnTo>
                    <a:lnTo>
                      <a:pt x="2849" y="8891"/>
                    </a:lnTo>
                    <a:lnTo>
                      <a:pt x="3272" y="9045"/>
                    </a:lnTo>
                    <a:lnTo>
                      <a:pt x="3734" y="9161"/>
                    </a:lnTo>
                    <a:lnTo>
                      <a:pt x="4196" y="9199"/>
                    </a:lnTo>
                    <a:lnTo>
                      <a:pt x="4658" y="9238"/>
                    </a:lnTo>
                    <a:lnTo>
                      <a:pt x="5081" y="9199"/>
                    </a:lnTo>
                    <a:lnTo>
                      <a:pt x="5543" y="9122"/>
                    </a:lnTo>
                    <a:lnTo>
                      <a:pt x="5966" y="9045"/>
                    </a:lnTo>
                    <a:lnTo>
                      <a:pt x="6390" y="8891"/>
                    </a:lnTo>
                    <a:lnTo>
                      <a:pt x="6775" y="8699"/>
                    </a:lnTo>
                    <a:lnTo>
                      <a:pt x="7160" y="8468"/>
                    </a:lnTo>
                    <a:lnTo>
                      <a:pt x="7506" y="8199"/>
                    </a:lnTo>
                    <a:lnTo>
                      <a:pt x="7852" y="7891"/>
                    </a:lnTo>
                    <a:lnTo>
                      <a:pt x="8160" y="7583"/>
                    </a:lnTo>
                    <a:lnTo>
                      <a:pt x="8430" y="7198"/>
                    </a:lnTo>
                    <a:lnTo>
                      <a:pt x="8699" y="6813"/>
                    </a:lnTo>
                    <a:lnTo>
                      <a:pt x="8892" y="63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extrusionOk="0">
                    <a:moveTo>
                      <a:pt x="1194" y="0"/>
                    </a:moveTo>
                    <a:lnTo>
                      <a:pt x="0" y="2849"/>
                    </a:lnTo>
                    <a:lnTo>
                      <a:pt x="2849" y="4003"/>
                    </a:lnTo>
                    <a:lnTo>
                      <a:pt x="4003" y="1194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3962025" y="4201750"/>
                <a:ext cx="100100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4004" fill="none" extrusionOk="0">
                    <a:moveTo>
                      <a:pt x="2849" y="4003"/>
                    </a:moveTo>
                    <a:lnTo>
                      <a:pt x="0" y="2849"/>
                    </a:lnTo>
                    <a:lnTo>
                      <a:pt x="1194" y="0"/>
                    </a:lnTo>
                    <a:lnTo>
                      <a:pt x="4003" y="1194"/>
                    </a:lnTo>
                    <a:lnTo>
                      <a:pt x="2849" y="400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3892750" y="4241200"/>
                <a:ext cx="170325" cy="229050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9162" extrusionOk="0">
                    <a:moveTo>
                      <a:pt x="2502" y="1"/>
                    </a:moveTo>
                    <a:lnTo>
                      <a:pt x="116" y="6813"/>
                    </a:lnTo>
                    <a:lnTo>
                      <a:pt x="0" y="7083"/>
                    </a:lnTo>
                    <a:lnTo>
                      <a:pt x="0" y="7352"/>
                    </a:lnTo>
                    <a:lnTo>
                      <a:pt x="0" y="7622"/>
                    </a:lnTo>
                    <a:lnTo>
                      <a:pt x="77" y="7891"/>
                    </a:lnTo>
                    <a:lnTo>
                      <a:pt x="231" y="8122"/>
                    </a:lnTo>
                    <a:lnTo>
                      <a:pt x="385" y="8353"/>
                    </a:lnTo>
                    <a:lnTo>
                      <a:pt x="616" y="8507"/>
                    </a:lnTo>
                    <a:lnTo>
                      <a:pt x="847" y="8661"/>
                    </a:lnTo>
                    <a:lnTo>
                      <a:pt x="1809" y="9046"/>
                    </a:lnTo>
                    <a:lnTo>
                      <a:pt x="2079" y="9161"/>
                    </a:lnTo>
                    <a:lnTo>
                      <a:pt x="2387" y="9161"/>
                    </a:lnTo>
                    <a:lnTo>
                      <a:pt x="2656" y="9123"/>
                    </a:lnTo>
                    <a:lnTo>
                      <a:pt x="2887" y="9046"/>
                    </a:lnTo>
                    <a:lnTo>
                      <a:pt x="3156" y="8930"/>
                    </a:lnTo>
                    <a:lnTo>
                      <a:pt x="3349" y="8776"/>
                    </a:lnTo>
                    <a:lnTo>
                      <a:pt x="3541" y="8545"/>
                    </a:lnTo>
                    <a:lnTo>
                      <a:pt x="3657" y="8314"/>
                    </a:lnTo>
                    <a:lnTo>
                      <a:pt x="6813" y="1810"/>
                    </a:lnTo>
                    <a:lnTo>
                      <a:pt x="2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3992825" y="4224850"/>
                <a:ext cx="596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963" extrusionOk="0">
                    <a:moveTo>
                      <a:pt x="0" y="0"/>
                    </a:moveTo>
                    <a:lnTo>
                      <a:pt x="539" y="347"/>
                    </a:lnTo>
                    <a:lnTo>
                      <a:pt x="1116" y="616"/>
                    </a:lnTo>
                    <a:lnTo>
                      <a:pt x="1732" y="809"/>
                    </a:lnTo>
                    <a:lnTo>
                      <a:pt x="2348" y="962"/>
                    </a:lnTo>
                    <a:lnTo>
                      <a:pt x="2386" y="962"/>
                    </a:lnTo>
                    <a:lnTo>
                      <a:pt x="2386" y="924"/>
                    </a:lnTo>
                    <a:lnTo>
                      <a:pt x="2386" y="886"/>
                    </a:lnTo>
                    <a:lnTo>
                      <a:pt x="2348" y="886"/>
                    </a:lnTo>
                    <a:lnTo>
                      <a:pt x="1732" y="770"/>
                    </a:lnTo>
                    <a:lnTo>
                      <a:pt x="1116" y="578"/>
                    </a:lnTo>
                    <a:lnTo>
                      <a:pt x="539" y="3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3965875" y="3984275"/>
                <a:ext cx="1847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7468" extrusionOk="0">
                    <a:moveTo>
                      <a:pt x="4427" y="1"/>
                    </a:moveTo>
                    <a:lnTo>
                      <a:pt x="3849" y="39"/>
                    </a:lnTo>
                    <a:lnTo>
                      <a:pt x="3272" y="116"/>
                    </a:lnTo>
                    <a:lnTo>
                      <a:pt x="2733" y="309"/>
                    </a:lnTo>
                    <a:lnTo>
                      <a:pt x="2194" y="578"/>
                    </a:lnTo>
                    <a:lnTo>
                      <a:pt x="1925" y="732"/>
                    </a:lnTo>
                    <a:lnTo>
                      <a:pt x="1655" y="963"/>
                    </a:lnTo>
                    <a:lnTo>
                      <a:pt x="1386" y="1155"/>
                    </a:lnTo>
                    <a:lnTo>
                      <a:pt x="1155" y="1386"/>
                    </a:lnTo>
                    <a:lnTo>
                      <a:pt x="924" y="1656"/>
                    </a:lnTo>
                    <a:lnTo>
                      <a:pt x="732" y="1925"/>
                    </a:lnTo>
                    <a:lnTo>
                      <a:pt x="578" y="2195"/>
                    </a:lnTo>
                    <a:lnTo>
                      <a:pt x="424" y="2503"/>
                    </a:lnTo>
                    <a:lnTo>
                      <a:pt x="270" y="2772"/>
                    </a:lnTo>
                    <a:lnTo>
                      <a:pt x="193" y="3080"/>
                    </a:lnTo>
                    <a:lnTo>
                      <a:pt x="39" y="3696"/>
                    </a:lnTo>
                    <a:lnTo>
                      <a:pt x="0" y="4312"/>
                    </a:lnTo>
                    <a:lnTo>
                      <a:pt x="39" y="4927"/>
                    </a:lnTo>
                    <a:lnTo>
                      <a:pt x="154" y="5582"/>
                    </a:lnTo>
                    <a:lnTo>
                      <a:pt x="270" y="5928"/>
                    </a:lnTo>
                    <a:lnTo>
                      <a:pt x="385" y="6275"/>
                    </a:lnTo>
                    <a:lnTo>
                      <a:pt x="501" y="6583"/>
                    </a:lnTo>
                    <a:lnTo>
                      <a:pt x="693" y="6890"/>
                    </a:lnTo>
                    <a:lnTo>
                      <a:pt x="886" y="7198"/>
                    </a:lnTo>
                    <a:lnTo>
                      <a:pt x="1078" y="7468"/>
                    </a:lnTo>
                    <a:lnTo>
                      <a:pt x="770" y="6929"/>
                    </a:lnTo>
                    <a:lnTo>
                      <a:pt x="501" y="6390"/>
                    </a:lnTo>
                    <a:lnTo>
                      <a:pt x="270" y="5813"/>
                    </a:lnTo>
                    <a:lnTo>
                      <a:pt x="154" y="5235"/>
                    </a:lnTo>
                    <a:lnTo>
                      <a:pt x="77" y="4620"/>
                    </a:lnTo>
                    <a:lnTo>
                      <a:pt x="77" y="4042"/>
                    </a:lnTo>
                    <a:lnTo>
                      <a:pt x="154" y="3426"/>
                    </a:lnTo>
                    <a:lnTo>
                      <a:pt x="308" y="2887"/>
                    </a:lnTo>
                    <a:lnTo>
                      <a:pt x="462" y="2580"/>
                    </a:lnTo>
                    <a:lnTo>
                      <a:pt x="616" y="2272"/>
                    </a:lnTo>
                    <a:lnTo>
                      <a:pt x="770" y="2002"/>
                    </a:lnTo>
                    <a:lnTo>
                      <a:pt x="963" y="1733"/>
                    </a:lnTo>
                    <a:lnTo>
                      <a:pt x="1194" y="1502"/>
                    </a:lnTo>
                    <a:lnTo>
                      <a:pt x="1425" y="1271"/>
                    </a:lnTo>
                    <a:lnTo>
                      <a:pt x="1655" y="1040"/>
                    </a:lnTo>
                    <a:lnTo>
                      <a:pt x="1925" y="848"/>
                    </a:lnTo>
                    <a:lnTo>
                      <a:pt x="2194" y="655"/>
                    </a:lnTo>
                    <a:lnTo>
                      <a:pt x="2464" y="501"/>
                    </a:lnTo>
                    <a:lnTo>
                      <a:pt x="2772" y="386"/>
                    </a:lnTo>
                    <a:lnTo>
                      <a:pt x="3080" y="270"/>
                    </a:lnTo>
                    <a:lnTo>
                      <a:pt x="3388" y="193"/>
                    </a:lnTo>
                    <a:lnTo>
                      <a:pt x="3695" y="116"/>
                    </a:lnTo>
                    <a:lnTo>
                      <a:pt x="4042" y="78"/>
                    </a:lnTo>
                    <a:lnTo>
                      <a:pt x="4350" y="39"/>
                    </a:lnTo>
                    <a:lnTo>
                      <a:pt x="4465" y="39"/>
                    </a:lnTo>
                    <a:lnTo>
                      <a:pt x="4850" y="78"/>
                    </a:lnTo>
                    <a:lnTo>
                      <a:pt x="5235" y="116"/>
                    </a:lnTo>
                    <a:lnTo>
                      <a:pt x="5620" y="193"/>
                    </a:lnTo>
                    <a:lnTo>
                      <a:pt x="5966" y="309"/>
                    </a:lnTo>
                    <a:lnTo>
                      <a:pt x="6313" y="463"/>
                    </a:lnTo>
                    <a:lnTo>
                      <a:pt x="6659" y="655"/>
                    </a:lnTo>
                    <a:lnTo>
                      <a:pt x="7006" y="848"/>
                    </a:lnTo>
                    <a:lnTo>
                      <a:pt x="7313" y="1078"/>
                    </a:lnTo>
                    <a:lnTo>
                      <a:pt x="7352" y="1078"/>
                    </a:lnTo>
                    <a:lnTo>
                      <a:pt x="7390" y="1040"/>
                    </a:lnTo>
                    <a:lnTo>
                      <a:pt x="7352" y="1001"/>
                    </a:lnTo>
                    <a:lnTo>
                      <a:pt x="7044" y="771"/>
                    </a:lnTo>
                    <a:lnTo>
                      <a:pt x="6698" y="578"/>
                    </a:lnTo>
                    <a:lnTo>
                      <a:pt x="6351" y="386"/>
                    </a:lnTo>
                    <a:lnTo>
                      <a:pt x="5966" y="232"/>
                    </a:lnTo>
                    <a:lnTo>
                      <a:pt x="5620" y="116"/>
                    </a:lnTo>
                    <a:lnTo>
                      <a:pt x="5235" y="39"/>
                    </a:lnTo>
                    <a:lnTo>
                      <a:pt x="4812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4" name="Google Shape;1404;p32"/>
          <p:cNvGrpSpPr/>
          <p:nvPr/>
        </p:nvGrpSpPr>
        <p:grpSpPr>
          <a:xfrm rot="-6058572">
            <a:off x="8888840" y="2584230"/>
            <a:ext cx="377795" cy="753186"/>
            <a:chOff x="6315235" y="4617591"/>
            <a:chExt cx="377798" cy="753191"/>
          </a:xfrm>
        </p:grpSpPr>
        <p:sp>
          <p:nvSpPr>
            <p:cNvPr id="1405" name="Google Shape;1405;p3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6" name="Google Shape;1406;p3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407" name="Google Shape;1407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2" name="Google Shape;1422;p32"/>
          <p:cNvGrpSpPr/>
          <p:nvPr/>
        </p:nvGrpSpPr>
        <p:grpSpPr>
          <a:xfrm rot="-3676760">
            <a:off x="8888914" y="2007079"/>
            <a:ext cx="377766" cy="753129"/>
            <a:chOff x="6315235" y="4617591"/>
            <a:chExt cx="377798" cy="753191"/>
          </a:xfrm>
        </p:grpSpPr>
        <p:sp>
          <p:nvSpPr>
            <p:cNvPr id="1423" name="Google Shape;1423;p3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4" name="Google Shape;1424;p3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425" name="Google Shape;1425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40" name="Google Shape;1440;p32"/>
          <p:cNvGrpSpPr/>
          <p:nvPr/>
        </p:nvGrpSpPr>
        <p:grpSpPr>
          <a:xfrm>
            <a:off x="8455379" y="4316536"/>
            <a:ext cx="916345" cy="854816"/>
            <a:chOff x="4495100" y="1032100"/>
            <a:chExt cx="688050" cy="641850"/>
          </a:xfrm>
        </p:grpSpPr>
        <p:sp>
          <p:nvSpPr>
            <p:cNvPr id="1441" name="Google Shape;1441;p32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extrusionOk="0">
                  <a:moveTo>
                    <a:pt x="9392" y="1"/>
                  </a:moveTo>
                  <a:lnTo>
                    <a:pt x="1" y="10508"/>
                  </a:lnTo>
                  <a:lnTo>
                    <a:pt x="424" y="11394"/>
                  </a:lnTo>
                  <a:lnTo>
                    <a:pt x="848" y="12240"/>
                  </a:lnTo>
                  <a:lnTo>
                    <a:pt x="1348" y="13049"/>
                  </a:lnTo>
                  <a:lnTo>
                    <a:pt x="1887" y="13857"/>
                  </a:lnTo>
                  <a:lnTo>
                    <a:pt x="2464" y="14627"/>
                  </a:lnTo>
                  <a:lnTo>
                    <a:pt x="3080" y="15358"/>
                  </a:lnTo>
                  <a:lnTo>
                    <a:pt x="3734" y="16089"/>
                  </a:lnTo>
                  <a:lnTo>
                    <a:pt x="4389" y="16821"/>
                  </a:lnTo>
                  <a:lnTo>
                    <a:pt x="5120" y="17475"/>
                  </a:lnTo>
                  <a:lnTo>
                    <a:pt x="5813" y="18168"/>
                  </a:lnTo>
                  <a:lnTo>
                    <a:pt x="6544" y="18784"/>
                  </a:lnTo>
                  <a:lnTo>
                    <a:pt x="7314" y="19399"/>
                  </a:lnTo>
                  <a:lnTo>
                    <a:pt x="8815" y="20554"/>
                  </a:lnTo>
                  <a:lnTo>
                    <a:pt x="10278" y="21593"/>
                  </a:lnTo>
                  <a:lnTo>
                    <a:pt x="11740" y="22517"/>
                  </a:lnTo>
                  <a:lnTo>
                    <a:pt x="13126" y="23325"/>
                  </a:lnTo>
                  <a:lnTo>
                    <a:pt x="14358" y="24018"/>
                  </a:lnTo>
                  <a:lnTo>
                    <a:pt x="15474" y="24596"/>
                  </a:lnTo>
                  <a:lnTo>
                    <a:pt x="17090" y="25404"/>
                  </a:lnTo>
                  <a:lnTo>
                    <a:pt x="17668" y="25673"/>
                  </a:lnTo>
                  <a:lnTo>
                    <a:pt x="27521" y="11124"/>
                  </a:lnTo>
                  <a:lnTo>
                    <a:pt x="26328" y="10816"/>
                  </a:lnTo>
                  <a:lnTo>
                    <a:pt x="25019" y="10431"/>
                  </a:lnTo>
                  <a:lnTo>
                    <a:pt x="23364" y="9931"/>
                  </a:lnTo>
                  <a:lnTo>
                    <a:pt x="21517" y="9277"/>
                  </a:lnTo>
                  <a:lnTo>
                    <a:pt x="19592" y="8545"/>
                  </a:lnTo>
                  <a:lnTo>
                    <a:pt x="18630" y="8122"/>
                  </a:lnTo>
                  <a:lnTo>
                    <a:pt x="17668" y="7699"/>
                  </a:lnTo>
                  <a:lnTo>
                    <a:pt x="16783" y="7275"/>
                  </a:lnTo>
                  <a:lnTo>
                    <a:pt x="15936" y="6775"/>
                  </a:lnTo>
                  <a:lnTo>
                    <a:pt x="15012" y="6236"/>
                  </a:lnTo>
                  <a:lnTo>
                    <a:pt x="14204" y="5620"/>
                  </a:lnTo>
                  <a:lnTo>
                    <a:pt x="13434" y="5043"/>
                  </a:lnTo>
                  <a:lnTo>
                    <a:pt x="12780" y="4465"/>
                  </a:lnTo>
                  <a:lnTo>
                    <a:pt x="12164" y="3888"/>
                  </a:lnTo>
                  <a:lnTo>
                    <a:pt x="11625" y="3311"/>
                  </a:lnTo>
                  <a:lnTo>
                    <a:pt x="11163" y="2772"/>
                  </a:lnTo>
                  <a:lnTo>
                    <a:pt x="10778" y="2271"/>
                  </a:lnTo>
                  <a:lnTo>
                    <a:pt x="10432" y="1771"/>
                  </a:lnTo>
                  <a:lnTo>
                    <a:pt x="10124" y="1348"/>
                  </a:lnTo>
                  <a:lnTo>
                    <a:pt x="9700" y="616"/>
                  </a:lnTo>
                  <a:lnTo>
                    <a:pt x="9469" y="155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4495100" y="1032100"/>
              <a:ext cx="688050" cy="641850"/>
            </a:xfrm>
            <a:custGeom>
              <a:avLst/>
              <a:gdLst/>
              <a:ahLst/>
              <a:cxnLst/>
              <a:rect l="l" t="t" r="r" b="b"/>
              <a:pathLst>
                <a:path w="27522" h="25674" fill="none" extrusionOk="0">
                  <a:moveTo>
                    <a:pt x="1" y="10508"/>
                  </a:moveTo>
                  <a:lnTo>
                    <a:pt x="9392" y="1"/>
                  </a:lnTo>
                  <a:lnTo>
                    <a:pt x="9392" y="1"/>
                  </a:lnTo>
                  <a:lnTo>
                    <a:pt x="9469" y="155"/>
                  </a:lnTo>
                  <a:lnTo>
                    <a:pt x="9700" y="616"/>
                  </a:lnTo>
                  <a:lnTo>
                    <a:pt x="10124" y="1348"/>
                  </a:lnTo>
                  <a:lnTo>
                    <a:pt x="10432" y="1771"/>
                  </a:lnTo>
                  <a:lnTo>
                    <a:pt x="10778" y="2271"/>
                  </a:lnTo>
                  <a:lnTo>
                    <a:pt x="11163" y="2772"/>
                  </a:lnTo>
                  <a:lnTo>
                    <a:pt x="11625" y="3311"/>
                  </a:lnTo>
                  <a:lnTo>
                    <a:pt x="12164" y="3888"/>
                  </a:lnTo>
                  <a:lnTo>
                    <a:pt x="12780" y="4465"/>
                  </a:lnTo>
                  <a:lnTo>
                    <a:pt x="13434" y="5043"/>
                  </a:lnTo>
                  <a:lnTo>
                    <a:pt x="14204" y="5620"/>
                  </a:lnTo>
                  <a:lnTo>
                    <a:pt x="15012" y="6236"/>
                  </a:lnTo>
                  <a:lnTo>
                    <a:pt x="15936" y="6775"/>
                  </a:lnTo>
                  <a:lnTo>
                    <a:pt x="15936" y="6775"/>
                  </a:lnTo>
                  <a:lnTo>
                    <a:pt x="16783" y="7275"/>
                  </a:lnTo>
                  <a:lnTo>
                    <a:pt x="17668" y="7699"/>
                  </a:lnTo>
                  <a:lnTo>
                    <a:pt x="18630" y="8122"/>
                  </a:lnTo>
                  <a:lnTo>
                    <a:pt x="19592" y="8545"/>
                  </a:lnTo>
                  <a:lnTo>
                    <a:pt x="21517" y="9277"/>
                  </a:lnTo>
                  <a:lnTo>
                    <a:pt x="23364" y="9931"/>
                  </a:lnTo>
                  <a:lnTo>
                    <a:pt x="25019" y="10431"/>
                  </a:lnTo>
                  <a:lnTo>
                    <a:pt x="26328" y="10816"/>
                  </a:lnTo>
                  <a:lnTo>
                    <a:pt x="27521" y="11124"/>
                  </a:lnTo>
                  <a:lnTo>
                    <a:pt x="17668" y="25673"/>
                  </a:lnTo>
                  <a:lnTo>
                    <a:pt x="17668" y="25673"/>
                  </a:lnTo>
                  <a:lnTo>
                    <a:pt x="17090" y="25404"/>
                  </a:lnTo>
                  <a:lnTo>
                    <a:pt x="15474" y="24596"/>
                  </a:lnTo>
                  <a:lnTo>
                    <a:pt x="14358" y="24018"/>
                  </a:lnTo>
                  <a:lnTo>
                    <a:pt x="13126" y="23325"/>
                  </a:lnTo>
                  <a:lnTo>
                    <a:pt x="11740" y="22517"/>
                  </a:lnTo>
                  <a:lnTo>
                    <a:pt x="10278" y="21593"/>
                  </a:lnTo>
                  <a:lnTo>
                    <a:pt x="8815" y="20554"/>
                  </a:lnTo>
                  <a:lnTo>
                    <a:pt x="7314" y="19399"/>
                  </a:lnTo>
                  <a:lnTo>
                    <a:pt x="6544" y="18784"/>
                  </a:lnTo>
                  <a:lnTo>
                    <a:pt x="5813" y="18168"/>
                  </a:lnTo>
                  <a:lnTo>
                    <a:pt x="5120" y="17475"/>
                  </a:lnTo>
                  <a:lnTo>
                    <a:pt x="4389" y="16821"/>
                  </a:lnTo>
                  <a:lnTo>
                    <a:pt x="3734" y="16089"/>
                  </a:lnTo>
                  <a:lnTo>
                    <a:pt x="3080" y="15358"/>
                  </a:lnTo>
                  <a:lnTo>
                    <a:pt x="2464" y="14627"/>
                  </a:lnTo>
                  <a:lnTo>
                    <a:pt x="1887" y="13857"/>
                  </a:lnTo>
                  <a:lnTo>
                    <a:pt x="1348" y="13049"/>
                  </a:lnTo>
                  <a:lnTo>
                    <a:pt x="848" y="12240"/>
                  </a:lnTo>
                  <a:lnTo>
                    <a:pt x="424" y="11394"/>
                  </a:lnTo>
                  <a:lnTo>
                    <a:pt x="1" y="10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4568250" y="1141800"/>
              <a:ext cx="170325" cy="184775"/>
            </a:xfrm>
            <a:custGeom>
              <a:avLst/>
              <a:gdLst/>
              <a:ahLst/>
              <a:cxnLst/>
              <a:rect l="l" t="t" r="r" b="b"/>
              <a:pathLst>
                <a:path w="6813" h="7391" extrusionOk="0">
                  <a:moveTo>
                    <a:pt x="6774" y="0"/>
                  </a:moveTo>
                  <a:lnTo>
                    <a:pt x="6428" y="308"/>
                  </a:lnTo>
                  <a:lnTo>
                    <a:pt x="6120" y="655"/>
                  </a:lnTo>
                  <a:lnTo>
                    <a:pt x="5427" y="1348"/>
                  </a:lnTo>
                  <a:lnTo>
                    <a:pt x="4080" y="2772"/>
                  </a:lnTo>
                  <a:lnTo>
                    <a:pt x="2733" y="4234"/>
                  </a:lnTo>
                  <a:lnTo>
                    <a:pt x="1424" y="5697"/>
                  </a:lnTo>
                  <a:lnTo>
                    <a:pt x="693" y="6505"/>
                  </a:lnTo>
                  <a:lnTo>
                    <a:pt x="0" y="7390"/>
                  </a:lnTo>
                  <a:lnTo>
                    <a:pt x="39" y="7390"/>
                  </a:lnTo>
                  <a:lnTo>
                    <a:pt x="1309" y="5966"/>
                  </a:lnTo>
                  <a:lnTo>
                    <a:pt x="2617" y="4504"/>
                  </a:lnTo>
                  <a:lnTo>
                    <a:pt x="3926" y="3080"/>
                  </a:lnTo>
                  <a:lnTo>
                    <a:pt x="5273" y="1655"/>
                  </a:lnTo>
                  <a:lnTo>
                    <a:pt x="6043" y="886"/>
                  </a:lnTo>
                  <a:lnTo>
                    <a:pt x="6466" y="501"/>
                  </a:lnTo>
                  <a:lnTo>
                    <a:pt x="6659" y="270"/>
                  </a:lnTo>
                  <a:lnTo>
                    <a:pt x="6813" y="77"/>
                  </a:lnTo>
                  <a:lnTo>
                    <a:pt x="6813" y="39"/>
                  </a:lnTo>
                  <a:lnTo>
                    <a:pt x="6774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4627900" y="1187975"/>
              <a:ext cx="162650" cy="219425"/>
            </a:xfrm>
            <a:custGeom>
              <a:avLst/>
              <a:gdLst/>
              <a:ahLst/>
              <a:cxnLst/>
              <a:rect l="l" t="t" r="r" b="b"/>
              <a:pathLst>
                <a:path w="6506" h="8777" extrusionOk="0">
                  <a:moveTo>
                    <a:pt x="6428" y="1"/>
                  </a:moveTo>
                  <a:lnTo>
                    <a:pt x="6274" y="193"/>
                  </a:lnTo>
                  <a:lnTo>
                    <a:pt x="6082" y="386"/>
                  </a:lnTo>
                  <a:lnTo>
                    <a:pt x="5774" y="771"/>
                  </a:lnTo>
                  <a:lnTo>
                    <a:pt x="5081" y="1618"/>
                  </a:lnTo>
                  <a:lnTo>
                    <a:pt x="3773" y="3273"/>
                  </a:lnTo>
                  <a:lnTo>
                    <a:pt x="2502" y="4966"/>
                  </a:lnTo>
                  <a:lnTo>
                    <a:pt x="1271" y="6737"/>
                  </a:lnTo>
                  <a:lnTo>
                    <a:pt x="616" y="7699"/>
                  </a:lnTo>
                  <a:lnTo>
                    <a:pt x="1" y="8738"/>
                  </a:lnTo>
                  <a:lnTo>
                    <a:pt x="39" y="8777"/>
                  </a:lnTo>
                  <a:lnTo>
                    <a:pt x="39" y="8738"/>
                  </a:lnTo>
                  <a:lnTo>
                    <a:pt x="1232" y="7006"/>
                  </a:lnTo>
                  <a:lnTo>
                    <a:pt x="2425" y="5274"/>
                  </a:lnTo>
                  <a:lnTo>
                    <a:pt x="3696" y="3580"/>
                  </a:lnTo>
                  <a:lnTo>
                    <a:pt x="4966" y="1925"/>
                  </a:lnTo>
                  <a:lnTo>
                    <a:pt x="5736" y="1002"/>
                  </a:lnTo>
                  <a:lnTo>
                    <a:pt x="6120" y="578"/>
                  </a:lnTo>
                  <a:lnTo>
                    <a:pt x="6351" y="309"/>
                  </a:lnTo>
                  <a:lnTo>
                    <a:pt x="6505" y="78"/>
                  </a:lnTo>
                  <a:lnTo>
                    <a:pt x="6505" y="39"/>
                  </a:lnTo>
                  <a:lnTo>
                    <a:pt x="646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4691400" y="1235125"/>
              <a:ext cx="174200" cy="243475"/>
            </a:xfrm>
            <a:custGeom>
              <a:avLst/>
              <a:gdLst/>
              <a:ahLst/>
              <a:cxnLst/>
              <a:rect l="l" t="t" r="r" b="b"/>
              <a:pathLst>
                <a:path w="6968" h="9739" extrusionOk="0">
                  <a:moveTo>
                    <a:pt x="6891" y="1"/>
                  </a:moveTo>
                  <a:lnTo>
                    <a:pt x="6852" y="39"/>
                  </a:lnTo>
                  <a:lnTo>
                    <a:pt x="5466" y="1887"/>
                  </a:lnTo>
                  <a:lnTo>
                    <a:pt x="4081" y="3734"/>
                  </a:lnTo>
                  <a:lnTo>
                    <a:pt x="2772" y="5620"/>
                  </a:lnTo>
                  <a:lnTo>
                    <a:pt x="1425" y="7545"/>
                  </a:lnTo>
                  <a:lnTo>
                    <a:pt x="1" y="9700"/>
                  </a:lnTo>
                  <a:lnTo>
                    <a:pt x="1" y="9739"/>
                  </a:lnTo>
                  <a:lnTo>
                    <a:pt x="39" y="9739"/>
                  </a:lnTo>
                  <a:lnTo>
                    <a:pt x="2695" y="5928"/>
                  </a:lnTo>
                  <a:lnTo>
                    <a:pt x="4004" y="4081"/>
                  </a:lnTo>
                  <a:lnTo>
                    <a:pt x="5389" y="2195"/>
                  </a:lnTo>
                  <a:lnTo>
                    <a:pt x="6968" y="116"/>
                  </a:lnTo>
                  <a:lnTo>
                    <a:pt x="6968" y="78"/>
                  </a:lnTo>
                  <a:lnTo>
                    <a:pt x="6968" y="39"/>
                  </a:lnTo>
                  <a:lnTo>
                    <a:pt x="689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4778000" y="1257275"/>
              <a:ext cx="179025" cy="276175"/>
            </a:xfrm>
            <a:custGeom>
              <a:avLst/>
              <a:gdLst/>
              <a:ahLst/>
              <a:cxnLst/>
              <a:rect l="l" t="t" r="r" b="b"/>
              <a:pathLst>
                <a:path w="7161" h="11047" extrusionOk="0">
                  <a:moveTo>
                    <a:pt x="7083" y="0"/>
                  </a:moveTo>
                  <a:lnTo>
                    <a:pt x="7045" y="39"/>
                  </a:lnTo>
                  <a:lnTo>
                    <a:pt x="6313" y="1078"/>
                  </a:lnTo>
                  <a:lnTo>
                    <a:pt x="5582" y="2117"/>
                  </a:lnTo>
                  <a:lnTo>
                    <a:pt x="4196" y="4273"/>
                  </a:lnTo>
                  <a:lnTo>
                    <a:pt x="2811" y="6390"/>
                  </a:lnTo>
                  <a:lnTo>
                    <a:pt x="1464" y="8506"/>
                  </a:lnTo>
                  <a:lnTo>
                    <a:pt x="732" y="9738"/>
                  </a:lnTo>
                  <a:lnTo>
                    <a:pt x="347" y="10354"/>
                  </a:lnTo>
                  <a:lnTo>
                    <a:pt x="1" y="11008"/>
                  </a:lnTo>
                  <a:lnTo>
                    <a:pt x="39" y="11008"/>
                  </a:lnTo>
                  <a:lnTo>
                    <a:pt x="39" y="11047"/>
                  </a:lnTo>
                  <a:lnTo>
                    <a:pt x="78" y="11008"/>
                  </a:lnTo>
                  <a:lnTo>
                    <a:pt x="732" y="9969"/>
                  </a:lnTo>
                  <a:lnTo>
                    <a:pt x="1348" y="8891"/>
                  </a:lnTo>
                  <a:lnTo>
                    <a:pt x="2734" y="6697"/>
                  </a:lnTo>
                  <a:lnTo>
                    <a:pt x="4119" y="4581"/>
                  </a:lnTo>
                  <a:lnTo>
                    <a:pt x="5505" y="2502"/>
                  </a:lnTo>
                  <a:lnTo>
                    <a:pt x="6352" y="1309"/>
                  </a:lnTo>
                  <a:lnTo>
                    <a:pt x="7160" y="116"/>
                  </a:lnTo>
                  <a:lnTo>
                    <a:pt x="7160" y="77"/>
                  </a:lnTo>
                  <a:lnTo>
                    <a:pt x="7160" y="39"/>
                  </a:lnTo>
                  <a:lnTo>
                    <a:pt x="708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4851150" y="1319825"/>
              <a:ext cx="181875" cy="265600"/>
            </a:xfrm>
            <a:custGeom>
              <a:avLst/>
              <a:gdLst/>
              <a:ahLst/>
              <a:cxnLst/>
              <a:rect l="l" t="t" r="r" b="b"/>
              <a:pathLst>
                <a:path w="7275" h="10624" extrusionOk="0">
                  <a:moveTo>
                    <a:pt x="7236" y="0"/>
                  </a:moveTo>
                  <a:lnTo>
                    <a:pt x="7198" y="39"/>
                  </a:lnTo>
                  <a:lnTo>
                    <a:pt x="6467" y="1039"/>
                  </a:lnTo>
                  <a:lnTo>
                    <a:pt x="5735" y="2079"/>
                  </a:lnTo>
                  <a:lnTo>
                    <a:pt x="4350" y="4118"/>
                  </a:lnTo>
                  <a:lnTo>
                    <a:pt x="1540" y="8237"/>
                  </a:lnTo>
                  <a:lnTo>
                    <a:pt x="770" y="9392"/>
                  </a:lnTo>
                  <a:lnTo>
                    <a:pt x="0" y="10585"/>
                  </a:lnTo>
                  <a:lnTo>
                    <a:pt x="0" y="10623"/>
                  </a:lnTo>
                  <a:lnTo>
                    <a:pt x="39" y="10585"/>
                  </a:lnTo>
                  <a:lnTo>
                    <a:pt x="1463" y="8545"/>
                  </a:lnTo>
                  <a:lnTo>
                    <a:pt x="2848" y="6505"/>
                  </a:lnTo>
                  <a:lnTo>
                    <a:pt x="5697" y="2425"/>
                  </a:lnTo>
                  <a:lnTo>
                    <a:pt x="6505" y="1270"/>
                  </a:lnTo>
                  <a:lnTo>
                    <a:pt x="7275" y="116"/>
                  </a:lnTo>
                  <a:lnTo>
                    <a:pt x="7275" y="39"/>
                  </a:lnTo>
                  <a:lnTo>
                    <a:pt x="7236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32"/>
          <p:cNvGrpSpPr/>
          <p:nvPr/>
        </p:nvGrpSpPr>
        <p:grpSpPr>
          <a:xfrm>
            <a:off x="-76101" y="4146214"/>
            <a:ext cx="848062" cy="804438"/>
            <a:chOff x="5492000" y="936850"/>
            <a:chExt cx="673600" cy="638950"/>
          </a:xfrm>
        </p:grpSpPr>
        <p:sp>
          <p:nvSpPr>
            <p:cNvPr id="1449" name="Google Shape;1449;p32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extrusionOk="0">
                  <a:moveTo>
                    <a:pt x="16782" y="0"/>
                  </a:moveTo>
                  <a:lnTo>
                    <a:pt x="16051" y="1001"/>
                  </a:lnTo>
                  <a:lnTo>
                    <a:pt x="15243" y="2117"/>
                  </a:lnTo>
                  <a:lnTo>
                    <a:pt x="14165" y="3464"/>
                  </a:lnTo>
                  <a:lnTo>
                    <a:pt x="12933" y="4965"/>
                  </a:lnTo>
                  <a:lnTo>
                    <a:pt x="11586" y="6543"/>
                  </a:lnTo>
                  <a:lnTo>
                    <a:pt x="10855" y="7275"/>
                  </a:lnTo>
                  <a:lnTo>
                    <a:pt x="10123" y="8006"/>
                  </a:lnTo>
                  <a:lnTo>
                    <a:pt x="9392" y="8699"/>
                  </a:lnTo>
                  <a:lnTo>
                    <a:pt x="8661" y="9315"/>
                  </a:lnTo>
                  <a:lnTo>
                    <a:pt x="7776" y="9969"/>
                  </a:lnTo>
                  <a:lnTo>
                    <a:pt x="6967" y="10546"/>
                  </a:lnTo>
                  <a:lnTo>
                    <a:pt x="6120" y="11047"/>
                  </a:lnTo>
                  <a:lnTo>
                    <a:pt x="5351" y="11470"/>
                  </a:lnTo>
                  <a:lnTo>
                    <a:pt x="4581" y="11816"/>
                  </a:lnTo>
                  <a:lnTo>
                    <a:pt x="3888" y="12124"/>
                  </a:lnTo>
                  <a:lnTo>
                    <a:pt x="3195" y="12394"/>
                  </a:lnTo>
                  <a:lnTo>
                    <a:pt x="2579" y="12586"/>
                  </a:lnTo>
                  <a:lnTo>
                    <a:pt x="2002" y="12740"/>
                  </a:lnTo>
                  <a:lnTo>
                    <a:pt x="1502" y="12856"/>
                  </a:lnTo>
                  <a:lnTo>
                    <a:pt x="693" y="12971"/>
                  </a:lnTo>
                  <a:lnTo>
                    <a:pt x="155" y="13048"/>
                  </a:lnTo>
                  <a:lnTo>
                    <a:pt x="1" y="13048"/>
                  </a:lnTo>
                  <a:lnTo>
                    <a:pt x="6544" y="25557"/>
                  </a:lnTo>
                  <a:lnTo>
                    <a:pt x="7506" y="25480"/>
                  </a:lnTo>
                  <a:lnTo>
                    <a:pt x="8430" y="25365"/>
                  </a:lnTo>
                  <a:lnTo>
                    <a:pt x="9392" y="25172"/>
                  </a:lnTo>
                  <a:lnTo>
                    <a:pt x="10316" y="24980"/>
                  </a:lnTo>
                  <a:lnTo>
                    <a:pt x="11240" y="24711"/>
                  </a:lnTo>
                  <a:lnTo>
                    <a:pt x="12163" y="24364"/>
                  </a:lnTo>
                  <a:lnTo>
                    <a:pt x="13087" y="24018"/>
                  </a:lnTo>
                  <a:lnTo>
                    <a:pt x="13972" y="23633"/>
                  </a:lnTo>
                  <a:lnTo>
                    <a:pt x="14858" y="23248"/>
                  </a:lnTo>
                  <a:lnTo>
                    <a:pt x="15743" y="22786"/>
                  </a:lnTo>
                  <a:lnTo>
                    <a:pt x="16590" y="22324"/>
                  </a:lnTo>
                  <a:lnTo>
                    <a:pt x="17398" y="21824"/>
                  </a:lnTo>
                  <a:lnTo>
                    <a:pt x="19015" y="20823"/>
                  </a:lnTo>
                  <a:lnTo>
                    <a:pt x="20516" y="19822"/>
                  </a:lnTo>
                  <a:lnTo>
                    <a:pt x="21901" y="18783"/>
                  </a:lnTo>
                  <a:lnTo>
                    <a:pt x="23133" y="17782"/>
                  </a:lnTo>
                  <a:lnTo>
                    <a:pt x="24211" y="16859"/>
                  </a:lnTo>
                  <a:lnTo>
                    <a:pt x="25173" y="16050"/>
                  </a:lnTo>
                  <a:lnTo>
                    <a:pt x="26482" y="14780"/>
                  </a:lnTo>
                  <a:lnTo>
                    <a:pt x="26944" y="14318"/>
                  </a:lnTo>
                  <a:lnTo>
                    <a:pt x="167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5492000" y="936850"/>
              <a:ext cx="673600" cy="638950"/>
            </a:xfrm>
            <a:custGeom>
              <a:avLst/>
              <a:gdLst/>
              <a:ahLst/>
              <a:cxnLst/>
              <a:rect l="l" t="t" r="r" b="b"/>
              <a:pathLst>
                <a:path w="26944" h="25558" fill="none" extrusionOk="0">
                  <a:moveTo>
                    <a:pt x="6544" y="25557"/>
                  </a:moveTo>
                  <a:lnTo>
                    <a:pt x="1" y="13048"/>
                  </a:lnTo>
                  <a:lnTo>
                    <a:pt x="1" y="13048"/>
                  </a:lnTo>
                  <a:lnTo>
                    <a:pt x="155" y="13048"/>
                  </a:lnTo>
                  <a:lnTo>
                    <a:pt x="693" y="12971"/>
                  </a:lnTo>
                  <a:lnTo>
                    <a:pt x="1502" y="12856"/>
                  </a:lnTo>
                  <a:lnTo>
                    <a:pt x="2002" y="12740"/>
                  </a:lnTo>
                  <a:lnTo>
                    <a:pt x="2579" y="12586"/>
                  </a:lnTo>
                  <a:lnTo>
                    <a:pt x="3195" y="12394"/>
                  </a:lnTo>
                  <a:lnTo>
                    <a:pt x="3888" y="12124"/>
                  </a:lnTo>
                  <a:lnTo>
                    <a:pt x="4581" y="11816"/>
                  </a:lnTo>
                  <a:lnTo>
                    <a:pt x="5351" y="11470"/>
                  </a:lnTo>
                  <a:lnTo>
                    <a:pt x="6120" y="11047"/>
                  </a:lnTo>
                  <a:lnTo>
                    <a:pt x="6967" y="10546"/>
                  </a:lnTo>
                  <a:lnTo>
                    <a:pt x="7776" y="9969"/>
                  </a:lnTo>
                  <a:lnTo>
                    <a:pt x="8661" y="9315"/>
                  </a:lnTo>
                  <a:lnTo>
                    <a:pt x="8661" y="9315"/>
                  </a:lnTo>
                  <a:lnTo>
                    <a:pt x="9392" y="8699"/>
                  </a:lnTo>
                  <a:lnTo>
                    <a:pt x="10123" y="8006"/>
                  </a:lnTo>
                  <a:lnTo>
                    <a:pt x="10855" y="7275"/>
                  </a:lnTo>
                  <a:lnTo>
                    <a:pt x="11586" y="6543"/>
                  </a:lnTo>
                  <a:lnTo>
                    <a:pt x="12933" y="4965"/>
                  </a:lnTo>
                  <a:lnTo>
                    <a:pt x="14165" y="3464"/>
                  </a:lnTo>
                  <a:lnTo>
                    <a:pt x="15243" y="2117"/>
                  </a:lnTo>
                  <a:lnTo>
                    <a:pt x="16051" y="1001"/>
                  </a:lnTo>
                  <a:lnTo>
                    <a:pt x="16782" y="0"/>
                  </a:lnTo>
                  <a:lnTo>
                    <a:pt x="26944" y="14318"/>
                  </a:lnTo>
                  <a:lnTo>
                    <a:pt x="26944" y="14318"/>
                  </a:lnTo>
                  <a:lnTo>
                    <a:pt x="26482" y="14780"/>
                  </a:lnTo>
                  <a:lnTo>
                    <a:pt x="25173" y="16050"/>
                  </a:lnTo>
                  <a:lnTo>
                    <a:pt x="24211" y="16859"/>
                  </a:lnTo>
                  <a:lnTo>
                    <a:pt x="23133" y="17782"/>
                  </a:lnTo>
                  <a:lnTo>
                    <a:pt x="21901" y="18783"/>
                  </a:lnTo>
                  <a:lnTo>
                    <a:pt x="20516" y="19822"/>
                  </a:lnTo>
                  <a:lnTo>
                    <a:pt x="19015" y="20823"/>
                  </a:lnTo>
                  <a:lnTo>
                    <a:pt x="17398" y="21824"/>
                  </a:lnTo>
                  <a:lnTo>
                    <a:pt x="16590" y="22324"/>
                  </a:lnTo>
                  <a:lnTo>
                    <a:pt x="15743" y="22786"/>
                  </a:lnTo>
                  <a:lnTo>
                    <a:pt x="14858" y="23248"/>
                  </a:lnTo>
                  <a:lnTo>
                    <a:pt x="13972" y="23633"/>
                  </a:lnTo>
                  <a:lnTo>
                    <a:pt x="13087" y="24018"/>
                  </a:lnTo>
                  <a:lnTo>
                    <a:pt x="12163" y="24364"/>
                  </a:lnTo>
                  <a:lnTo>
                    <a:pt x="11240" y="24711"/>
                  </a:lnTo>
                  <a:lnTo>
                    <a:pt x="10316" y="24980"/>
                  </a:lnTo>
                  <a:lnTo>
                    <a:pt x="9392" y="25172"/>
                  </a:lnTo>
                  <a:lnTo>
                    <a:pt x="8430" y="25365"/>
                  </a:lnTo>
                  <a:lnTo>
                    <a:pt x="7506" y="25480"/>
                  </a:lnTo>
                  <a:lnTo>
                    <a:pt x="6544" y="255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597850" y="1293825"/>
              <a:ext cx="113575" cy="225200"/>
            </a:xfrm>
            <a:custGeom>
              <a:avLst/>
              <a:gdLst/>
              <a:ahLst/>
              <a:cxnLst/>
              <a:rect l="l" t="t" r="r" b="b"/>
              <a:pathLst>
                <a:path w="4543" h="9008" extrusionOk="0">
                  <a:moveTo>
                    <a:pt x="0" y="1"/>
                  </a:moveTo>
                  <a:lnTo>
                    <a:pt x="0" y="39"/>
                  </a:lnTo>
                  <a:lnTo>
                    <a:pt x="154" y="463"/>
                  </a:lnTo>
                  <a:lnTo>
                    <a:pt x="347" y="886"/>
                  </a:lnTo>
                  <a:lnTo>
                    <a:pt x="770" y="1771"/>
                  </a:lnTo>
                  <a:lnTo>
                    <a:pt x="1617" y="3542"/>
                  </a:lnTo>
                  <a:lnTo>
                    <a:pt x="2502" y="5312"/>
                  </a:lnTo>
                  <a:lnTo>
                    <a:pt x="3426" y="7044"/>
                  </a:lnTo>
                  <a:lnTo>
                    <a:pt x="3926" y="8007"/>
                  </a:lnTo>
                  <a:lnTo>
                    <a:pt x="4504" y="8969"/>
                  </a:lnTo>
                  <a:lnTo>
                    <a:pt x="4504" y="9007"/>
                  </a:lnTo>
                  <a:lnTo>
                    <a:pt x="4542" y="8969"/>
                  </a:lnTo>
                  <a:lnTo>
                    <a:pt x="3619" y="7237"/>
                  </a:lnTo>
                  <a:lnTo>
                    <a:pt x="2733" y="5505"/>
                  </a:lnTo>
                  <a:lnTo>
                    <a:pt x="1848" y="3773"/>
                  </a:lnTo>
                  <a:lnTo>
                    <a:pt x="1001" y="2041"/>
                  </a:lnTo>
                  <a:lnTo>
                    <a:pt x="539" y="1040"/>
                  </a:lnTo>
                  <a:lnTo>
                    <a:pt x="308" y="501"/>
                  </a:lnTo>
                  <a:lnTo>
                    <a:pt x="193" y="270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5658475" y="1261125"/>
              <a:ext cx="148200" cy="230000"/>
            </a:xfrm>
            <a:custGeom>
              <a:avLst/>
              <a:gdLst/>
              <a:ahLst/>
              <a:cxnLst/>
              <a:rect l="l" t="t" r="r" b="b"/>
              <a:pathLst>
                <a:path w="5928" h="9200" extrusionOk="0">
                  <a:moveTo>
                    <a:pt x="39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16" y="308"/>
                  </a:lnTo>
                  <a:lnTo>
                    <a:pt x="231" y="539"/>
                  </a:lnTo>
                  <a:lnTo>
                    <a:pt x="501" y="962"/>
                  </a:lnTo>
                  <a:lnTo>
                    <a:pt x="1040" y="1925"/>
                  </a:lnTo>
                  <a:lnTo>
                    <a:pt x="2117" y="3734"/>
                  </a:lnTo>
                  <a:lnTo>
                    <a:pt x="3272" y="5504"/>
                  </a:lnTo>
                  <a:lnTo>
                    <a:pt x="4465" y="7275"/>
                  </a:lnTo>
                  <a:lnTo>
                    <a:pt x="5158" y="8237"/>
                  </a:lnTo>
                  <a:lnTo>
                    <a:pt x="5889" y="9161"/>
                  </a:lnTo>
                  <a:lnTo>
                    <a:pt x="5928" y="9199"/>
                  </a:lnTo>
                  <a:lnTo>
                    <a:pt x="5928" y="9161"/>
                  </a:lnTo>
                  <a:lnTo>
                    <a:pt x="4735" y="7429"/>
                  </a:lnTo>
                  <a:lnTo>
                    <a:pt x="3503" y="5697"/>
                  </a:lnTo>
                  <a:lnTo>
                    <a:pt x="2387" y="3926"/>
                  </a:lnTo>
                  <a:lnTo>
                    <a:pt x="1309" y="2117"/>
                  </a:lnTo>
                  <a:lnTo>
                    <a:pt x="693" y="1116"/>
                  </a:lnTo>
                  <a:lnTo>
                    <a:pt x="424" y="539"/>
                  </a:lnTo>
                  <a:lnTo>
                    <a:pt x="270" y="308"/>
                  </a:lnTo>
                  <a:lnTo>
                    <a:pt x="116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5728725" y="1208200"/>
              <a:ext cx="167450" cy="248275"/>
            </a:xfrm>
            <a:custGeom>
              <a:avLst/>
              <a:gdLst/>
              <a:ahLst/>
              <a:cxnLst/>
              <a:rect l="l" t="t" r="r" b="b"/>
              <a:pathLst>
                <a:path w="6698" h="9931" extrusionOk="0">
                  <a:moveTo>
                    <a:pt x="77" y="0"/>
                  </a:moveTo>
                  <a:lnTo>
                    <a:pt x="39" y="39"/>
                  </a:lnTo>
                  <a:lnTo>
                    <a:pt x="0" y="77"/>
                  </a:lnTo>
                  <a:lnTo>
                    <a:pt x="39" y="116"/>
                  </a:lnTo>
                  <a:lnTo>
                    <a:pt x="1270" y="2040"/>
                  </a:lnTo>
                  <a:lnTo>
                    <a:pt x="2540" y="4003"/>
                  </a:lnTo>
                  <a:lnTo>
                    <a:pt x="3811" y="5928"/>
                  </a:lnTo>
                  <a:lnTo>
                    <a:pt x="5119" y="7814"/>
                  </a:lnTo>
                  <a:lnTo>
                    <a:pt x="6659" y="9931"/>
                  </a:lnTo>
                  <a:lnTo>
                    <a:pt x="6697" y="9931"/>
                  </a:lnTo>
                  <a:lnTo>
                    <a:pt x="6697" y="9892"/>
                  </a:lnTo>
                  <a:lnTo>
                    <a:pt x="4080" y="6082"/>
                  </a:lnTo>
                  <a:lnTo>
                    <a:pt x="2810" y="4157"/>
                  </a:lnTo>
                  <a:lnTo>
                    <a:pt x="1540" y="2233"/>
                  </a:lnTo>
                  <a:lnTo>
                    <a:pt x="154" y="3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5781650" y="1130250"/>
              <a:ext cx="196325" cy="263675"/>
            </a:xfrm>
            <a:custGeom>
              <a:avLst/>
              <a:gdLst/>
              <a:ahLst/>
              <a:cxnLst/>
              <a:rect l="l" t="t" r="r" b="b"/>
              <a:pathLst>
                <a:path w="7853" h="10547" extrusionOk="0">
                  <a:moveTo>
                    <a:pt x="77" y="1"/>
                  </a:moveTo>
                  <a:lnTo>
                    <a:pt x="39" y="39"/>
                  </a:lnTo>
                  <a:lnTo>
                    <a:pt x="0" y="78"/>
                  </a:lnTo>
                  <a:lnTo>
                    <a:pt x="39" y="116"/>
                  </a:lnTo>
                  <a:lnTo>
                    <a:pt x="731" y="1155"/>
                  </a:lnTo>
                  <a:lnTo>
                    <a:pt x="1463" y="2194"/>
                  </a:lnTo>
                  <a:lnTo>
                    <a:pt x="2964" y="4273"/>
                  </a:lnTo>
                  <a:lnTo>
                    <a:pt x="4465" y="6313"/>
                  </a:lnTo>
                  <a:lnTo>
                    <a:pt x="6005" y="8314"/>
                  </a:lnTo>
                  <a:lnTo>
                    <a:pt x="6890" y="9431"/>
                  </a:lnTo>
                  <a:lnTo>
                    <a:pt x="7352" y="10008"/>
                  </a:lnTo>
                  <a:lnTo>
                    <a:pt x="7814" y="10547"/>
                  </a:lnTo>
                  <a:lnTo>
                    <a:pt x="7852" y="10547"/>
                  </a:lnTo>
                  <a:lnTo>
                    <a:pt x="7852" y="10508"/>
                  </a:lnTo>
                  <a:lnTo>
                    <a:pt x="7121" y="9508"/>
                  </a:lnTo>
                  <a:lnTo>
                    <a:pt x="6351" y="8545"/>
                  </a:lnTo>
                  <a:lnTo>
                    <a:pt x="4734" y="6467"/>
                  </a:lnTo>
                  <a:lnTo>
                    <a:pt x="3272" y="4465"/>
                  </a:lnTo>
                  <a:lnTo>
                    <a:pt x="1771" y="2425"/>
                  </a:lnTo>
                  <a:lnTo>
                    <a:pt x="962" y="1232"/>
                  </a:lnTo>
                  <a:lnTo>
                    <a:pt x="154" y="39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68250" y="1081175"/>
              <a:ext cx="183800" cy="263675"/>
            </a:xfrm>
            <a:custGeom>
              <a:avLst/>
              <a:gdLst/>
              <a:ahLst/>
              <a:cxnLst/>
              <a:rect l="l" t="t" r="r" b="b"/>
              <a:pathLst>
                <a:path w="7352" h="10547" extrusionOk="0">
                  <a:moveTo>
                    <a:pt x="39" y="1"/>
                  </a:moveTo>
                  <a:lnTo>
                    <a:pt x="0" y="39"/>
                  </a:lnTo>
                  <a:lnTo>
                    <a:pt x="0" y="78"/>
                  </a:lnTo>
                  <a:lnTo>
                    <a:pt x="693" y="1117"/>
                  </a:lnTo>
                  <a:lnTo>
                    <a:pt x="1386" y="2156"/>
                  </a:lnTo>
                  <a:lnTo>
                    <a:pt x="2810" y="4196"/>
                  </a:lnTo>
                  <a:lnTo>
                    <a:pt x="5658" y="8237"/>
                  </a:lnTo>
                  <a:lnTo>
                    <a:pt x="6467" y="9392"/>
                  </a:lnTo>
                  <a:lnTo>
                    <a:pt x="7313" y="10508"/>
                  </a:lnTo>
                  <a:lnTo>
                    <a:pt x="7352" y="10547"/>
                  </a:lnTo>
                  <a:lnTo>
                    <a:pt x="7352" y="10508"/>
                  </a:lnTo>
                  <a:lnTo>
                    <a:pt x="5928" y="8468"/>
                  </a:lnTo>
                  <a:lnTo>
                    <a:pt x="4504" y="6428"/>
                  </a:lnTo>
                  <a:lnTo>
                    <a:pt x="1694" y="2348"/>
                  </a:lnTo>
                  <a:lnTo>
                    <a:pt x="885" y="1155"/>
                  </a:lnTo>
                  <a:lnTo>
                    <a:pt x="77" y="39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6" name="Google Shape;1456;p32"/>
          <p:cNvSpPr/>
          <p:nvPr/>
        </p:nvSpPr>
        <p:spPr>
          <a:xfrm rot="1880347">
            <a:off x="8805273" y="1112363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32"/>
          <p:cNvSpPr/>
          <p:nvPr/>
        </p:nvSpPr>
        <p:spPr>
          <a:xfrm rot="1988696">
            <a:off x="942817" y="194889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32"/>
          <p:cNvSpPr/>
          <p:nvPr/>
        </p:nvSpPr>
        <p:spPr>
          <a:xfrm rot="1880347">
            <a:off x="335623" y="435563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2"/>
          <p:cNvSpPr/>
          <p:nvPr/>
        </p:nvSpPr>
        <p:spPr>
          <a:xfrm rot="1988696">
            <a:off x="239667" y="1172651"/>
            <a:ext cx="216527" cy="207853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147811" flipH="1">
            <a:off x="6234397" y="1950834"/>
            <a:ext cx="4252412" cy="4496428"/>
          </a:xfrm>
          <a:custGeom>
            <a:avLst/>
            <a:gdLst/>
            <a:ahLst/>
            <a:cxnLst/>
            <a:rect l="l" t="t" r="r" b="b"/>
            <a:pathLst>
              <a:path w="14743" h="15589" extrusionOk="0">
                <a:moveTo>
                  <a:pt x="6044" y="0"/>
                </a:moveTo>
                <a:lnTo>
                  <a:pt x="5466" y="39"/>
                </a:lnTo>
                <a:lnTo>
                  <a:pt x="4889" y="116"/>
                </a:lnTo>
                <a:lnTo>
                  <a:pt x="4312" y="270"/>
                </a:lnTo>
                <a:lnTo>
                  <a:pt x="3734" y="462"/>
                </a:lnTo>
                <a:lnTo>
                  <a:pt x="3350" y="616"/>
                </a:lnTo>
                <a:lnTo>
                  <a:pt x="2965" y="847"/>
                </a:lnTo>
                <a:lnTo>
                  <a:pt x="2618" y="1116"/>
                </a:lnTo>
                <a:lnTo>
                  <a:pt x="2272" y="1463"/>
                </a:lnTo>
                <a:lnTo>
                  <a:pt x="2002" y="1848"/>
                </a:lnTo>
                <a:lnTo>
                  <a:pt x="1694" y="2233"/>
                </a:lnTo>
                <a:lnTo>
                  <a:pt x="1425" y="2733"/>
                </a:lnTo>
                <a:lnTo>
                  <a:pt x="1156" y="3233"/>
                </a:lnTo>
                <a:lnTo>
                  <a:pt x="886" y="3811"/>
                </a:lnTo>
                <a:lnTo>
                  <a:pt x="617" y="4426"/>
                </a:lnTo>
                <a:lnTo>
                  <a:pt x="386" y="5081"/>
                </a:lnTo>
                <a:lnTo>
                  <a:pt x="232" y="5774"/>
                </a:lnTo>
                <a:lnTo>
                  <a:pt x="78" y="6466"/>
                </a:lnTo>
                <a:lnTo>
                  <a:pt x="1" y="7236"/>
                </a:lnTo>
                <a:lnTo>
                  <a:pt x="1" y="8006"/>
                </a:lnTo>
                <a:lnTo>
                  <a:pt x="39" y="8776"/>
                </a:lnTo>
                <a:lnTo>
                  <a:pt x="193" y="9584"/>
                </a:lnTo>
                <a:lnTo>
                  <a:pt x="386" y="10392"/>
                </a:lnTo>
                <a:lnTo>
                  <a:pt x="540" y="10777"/>
                </a:lnTo>
                <a:lnTo>
                  <a:pt x="732" y="11201"/>
                </a:lnTo>
                <a:lnTo>
                  <a:pt x="925" y="11586"/>
                </a:lnTo>
                <a:lnTo>
                  <a:pt x="1156" y="12009"/>
                </a:lnTo>
                <a:lnTo>
                  <a:pt x="1464" y="12509"/>
                </a:lnTo>
                <a:lnTo>
                  <a:pt x="1810" y="12971"/>
                </a:lnTo>
                <a:lnTo>
                  <a:pt x="2233" y="13395"/>
                </a:lnTo>
                <a:lnTo>
                  <a:pt x="2618" y="13780"/>
                </a:lnTo>
                <a:lnTo>
                  <a:pt x="3080" y="14126"/>
                </a:lnTo>
                <a:lnTo>
                  <a:pt x="3542" y="14434"/>
                </a:lnTo>
                <a:lnTo>
                  <a:pt x="4004" y="14703"/>
                </a:lnTo>
                <a:lnTo>
                  <a:pt x="4504" y="14934"/>
                </a:lnTo>
                <a:lnTo>
                  <a:pt x="5005" y="15165"/>
                </a:lnTo>
                <a:lnTo>
                  <a:pt x="5505" y="15319"/>
                </a:lnTo>
                <a:lnTo>
                  <a:pt x="6044" y="15435"/>
                </a:lnTo>
                <a:lnTo>
                  <a:pt x="6583" y="15512"/>
                </a:lnTo>
                <a:lnTo>
                  <a:pt x="7122" y="15589"/>
                </a:lnTo>
                <a:lnTo>
                  <a:pt x="8199" y="15589"/>
                </a:lnTo>
                <a:lnTo>
                  <a:pt x="8738" y="15512"/>
                </a:lnTo>
                <a:lnTo>
                  <a:pt x="9238" y="15435"/>
                </a:lnTo>
                <a:lnTo>
                  <a:pt x="9777" y="15319"/>
                </a:lnTo>
                <a:lnTo>
                  <a:pt x="10278" y="15165"/>
                </a:lnTo>
                <a:lnTo>
                  <a:pt x="10778" y="15011"/>
                </a:lnTo>
                <a:lnTo>
                  <a:pt x="11240" y="14780"/>
                </a:lnTo>
                <a:lnTo>
                  <a:pt x="11702" y="14549"/>
                </a:lnTo>
                <a:lnTo>
                  <a:pt x="12125" y="14280"/>
                </a:lnTo>
                <a:lnTo>
                  <a:pt x="12549" y="13972"/>
                </a:lnTo>
                <a:lnTo>
                  <a:pt x="12934" y="13626"/>
                </a:lnTo>
                <a:lnTo>
                  <a:pt x="13280" y="13279"/>
                </a:lnTo>
                <a:lnTo>
                  <a:pt x="13626" y="12856"/>
                </a:lnTo>
                <a:lnTo>
                  <a:pt x="13934" y="12432"/>
                </a:lnTo>
                <a:lnTo>
                  <a:pt x="14165" y="12009"/>
                </a:lnTo>
                <a:lnTo>
                  <a:pt x="14396" y="11509"/>
                </a:lnTo>
                <a:lnTo>
                  <a:pt x="14589" y="11008"/>
                </a:lnTo>
                <a:lnTo>
                  <a:pt x="14704" y="10469"/>
                </a:lnTo>
                <a:lnTo>
                  <a:pt x="14743" y="10161"/>
                </a:lnTo>
                <a:lnTo>
                  <a:pt x="14704" y="9854"/>
                </a:lnTo>
                <a:lnTo>
                  <a:pt x="14589" y="9276"/>
                </a:lnTo>
                <a:lnTo>
                  <a:pt x="14512" y="8930"/>
                </a:lnTo>
                <a:lnTo>
                  <a:pt x="14396" y="8583"/>
                </a:lnTo>
                <a:lnTo>
                  <a:pt x="14204" y="8275"/>
                </a:lnTo>
                <a:lnTo>
                  <a:pt x="14011" y="7968"/>
                </a:lnTo>
                <a:lnTo>
                  <a:pt x="13819" y="7698"/>
                </a:lnTo>
                <a:lnTo>
                  <a:pt x="13588" y="7467"/>
                </a:lnTo>
                <a:lnTo>
                  <a:pt x="13318" y="7275"/>
                </a:lnTo>
                <a:lnTo>
                  <a:pt x="13049" y="7082"/>
                </a:lnTo>
                <a:lnTo>
                  <a:pt x="12510" y="6736"/>
                </a:lnTo>
                <a:lnTo>
                  <a:pt x="11971" y="6428"/>
                </a:lnTo>
                <a:lnTo>
                  <a:pt x="11509" y="6082"/>
                </a:lnTo>
                <a:lnTo>
                  <a:pt x="11278" y="5928"/>
                </a:lnTo>
                <a:lnTo>
                  <a:pt x="11086" y="5697"/>
                </a:lnTo>
                <a:lnTo>
                  <a:pt x="10894" y="5466"/>
                </a:lnTo>
                <a:lnTo>
                  <a:pt x="10701" y="5235"/>
                </a:lnTo>
                <a:lnTo>
                  <a:pt x="10586" y="4965"/>
                </a:lnTo>
                <a:lnTo>
                  <a:pt x="10470" y="4657"/>
                </a:lnTo>
                <a:lnTo>
                  <a:pt x="10316" y="4042"/>
                </a:lnTo>
                <a:lnTo>
                  <a:pt x="10162" y="3426"/>
                </a:lnTo>
                <a:lnTo>
                  <a:pt x="10047" y="2810"/>
                </a:lnTo>
                <a:lnTo>
                  <a:pt x="9854" y="2233"/>
                </a:lnTo>
                <a:lnTo>
                  <a:pt x="9739" y="1925"/>
                </a:lnTo>
                <a:lnTo>
                  <a:pt x="9623" y="1655"/>
                </a:lnTo>
                <a:lnTo>
                  <a:pt x="9431" y="1386"/>
                </a:lnTo>
                <a:lnTo>
                  <a:pt x="9238" y="1155"/>
                </a:lnTo>
                <a:lnTo>
                  <a:pt x="9008" y="924"/>
                </a:lnTo>
                <a:lnTo>
                  <a:pt x="8777" y="731"/>
                </a:lnTo>
                <a:lnTo>
                  <a:pt x="8507" y="577"/>
                </a:lnTo>
                <a:lnTo>
                  <a:pt x="8238" y="424"/>
                </a:lnTo>
                <a:lnTo>
                  <a:pt x="7699" y="231"/>
                </a:lnTo>
                <a:lnTo>
                  <a:pt x="7160" y="116"/>
                </a:lnTo>
                <a:lnTo>
                  <a:pt x="6583" y="39"/>
                </a:lnTo>
                <a:lnTo>
                  <a:pt x="6044" y="0"/>
                </a:lnTo>
                <a:close/>
              </a:path>
            </a:pathLst>
          </a:custGeom>
          <a:solidFill>
            <a:srgbClr val="80C1C1">
              <a:alpha val="2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680250" y="1378200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879775" y="4704300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411641">
            <a:off x="160553" y="1921462"/>
            <a:ext cx="216557" cy="207882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384377">
            <a:off x="1143444" y="4743303"/>
            <a:ext cx="216548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86200" y="4704300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832503">
            <a:off x="160559" y="3963356"/>
            <a:ext cx="216545" cy="207870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880347">
            <a:off x="8641998" y="492375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8429275" y="4524778"/>
            <a:ext cx="512074" cy="566928"/>
            <a:chOff x="8429275" y="4524778"/>
            <a:chExt cx="512074" cy="566928"/>
          </a:xfrm>
        </p:grpSpPr>
        <p:sp>
          <p:nvSpPr>
            <p:cNvPr id="18" name="Google Shape;18;p2"/>
            <p:cNvSpPr/>
            <p:nvPr/>
          </p:nvSpPr>
          <p:spPr>
            <a:xfrm>
              <a:off x="8429275" y="4524778"/>
              <a:ext cx="512074" cy="566928"/>
            </a:xfrm>
            <a:custGeom>
              <a:avLst/>
              <a:gdLst/>
              <a:ahLst/>
              <a:cxnLst/>
              <a:rect l="l" t="t" r="r" b="b"/>
              <a:pathLst>
                <a:path w="15744" h="17514" extrusionOk="0">
                  <a:moveTo>
                    <a:pt x="15551" y="1"/>
                  </a:moveTo>
                  <a:lnTo>
                    <a:pt x="15435" y="39"/>
                  </a:lnTo>
                  <a:lnTo>
                    <a:pt x="15166" y="155"/>
                  </a:lnTo>
                  <a:lnTo>
                    <a:pt x="14819" y="347"/>
                  </a:lnTo>
                  <a:lnTo>
                    <a:pt x="14358" y="616"/>
                  </a:lnTo>
                  <a:lnTo>
                    <a:pt x="14204" y="693"/>
                  </a:lnTo>
                  <a:lnTo>
                    <a:pt x="14011" y="809"/>
                  </a:lnTo>
                  <a:lnTo>
                    <a:pt x="13049" y="1386"/>
                  </a:lnTo>
                  <a:lnTo>
                    <a:pt x="11355" y="2541"/>
                  </a:lnTo>
                  <a:lnTo>
                    <a:pt x="10547" y="3041"/>
                  </a:lnTo>
                  <a:lnTo>
                    <a:pt x="1348" y="13588"/>
                  </a:lnTo>
                  <a:lnTo>
                    <a:pt x="386" y="14704"/>
                  </a:lnTo>
                  <a:lnTo>
                    <a:pt x="232" y="14973"/>
                  </a:lnTo>
                  <a:lnTo>
                    <a:pt x="116" y="15243"/>
                  </a:lnTo>
                  <a:lnTo>
                    <a:pt x="39" y="15551"/>
                  </a:lnTo>
                  <a:lnTo>
                    <a:pt x="1" y="15974"/>
                  </a:lnTo>
                  <a:lnTo>
                    <a:pt x="1" y="16166"/>
                  </a:lnTo>
                  <a:lnTo>
                    <a:pt x="39" y="16359"/>
                  </a:lnTo>
                  <a:lnTo>
                    <a:pt x="116" y="16590"/>
                  </a:lnTo>
                  <a:lnTo>
                    <a:pt x="232" y="16782"/>
                  </a:lnTo>
                  <a:lnTo>
                    <a:pt x="386" y="16975"/>
                  </a:lnTo>
                  <a:lnTo>
                    <a:pt x="617" y="17167"/>
                  </a:lnTo>
                  <a:lnTo>
                    <a:pt x="848" y="17360"/>
                  </a:lnTo>
                  <a:lnTo>
                    <a:pt x="925" y="17360"/>
                  </a:lnTo>
                  <a:lnTo>
                    <a:pt x="1001" y="17437"/>
                  </a:lnTo>
                  <a:lnTo>
                    <a:pt x="1194" y="17475"/>
                  </a:lnTo>
                  <a:lnTo>
                    <a:pt x="1309" y="17513"/>
                  </a:lnTo>
                  <a:lnTo>
                    <a:pt x="1617" y="17513"/>
                  </a:lnTo>
                  <a:lnTo>
                    <a:pt x="1771" y="17475"/>
                  </a:lnTo>
                  <a:lnTo>
                    <a:pt x="1964" y="17398"/>
                  </a:lnTo>
                  <a:lnTo>
                    <a:pt x="2156" y="17321"/>
                  </a:lnTo>
                  <a:lnTo>
                    <a:pt x="2349" y="17206"/>
                  </a:lnTo>
                  <a:lnTo>
                    <a:pt x="2387" y="17167"/>
                  </a:lnTo>
                  <a:lnTo>
                    <a:pt x="2464" y="17129"/>
                  </a:lnTo>
                  <a:lnTo>
                    <a:pt x="2541" y="17052"/>
                  </a:lnTo>
                  <a:lnTo>
                    <a:pt x="2657" y="16975"/>
                  </a:lnTo>
                  <a:lnTo>
                    <a:pt x="2734" y="16898"/>
                  </a:lnTo>
                  <a:lnTo>
                    <a:pt x="2926" y="16705"/>
                  </a:lnTo>
                  <a:lnTo>
                    <a:pt x="3080" y="16551"/>
                  </a:lnTo>
                  <a:lnTo>
                    <a:pt x="3118" y="16474"/>
                  </a:lnTo>
                  <a:lnTo>
                    <a:pt x="3773" y="15781"/>
                  </a:lnTo>
                  <a:lnTo>
                    <a:pt x="13241" y="5543"/>
                  </a:lnTo>
                  <a:lnTo>
                    <a:pt x="13203" y="5543"/>
                  </a:lnTo>
                  <a:lnTo>
                    <a:pt x="13434" y="5312"/>
                  </a:lnTo>
                  <a:lnTo>
                    <a:pt x="13857" y="4542"/>
                  </a:lnTo>
                  <a:lnTo>
                    <a:pt x="14704" y="2810"/>
                  </a:lnTo>
                  <a:lnTo>
                    <a:pt x="15127" y="1887"/>
                  </a:lnTo>
                  <a:lnTo>
                    <a:pt x="15166" y="1810"/>
                  </a:lnTo>
                  <a:lnTo>
                    <a:pt x="15435" y="1194"/>
                  </a:lnTo>
                  <a:lnTo>
                    <a:pt x="15628" y="655"/>
                  </a:lnTo>
                  <a:lnTo>
                    <a:pt x="15743" y="270"/>
                  </a:lnTo>
                  <a:lnTo>
                    <a:pt x="15743" y="155"/>
                  </a:lnTo>
                  <a:lnTo>
                    <a:pt x="15743" y="116"/>
                  </a:lnTo>
                  <a:lnTo>
                    <a:pt x="15743" y="39"/>
                  </a:lnTo>
                  <a:lnTo>
                    <a:pt x="1570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8430776" y="4525099"/>
              <a:ext cx="509079" cy="566278"/>
              <a:chOff x="441045" y="2414403"/>
              <a:chExt cx="675260" cy="751132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extrusionOk="0">
                    <a:moveTo>
                      <a:pt x="15628" y="1"/>
                    </a:move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1045" y="2414403"/>
                <a:ext cx="675260" cy="751132"/>
              </a:xfrm>
              <a:custGeom>
                <a:avLst/>
                <a:gdLst/>
                <a:ahLst/>
                <a:cxnLst/>
                <a:rect l="l" t="t" r="r" b="b"/>
                <a:pathLst>
                  <a:path w="15744" h="17514" fill="none" extrusionOk="0">
                    <a:moveTo>
                      <a:pt x="10547" y="3041"/>
                    </a:moveTo>
                    <a:lnTo>
                      <a:pt x="386" y="14704"/>
                    </a:lnTo>
                    <a:lnTo>
                      <a:pt x="386" y="14704"/>
                    </a:lnTo>
                    <a:lnTo>
                      <a:pt x="232" y="14973"/>
                    </a:lnTo>
                    <a:lnTo>
                      <a:pt x="116" y="15243"/>
                    </a:lnTo>
                    <a:lnTo>
                      <a:pt x="39" y="15551"/>
                    </a:lnTo>
                    <a:lnTo>
                      <a:pt x="1" y="15974"/>
                    </a:lnTo>
                    <a:lnTo>
                      <a:pt x="1" y="16166"/>
                    </a:lnTo>
                    <a:lnTo>
                      <a:pt x="39" y="16359"/>
                    </a:lnTo>
                    <a:lnTo>
                      <a:pt x="116" y="16590"/>
                    </a:lnTo>
                    <a:lnTo>
                      <a:pt x="232" y="16782"/>
                    </a:lnTo>
                    <a:lnTo>
                      <a:pt x="386" y="16975"/>
                    </a:lnTo>
                    <a:lnTo>
                      <a:pt x="617" y="17167"/>
                    </a:lnTo>
                    <a:lnTo>
                      <a:pt x="617" y="17167"/>
                    </a:lnTo>
                    <a:lnTo>
                      <a:pt x="848" y="17360"/>
                    </a:lnTo>
                    <a:lnTo>
                      <a:pt x="1078" y="17437"/>
                    </a:lnTo>
                    <a:lnTo>
                      <a:pt x="1309" y="17513"/>
                    </a:lnTo>
                    <a:lnTo>
                      <a:pt x="1540" y="17513"/>
                    </a:lnTo>
                    <a:lnTo>
                      <a:pt x="1733" y="17475"/>
                    </a:lnTo>
                    <a:lnTo>
                      <a:pt x="1964" y="17398"/>
                    </a:lnTo>
                    <a:lnTo>
                      <a:pt x="2156" y="17321"/>
                    </a:lnTo>
                    <a:lnTo>
                      <a:pt x="2349" y="17206"/>
                    </a:lnTo>
                    <a:lnTo>
                      <a:pt x="2657" y="16975"/>
                    </a:lnTo>
                    <a:lnTo>
                      <a:pt x="2926" y="16705"/>
                    </a:lnTo>
                    <a:lnTo>
                      <a:pt x="3118" y="16474"/>
                    </a:lnTo>
                    <a:lnTo>
                      <a:pt x="13434" y="5312"/>
                    </a:lnTo>
                    <a:lnTo>
                      <a:pt x="13434" y="5312"/>
                    </a:lnTo>
                    <a:lnTo>
                      <a:pt x="13857" y="4542"/>
                    </a:lnTo>
                    <a:lnTo>
                      <a:pt x="14704" y="2810"/>
                    </a:lnTo>
                    <a:lnTo>
                      <a:pt x="15127" y="1887"/>
                    </a:lnTo>
                    <a:lnTo>
                      <a:pt x="15474" y="1040"/>
                    </a:lnTo>
                    <a:lnTo>
                      <a:pt x="15705" y="385"/>
                    </a:lnTo>
                    <a:lnTo>
                      <a:pt x="15743" y="155"/>
                    </a:lnTo>
                    <a:lnTo>
                      <a:pt x="15743" y="39"/>
                    </a:lnTo>
                    <a:lnTo>
                      <a:pt x="15743" y="39"/>
                    </a:lnTo>
                    <a:lnTo>
                      <a:pt x="15705" y="1"/>
                    </a:lnTo>
                    <a:lnTo>
                      <a:pt x="15628" y="1"/>
                    </a:lnTo>
                    <a:lnTo>
                      <a:pt x="15435" y="39"/>
                    </a:lnTo>
                    <a:lnTo>
                      <a:pt x="15166" y="155"/>
                    </a:lnTo>
                    <a:lnTo>
                      <a:pt x="14819" y="347"/>
                    </a:lnTo>
                    <a:lnTo>
                      <a:pt x="14011" y="809"/>
                    </a:lnTo>
                    <a:lnTo>
                      <a:pt x="13049" y="1386"/>
                    </a:lnTo>
                    <a:lnTo>
                      <a:pt x="11355" y="2541"/>
                    </a:lnTo>
                    <a:lnTo>
                      <a:pt x="10547" y="30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50212" y="2414403"/>
                <a:ext cx="66093" cy="77626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810" extrusionOk="0">
                    <a:moveTo>
                      <a:pt x="1386" y="1"/>
                    </a:moveTo>
                    <a:lnTo>
                      <a:pt x="1040" y="155"/>
                    </a:lnTo>
                    <a:lnTo>
                      <a:pt x="578" y="385"/>
                    </a:lnTo>
                    <a:lnTo>
                      <a:pt x="1" y="693"/>
                    </a:lnTo>
                    <a:lnTo>
                      <a:pt x="155" y="1001"/>
                    </a:lnTo>
                    <a:lnTo>
                      <a:pt x="308" y="1232"/>
                    </a:lnTo>
                    <a:lnTo>
                      <a:pt x="501" y="1463"/>
                    </a:lnTo>
                    <a:lnTo>
                      <a:pt x="732" y="1656"/>
                    </a:lnTo>
                    <a:lnTo>
                      <a:pt x="963" y="1810"/>
                    </a:lnTo>
                    <a:lnTo>
                      <a:pt x="1232" y="1194"/>
                    </a:lnTo>
                    <a:lnTo>
                      <a:pt x="1425" y="655"/>
                    </a:lnTo>
                    <a:lnTo>
                      <a:pt x="1540" y="270"/>
                    </a:lnTo>
                    <a:lnTo>
                      <a:pt x="1540" y="116"/>
                    </a:lnTo>
                    <a:lnTo>
                      <a:pt x="1540" y="39"/>
                    </a:lnTo>
                    <a:lnTo>
                      <a:pt x="1502" y="1"/>
                    </a:ln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41045" y="3031768"/>
                <a:ext cx="132101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3119" extrusionOk="0">
                    <a:moveTo>
                      <a:pt x="655" y="1"/>
                    </a:moveTo>
                    <a:lnTo>
                      <a:pt x="386" y="309"/>
                    </a:lnTo>
                    <a:lnTo>
                      <a:pt x="232" y="578"/>
                    </a:lnTo>
                    <a:lnTo>
                      <a:pt x="116" y="848"/>
                    </a:lnTo>
                    <a:lnTo>
                      <a:pt x="39" y="1156"/>
                    </a:lnTo>
                    <a:lnTo>
                      <a:pt x="1" y="1579"/>
                    </a:lnTo>
                    <a:lnTo>
                      <a:pt x="1" y="1771"/>
                    </a:lnTo>
                    <a:lnTo>
                      <a:pt x="39" y="1964"/>
                    </a:lnTo>
                    <a:lnTo>
                      <a:pt x="116" y="2195"/>
                    </a:lnTo>
                    <a:lnTo>
                      <a:pt x="232" y="2387"/>
                    </a:lnTo>
                    <a:lnTo>
                      <a:pt x="386" y="2580"/>
                    </a:lnTo>
                    <a:lnTo>
                      <a:pt x="617" y="2772"/>
                    </a:lnTo>
                    <a:lnTo>
                      <a:pt x="809" y="2926"/>
                    </a:lnTo>
                    <a:lnTo>
                      <a:pt x="1001" y="3042"/>
                    </a:lnTo>
                    <a:lnTo>
                      <a:pt x="1194" y="3080"/>
                    </a:lnTo>
                    <a:lnTo>
                      <a:pt x="1425" y="3118"/>
                    </a:lnTo>
                    <a:lnTo>
                      <a:pt x="1617" y="3118"/>
                    </a:lnTo>
                    <a:lnTo>
                      <a:pt x="1771" y="3080"/>
                    </a:lnTo>
                    <a:lnTo>
                      <a:pt x="2156" y="2926"/>
                    </a:lnTo>
                    <a:lnTo>
                      <a:pt x="2464" y="2734"/>
                    </a:lnTo>
                    <a:lnTo>
                      <a:pt x="2734" y="2503"/>
                    </a:lnTo>
                    <a:lnTo>
                      <a:pt x="3080" y="2156"/>
                    </a:lnTo>
                    <a:lnTo>
                      <a:pt x="2426" y="1771"/>
                    </a:lnTo>
                    <a:lnTo>
                      <a:pt x="1848" y="1309"/>
                    </a:lnTo>
                    <a:lnTo>
                      <a:pt x="1540" y="1002"/>
                    </a:lnTo>
                    <a:lnTo>
                      <a:pt x="1232" y="694"/>
                    </a:lnTo>
                    <a:lnTo>
                      <a:pt x="925" y="347"/>
                    </a:lnTo>
                    <a:lnTo>
                      <a:pt x="6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extrusionOk="0">
                    <a:moveTo>
                      <a:pt x="9277" y="1"/>
                    </a:moveTo>
                    <a:lnTo>
                      <a:pt x="9200" y="39"/>
                    </a:lnTo>
                    <a:lnTo>
                      <a:pt x="1" y="10586"/>
                    </a:ln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98818" y="2543151"/>
                <a:ext cx="510177" cy="548102"/>
              </a:xfrm>
              <a:custGeom>
                <a:avLst/>
                <a:gdLst/>
                <a:ahLst/>
                <a:cxnLst/>
                <a:rect l="l" t="t" r="r" b="b"/>
                <a:pathLst>
                  <a:path w="11895" h="12780" fill="none" extrusionOk="0">
                    <a:moveTo>
                      <a:pt x="501" y="11201"/>
                    </a:moveTo>
                    <a:lnTo>
                      <a:pt x="501" y="11201"/>
                    </a:lnTo>
                    <a:lnTo>
                      <a:pt x="809" y="11548"/>
                    </a:lnTo>
                    <a:lnTo>
                      <a:pt x="1156" y="11894"/>
                    </a:lnTo>
                    <a:lnTo>
                      <a:pt x="1541" y="12202"/>
                    </a:lnTo>
                    <a:lnTo>
                      <a:pt x="1925" y="12472"/>
                    </a:lnTo>
                    <a:lnTo>
                      <a:pt x="1925" y="12472"/>
                    </a:lnTo>
                    <a:lnTo>
                      <a:pt x="2426" y="12779"/>
                    </a:lnTo>
                    <a:lnTo>
                      <a:pt x="11894" y="2541"/>
                    </a:lnTo>
                    <a:lnTo>
                      <a:pt x="11894" y="2541"/>
                    </a:lnTo>
                    <a:lnTo>
                      <a:pt x="11625" y="2541"/>
                    </a:lnTo>
                    <a:lnTo>
                      <a:pt x="11394" y="2464"/>
                    </a:lnTo>
                    <a:lnTo>
                      <a:pt x="11394" y="2464"/>
                    </a:lnTo>
                    <a:lnTo>
                      <a:pt x="11317" y="2426"/>
                    </a:lnTo>
                    <a:lnTo>
                      <a:pt x="11240" y="2349"/>
                    </a:lnTo>
                    <a:lnTo>
                      <a:pt x="11163" y="2195"/>
                    </a:lnTo>
                    <a:lnTo>
                      <a:pt x="11163" y="2002"/>
                    </a:lnTo>
                    <a:lnTo>
                      <a:pt x="11202" y="1810"/>
                    </a:lnTo>
                    <a:lnTo>
                      <a:pt x="11202" y="1810"/>
                    </a:lnTo>
                    <a:lnTo>
                      <a:pt x="11009" y="1925"/>
                    </a:lnTo>
                    <a:lnTo>
                      <a:pt x="10778" y="2041"/>
                    </a:lnTo>
                    <a:lnTo>
                      <a:pt x="10778" y="2041"/>
                    </a:lnTo>
                    <a:lnTo>
                      <a:pt x="10586" y="2118"/>
                    </a:lnTo>
                    <a:lnTo>
                      <a:pt x="10355" y="2118"/>
                    </a:lnTo>
                    <a:lnTo>
                      <a:pt x="10124" y="2041"/>
                    </a:lnTo>
                    <a:lnTo>
                      <a:pt x="10047" y="2002"/>
                    </a:lnTo>
                    <a:lnTo>
                      <a:pt x="9970" y="1925"/>
                    </a:lnTo>
                    <a:lnTo>
                      <a:pt x="9970" y="1925"/>
                    </a:lnTo>
                    <a:lnTo>
                      <a:pt x="9893" y="1771"/>
                    </a:lnTo>
                    <a:lnTo>
                      <a:pt x="9854" y="1617"/>
                    </a:lnTo>
                    <a:lnTo>
                      <a:pt x="9893" y="1425"/>
                    </a:lnTo>
                    <a:lnTo>
                      <a:pt x="9970" y="1271"/>
                    </a:lnTo>
                    <a:lnTo>
                      <a:pt x="9970" y="1271"/>
                    </a:lnTo>
                    <a:lnTo>
                      <a:pt x="9854" y="1348"/>
                    </a:lnTo>
                    <a:lnTo>
                      <a:pt x="9739" y="1348"/>
                    </a:lnTo>
                    <a:lnTo>
                      <a:pt x="9739" y="1348"/>
                    </a:lnTo>
                    <a:lnTo>
                      <a:pt x="9623" y="1348"/>
                    </a:lnTo>
                    <a:lnTo>
                      <a:pt x="9546" y="1309"/>
                    </a:lnTo>
                    <a:lnTo>
                      <a:pt x="9354" y="1194"/>
                    </a:lnTo>
                    <a:lnTo>
                      <a:pt x="9239" y="1040"/>
                    </a:lnTo>
                    <a:lnTo>
                      <a:pt x="9162" y="848"/>
                    </a:lnTo>
                    <a:lnTo>
                      <a:pt x="9162" y="848"/>
                    </a:lnTo>
                    <a:lnTo>
                      <a:pt x="9162" y="655"/>
                    </a:lnTo>
                    <a:lnTo>
                      <a:pt x="9162" y="424"/>
                    </a:lnTo>
                    <a:lnTo>
                      <a:pt x="9200" y="193"/>
                    </a:lnTo>
                    <a:lnTo>
                      <a:pt x="9277" y="1"/>
                    </a:lnTo>
                    <a:lnTo>
                      <a:pt x="9277" y="1"/>
                    </a:lnTo>
                    <a:lnTo>
                      <a:pt x="9200" y="39"/>
                    </a:lnTo>
                    <a:lnTo>
                      <a:pt x="1" y="10586"/>
                    </a:lnTo>
                    <a:lnTo>
                      <a:pt x="1" y="10586"/>
                    </a:lnTo>
                    <a:lnTo>
                      <a:pt x="501" y="11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1751" y="2600920"/>
                <a:ext cx="383051" cy="440798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10278" extrusionOk="0">
                    <a:moveTo>
                      <a:pt x="8892" y="1"/>
                    </a:moveTo>
                    <a:lnTo>
                      <a:pt x="8391" y="463"/>
                    </a:lnTo>
                    <a:lnTo>
                      <a:pt x="7930" y="963"/>
                    </a:lnTo>
                    <a:lnTo>
                      <a:pt x="7044" y="1925"/>
                    </a:lnTo>
                    <a:lnTo>
                      <a:pt x="5235" y="3888"/>
                    </a:lnTo>
                    <a:lnTo>
                      <a:pt x="3503" y="5890"/>
                    </a:lnTo>
                    <a:lnTo>
                      <a:pt x="1810" y="7930"/>
                    </a:lnTo>
                    <a:lnTo>
                      <a:pt x="1" y="10239"/>
                    </a:lnTo>
                    <a:lnTo>
                      <a:pt x="1" y="10278"/>
                    </a:lnTo>
                    <a:lnTo>
                      <a:pt x="78" y="10278"/>
                    </a:lnTo>
                    <a:lnTo>
                      <a:pt x="1733" y="8199"/>
                    </a:lnTo>
                    <a:lnTo>
                      <a:pt x="3388" y="6159"/>
                    </a:lnTo>
                    <a:lnTo>
                      <a:pt x="5120" y="4158"/>
                    </a:lnTo>
                    <a:lnTo>
                      <a:pt x="6890" y="2195"/>
                    </a:lnTo>
                    <a:lnTo>
                      <a:pt x="7891" y="1117"/>
                    </a:lnTo>
                    <a:lnTo>
                      <a:pt x="8430" y="578"/>
                    </a:lnTo>
                    <a:lnTo>
                      <a:pt x="8930" y="39"/>
                    </a:lnTo>
                    <a:lnTo>
                      <a:pt x="893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68171" y="2632314"/>
                <a:ext cx="407798" cy="427588"/>
              </a:xfrm>
              <a:custGeom>
                <a:avLst/>
                <a:gdLst/>
                <a:ahLst/>
                <a:cxnLst/>
                <a:rect l="l" t="t" r="r" b="b"/>
                <a:pathLst>
                  <a:path w="9508" h="9970" extrusionOk="0">
                    <a:moveTo>
                      <a:pt x="9508" y="0"/>
                    </a:moveTo>
                    <a:lnTo>
                      <a:pt x="8507" y="924"/>
                    </a:lnTo>
                    <a:lnTo>
                      <a:pt x="7583" y="1886"/>
                    </a:lnTo>
                    <a:lnTo>
                      <a:pt x="5697" y="3811"/>
                    </a:lnTo>
                    <a:lnTo>
                      <a:pt x="3849" y="5735"/>
                    </a:lnTo>
                    <a:lnTo>
                      <a:pt x="2040" y="7660"/>
                    </a:lnTo>
                    <a:lnTo>
                      <a:pt x="0" y="9892"/>
                    </a:lnTo>
                    <a:lnTo>
                      <a:pt x="0" y="9931"/>
                    </a:lnTo>
                    <a:lnTo>
                      <a:pt x="39" y="9969"/>
                    </a:lnTo>
                    <a:lnTo>
                      <a:pt x="77" y="9969"/>
                    </a:lnTo>
                    <a:lnTo>
                      <a:pt x="1886" y="8006"/>
                    </a:lnTo>
                    <a:lnTo>
                      <a:pt x="3696" y="6043"/>
                    </a:lnTo>
                    <a:lnTo>
                      <a:pt x="5543" y="4080"/>
                    </a:lnTo>
                    <a:lnTo>
                      <a:pt x="7429" y="2156"/>
                    </a:lnTo>
                    <a:lnTo>
                      <a:pt x="8468" y="1116"/>
                    </a:lnTo>
                    <a:lnTo>
                      <a:pt x="950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Google Shape;28;p2"/>
          <p:cNvSpPr/>
          <p:nvPr/>
        </p:nvSpPr>
        <p:spPr>
          <a:xfrm rot="1880347">
            <a:off x="2212623" y="4115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8603725" y="2222875"/>
            <a:ext cx="566800" cy="674575"/>
            <a:chOff x="3518425" y="1005150"/>
            <a:chExt cx="566800" cy="674575"/>
          </a:xfrm>
        </p:grpSpPr>
        <p:sp>
          <p:nvSpPr>
            <p:cNvPr id="30" name="Google Shape;30;p2"/>
            <p:cNvSpPr/>
            <p:nvPr/>
          </p:nvSpPr>
          <p:spPr>
            <a:xfrm>
              <a:off x="3518425" y="1005150"/>
              <a:ext cx="566800" cy="674575"/>
            </a:xfrm>
            <a:custGeom>
              <a:avLst/>
              <a:gdLst/>
              <a:ahLst/>
              <a:cxnLst/>
              <a:rect l="l" t="t" r="r" b="b"/>
              <a:pathLst>
                <a:path w="22672" h="26983" extrusionOk="0">
                  <a:moveTo>
                    <a:pt x="5428" y="1"/>
                  </a:moveTo>
                  <a:lnTo>
                    <a:pt x="5004" y="732"/>
                  </a:lnTo>
                  <a:lnTo>
                    <a:pt x="4542" y="1579"/>
                  </a:lnTo>
                  <a:lnTo>
                    <a:pt x="4003" y="2695"/>
                  </a:lnTo>
                  <a:lnTo>
                    <a:pt x="3426" y="4004"/>
                  </a:lnTo>
                  <a:lnTo>
                    <a:pt x="2810" y="5466"/>
                  </a:lnTo>
                  <a:lnTo>
                    <a:pt x="2541" y="6275"/>
                  </a:lnTo>
                  <a:lnTo>
                    <a:pt x="2271" y="7083"/>
                  </a:lnTo>
                  <a:lnTo>
                    <a:pt x="2002" y="7891"/>
                  </a:lnTo>
                  <a:lnTo>
                    <a:pt x="1810" y="8738"/>
                  </a:lnTo>
                  <a:lnTo>
                    <a:pt x="1463" y="10085"/>
                  </a:lnTo>
                  <a:lnTo>
                    <a:pt x="1194" y="11394"/>
                  </a:lnTo>
                  <a:lnTo>
                    <a:pt x="963" y="12703"/>
                  </a:lnTo>
                  <a:lnTo>
                    <a:pt x="732" y="13934"/>
                  </a:lnTo>
                  <a:lnTo>
                    <a:pt x="424" y="16244"/>
                  </a:lnTo>
                  <a:lnTo>
                    <a:pt x="193" y="18322"/>
                  </a:lnTo>
                  <a:lnTo>
                    <a:pt x="78" y="20016"/>
                  </a:lnTo>
                  <a:lnTo>
                    <a:pt x="1" y="21324"/>
                  </a:lnTo>
                  <a:lnTo>
                    <a:pt x="1" y="22440"/>
                  </a:lnTo>
                  <a:lnTo>
                    <a:pt x="12818" y="26982"/>
                  </a:lnTo>
                  <a:lnTo>
                    <a:pt x="13010" y="26059"/>
                  </a:lnTo>
                  <a:lnTo>
                    <a:pt x="13280" y="24942"/>
                  </a:lnTo>
                  <a:lnTo>
                    <a:pt x="13703" y="23403"/>
                  </a:lnTo>
                  <a:lnTo>
                    <a:pt x="14319" y="21478"/>
                  </a:lnTo>
                  <a:lnTo>
                    <a:pt x="15089" y="19169"/>
                  </a:lnTo>
                  <a:lnTo>
                    <a:pt x="16089" y="16475"/>
                  </a:lnTo>
                  <a:lnTo>
                    <a:pt x="16667" y="15012"/>
                  </a:lnTo>
                  <a:lnTo>
                    <a:pt x="17321" y="13472"/>
                  </a:lnTo>
                  <a:lnTo>
                    <a:pt x="17744" y="12587"/>
                  </a:lnTo>
                  <a:lnTo>
                    <a:pt x="18168" y="11740"/>
                  </a:lnTo>
                  <a:lnTo>
                    <a:pt x="18591" y="10932"/>
                  </a:lnTo>
                  <a:lnTo>
                    <a:pt x="19053" y="10201"/>
                  </a:lnTo>
                  <a:lnTo>
                    <a:pt x="19515" y="9508"/>
                  </a:lnTo>
                  <a:lnTo>
                    <a:pt x="19938" y="8892"/>
                  </a:lnTo>
                  <a:lnTo>
                    <a:pt x="20785" y="7814"/>
                  </a:lnTo>
                  <a:lnTo>
                    <a:pt x="21516" y="6968"/>
                  </a:lnTo>
                  <a:lnTo>
                    <a:pt x="22132" y="6352"/>
                  </a:lnTo>
                  <a:lnTo>
                    <a:pt x="22671" y="5851"/>
                  </a:lnTo>
                  <a:lnTo>
                    <a:pt x="54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18425" y="1005150"/>
              <a:ext cx="566800" cy="674575"/>
            </a:xfrm>
            <a:custGeom>
              <a:avLst/>
              <a:gdLst/>
              <a:ahLst/>
              <a:cxnLst/>
              <a:rect l="l" t="t" r="r" b="b"/>
              <a:pathLst>
                <a:path w="22672" h="26983" fill="none" extrusionOk="0">
                  <a:moveTo>
                    <a:pt x="12818" y="26982"/>
                  </a:moveTo>
                  <a:lnTo>
                    <a:pt x="12818" y="26982"/>
                  </a:lnTo>
                  <a:lnTo>
                    <a:pt x="13010" y="26059"/>
                  </a:lnTo>
                  <a:lnTo>
                    <a:pt x="13280" y="24942"/>
                  </a:lnTo>
                  <a:lnTo>
                    <a:pt x="13703" y="23403"/>
                  </a:lnTo>
                  <a:lnTo>
                    <a:pt x="14319" y="21478"/>
                  </a:lnTo>
                  <a:lnTo>
                    <a:pt x="15089" y="19169"/>
                  </a:lnTo>
                  <a:lnTo>
                    <a:pt x="16089" y="16475"/>
                  </a:lnTo>
                  <a:lnTo>
                    <a:pt x="16667" y="15012"/>
                  </a:lnTo>
                  <a:lnTo>
                    <a:pt x="17321" y="13472"/>
                  </a:lnTo>
                  <a:lnTo>
                    <a:pt x="17321" y="13472"/>
                  </a:lnTo>
                  <a:lnTo>
                    <a:pt x="17744" y="12587"/>
                  </a:lnTo>
                  <a:lnTo>
                    <a:pt x="18168" y="11740"/>
                  </a:lnTo>
                  <a:lnTo>
                    <a:pt x="18591" y="10932"/>
                  </a:lnTo>
                  <a:lnTo>
                    <a:pt x="19053" y="10201"/>
                  </a:lnTo>
                  <a:lnTo>
                    <a:pt x="19515" y="9508"/>
                  </a:lnTo>
                  <a:lnTo>
                    <a:pt x="19938" y="8892"/>
                  </a:lnTo>
                  <a:lnTo>
                    <a:pt x="20785" y="7814"/>
                  </a:lnTo>
                  <a:lnTo>
                    <a:pt x="21516" y="6968"/>
                  </a:lnTo>
                  <a:lnTo>
                    <a:pt x="22132" y="6352"/>
                  </a:lnTo>
                  <a:lnTo>
                    <a:pt x="22671" y="5851"/>
                  </a:lnTo>
                  <a:lnTo>
                    <a:pt x="5428" y="1"/>
                  </a:lnTo>
                  <a:lnTo>
                    <a:pt x="5428" y="1"/>
                  </a:lnTo>
                  <a:lnTo>
                    <a:pt x="5004" y="732"/>
                  </a:lnTo>
                  <a:lnTo>
                    <a:pt x="4542" y="1579"/>
                  </a:lnTo>
                  <a:lnTo>
                    <a:pt x="4003" y="2695"/>
                  </a:lnTo>
                  <a:lnTo>
                    <a:pt x="3426" y="4004"/>
                  </a:lnTo>
                  <a:lnTo>
                    <a:pt x="2810" y="5466"/>
                  </a:lnTo>
                  <a:lnTo>
                    <a:pt x="2541" y="6275"/>
                  </a:lnTo>
                  <a:lnTo>
                    <a:pt x="2271" y="7083"/>
                  </a:lnTo>
                  <a:lnTo>
                    <a:pt x="2002" y="7891"/>
                  </a:lnTo>
                  <a:lnTo>
                    <a:pt x="1810" y="8738"/>
                  </a:lnTo>
                  <a:lnTo>
                    <a:pt x="1810" y="8738"/>
                  </a:lnTo>
                  <a:lnTo>
                    <a:pt x="1463" y="10085"/>
                  </a:lnTo>
                  <a:lnTo>
                    <a:pt x="1194" y="11394"/>
                  </a:lnTo>
                  <a:lnTo>
                    <a:pt x="963" y="12703"/>
                  </a:lnTo>
                  <a:lnTo>
                    <a:pt x="732" y="13934"/>
                  </a:lnTo>
                  <a:lnTo>
                    <a:pt x="424" y="16244"/>
                  </a:lnTo>
                  <a:lnTo>
                    <a:pt x="193" y="18322"/>
                  </a:lnTo>
                  <a:lnTo>
                    <a:pt x="78" y="20016"/>
                  </a:lnTo>
                  <a:lnTo>
                    <a:pt x="1" y="21324"/>
                  </a:lnTo>
                  <a:lnTo>
                    <a:pt x="1" y="22440"/>
                  </a:lnTo>
                  <a:lnTo>
                    <a:pt x="12818" y="269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55075" y="1085025"/>
              <a:ext cx="327175" cy="102975"/>
            </a:xfrm>
            <a:custGeom>
              <a:avLst/>
              <a:gdLst/>
              <a:ahLst/>
              <a:cxnLst/>
              <a:rect l="l" t="t" r="r" b="b"/>
              <a:pathLst>
                <a:path w="13087" h="4119" extrusionOk="0">
                  <a:moveTo>
                    <a:pt x="39" y="1"/>
                  </a:moveTo>
                  <a:lnTo>
                    <a:pt x="0" y="39"/>
                  </a:lnTo>
                  <a:lnTo>
                    <a:pt x="39" y="39"/>
                  </a:lnTo>
                  <a:lnTo>
                    <a:pt x="1309" y="385"/>
                  </a:lnTo>
                  <a:lnTo>
                    <a:pt x="2579" y="732"/>
                  </a:lnTo>
                  <a:lnTo>
                    <a:pt x="5158" y="1425"/>
                  </a:lnTo>
                  <a:lnTo>
                    <a:pt x="7698" y="2233"/>
                  </a:lnTo>
                  <a:lnTo>
                    <a:pt x="10200" y="3041"/>
                  </a:lnTo>
                  <a:lnTo>
                    <a:pt x="13010" y="4080"/>
                  </a:lnTo>
                  <a:lnTo>
                    <a:pt x="13048" y="4119"/>
                  </a:lnTo>
                  <a:lnTo>
                    <a:pt x="13087" y="4080"/>
                  </a:lnTo>
                  <a:lnTo>
                    <a:pt x="13087" y="4042"/>
                  </a:lnTo>
                  <a:lnTo>
                    <a:pt x="13087" y="4003"/>
                  </a:lnTo>
                  <a:lnTo>
                    <a:pt x="13048" y="3965"/>
                  </a:lnTo>
                  <a:lnTo>
                    <a:pt x="10546" y="3041"/>
                  </a:lnTo>
                  <a:lnTo>
                    <a:pt x="8045" y="2194"/>
                  </a:lnTo>
                  <a:lnTo>
                    <a:pt x="5504" y="1425"/>
                  </a:lnTo>
                  <a:lnTo>
                    <a:pt x="2964" y="693"/>
                  </a:lnTo>
                  <a:lnTo>
                    <a:pt x="1501" y="308"/>
                  </a:lnTo>
                  <a:lnTo>
                    <a:pt x="770" y="154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34850" y="1151425"/>
              <a:ext cx="306025" cy="97200"/>
            </a:xfrm>
            <a:custGeom>
              <a:avLst/>
              <a:gdLst/>
              <a:ahLst/>
              <a:cxnLst/>
              <a:rect l="l" t="t" r="r" b="b"/>
              <a:pathLst>
                <a:path w="12241" h="3888" extrusionOk="0">
                  <a:moveTo>
                    <a:pt x="39" y="0"/>
                  </a:moveTo>
                  <a:lnTo>
                    <a:pt x="1" y="39"/>
                  </a:lnTo>
                  <a:lnTo>
                    <a:pt x="39" y="39"/>
                  </a:lnTo>
                  <a:lnTo>
                    <a:pt x="2349" y="924"/>
                  </a:lnTo>
                  <a:lnTo>
                    <a:pt x="4697" y="1732"/>
                  </a:lnTo>
                  <a:lnTo>
                    <a:pt x="7083" y="2464"/>
                  </a:lnTo>
                  <a:lnTo>
                    <a:pt x="9469" y="3156"/>
                  </a:lnTo>
                  <a:lnTo>
                    <a:pt x="12164" y="3888"/>
                  </a:lnTo>
                  <a:lnTo>
                    <a:pt x="12202" y="3888"/>
                  </a:lnTo>
                  <a:lnTo>
                    <a:pt x="12241" y="3849"/>
                  </a:lnTo>
                  <a:lnTo>
                    <a:pt x="12241" y="3811"/>
                  </a:lnTo>
                  <a:lnTo>
                    <a:pt x="12241" y="3772"/>
                  </a:lnTo>
                  <a:lnTo>
                    <a:pt x="12202" y="3734"/>
                  </a:lnTo>
                  <a:lnTo>
                    <a:pt x="9816" y="3080"/>
                  </a:lnTo>
                  <a:lnTo>
                    <a:pt x="7429" y="2387"/>
                  </a:lnTo>
                  <a:lnTo>
                    <a:pt x="5043" y="1694"/>
                  </a:lnTo>
                  <a:lnTo>
                    <a:pt x="2695" y="9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611775" y="1229350"/>
              <a:ext cx="293500" cy="110700"/>
            </a:xfrm>
            <a:custGeom>
              <a:avLst/>
              <a:gdLst/>
              <a:ahLst/>
              <a:cxnLst/>
              <a:rect l="l" t="t" r="r" b="b"/>
              <a:pathLst>
                <a:path w="11740" h="4428" extrusionOk="0">
                  <a:moveTo>
                    <a:pt x="0" y="1"/>
                  </a:moveTo>
                  <a:lnTo>
                    <a:pt x="0" y="39"/>
                  </a:lnTo>
                  <a:lnTo>
                    <a:pt x="2232" y="1002"/>
                  </a:lnTo>
                  <a:lnTo>
                    <a:pt x="4465" y="1887"/>
                  </a:lnTo>
                  <a:lnTo>
                    <a:pt x="6736" y="2734"/>
                  </a:lnTo>
                  <a:lnTo>
                    <a:pt x="9045" y="3542"/>
                  </a:lnTo>
                  <a:lnTo>
                    <a:pt x="10354" y="4004"/>
                  </a:lnTo>
                  <a:lnTo>
                    <a:pt x="11008" y="4235"/>
                  </a:lnTo>
                  <a:lnTo>
                    <a:pt x="11663" y="4427"/>
                  </a:lnTo>
                  <a:lnTo>
                    <a:pt x="11701" y="4389"/>
                  </a:lnTo>
                  <a:lnTo>
                    <a:pt x="11740" y="4350"/>
                  </a:lnTo>
                  <a:lnTo>
                    <a:pt x="11740" y="4312"/>
                  </a:lnTo>
                  <a:lnTo>
                    <a:pt x="11701" y="4273"/>
                  </a:lnTo>
                  <a:lnTo>
                    <a:pt x="10546" y="3888"/>
                  </a:lnTo>
                  <a:lnTo>
                    <a:pt x="9392" y="3542"/>
                  </a:lnTo>
                  <a:lnTo>
                    <a:pt x="7121" y="2734"/>
                  </a:lnTo>
                  <a:lnTo>
                    <a:pt x="4850" y="1887"/>
                  </a:lnTo>
                  <a:lnTo>
                    <a:pt x="2579" y="1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96375" y="1303450"/>
              <a:ext cx="278100" cy="95300"/>
            </a:xfrm>
            <a:custGeom>
              <a:avLst/>
              <a:gdLst/>
              <a:ahLst/>
              <a:cxnLst/>
              <a:rect l="l" t="t" r="r" b="b"/>
              <a:pathLst>
                <a:path w="11124" h="3812" extrusionOk="0">
                  <a:moveTo>
                    <a:pt x="0" y="1"/>
                  </a:moveTo>
                  <a:lnTo>
                    <a:pt x="0" y="39"/>
                  </a:lnTo>
                  <a:lnTo>
                    <a:pt x="2156" y="809"/>
                  </a:lnTo>
                  <a:lnTo>
                    <a:pt x="4273" y="1540"/>
                  </a:lnTo>
                  <a:lnTo>
                    <a:pt x="8622" y="3003"/>
                  </a:lnTo>
                  <a:lnTo>
                    <a:pt x="9854" y="3388"/>
                  </a:lnTo>
                  <a:lnTo>
                    <a:pt x="11047" y="3811"/>
                  </a:lnTo>
                  <a:lnTo>
                    <a:pt x="11124" y="3811"/>
                  </a:lnTo>
                  <a:lnTo>
                    <a:pt x="11124" y="3773"/>
                  </a:lnTo>
                  <a:lnTo>
                    <a:pt x="11124" y="3734"/>
                  </a:lnTo>
                  <a:lnTo>
                    <a:pt x="11085" y="3696"/>
                  </a:lnTo>
                  <a:lnTo>
                    <a:pt x="8930" y="2964"/>
                  </a:lnTo>
                  <a:lnTo>
                    <a:pt x="6813" y="2233"/>
                  </a:lnTo>
                  <a:lnTo>
                    <a:pt x="2464" y="809"/>
                  </a:lnTo>
                  <a:lnTo>
                    <a:pt x="1232" y="3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84825" y="1392950"/>
              <a:ext cx="273300" cy="70275"/>
            </a:xfrm>
            <a:custGeom>
              <a:avLst/>
              <a:gdLst/>
              <a:ahLst/>
              <a:cxnLst/>
              <a:rect l="l" t="t" r="r" b="b"/>
              <a:pathLst>
                <a:path w="10932" h="2811" extrusionOk="0">
                  <a:moveTo>
                    <a:pt x="0" y="0"/>
                  </a:moveTo>
                  <a:lnTo>
                    <a:pt x="0" y="39"/>
                  </a:lnTo>
                  <a:lnTo>
                    <a:pt x="4196" y="1155"/>
                  </a:lnTo>
                  <a:lnTo>
                    <a:pt x="8430" y="2194"/>
                  </a:lnTo>
                  <a:lnTo>
                    <a:pt x="9623" y="2502"/>
                  </a:lnTo>
                  <a:lnTo>
                    <a:pt x="10855" y="2810"/>
                  </a:lnTo>
                  <a:lnTo>
                    <a:pt x="10893" y="2772"/>
                  </a:lnTo>
                  <a:lnTo>
                    <a:pt x="10932" y="2733"/>
                  </a:lnTo>
                  <a:lnTo>
                    <a:pt x="10932" y="2695"/>
                  </a:lnTo>
                  <a:lnTo>
                    <a:pt x="10893" y="2656"/>
                  </a:lnTo>
                  <a:lnTo>
                    <a:pt x="9815" y="2387"/>
                  </a:lnTo>
                  <a:lnTo>
                    <a:pt x="8776" y="2156"/>
                  </a:lnTo>
                  <a:lnTo>
                    <a:pt x="6621" y="1617"/>
                  </a:lnTo>
                  <a:lnTo>
                    <a:pt x="2425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75200" y="1459350"/>
              <a:ext cx="266575" cy="73150"/>
            </a:xfrm>
            <a:custGeom>
              <a:avLst/>
              <a:gdLst/>
              <a:ahLst/>
              <a:cxnLst/>
              <a:rect l="l" t="t" r="r" b="b"/>
              <a:pathLst>
                <a:path w="10663" h="2926" extrusionOk="0">
                  <a:moveTo>
                    <a:pt x="39" y="0"/>
                  </a:moveTo>
                  <a:lnTo>
                    <a:pt x="0" y="39"/>
                  </a:lnTo>
                  <a:lnTo>
                    <a:pt x="4157" y="1193"/>
                  </a:lnTo>
                  <a:lnTo>
                    <a:pt x="8276" y="2271"/>
                  </a:lnTo>
                  <a:lnTo>
                    <a:pt x="10585" y="2887"/>
                  </a:lnTo>
                  <a:lnTo>
                    <a:pt x="10624" y="2925"/>
                  </a:lnTo>
                  <a:lnTo>
                    <a:pt x="10662" y="2887"/>
                  </a:lnTo>
                  <a:lnTo>
                    <a:pt x="10662" y="2848"/>
                  </a:lnTo>
                  <a:lnTo>
                    <a:pt x="10662" y="2771"/>
                  </a:lnTo>
                  <a:lnTo>
                    <a:pt x="10624" y="2771"/>
                  </a:lnTo>
                  <a:lnTo>
                    <a:pt x="8584" y="2194"/>
                  </a:lnTo>
                  <a:lnTo>
                    <a:pt x="6544" y="1655"/>
                  </a:lnTo>
                  <a:lnTo>
                    <a:pt x="2425" y="57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71350" y="1532475"/>
              <a:ext cx="231925" cy="95275"/>
            </a:xfrm>
            <a:custGeom>
              <a:avLst/>
              <a:gdLst/>
              <a:ahLst/>
              <a:cxnLst/>
              <a:rect l="l" t="t" r="r" b="b"/>
              <a:pathLst>
                <a:path w="9277" h="3811" extrusionOk="0">
                  <a:moveTo>
                    <a:pt x="0" y="0"/>
                  </a:moveTo>
                  <a:lnTo>
                    <a:pt x="0" y="39"/>
                  </a:lnTo>
                  <a:lnTo>
                    <a:pt x="1771" y="732"/>
                  </a:lnTo>
                  <a:lnTo>
                    <a:pt x="3542" y="1424"/>
                  </a:lnTo>
                  <a:lnTo>
                    <a:pt x="7121" y="2926"/>
                  </a:lnTo>
                  <a:lnTo>
                    <a:pt x="9161" y="3811"/>
                  </a:lnTo>
                  <a:lnTo>
                    <a:pt x="9238" y="3811"/>
                  </a:lnTo>
                  <a:lnTo>
                    <a:pt x="9277" y="3772"/>
                  </a:lnTo>
                  <a:lnTo>
                    <a:pt x="9277" y="3695"/>
                  </a:lnTo>
                  <a:lnTo>
                    <a:pt x="9238" y="3695"/>
                  </a:lnTo>
                  <a:lnTo>
                    <a:pt x="5697" y="2156"/>
                  </a:lnTo>
                  <a:lnTo>
                    <a:pt x="3888" y="1463"/>
                  </a:lnTo>
                  <a:lnTo>
                    <a:pt x="2117" y="732"/>
                  </a:lnTo>
                  <a:lnTo>
                    <a:pt x="1078" y="34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6313410" y="4752216"/>
            <a:ext cx="377798" cy="753191"/>
            <a:chOff x="6315235" y="4617591"/>
            <a:chExt cx="377798" cy="753191"/>
          </a:xfrm>
        </p:grpSpPr>
        <p:sp>
          <p:nvSpPr>
            <p:cNvPr id="40" name="Google Shape;40;p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42" name="Google Shape;42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" name="Google Shape;57;p2"/>
          <p:cNvGrpSpPr/>
          <p:nvPr/>
        </p:nvGrpSpPr>
        <p:grpSpPr>
          <a:xfrm flipH="1">
            <a:off x="215072" y="220188"/>
            <a:ext cx="658961" cy="521216"/>
            <a:chOff x="7569222" y="1344438"/>
            <a:chExt cx="658961" cy="521216"/>
          </a:xfrm>
        </p:grpSpPr>
        <p:sp>
          <p:nvSpPr>
            <p:cNvPr id="58" name="Google Shape;58;p2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2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979281" y="1560475"/>
                <a:ext cx="135099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" name="Google Shape;85;p2"/>
          <p:cNvGrpSpPr/>
          <p:nvPr/>
        </p:nvGrpSpPr>
        <p:grpSpPr>
          <a:xfrm rot="-789726">
            <a:off x="5884491" y="4558209"/>
            <a:ext cx="377786" cy="753168"/>
            <a:chOff x="6315235" y="4617591"/>
            <a:chExt cx="377798" cy="753191"/>
          </a:xfrm>
        </p:grpSpPr>
        <p:sp>
          <p:nvSpPr>
            <p:cNvPr id="86" name="Google Shape;86;p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" name="Google Shape;87;p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" name="Google Shape;103;p2"/>
          <p:cNvGrpSpPr/>
          <p:nvPr/>
        </p:nvGrpSpPr>
        <p:grpSpPr>
          <a:xfrm rot="-1389297">
            <a:off x="5584123" y="4796166"/>
            <a:ext cx="377779" cy="753155"/>
            <a:chOff x="6315235" y="4617591"/>
            <a:chExt cx="377798" cy="753191"/>
          </a:xfrm>
        </p:grpSpPr>
        <p:sp>
          <p:nvSpPr>
            <p:cNvPr id="104" name="Google Shape;104;p2"/>
            <p:cNvSpPr/>
            <p:nvPr/>
          </p:nvSpPr>
          <p:spPr>
            <a:xfrm rot="449935">
              <a:off x="6362386" y="4632997"/>
              <a:ext cx="283456" cy="722379"/>
            </a:xfrm>
            <a:custGeom>
              <a:avLst/>
              <a:gdLst/>
              <a:ahLst/>
              <a:cxnLst/>
              <a:rect l="l" t="t" r="r" b="b"/>
              <a:pathLst>
                <a:path w="6428" h="16167" extrusionOk="0">
                  <a:moveTo>
                    <a:pt x="308" y="1"/>
                  </a:moveTo>
                  <a:lnTo>
                    <a:pt x="270" y="78"/>
                  </a:lnTo>
                  <a:lnTo>
                    <a:pt x="193" y="155"/>
                  </a:lnTo>
                  <a:lnTo>
                    <a:pt x="116" y="540"/>
                  </a:lnTo>
                  <a:lnTo>
                    <a:pt x="39" y="1002"/>
                  </a:lnTo>
                  <a:lnTo>
                    <a:pt x="0" y="1541"/>
                  </a:lnTo>
                  <a:lnTo>
                    <a:pt x="0" y="2541"/>
                  </a:lnTo>
                  <a:lnTo>
                    <a:pt x="0" y="2926"/>
                  </a:lnTo>
                  <a:lnTo>
                    <a:pt x="0" y="2965"/>
                  </a:lnTo>
                  <a:lnTo>
                    <a:pt x="0" y="3003"/>
                  </a:lnTo>
                  <a:lnTo>
                    <a:pt x="154" y="3504"/>
                  </a:lnTo>
                  <a:lnTo>
                    <a:pt x="308" y="4042"/>
                  </a:lnTo>
                  <a:lnTo>
                    <a:pt x="347" y="4042"/>
                  </a:lnTo>
                  <a:lnTo>
                    <a:pt x="462" y="4466"/>
                  </a:lnTo>
                  <a:lnTo>
                    <a:pt x="1232" y="6891"/>
                  </a:lnTo>
                  <a:lnTo>
                    <a:pt x="3695" y="14589"/>
                  </a:lnTo>
                  <a:lnTo>
                    <a:pt x="3657" y="14589"/>
                  </a:lnTo>
                  <a:lnTo>
                    <a:pt x="3888" y="15320"/>
                  </a:lnTo>
                  <a:lnTo>
                    <a:pt x="3926" y="15320"/>
                  </a:lnTo>
                  <a:lnTo>
                    <a:pt x="4119" y="15974"/>
                  </a:lnTo>
                  <a:lnTo>
                    <a:pt x="4157" y="16013"/>
                  </a:lnTo>
                  <a:lnTo>
                    <a:pt x="4196" y="16090"/>
                  </a:lnTo>
                  <a:lnTo>
                    <a:pt x="4311" y="16128"/>
                  </a:lnTo>
                  <a:lnTo>
                    <a:pt x="4503" y="16167"/>
                  </a:lnTo>
                  <a:lnTo>
                    <a:pt x="4734" y="16167"/>
                  </a:lnTo>
                  <a:lnTo>
                    <a:pt x="5004" y="16128"/>
                  </a:lnTo>
                  <a:lnTo>
                    <a:pt x="5427" y="16051"/>
                  </a:lnTo>
                  <a:lnTo>
                    <a:pt x="5697" y="15936"/>
                  </a:lnTo>
                  <a:lnTo>
                    <a:pt x="5928" y="15820"/>
                  </a:lnTo>
                  <a:lnTo>
                    <a:pt x="6082" y="15666"/>
                  </a:lnTo>
                  <a:lnTo>
                    <a:pt x="6236" y="15551"/>
                  </a:lnTo>
                  <a:lnTo>
                    <a:pt x="6389" y="15320"/>
                  </a:lnTo>
                  <a:lnTo>
                    <a:pt x="6428" y="15243"/>
                  </a:lnTo>
                  <a:lnTo>
                    <a:pt x="6197" y="14512"/>
                  </a:lnTo>
                  <a:lnTo>
                    <a:pt x="6159" y="14435"/>
                  </a:lnTo>
                  <a:lnTo>
                    <a:pt x="5812" y="13241"/>
                  </a:lnTo>
                  <a:lnTo>
                    <a:pt x="5581" y="12510"/>
                  </a:lnTo>
                  <a:lnTo>
                    <a:pt x="2656" y="3311"/>
                  </a:lnTo>
                  <a:lnTo>
                    <a:pt x="2463" y="2734"/>
                  </a:lnTo>
                  <a:lnTo>
                    <a:pt x="2310" y="2272"/>
                  </a:lnTo>
                  <a:lnTo>
                    <a:pt x="2079" y="1887"/>
                  </a:lnTo>
                  <a:lnTo>
                    <a:pt x="1540" y="1079"/>
                  </a:lnTo>
                  <a:lnTo>
                    <a:pt x="1193" y="655"/>
                  </a:lnTo>
                  <a:lnTo>
                    <a:pt x="885" y="270"/>
                  </a:lnTo>
                  <a:lnTo>
                    <a:pt x="731" y="155"/>
                  </a:lnTo>
                  <a:lnTo>
                    <a:pt x="577" y="39"/>
                  </a:lnTo>
                  <a:lnTo>
                    <a:pt x="424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79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2"/>
            <p:cNvGrpSpPr/>
            <p:nvPr/>
          </p:nvGrpSpPr>
          <p:grpSpPr>
            <a:xfrm rot="448428">
              <a:off x="6360882" y="4633902"/>
              <a:ext cx="286503" cy="720582"/>
              <a:chOff x="1964400" y="3727350"/>
              <a:chExt cx="160700" cy="404175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extrusionOk="0">
                    <a:moveTo>
                      <a:pt x="308" y="1"/>
                    </a:moveTo>
                    <a:lnTo>
                      <a:pt x="270" y="78"/>
                    </a:lnTo>
                    <a:lnTo>
                      <a:pt x="193" y="155"/>
                    </a:lnTo>
                    <a:lnTo>
                      <a:pt x="116" y="540"/>
                    </a:lnTo>
                    <a:lnTo>
                      <a:pt x="39" y="1002"/>
                    </a:lnTo>
                    <a:lnTo>
                      <a:pt x="0" y="1541"/>
                    </a:lnTo>
                    <a:lnTo>
                      <a:pt x="0" y="2541"/>
                    </a:lnTo>
                    <a:lnTo>
                      <a:pt x="0" y="3003"/>
                    </a:lnTo>
                    <a:lnTo>
                      <a:pt x="4119" y="15974"/>
                    </a:lnTo>
                    <a:lnTo>
                      <a:pt x="4157" y="16013"/>
                    </a:lnTo>
                    <a:lnTo>
                      <a:pt x="4196" y="16090"/>
                    </a:lnTo>
                    <a:lnTo>
                      <a:pt x="4311" y="16128"/>
                    </a:lnTo>
                    <a:lnTo>
                      <a:pt x="4503" y="16167"/>
                    </a:lnTo>
                    <a:lnTo>
                      <a:pt x="4734" y="16167"/>
                    </a:lnTo>
                    <a:lnTo>
                      <a:pt x="5004" y="16128"/>
                    </a:lnTo>
                    <a:lnTo>
                      <a:pt x="5427" y="16051"/>
                    </a:lnTo>
                    <a:lnTo>
                      <a:pt x="5697" y="15936"/>
                    </a:lnTo>
                    <a:lnTo>
                      <a:pt x="5928" y="15820"/>
                    </a:lnTo>
                    <a:lnTo>
                      <a:pt x="6082" y="15666"/>
                    </a:lnTo>
                    <a:lnTo>
                      <a:pt x="6236" y="15551"/>
                    </a:lnTo>
                    <a:lnTo>
                      <a:pt x="6389" y="15320"/>
                    </a:lnTo>
                    <a:lnTo>
                      <a:pt x="6428" y="15243"/>
                    </a:lnTo>
                    <a:lnTo>
                      <a:pt x="2310" y="2272"/>
                    </a:lnTo>
                    <a:lnTo>
                      <a:pt x="2079" y="1887"/>
                    </a:lnTo>
                    <a:lnTo>
                      <a:pt x="1540" y="1079"/>
                    </a:lnTo>
                    <a:lnTo>
                      <a:pt x="1193" y="655"/>
                    </a:lnTo>
                    <a:lnTo>
                      <a:pt x="885" y="270"/>
                    </a:lnTo>
                    <a:lnTo>
                      <a:pt x="731" y="155"/>
                    </a:lnTo>
                    <a:lnTo>
                      <a:pt x="577" y="39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964400" y="3727350"/>
                <a:ext cx="160700" cy="4041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6167" fill="none" extrusionOk="0">
                    <a:moveTo>
                      <a:pt x="6428" y="15243"/>
                    </a:moveTo>
                    <a:lnTo>
                      <a:pt x="6428" y="15243"/>
                    </a:lnTo>
                    <a:lnTo>
                      <a:pt x="6389" y="15320"/>
                    </a:lnTo>
                    <a:lnTo>
                      <a:pt x="6236" y="15551"/>
                    </a:lnTo>
                    <a:lnTo>
                      <a:pt x="6082" y="15666"/>
                    </a:lnTo>
                    <a:lnTo>
                      <a:pt x="5928" y="15820"/>
                    </a:lnTo>
                    <a:lnTo>
                      <a:pt x="5697" y="15936"/>
                    </a:lnTo>
                    <a:lnTo>
                      <a:pt x="5427" y="16051"/>
                    </a:lnTo>
                    <a:lnTo>
                      <a:pt x="5427" y="16051"/>
                    </a:lnTo>
                    <a:lnTo>
                      <a:pt x="5004" y="16128"/>
                    </a:lnTo>
                    <a:lnTo>
                      <a:pt x="4734" y="16167"/>
                    </a:lnTo>
                    <a:lnTo>
                      <a:pt x="4503" y="16167"/>
                    </a:lnTo>
                    <a:lnTo>
                      <a:pt x="4311" y="16128"/>
                    </a:lnTo>
                    <a:lnTo>
                      <a:pt x="4196" y="16090"/>
                    </a:lnTo>
                    <a:lnTo>
                      <a:pt x="4157" y="16013"/>
                    </a:lnTo>
                    <a:lnTo>
                      <a:pt x="4119" y="15974"/>
                    </a:lnTo>
                    <a:lnTo>
                      <a:pt x="0" y="3003"/>
                    </a:lnTo>
                    <a:lnTo>
                      <a:pt x="0" y="3003"/>
                    </a:lnTo>
                    <a:lnTo>
                      <a:pt x="0" y="2541"/>
                    </a:lnTo>
                    <a:lnTo>
                      <a:pt x="0" y="1541"/>
                    </a:lnTo>
                    <a:lnTo>
                      <a:pt x="39" y="1002"/>
                    </a:lnTo>
                    <a:lnTo>
                      <a:pt x="116" y="540"/>
                    </a:lnTo>
                    <a:lnTo>
                      <a:pt x="193" y="155"/>
                    </a:lnTo>
                    <a:lnTo>
                      <a:pt x="270" y="78"/>
                    </a:lnTo>
                    <a:lnTo>
                      <a:pt x="308" y="1"/>
                    </a:lnTo>
                    <a:lnTo>
                      <a:pt x="308" y="1"/>
                    </a:lnTo>
                    <a:lnTo>
                      <a:pt x="424" y="1"/>
                    </a:lnTo>
                    <a:lnTo>
                      <a:pt x="577" y="39"/>
                    </a:lnTo>
                    <a:lnTo>
                      <a:pt x="731" y="155"/>
                    </a:lnTo>
                    <a:lnTo>
                      <a:pt x="885" y="270"/>
                    </a:lnTo>
                    <a:lnTo>
                      <a:pt x="1193" y="655"/>
                    </a:lnTo>
                    <a:lnTo>
                      <a:pt x="1540" y="1079"/>
                    </a:lnTo>
                    <a:lnTo>
                      <a:pt x="2079" y="1887"/>
                    </a:lnTo>
                    <a:lnTo>
                      <a:pt x="2310" y="2272"/>
                    </a:lnTo>
                    <a:lnTo>
                      <a:pt x="6428" y="152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extrusionOk="0">
                    <a:moveTo>
                      <a:pt x="2309" y="1"/>
                    </a:move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  <a:lnTo>
                      <a:pt x="2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968250" y="3795675"/>
                <a:ext cx="625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1310" fill="none" extrusionOk="0">
                    <a:moveTo>
                      <a:pt x="2502" y="578"/>
                    </a:moveTo>
                    <a:lnTo>
                      <a:pt x="2309" y="1"/>
                    </a:lnTo>
                    <a:lnTo>
                      <a:pt x="2309" y="1"/>
                    </a:lnTo>
                    <a:lnTo>
                      <a:pt x="2079" y="116"/>
                    </a:lnTo>
                    <a:lnTo>
                      <a:pt x="2079" y="116"/>
                    </a:lnTo>
                    <a:lnTo>
                      <a:pt x="1694" y="347"/>
                    </a:lnTo>
                    <a:lnTo>
                      <a:pt x="1270" y="501"/>
                    </a:lnTo>
                    <a:lnTo>
                      <a:pt x="1270" y="501"/>
                    </a:lnTo>
                    <a:lnTo>
                      <a:pt x="962" y="617"/>
                    </a:lnTo>
                    <a:lnTo>
                      <a:pt x="654" y="694"/>
                    </a:lnTo>
                    <a:lnTo>
                      <a:pt x="346" y="732"/>
                    </a:lnTo>
                    <a:lnTo>
                      <a:pt x="0" y="771"/>
                    </a:lnTo>
                    <a:lnTo>
                      <a:pt x="154" y="1309"/>
                    </a:lnTo>
                    <a:lnTo>
                      <a:pt x="154" y="1309"/>
                    </a:lnTo>
                    <a:lnTo>
                      <a:pt x="770" y="1232"/>
                    </a:lnTo>
                    <a:lnTo>
                      <a:pt x="1386" y="1117"/>
                    </a:lnTo>
                    <a:lnTo>
                      <a:pt x="1963" y="886"/>
                    </a:lnTo>
                    <a:lnTo>
                      <a:pt x="2233" y="732"/>
                    </a:lnTo>
                    <a:lnTo>
                      <a:pt x="2502" y="57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extrusionOk="0">
                    <a:moveTo>
                      <a:pt x="2309" y="0"/>
                    </a:moveTo>
                    <a:lnTo>
                      <a:pt x="1886" y="231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75950" y="3820700"/>
                <a:ext cx="13377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10278" fill="none" extrusionOk="0">
                    <a:moveTo>
                      <a:pt x="3580" y="8237"/>
                    </a:moveTo>
                    <a:lnTo>
                      <a:pt x="3580" y="8237"/>
                    </a:lnTo>
                    <a:lnTo>
                      <a:pt x="3233" y="7891"/>
                    </a:lnTo>
                    <a:lnTo>
                      <a:pt x="2925" y="7506"/>
                    </a:lnTo>
                    <a:lnTo>
                      <a:pt x="2656" y="7121"/>
                    </a:lnTo>
                    <a:lnTo>
                      <a:pt x="2386" y="6698"/>
                    </a:lnTo>
                    <a:lnTo>
                      <a:pt x="2386" y="6698"/>
                    </a:lnTo>
                    <a:lnTo>
                      <a:pt x="2155" y="6236"/>
                    </a:lnTo>
                    <a:lnTo>
                      <a:pt x="1963" y="5774"/>
                    </a:lnTo>
                    <a:lnTo>
                      <a:pt x="1963" y="5774"/>
                    </a:lnTo>
                    <a:lnTo>
                      <a:pt x="1732" y="5158"/>
                    </a:lnTo>
                    <a:lnTo>
                      <a:pt x="1578" y="4504"/>
                    </a:lnTo>
                    <a:lnTo>
                      <a:pt x="1578" y="4504"/>
                    </a:lnTo>
                    <a:lnTo>
                      <a:pt x="1501" y="3849"/>
                    </a:lnTo>
                    <a:lnTo>
                      <a:pt x="1463" y="3542"/>
                    </a:lnTo>
                    <a:lnTo>
                      <a:pt x="1501" y="3195"/>
                    </a:lnTo>
                    <a:lnTo>
                      <a:pt x="1540" y="2887"/>
                    </a:lnTo>
                    <a:lnTo>
                      <a:pt x="1617" y="2579"/>
                    </a:lnTo>
                    <a:lnTo>
                      <a:pt x="1771" y="2271"/>
                    </a:lnTo>
                    <a:lnTo>
                      <a:pt x="1925" y="2002"/>
                    </a:lnTo>
                    <a:lnTo>
                      <a:pt x="1925" y="2002"/>
                    </a:lnTo>
                    <a:lnTo>
                      <a:pt x="2078" y="1771"/>
                    </a:lnTo>
                    <a:lnTo>
                      <a:pt x="2271" y="1579"/>
                    </a:lnTo>
                    <a:lnTo>
                      <a:pt x="2694" y="1232"/>
                    </a:lnTo>
                    <a:lnTo>
                      <a:pt x="2309" y="0"/>
                    </a:lnTo>
                    <a:lnTo>
                      <a:pt x="2309" y="0"/>
                    </a:lnTo>
                    <a:lnTo>
                      <a:pt x="1886" y="231"/>
                    </a:lnTo>
                    <a:lnTo>
                      <a:pt x="1424" y="424"/>
                    </a:lnTo>
                    <a:lnTo>
                      <a:pt x="1424" y="424"/>
                    </a:lnTo>
                    <a:lnTo>
                      <a:pt x="1078" y="539"/>
                    </a:lnTo>
                    <a:lnTo>
                      <a:pt x="731" y="616"/>
                    </a:lnTo>
                    <a:lnTo>
                      <a:pt x="0" y="732"/>
                    </a:lnTo>
                    <a:lnTo>
                      <a:pt x="3041" y="10277"/>
                    </a:lnTo>
                    <a:lnTo>
                      <a:pt x="3041" y="10277"/>
                    </a:lnTo>
                    <a:lnTo>
                      <a:pt x="3734" y="10162"/>
                    </a:lnTo>
                    <a:lnTo>
                      <a:pt x="4426" y="9931"/>
                    </a:lnTo>
                    <a:lnTo>
                      <a:pt x="4426" y="9931"/>
                    </a:lnTo>
                    <a:lnTo>
                      <a:pt x="4888" y="9738"/>
                    </a:lnTo>
                    <a:lnTo>
                      <a:pt x="5350" y="9507"/>
                    </a:lnTo>
                    <a:lnTo>
                      <a:pt x="5119" y="8776"/>
                    </a:lnTo>
                    <a:lnTo>
                      <a:pt x="5119" y="8776"/>
                    </a:lnTo>
                    <a:lnTo>
                      <a:pt x="4888" y="8853"/>
                    </a:lnTo>
                    <a:lnTo>
                      <a:pt x="4696" y="8853"/>
                    </a:lnTo>
                    <a:lnTo>
                      <a:pt x="4465" y="8815"/>
                    </a:lnTo>
                    <a:lnTo>
                      <a:pt x="4272" y="8738"/>
                    </a:lnTo>
                    <a:lnTo>
                      <a:pt x="4080" y="8622"/>
                    </a:lnTo>
                    <a:lnTo>
                      <a:pt x="3887" y="8507"/>
                    </a:lnTo>
                    <a:lnTo>
                      <a:pt x="3580" y="823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extrusionOk="0">
                    <a:moveTo>
                      <a:pt x="2310" y="1"/>
                    </a:move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55800" y="4072800"/>
                <a:ext cx="6355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541" fill="none" extrusionOk="0">
                    <a:moveTo>
                      <a:pt x="1" y="771"/>
                    </a:moveTo>
                    <a:lnTo>
                      <a:pt x="232" y="1502"/>
                    </a:lnTo>
                    <a:lnTo>
                      <a:pt x="232" y="1502"/>
                    </a:lnTo>
                    <a:lnTo>
                      <a:pt x="463" y="1540"/>
                    </a:lnTo>
                    <a:lnTo>
                      <a:pt x="655" y="1540"/>
                    </a:lnTo>
                    <a:lnTo>
                      <a:pt x="655" y="1540"/>
                    </a:lnTo>
                    <a:lnTo>
                      <a:pt x="924" y="1502"/>
                    </a:lnTo>
                    <a:lnTo>
                      <a:pt x="1194" y="1463"/>
                    </a:lnTo>
                    <a:lnTo>
                      <a:pt x="1425" y="1386"/>
                    </a:lnTo>
                    <a:lnTo>
                      <a:pt x="1656" y="1271"/>
                    </a:lnTo>
                    <a:lnTo>
                      <a:pt x="2118" y="1002"/>
                    </a:lnTo>
                    <a:lnTo>
                      <a:pt x="2541" y="694"/>
                    </a:lnTo>
                    <a:lnTo>
                      <a:pt x="2310" y="1"/>
                    </a:lnTo>
                    <a:lnTo>
                      <a:pt x="2310" y="1"/>
                    </a:lnTo>
                    <a:lnTo>
                      <a:pt x="1810" y="309"/>
                    </a:lnTo>
                    <a:lnTo>
                      <a:pt x="1502" y="424"/>
                    </a:lnTo>
                    <a:lnTo>
                      <a:pt x="1232" y="540"/>
                    </a:lnTo>
                    <a:lnTo>
                      <a:pt x="924" y="655"/>
                    </a:lnTo>
                    <a:lnTo>
                      <a:pt x="617" y="694"/>
                    </a:lnTo>
                    <a:lnTo>
                      <a:pt x="309" y="732"/>
                    </a:lnTo>
                    <a:lnTo>
                      <a:pt x="1" y="77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14425" y="3910200"/>
                <a:ext cx="722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5235" extrusionOk="0">
                    <a:moveTo>
                      <a:pt x="116" y="0"/>
                    </a:moveTo>
                    <a:lnTo>
                      <a:pt x="78" y="39"/>
                    </a:lnTo>
                    <a:lnTo>
                      <a:pt x="39" y="77"/>
                    </a:lnTo>
                    <a:lnTo>
                      <a:pt x="1" y="462"/>
                    </a:lnTo>
                    <a:lnTo>
                      <a:pt x="1" y="847"/>
                    </a:lnTo>
                    <a:lnTo>
                      <a:pt x="39" y="924"/>
                    </a:lnTo>
                    <a:lnTo>
                      <a:pt x="193" y="1578"/>
                    </a:lnTo>
                    <a:lnTo>
                      <a:pt x="424" y="2194"/>
                    </a:lnTo>
                    <a:lnTo>
                      <a:pt x="462" y="2271"/>
                    </a:lnTo>
                    <a:lnTo>
                      <a:pt x="309" y="1732"/>
                    </a:lnTo>
                    <a:lnTo>
                      <a:pt x="193" y="1193"/>
                    </a:lnTo>
                    <a:lnTo>
                      <a:pt x="155" y="654"/>
                    </a:lnTo>
                    <a:lnTo>
                      <a:pt x="193" y="115"/>
                    </a:lnTo>
                    <a:lnTo>
                      <a:pt x="155" y="39"/>
                    </a:lnTo>
                    <a:lnTo>
                      <a:pt x="116" y="0"/>
                    </a:lnTo>
                    <a:close/>
                    <a:moveTo>
                      <a:pt x="1425" y="3964"/>
                    </a:moveTo>
                    <a:lnTo>
                      <a:pt x="1694" y="4311"/>
                    </a:lnTo>
                    <a:lnTo>
                      <a:pt x="2041" y="4657"/>
                    </a:lnTo>
                    <a:lnTo>
                      <a:pt x="2425" y="4965"/>
                    </a:lnTo>
                    <a:lnTo>
                      <a:pt x="2656" y="5119"/>
                    </a:lnTo>
                    <a:lnTo>
                      <a:pt x="2887" y="5235"/>
                    </a:lnTo>
                    <a:lnTo>
                      <a:pt x="2887" y="5196"/>
                    </a:lnTo>
                    <a:lnTo>
                      <a:pt x="2272" y="4773"/>
                    </a:lnTo>
                    <a:lnTo>
                      <a:pt x="2002" y="4542"/>
                    </a:lnTo>
                    <a:lnTo>
                      <a:pt x="1733" y="4272"/>
                    </a:lnTo>
                    <a:lnTo>
                      <a:pt x="1425" y="3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50025" y="4009300"/>
                <a:ext cx="36600" cy="317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27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270" y="347"/>
                    </a:lnTo>
                    <a:lnTo>
                      <a:pt x="617" y="693"/>
                    </a:lnTo>
                    <a:lnTo>
                      <a:pt x="617" y="693"/>
                    </a:lnTo>
                    <a:lnTo>
                      <a:pt x="1001" y="1001"/>
                    </a:lnTo>
                    <a:lnTo>
                      <a:pt x="1232" y="1155"/>
                    </a:lnTo>
                    <a:lnTo>
                      <a:pt x="1463" y="1271"/>
                    </a:lnTo>
                    <a:lnTo>
                      <a:pt x="1463" y="1271"/>
                    </a:lnTo>
                    <a:lnTo>
                      <a:pt x="1463" y="1232"/>
                    </a:lnTo>
                    <a:lnTo>
                      <a:pt x="1463" y="1232"/>
                    </a:lnTo>
                    <a:lnTo>
                      <a:pt x="848" y="809"/>
                    </a:lnTo>
                    <a:lnTo>
                      <a:pt x="848" y="809"/>
                    </a:lnTo>
                    <a:lnTo>
                      <a:pt x="578" y="578"/>
                    </a:lnTo>
                    <a:lnTo>
                      <a:pt x="309" y="308"/>
                    </a:lnTo>
                    <a:lnTo>
                      <a:pt x="309" y="30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014425" y="3931350"/>
                <a:ext cx="72200" cy="109725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389" extrusionOk="0">
                    <a:moveTo>
                      <a:pt x="1" y="1"/>
                    </a:moveTo>
                    <a:lnTo>
                      <a:pt x="78" y="501"/>
                    </a:lnTo>
                    <a:lnTo>
                      <a:pt x="155" y="1002"/>
                    </a:lnTo>
                    <a:lnTo>
                      <a:pt x="309" y="1502"/>
                    </a:lnTo>
                    <a:lnTo>
                      <a:pt x="539" y="2002"/>
                    </a:lnTo>
                    <a:lnTo>
                      <a:pt x="770" y="2426"/>
                    </a:lnTo>
                    <a:lnTo>
                      <a:pt x="1040" y="2888"/>
                    </a:lnTo>
                    <a:lnTo>
                      <a:pt x="1386" y="3272"/>
                    </a:lnTo>
                    <a:lnTo>
                      <a:pt x="1733" y="3619"/>
                    </a:lnTo>
                    <a:lnTo>
                      <a:pt x="2002" y="3850"/>
                    </a:lnTo>
                    <a:lnTo>
                      <a:pt x="2272" y="4081"/>
                    </a:lnTo>
                    <a:lnTo>
                      <a:pt x="2579" y="4235"/>
                    </a:lnTo>
                    <a:lnTo>
                      <a:pt x="2887" y="4389"/>
                    </a:lnTo>
                    <a:lnTo>
                      <a:pt x="2656" y="4273"/>
                    </a:lnTo>
                    <a:lnTo>
                      <a:pt x="2425" y="4119"/>
                    </a:lnTo>
                    <a:lnTo>
                      <a:pt x="2041" y="3811"/>
                    </a:lnTo>
                    <a:lnTo>
                      <a:pt x="1694" y="3465"/>
                    </a:lnTo>
                    <a:lnTo>
                      <a:pt x="1425" y="3118"/>
                    </a:lnTo>
                    <a:lnTo>
                      <a:pt x="1078" y="2695"/>
                    </a:lnTo>
                    <a:lnTo>
                      <a:pt x="809" y="2233"/>
                    </a:lnTo>
                    <a:lnTo>
                      <a:pt x="616" y="1810"/>
                    </a:lnTo>
                    <a:lnTo>
                      <a:pt x="462" y="1425"/>
                    </a:lnTo>
                    <a:lnTo>
                      <a:pt x="424" y="1348"/>
                    </a:lnTo>
                    <a:lnTo>
                      <a:pt x="193" y="732"/>
                    </a:lnTo>
                    <a:lnTo>
                      <a:pt x="39" y="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964400" y="3783175"/>
                <a:ext cx="568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732" extrusionOk="0">
                    <a:moveTo>
                      <a:pt x="2194" y="0"/>
                    </a:moveTo>
                    <a:lnTo>
                      <a:pt x="1963" y="193"/>
                    </a:lnTo>
                    <a:lnTo>
                      <a:pt x="1694" y="308"/>
                    </a:lnTo>
                    <a:lnTo>
                      <a:pt x="1424" y="424"/>
                    </a:lnTo>
                    <a:lnTo>
                      <a:pt x="1155" y="539"/>
                    </a:lnTo>
                    <a:lnTo>
                      <a:pt x="616" y="655"/>
                    </a:lnTo>
                    <a:lnTo>
                      <a:pt x="39" y="693"/>
                    </a:lnTo>
                    <a:lnTo>
                      <a:pt x="0" y="693"/>
                    </a:lnTo>
                    <a:lnTo>
                      <a:pt x="0" y="732"/>
                    </a:lnTo>
                    <a:lnTo>
                      <a:pt x="347" y="732"/>
                    </a:lnTo>
                    <a:lnTo>
                      <a:pt x="847" y="693"/>
                    </a:lnTo>
                    <a:lnTo>
                      <a:pt x="1347" y="578"/>
                    </a:lnTo>
                    <a:lnTo>
                      <a:pt x="1809" y="385"/>
                    </a:lnTo>
                    <a:lnTo>
                      <a:pt x="2233" y="116"/>
                    </a:lnTo>
                    <a:lnTo>
                      <a:pt x="2271" y="77"/>
                    </a:lnTo>
                    <a:lnTo>
                      <a:pt x="2271" y="39"/>
                    </a:lnTo>
                    <a:lnTo>
                      <a:pt x="22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975950" y="3799525"/>
                <a:ext cx="3657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79" extrusionOk="0">
                    <a:moveTo>
                      <a:pt x="1424" y="1"/>
                    </a:moveTo>
                    <a:lnTo>
                      <a:pt x="1347" y="39"/>
                    </a:lnTo>
                    <a:lnTo>
                      <a:pt x="1270" y="116"/>
                    </a:lnTo>
                    <a:lnTo>
                      <a:pt x="1116" y="193"/>
                    </a:lnTo>
                    <a:lnTo>
                      <a:pt x="770" y="347"/>
                    </a:lnTo>
                    <a:lnTo>
                      <a:pt x="385" y="463"/>
                    </a:lnTo>
                    <a:lnTo>
                      <a:pt x="0" y="540"/>
                    </a:lnTo>
                    <a:lnTo>
                      <a:pt x="0" y="578"/>
                    </a:lnTo>
                    <a:lnTo>
                      <a:pt x="231" y="578"/>
                    </a:lnTo>
                    <a:lnTo>
                      <a:pt x="616" y="463"/>
                    </a:lnTo>
                    <a:lnTo>
                      <a:pt x="962" y="347"/>
                    </a:lnTo>
                    <a:lnTo>
                      <a:pt x="1309" y="193"/>
                    </a:lnTo>
                    <a:lnTo>
                      <a:pt x="1424" y="155"/>
                    </a:lnTo>
                    <a:lnTo>
                      <a:pt x="1463" y="78"/>
                    </a:lnTo>
                    <a:lnTo>
                      <a:pt x="1463" y="39"/>
                    </a:lnTo>
                    <a:lnTo>
                      <a:pt x="14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67350" y="4094950"/>
                <a:ext cx="45250" cy="1732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3" extrusionOk="0">
                    <a:moveTo>
                      <a:pt x="1810" y="0"/>
                    </a:moveTo>
                    <a:lnTo>
                      <a:pt x="1425" y="270"/>
                    </a:lnTo>
                    <a:lnTo>
                      <a:pt x="1040" y="462"/>
                    </a:lnTo>
                    <a:lnTo>
                      <a:pt x="616" y="577"/>
                    </a:lnTo>
                    <a:lnTo>
                      <a:pt x="193" y="654"/>
                    </a:lnTo>
                    <a:lnTo>
                      <a:pt x="1" y="654"/>
                    </a:lnTo>
                    <a:lnTo>
                      <a:pt x="1" y="693"/>
                    </a:lnTo>
                    <a:lnTo>
                      <a:pt x="155" y="693"/>
                    </a:lnTo>
                    <a:lnTo>
                      <a:pt x="578" y="654"/>
                    </a:lnTo>
                    <a:lnTo>
                      <a:pt x="1040" y="539"/>
                    </a:lnTo>
                    <a:lnTo>
                      <a:pt x="1425" y="347"/>
                    </a:lnTo>
                    <a:lnTo>
                      <a:pt x="1771" y="77"/>
                    </a:lnTo>
                    <a:lnTo>
                      <a:pt x="1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67350" y="4093975"/>
                <a:ext cx="452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694" extrusionOk="0">
                    <a:moveTo>
                      <a:pt x="1733" y="1"/>
                    </a:moveTo>
                    <a:lnTo>
                      <a:pt x="1694" y="39"/>
                    </a:lnTo>
                    <a:lnTo>
                      <a:pt x="1348" y="270"/>
                    </a:lnTo>
                    <a:lnTo>
                      <a:pt x="924" y="462"/>
                    </a:lnTo>
                    <a:lnTo>
                      <a:pt x="501" y="616"/>
                    </a:lnTo>
                    <a:lnTo>
                      <a:pt x="39" y="655"/>
                    </a:lnTo>
                    <a:lnTo>
                      <a:pt x="1" y="693"/>
                    </a:lnTo>
                    <a:lnTo>
                      <a:pt x="193" y="693"/>
                    </a:lnTo>
                    <a:lnTo>
                      <a:pt x="616" y="616"/>
                    </a:lnTo>
                    <a:lnTo>
                      <a:pt x="1040" y="501"/>
                    </a:lnTo>
                    <a:lnTo>
                      <a:pt x="1425" y="309"/>
                    </a:lnTo>
                    <a:lnTo>
                      <a:pt x="1810" y="39"/>
                    </a:lnTo>
                    <a:lnTo>
                      <a:pt x="1771" y="39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713225" y="1117075"/>
            <a:ext cx="5687700" cy="26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subTitle" idx="1"/>
          </p:nvPr>
        </p:nvSpPr>
        <p:spPr>
          <a:xfrm>
            <a:off x="713225" y="3757100"/>
            <a:ext cx="4528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85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0C1C1">
            <a:alpha val="125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●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Char char="○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"/>
              <a:buChar char="■"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1" r:id="rId3"/>
    <p:sldLayoutId id="2147483667" r:id="rId4"/>
    <p:sldLayoutId id="2147483677" r:id="rId5"/>
    <p:sldLayoutId id="2147483678" r:id="rId6"/>
    <p:sldLayoutId id="214748368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448B5D-0815-C4EC-860B-CAFD1804518C}"/>
              </a:ext>
            </a:extLst>
          </p:cNvPr>
          <p:cNvSpPr/>
          <p:nvPr/>
        </p:nvSpPr>
        <p:spPr>
          <a:xfrm>
            <a:off x="1215189" y="1467853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38" name="Google Shape;1838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SENTENCE PUZZLING</a:t>
            </a:r>
            <a:endParaRPr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FE10B1-28F2-65EA-D53F-AFD6228E11A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15189" y="1467853"/>
            <a:ext cx="6617368" cy="572700"/>
          </a:xfrm>
        </p:spPr>
        <p:txBody>
          <a:bodyPr anchor="ctr"/>
          <a:lstStyle/>
          <a:p>
            <a:pPr algn="ctr"/>
            <a:r>
              <a:rPr lang="en-VN" sz="2700" dirty="0"/>
              <a:t>work in groups of 4-5 students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BD1C1-507D-AD22-1A78-0D8B81ED1592}"/>
              </a:ext>
            </a:extLst>
          </p:cNvPr>
          <p:cNvSpPr/>
          <p:nvPr/>
        </p:nvSpPr>
        <p:spPr>
          <a:xfrm>
            <a:off x="1215186" y="2618653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60CC502E-03CD-B186-DB9F-C19651F4911F}"/>
              </a:ext>
            </a:extLst>
          </p:cNvPr>
          <p:cNvSpPr txBox="1">
            <a:spLocks/>
          </p:cNvSpPr>
          <p:nvPr/>
        </p:nvSpPr>
        <p:spPr>
          <a:xfrm>
            <a:off x="1215186" y="2618653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VN" sz="2700" dirty="0"/>
              <a:t>rearrange to make meaningful questions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22CE89-4FD2-F70D-2434-DC9A18C7D602}"/>
              </a:ext>
            </a:extLst>
          </p:cNvPr>
          <p:cNvSpPr/>
          <p:nvPr/>
        </p:nvSpPr>
        <p:spPr>
          <a:xfrm>
            <a:off x="1215186" y="3769413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FC53D10D-D504-969E-E790-04841851C3B3}"/>
              </a:ext>
            </a:extLst>
          </p:cNvPr>
          <p:cNvSpPr txBox="1">
            <a:spLocks/>
          </p:cNvSpPr>
          <p:nvPr/>
        </p:nvSpPr>
        <p:spPr>
          <a:xfrm>
            <a:off x="1215186" y="3769413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700" dirty="0"/>
              <a:t>try to write as fast as possible</a:t>
            </a:r>
            <a:endParaRPr lang="en-VN" sz="27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11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build="p"/>
      <p:bldP spid="5" grpId="1" build="p"/>
      <p:bldP spid="15" grpId="0" animBg="1"/>
      <p:bldP spid="15" grpId="1" animBg="1"/>
      <p:bldP spid="16" grpId="0" build="p"/>
      <p:bldP spid="16" grpId="1" build="p"/>
      <p:bldP spid="17" grpId="0" animBg="1"/>
      <p:bldP spid="17" grpId="1" animBg="1"/>
      <p:bldP spid="18" grpId="0" build="p"/>
      <p:bldP spid="18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31582"/>
            <a:ext cx="7704000" cy="551037"/>
          </a:xfrm>
        </p:spPr>
        <p:txBody>
          <a:bodyPr/>
          <a:lstStyle/>
          <a:p>
            <a:r>
              <a:rPr lang="en-VN" sz="2400" b="1" dirty="0">
                <a:latin typeface="Barlow" pitchFamily="2" charset="77"/>
              </a:rPr>
              <a:t>Ex 2 (pg. 95) </a:t>
            </a:r>
            <a:r>
              <a:rPr lang="en-US" sz="2400" b="1" dirty="0">
                <a:latin typeface="Barlow" pitchFamily="2" charset="77"/>
              </a:rPr>
              <a:t>Change the sentences into Y/N questions. </a:t>
            </a:r>
            <a:endParaRPr lang="en-VN" sz="24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0" y="824464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624209" y="902716"/>
            <a:ext cx="770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My mother can make a costume for me.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She will bake a birthday cake for him.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dragon dances are interesting.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Rio Carnival takes place every year in Brazil.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They saw a fireworks display on New Year’s Eve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7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31582"/>
            <a:ext cx="7704000" cy="551037"/>
          </a:xfrm>
        </p:spPr>
        <p:txBody>
          <a:bodyPr/>
          <a:lstStyle/>
          <a:p>
            <a:r>
              <a:rPr lang="en-VN" sz="2400" b="1" dirty="0">
                <a:latin typeface="Barlow" pitchFamily="2" charset="77"/>
              </a:rPr>
              <a:t>Ex 2 (pg. 95) </a:t>
            </a:r>
            <a:r>
              <a:rPr lang="en-US" sz="2400" b="1" dirty="0">
                <a:latin typeface="Barlow" pitchFamily="2" charset="77"/>
              </a:rPr>
              <a:t>Change the sentences into Y/N questions. </a:t>
            </a:r>
            <a:endParaRPr lang="en-VN" sz="24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0" y="824464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410560-A3B8-4887-F7E0-C8DDB5B6CCC2}"/>
              </a:ext>
            </a:extLst>
          </p:cNvPr>
          <p:cNvSpPr/>
          <p:nvPr/>
        </p:nvSpPr>
        <p:spPr>
          <a:xfrm>
            <a:off x="2465954" y="995082"/>
            <a:ext cx="1201271" cy="30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A4809C-8280-4416-3ABE-BA7977633331}"/>
              </a:ext>
            </a:extLst>
          </p:cNvPr>
          <p:cNvSpPr/>
          <p:nvPr/>
        </p:nvSpPr>
        <p:spPr>
          <a:xfrm>
            <a:off x="1497765" y="2805953"/>
            <a:ext cx="1138519" cy="304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624209" y="902716"/>
            <a:ext cx="770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My mother can make a costume for me.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She will bake a birthday cake for him.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4CF27F-B975-3CDF-DF49-CA43D251EC4A}"/>
              </a:ext>
            </a:extLst>
          </p:cNvPr>
          <p:cNvSpPr txBox="1"/>
          <p:nvPr/>
        </p:nvSpPr>
        <p:spPr>
          <a:xfrm>
            <a:off x="6198725" y="962963"/>
            <a:ext cx="200389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78B7E-EDB3-8028-B5E3-067C0DC33A09}"/>
              </a:ext>
            </a:extLst>
          </p:cNvPr>
          <p:cNvSpPr txBox="1"/>
          <p:nvPr/>
        </p:nvSpPr>
        <p:spPr>
          <a:xfrm>
            <a:off x="815791" y="1788580"/>
            <a:ext cx="7386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Can your mother make a costume </a:t>
            </a:r>
            <a:r>
              <a:rPr lang="en-US" sz="3000" b="1">
                <a:solidFill>
                  <a:schemeClr val="accent2"/>
                </a:solidFill>
                <a:latin typeface="ChronicaPro"/>
                <a:sym typeface="Wingdings" pitchFamily="2" charset="2"/>
              </a:rPr>
              <a:t>for </a:t>
            </a:r>
            <a:r>
              <a:rPr lang="en-US" sz="3000" b="1" smtClean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you? </a:t>
            </a:r>
            <a:endParaRPr lang="en-VN" sz="3000" b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3AC12B-F94D-D99B-6097-AA88B5A62401}"/>
              </a:ext>
            </a:extLst>
          </p:cNvPr>
          <p:cNvSpPr txBox="1"/>
          <p:nvPr/>
        </p:nvSpPr>
        <p:spPr>
          <a:xfrm>
            <a:off x="6160224" y="2724386"/>
            <a:ext cx="200389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4DC7D-B931-10F6-97A6-A0DA5CBE19B1}"/>
              </a:ext>
            </a:extLst>
          </p:cNvPr>
          <p:cNvSpPr txBox="1"/>
          <p:nvPr/>
        </p:nvSpPr>
        <p:spPr>
          <a:xfrm>
            <a:off x="815791" y="3501876"/>
            <a:ext cx="738682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Will she bake a birthday cake for him?</a:t>
            </a:r>
            <a:endParaRPr lang="en-VN" sz="30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3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31582"/>
            <a:ext cx="7704000" cy="551037"/>
          </a:xfrm>
        </p:spPr>
        <p:txBody>
          <a:bodyPr/>
          <a:lstStyle/>
          <a:p>
            <a:r>
              <a:rPr lang="en-VN" sz="2400" b="1" dirty="0">
                <a:latin typeface="Barlow" pitchFamily="2" charset="77"/>
              </a:rPr>
              <a:t>Ex 2 (pg. 95) </a:t>
            </a:r>
            <a:r>
              <a:rPr lang="en-US" sz="2400" b="1" dirty="0">
                <a:latin typeface="Barlow" pitchFamily="2" charset="77"/>
              </a:rPr>
              <a:t>Change the sentences into Y/N questions. </a:t>
            </a:r>
            <a:endParaRPr lang="en-VN" sz="24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0" y="824464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78B7E-EDB3-8028-B5E3-067C0DC33A09}"/>
              </a:ext>
            </a:extLst>
          </p:cNvPr>
          <p:cNvSpPr txBox="1"/>
          <p:nvPr/>
        </p:nvSpPr>
        <p:spPr>
          <a:xfrm>
            <a:off x="782795" y="1444382"/>
            <a:ext cx="7386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Are the dragon dances interesting?</a:t>
            </a:r>
            <a:endParaRPr lang="en-VN" sz="2400" b="1" dirty="0">
              <a:solidFill>
                <a:schemeClr val="accent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4DC7D-B931-10F6-97A6-A0DA5CBE19B1}"/>
              </a:ext>
            </a:extLst>
          </p:cNvPr>
          <p:cNvSpPr txBox="1"/>
          <p:nvPr/>
        </p:nvSpPr>
        <p:spPr>
          <a:xfrm>
            <a:off x="815791" y="2789608"/>
            <a:ext cx="7386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Does The Rio Carnival take place every year in Brazil?</a:t>
            </a:r>
            <a:endParaRPr lang="en-VN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24576-5BDA-8065-1BBA-EBE6ECDEAB38}"/>
              </a:ext>
            </a:extLst>
          </p:cNvPr>
          <p:cNvSpPr txBox="1"/>
          <p:nvPr/>
        </p:nvSpPr>
        <p:spPr>
          <a:xfrm>
            <a:off x="806166" y="4031266"/>
            <a:ext cx="7386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  Did </a:t>
            </a:r>
            <a:r>
              <a:rPr lang="en-US" sz="2400" b="1">
                <a:solidFill>
                  <a:schemeClr val="accent2"/>
                </a:solidFill>
                <a:latin typeface="ChronicaPro"/>
                <a:sym typeface="Wingdings" pitchFamily="2" charset="2"/>
              </a:rPr>
              <a:t>they </a:t>
            </a:r>
            <a:r>
              <a:rPr lang="en-US" sz="2400" b="1" smtClean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see </a:t>
            </a:r>
            <a:r>
              <a:rPr lang="en-US" sz="24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a fireworks display on New Year’s Eve?</a:t>
            </a:r>
            <a:endParaRPr lang="en-VN" sz="2400" b="1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A116E0-B4CF-4581-0B3D-470599796882}"/>
              </a:ext>
            </a:extLst>
          </p:cNvPr>
          <p:cNvSpPr txBox="1"/>
          <p:nvPr/>
        </p:nvSpPr>
        <p:spPr>
          <a:xfrm>
            <a:off x="6198725" y="962963"/>
            <a:ext cx="2003893" cy="46166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ronicaPro"/>
              </a:rPr>
              <a:t>Be + S + adj?</a:t>
            </a:r>
            <a:endParaRPr lang="en-VN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F7894-AE1F-9222-910E-4C7B91F9B841}"/>
              </a:ext>
            </a:extLst>
          </p:cNvPr>
          <p:cNvSpPr/>
          <p:nvPr/>
        </p:nvSpPr>
        <p:spPr>
          <a:xfrm>
            <a:off x="3386138" y="962963"/>
            <a:ext cx="471487" cy="344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817C09-09D6-CD1D-796F-42141E0CF883}"/>
              </a:ext>
            </a:extLst>
          </p:cNvPr>
          <p:cNvSpPr/>
          <p:nvPr/>
        </p:nvSpPr>
        <p:spPr>
          <a:xfrm>
            <a:off x="3043238" y="2298844"/>
            <a:ext cx="1464468" cy="344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6717BF-D974-1B6A-26AD-0B96EC2DE0A2}"/>
              </a:ext>
            </a:extLst>
          </p:cNvPr>
          <p:cNvSpPr/>
          <p:nvPr/>
        </p:nvSpPr>
        <p:spPr>
          <a:xfrm>
            <a:off x="1628775" y="3613294"/>
            <a:ext cx="571500" cy="344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DAAA9-76A4-15ED-2760-EE82CF97E6C7}"/>
              </a:ext>
            </a:extLst>
          </p:cNvPr>
          <p:cNvSpPr txBox="1"/>
          <p:nvPr/>
        </p:nvSpPr>
        <p:spPr>
          <a:xfrm>
            <a:off x="6997622" y="2210083"/>
            <a:ext cx="1629847" cy="43088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A84015-177B-0D77-D753-C6C06E75930B}"/>
              </a:ext>
            </a:extLst>
          </p:cNvPr>
          <p:cNvSpPr txBox="1"/>
          <p:nvPr/>
        </p:nvSpPr>
        <p:spPr>
          <a:xfrm>
            <a:off x="7018563" y="3557253"/>
            <a:ext cx="1629847" cy="43088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ChronicaPro"/>
              </a:rPr>
              <a:t>Aux + S + V?</a:t>
            </a:r>
            <a:endParaRPr lang="en-VN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8A51B-8A7C-4492-149F-DEB8B1B3C3FE}"/>
              </a:ext>
            </a:extLst>
          </p:cNvPr>
          <p:cNvSpPr txBox="1"/>
          <p:nvPr/>
        </p:nvSpPr>
        <p:spPr>
          <a:xfrm>
            <a:off x="624209" y="941216"/>
            <a:ext cx="7704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dragon dances are interesting. </a:t>
            </a: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Rio Carnival takes place every year in Brazil.</a:t>
            </a:r>
          </a:p>
          <a:p>
            <a:pPr>
              <a:lnSpc>
                <a:spcPts val="26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They saw a fireworks display on New Year’s Eve.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1" animBg="1"/>
      <p:bldP spid="3" grpId="0" animBg="1"/>
      <p:bldP spid="17" grpId="0" animBg="1"/>
      <p:bldP spid="18" grpId="0" animBg="1"/>
      <p:bldP spid="15" grpId="1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63197"/>
            <a:ext cx="7704000" cy="551037"/>
          </a:xfrm>
        </p:spPr>
        <p:txBody>
          <a:bodyPr/>
          <a:lstStyle/>
          <a:p>
            <a:r>
              <a:rPr lang="en-VN" sz="2000" b="1" dirty="0">
                <a:latin typeface="Barlow" pitchFamily="2" charset="77"/>
              </a:rPr>
              <a:t>Exercise 3 (pg. 95) </a:t>
            </a:r>
            <a:br>
              <a:rPr lang="en-VN" sz="2000" b="1" dirty="0">
                <a:latin typeface="Barlow" pitchFamily="2" charset="77"/>
              </a:rPr>
            </a:br>
            <a:r>
              <a:rPr lang="en-US" sz="2000" b="1" dirty="0">
                <a:latin typeface="Barlow" pitchFamily="2" charset="77"/>
              </a:rPr>
              <a:t>Match the questions in column A with their answers in column B. </a:t>
            </a:r>
            <a:br>
              <a:rPr lang="en-US" sz="2000" b="1" dirty="0">
                <a:latin typeface="Barlow" pitchFamily="2" charset="77"/>
              </a:rPr>
            </a:br>
            <a:endParaRPr lang="en-VN" sz="2000" b="1" dirty="0">
              <a:latin typeface="Barlow" pitchFamily="2" charset="77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EAAAD19-6CA8-2773-2A9E-C1D172A92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9744"/>
              </p:ext>
            </p:extLst>
          </p:nvPr>
        </p:nvGraphicFramePr>
        <p:xfrm>
          <a:off x="628848" y="1008575"/>
          <a:ext cx="3943150" cy="3640428"/>
        </p:xfrm>
        <a:graphic>
          <a:graphicData uri="http://schemas.openxmlformats.org/drawingml/2006/table">
            <a:tbl>
              <a:tblPr firstRow="1" bandRow="1">
                <a:tableStyleId>{7E33EA5A-9AA5-4942-A7E5-7C23B8761C9E}</a:tableStyleId>
              </a:tblPr>
              <a:tblGrid>
                <a:gridCol w="3943150">
                  <a:extLst>
                    <a:ext uri="{9D8B030D-6E8A-4147-A177-3AD203B41FA5}">
                      <a16:colId xmlns:a16="http://schemas.microsoft.com/office/drawing/2014/main" val="2524832374"/>
                    </a:ext>
                  </a:extLst>
                </a:gridCol>
              </a:tblGrid>
              <a:tr h="437718">
                <a:tc>
                  <a:txBody>
                    <a:bodyPr/>
                    <a:lstStyle/>
                    <a:p>
                      <a:pPr algn="ctr"/>
                      <a:r>
                        <a:rPr lang="en-VN" sz="1800" b="1" dirty="0">
                          <a:solidFill>
                            <a:schemeClr val="tx2"/>
                          </a:solidFill>
                          <a:latin typeface="Barlow" pitchFamily="2" charset="77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31309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1. Will you help me take a photo?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147836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2. Is he painting Easter eggs?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923729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3. Do they eat candy apples on Halloween?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143037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4. Are you excited about your holiday?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50321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7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5. Can she perform Dutch folk dances?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123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2B5D0A1-8163-1B94-94F2-88840C2F8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612848"/>
              </p:ext>
            </p:extLst>
          </p:nvPr>
        </p:nvGraphicFramePr>
        <p:xfrm>
          <a:off x="6085577" y="1008575"/>
          <a:ext cx="2338421" cy="3640428"/>
        </p:xfrm>
        <a:graphic>
          <a:graphicData uri="http://schemas.openxmlformats.org/drawingml/2006/table">
            <a:tbl>
              <a:tblPr firstRow="1" bandRow="1">
                <a:tableStyleId>{7E33EA5A-9AA5-4942-A7E5-7C23B8761C9E}</a:tableStyleId>
              </a:tblPr>
              <a:tblGrid>
                <a:gridCol w="2338421">
                  <a:extLst>
                    <a:ext uri="{9D8B030D-6E8A-4147-A177-3AD203B41FA5}">
                      <a16:colId xmlns:a16="http://schemas.microsoft.com/office/drawing/2014/main" val="1527505902"/>
                    </a:ext>
                  </a:extLst>
                </a:gridCol>
              </a:tblGrid>
              <a:tr h="437718">
                <a:tc>
                  <a:txBody>
                    <a:bodyPr/>
                    <a:lstStyle/>
                    <a:p>
                      <a:pPr algn="ctr"/>
                      <a:r>
                        <a:rPr lang="en-VN" sz="1800" b="1" dirty="0">
                          <a:solidFill>
                            <a:schemeClr val="tx2"/>
                          </a:solidFill>
                          <a:latin typeface="Barlow" pitchFamily="2" charset="77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365261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a. Yes, he 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9045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b. No, I’m not.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90658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c. Yes, I will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70606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d. No, she can’t.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51324"/>
                  </a:ext>
                </a:extLst>
              </a:tr>
              <a:tr h="640542">
                <a:tc>
                  <a:txBody>
                    <a:bodyPr/>
                    <a:lstStyle/>
                    <a:p>
                      <a:pPr algn="l"/>
                      <a:r>
                        <a:rPr lang="en-VN" sz="1800" b="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e. Yes, they 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51030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2C6375-C6D5-2D0E-E770-0BEFD5457752}"/>
              </a:ext>
            </a:extLst>
          </p:cNvPr>
          <p:cNvCxnSpPr/>
          <p:nvPr/>
        </p:nvCxnSpPr>
        <p:spPr>
          <a:xfrm>
            <a:off x="4571998" y="1732547"/>
            <a:ext cx="1513579" cy="1357162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420521B-6CC8-B45E-65A0-88853948BEBF}"/>
              </a:ext>
            </a:extLst>
          </p:cNvPr>
          <p:cNvCxnSpPr>
            <a:cxnSpLocks/>
          </p:cNvCxnSpPr>
          <p:nvPr/>
        </p:nvCxnSpPr>
        <p:spPr>
          <a:xfrm flipV="1">
            <a:off x="4562373" y="1799924"/>
            <a:ext cx="1523204" cy="616017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3CAE46E-FC48-8161-7097-7471A65113AA}"/>
              </a:ext>
            </a:extLst>
          </p:cNvPr>
          <p:cNvCxnSpPr>
            <a:cxnSpLocks/>
          </p:cNvCxnSpPr>
          <p:nvPr/>
        </p:nvCxnSpPr>
        <p:spPr>
          <a:xfrm>
            <a:off x="4571998" y="3070458"/>
            <a:ext cx="1513579" cy="127053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0742CA5-4738-00A8-0792-B46B98B025ED}"/>
              </a:ext>
            </a:extLst>
          </p:cNvPr>
          <p:cNvCxnSpPr>
            <a:cxnSpLocks/>
          </p:cNvCxnSpPr>
          <p:nvPr/>
        </p:nvCxnSpPr>
        <p:spPr>
          <a:xfrm flipV="1">
            <a:off x="4571998" y="2411128"/>
            <a:ext cx="1513579" cy="134272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EC371FA-DDA9-DFB5-49A9-6A0D3BE47155}"/>
              </a:ext>
            </a:extLst>
          </p:cNvPr>
          <p:cNvCxnSpPr>
            <a:cxnSpLocks/>
          </p:cNvCxnSpPr>
          <p:nvPr/>
        </p:nvCxnSpPr>
        <p:spPr>
          <a:xfrm flipV="1">
            <a:off x="4562373" y="3744226"/>
            <a:ext cx="1532829" cy="59676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7666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42DBC268-D745-74AA-B542-AB81824CA5FA}"/>
              </a:ext>
            </a:extLst>
          </p:cNvPr>
          <p:cNvSpPr txBox="1">
            <a:spLocks/>
          </p:cNvSpPr>
          <p:nvPr/>
        </p:nvSpPr>
        <p:spPr>
          <a:xfrm>
            <a:off x="720000" y="230346"/>
            <a:ext cx="7704000" cy="551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2200" b="1" dirty="0">
                <a:latin typeface="Barlow" pitchFamily="2" charset="77"/>
              </a:rPr>
              <a:t>Ex 4 (pg. 96)</a:t>
            </a:r>
            <a:r>
              <a:rPr lang="en-US" sz="2200" b="1" dirty="0">
                <a:latin typeface="Barlow" pitchFamily="2" charset="77"/>
              </a:rPr>
              <a:t>. Fill in the blanks with Trang’s answers below.</a:t>
            </a:r>
            <a:endParaRPr lang="en-VN" sz="2200" b="1" dirty="0">
              <a:latin typeface="Barlow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2E2B2F-D74B-2BC7-A4DC-6FA09ED09C40}"/>
              </a:ext>
            </a:extLst>
          </p:cNvPr>
          <p:cNvSpPr/>
          <p:nvPr/>
        </p:nvSpPr>
        <p:spPr>
          <a:xfrm>
            <a:off x="285136" y="968196"/>
            <a:ext cx="5184639" cy="3944958"/>
          </a:xfrm>
          <a:prstGeom prst="rect">
            <a:avLst/>
          </a:prstGeom>
          <a:solidFill>
            <a:srgbClr val="FFDAAB"/>
          </a:solidFill>
          <a:ln>
            <a:solidFill>
              <a:srgbClr val="FFD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celebrate the Mid-Autumn Festival in December?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__________________________________________.</a:t>
            </a:r>
            <a:b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eat moon cakes at the festival?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__________________________________________.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make lanterns at the festival?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__________________________________________.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like the festival?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__________________________________________.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 join the festival with you next month? </a:t>
            </a:r>
          </a:p>
          <a:p>
            <a:pPr>
              <a:lnSpc>
                <a:spcPct val="150000"/>
              </a:lnSpc>
            </a:pP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Trang:  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 __________________________________________.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032D96F-8D48-1A58-6096-6C8F947D7475}"/>
              </a:ext>
            </a:extLst>
          </p:cNvPr>
          <p:cNvSpPr/>
          <p:nvPr/>
        </p:nvSpPr>
        <p:spPr>
          <a:xfrm>
            <a:off x="5584723" y="1096912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. Yes, we do. We watch lion dances, too.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DB523E-76AC-F057-38F5-45A12963406E}"/>
              </a:ext>
            </a:extLst>
          </p:cNvPr>
          <p:cNvSpPr/>
          <p:nvPr/>
        </p:nvSpPr>
        <p:spPr>
          <a:xfrm>
            <a:off x="5584723" y="1834331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700" b="1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VN" sz="1700" dirty="0">
                <a:latin typeface="Calibri" panose="020F0502020204030204" pitchFamily="34" charset="0"/>
                <a:cs typeface="Calibri" panose="020F0502020204030204" pitchFamily="34" charset="0"/>
              </a:rPr>
              <a:t>No, we celebrate it in the middle of the eighth lunar month.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14B17F6-493A-1037-E763-DFB8DFCFB677}"/>
              </a:ext>
            </a:extLst>
          </p:cNvPr>
          <p:cNvSpPr/>
          <p:nvPr/>
        </p:nvSpPr>
        <p:spPr>
          <a:xfrm>
            <a:off x="5584723" y="2571750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b="1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Yes, I do. It’s one of my favourite festivals.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0F5A68C-45EC-DF57-4AA8-6859019E0288}"/>
              </a:ext>
            </a:extLst>
          </p:cNvPr>
          <p:cNvSpPr/>
          <p:nvPr/>
        </p:nvSpPr>
        <p:spPr>
          <a:xfrm>
            <a:off x="5584723" y="3309169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700" b="1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VN" sz="1700" dirty="0">
                <a:latin typeface="Calibri" panose="020F0502020204030204" pitchFamily="34" charset="0"/>
                <a:cs typeface="Calibri" panose="020F0502020204030204" pitchFamily="34" charset="0"/>
              </a:rPr>
              <a:t>Yes. Just come over to my house on the night of the festival.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54ED392-3F05-9956-C655-EA538ECD6360}"/>
              </a:ext>
            </a:extLst>
          </p:cNvPr>
          <p:cNvSpPr/>
          <p:nvPr/>
        </p:nvSpPr>
        <p:spPr>
          <a:xfrm>
            <a:off x="5584723" y="4046588"/>
            <a:ext cx="3342967" cy="644294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b="1" dirty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Yes, we do. We also have some autumn fruits.</a:t>
            </a:r>
            <a:endParaRPr lang="en-V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06FE1E-085B-B16D-C48E-8D9475E978F6}"/>
              </a:ext>
            </a:extLst>
          </p:cNvPr>
          <p:cNvSpPr txBox="1"/>
          <p:nvPr/>
        </p:nvSpPr>
        <p:spPr>
          <a:xfrm>
            <a:off x="1180238" y="1372586"/>
            <a:ext cx="41897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b. No, we celebrate it in the middle of the eighth lunar month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A9287D-FF72-6B47-CBA1-54A0CE5199AA}"/>
              </a:ext>
            </a:extLst>
          </p:cNvPr>
          <p:cNvSpPr txBox="1"/>
          <p:nvPr/>
        </p:nvSpPr>
        <p:spPr>
          <a:xfrm>
            <a:off x="1189664" y="2041889"/>
            <a:ext cx="4189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e. Yes, we do. We also have some autumn fruits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3D5DF-E9B7-0F35-E8B1-1030F84BE11F}"/>
              </a:ext>
            </a:extLst>
          </p:cNvPr>
          <p:cNvSpPr txBox="1"/>
          <p:nvPr/>
        </p:nvSpPr>
        <p:spPr>
          <a:xfrm>
            <a:off x="1189664" y="2748900"/>
            <a:ext cx="4189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a. Yes, we do. We watch lion dances, too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367473-4DA5-5220-1A64-BB40683B180C}"/>
              </a:ext>
            </a:extLst>
          </p:cNvPr>
          <p:cNvSpPr txBox="1"/>
          <p:nvPr/>
        </p:nvSpPr>
        <p:spPr>
          <a:xfrm>
            <a:off x="1180237" y="3437057"/>
            <a:ext cx="418978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c. Yes, I do. It’s one of my </a:t>
            </a:r>
            <a:r>
              <a:rPr lang="en-US" sz="1500" b="1" dirty="0" err="1">
                <a:solidFill>
                  <a:schemeClr val="accent2"/>
                </a:solidFill>
                <a:latin typeface="ChronicaPro"/>
                <a:sym typeface="Wingdings" pitchFamily="2" charset="2"/>
              </a:rPr>
              <a:t>favourite</a:t>
            </a:r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 festivals.</a:t>
            </a:r>
            <a:endParaRPr lang="en-VN" sz="15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AF4176-D98A-8852-D930-F08CCE6C77A3}"/>
              </a:ext>
            </a:extLst>
          </p:cNvPr>
          <p:cNvSpPr txBox="1"/>
          <p:nvPr/>
        </p:nvSpPr>
        <p:spPr>
          <a:xfrm>
            <a:off x="1170810" y="4125214"/>
            <a:ext cx="418978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ChronicaPro"/>
                <a:sym typeface="Wingdings" pitchFamily="2" charset="2"/>
              </a:rPr>
              <a:t>d. Yes, Just come over to my house on the night of the festival</a:t>
            </a:r>
            <a:endParaRPr lang="en-VN" sz="15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41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  <p:bldP spid="14" grpId="1" animBg="1"/>
      <p:bldP spid="17" grpId="1"/>
      <p:bldP spid="18" grpId="1"/>
      <p:bldP spid="19" grpId="1"/>
      <p:bldP spid="20" grpId="1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7A18DA1-C86C-4542-ACB1-324D69B75760}"/>
              </a:ext>
            </a:extLst>
          </p:cNvPr>
          <p:cNvSpPr/>
          <p:nvPr/>
        </p:nvSpPr>
        <p:spPr>
          <a:xfrm>
            <a:off x="2854280" y="304958"/>
            <a:ext cx="3435440" cy="74168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latin typeface="Barlow" pitchFamily="2" charset="77"/>
              </a:rPr>
              <a:t>Mystery festivals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C7AB3-54BD-90A0-CB68-62647401672F}"/>
              </a:ext>
            </a:extLst>
          </p:cNvPr>
          <p:cNvSpPr/>
          <p:nvPr/>
        </p:nvSpPr>
        <p:spPr>
          <a:xfrm>
            <a:off x="1215189" y="1379669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0FEF7EC-B6D7-0FC1-2235-32EF475E945F}"/>
              </a:ext>
            </a:extLst>
          </p:cNvPr>
          <p:cNvSpPr txBox="1">
            <a:spLocks/>
          </p:cNvSpPr>
          <p:nvPr/>
        </p:nvSpPr>
        <p:spPr>
          <a:xfrm>
            <a:off x="1215189" y="1379669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700" dirty="0"/>
              <a:t>W</a:t>
            </a:r>
            <a:r>
              <a:rPr lang="en-VN" sz="2700" dirty="0"/>
              <a:t>ork in groups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6A38-FA07-5F29-2BE2-9E5379A440C7}"/>
              </a:ext>
            </a:extLst>
          </p:cNvPr>
          <p:cNvSpPr/>
          <p:nvPr/>
        </p:nvSpPr>
        <p:spPr>
          <a:xfrm>
            <a:off x="1215189" y="2571750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E113C75-CCBF-EBF9-0D41-BC90E1AA6AF9}"/>
              </a:ext>
            </a:extLst>
          </p:cNvPr>
          <p:cNvSpPr txBox="1">
            <a:spLocks/>
          </p:cNvSpPr>
          <p:nvPr/>
        </p:nvSpPr>
        <p:spPr>
          <a:xfrm>
            <a:off x="1215189" y="2571750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400" dirty="0"/>
              <a:t>One student thinks of a festival he / she likes</a:t>
            </a:r>
            <a:endParaRPr lang="en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81FF26-BB32-E6F9-A62B-FB5A6ED89CED}"/>
              </a:ext>
            </a:extLst>
          </p:cNvPr>
          <p:cNvSpPr/>
          <p:nvPr/>
        </p:nvSpPr>
        <p:spPr>
          <a:xfrm>
            <a:off x="1215189" y="3763831"/>
            <a:ext cx="6617369" cy="5727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CADC5262-24B3-945E-E9B9-988F5993C7AD}"/>
              </a:ext>
            </a:extLst>
          </p:cNvPr>
          <p:cNvSpPr txBox="1">
            <a:spLocks/>
          </p:cNvSpPr>
          <p:nvPr/>
        </p:nvSpPr>
        <p:spPr>
          <a:xfrm>
            <a:off x="1215189" y="3763831"/>
            <a:ext cx="661736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US" sz="2400" dirty="0"/>
              <a:t>Other students ask Yes / No questions</a:t>
            </a:r>
            <a:endParaRPr lang="en-VN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2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build="p"/>
      <p:bldP spid="5" grpId="1" build="p"/>
      <p:bldP spid="8" grpId="0" animBg="1"/>
      <p:bldP spid="8" grpId="1" animBg="1"/>
      <p:bldP spid="9" grpId="0" build="p"/>
      <p:bldP spid="9" grpId="1" build="p"/>
      <p:bldP spid="10" grpId="0" animBg="1"/>
      <p:bldP spid="10" grpId="1" animBg="1"/>
      <p:bldP spid="11" grpId="0" build="p"/>
      <p:bldP spid="1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125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ve no-prep speaking fluency activities for ESL students - ESL Brains">
            <a:extLst>
              <a:ext uri="{FF2B5EF4-FFF2-40B4-BE49-F238E27FC236}">
                <a16:creationId xmlns:a16="http://schemas.microsoft.com/office/drawing/2014/main" id="{0113DC99-9B8A-782B-3B87-77D83561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41" y="1608083"/>
            <a:ext cx="5952678" cy="33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68B0372F-E0DF-261E-8603-BB0E90B9F198}"/>
              </a:ext>
            </a:extLst>
          </p:cNvPr>
          <p:cNvSpPr/>
          <p:nvPr/>
        </p:nvSpPr>
        <p:spPr>
          <a:xfrm>
            <a:off x="2053652" y="477520"/>
            <a:ext cx="2518348" cy="955040"/>
          </a:xfrm>
          <a:prstGeom prst="wedgeRoundRectCallout">
            <a:avLst>
              <a:gd name="adj1" fmla="val 31295"/>
              <a:gd name="adj2" fmla="val 113038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i="1" dirty="0">
                <a:latin typeface="Calibri" panose="020F0502020204030204" pitchFamily="34" charset="0"/>
                <a:cs typeface="Calibri" panose="020F0502020204030204" pitchFamily="34" charset="0"/>
              </a:rPr>
              <a:t>Do many countries celebrate the festival?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FF7F053-7E69-DABE-1180-CD47F4A9F838}"/>
              </a:ext>
            </a:extLst>
          </p:cNvPr>
          <p:cNvSpPr/>
          <p:nvPr/>
        </p:nvSpPr>
        <p:spPr>
          <a:xfrm>
            <a:off x="5063552" y="496570"/>
            <a:ext cx="2518348" cy="955040"/>
          </a:xfrm>
          <a:prstGeom prst="wedgeRoundRectCallout">
            <a:avLst>
              <a:gd name="adj1" fmla="val -33003"/>
              <a:gd name="adj2" fmla="val 111043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</a:rPr>
              <a:t>Do children like the festival?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9B0B0E4A-3B4A-DD29-307D-0046E73AD616}"/>
              </a:ext>
            </a:extLst>
          </p:cNvPr>
          <p:cNvSpPr/>
          <p:nvPr/>
        </p:nvSpPr>
        <p:spPr>
          <a:xfrm>
            <a:off x="7120952" y="1707094"/>
            <a:ext cx="1603948" cy="872539"/>
          </a:xfrm>
          <a:prstGeom prst="wedgeRoundRectCallout">
            <a:avLst>
              <a:gd name="adj1" fmla="val -65019"/>
              <a:gd name="adj2" fmla="val 7392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</a:rPr>
              <a:t>Do they paint eggs?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9CCE484-CC2B-5C27-AE90-5CA89291F17B}"/>
              </a:ext>
            </a:extLst>
          </p:cNvPr>
          <p:cNvSpPr/>
          <p:nvPr/>
        </p:nvSpPr>
        <p:spPr>
          <a:xfrm>
            <a:off x="565605" y="1823004"/>
            <a:ext cx="1603948" cy="872539"/>
          </a:xfrm>
          <a:prstGeom prst="wedgeRoundRectCallout">
            <a:avLst>
              <a:gd name="adj1" fmla="val 53014"/>
              <a:gd name="adj2" fmla="val 72451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Is it Easter?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50C1A74-34CE-221A-55CF-A1F6DDFF36D3}"/>
              </a:ext>
            </a:extLst>
          </p:cNvPr>
          <p:cNvSpPr/>
          <p:nvPr/>
        </p:nvSpPr>
        <p:spPr>
          <a:xfrm>
            <a:off x="5520752" y="4022784"/>
            <a:ext cx="1603948" cy="872539"/>
          </a:xfrm>
          <a:prstGeom prst="wedgeRoundRectCallout">
            <a:avLst>
              <a:gd name="adj1" fmla="val -77867"/>
              <a:gd name="adj2" fmla="val -6924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it is.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FB6FF76-5FF6-2164-6930-245B8167EE82}"/>
              </a:ext>
            </a:extLst>
          </p:cNvPr>
          <p:cNvSpPr/>
          <p:nvPr/>
        </p:nvSpPr>
        <p:spPr>
          <a:xfrm>
            <a:off x="2627523" y="4022783"/>
            <a:ext cx="1603948" cy="872539"/>
          </a:xfrm>
          <a:prstGeom prst="wedgeRoundRectCallout">
            <a:avLst>
              <a:gd name="adj1" fmla="val 75496"/>
              <a:gd name="adj2" fmla="val -736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they do.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A7B7792-9A1F-D26F-976C-C5E6918C722A}"/>
              </a:ext>
            </a:extLst>
          </p:cNvPr>
          <p:cNvSpPr/>
          <p:nvPr/>
        </p:nvSpPr>
        <p:spPr>
          <a:xfrm>
            <a:off x="2627523" y="4022782"/>
            <a:ext cx="1603948" cy="872539"/>
          </a:xfrm>
          <a:prstGeom prst="wedgeRoundRectCallout">
            <a:avLst>
              <a:gd name="adj1" fmla="val 75496"/>
              <a:gd name="adj2" fmla="val -736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they do.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2DBD8FA9-F138-74A9-515F-391AF3095D4B}"/>
              </a:ext>
            </a:extLst>
          </p:cNvPr>
          <p:cNvSpPr/>
          <p:nvPr/>
        </p:nvSpPr>
        <p:spPr>
          <a:xfrm>
            <a:off x="2627523" y="4022782"/>
            <a:ext cx="1603948" cy="872539"/>
          </a:xfrm>
          <a:prstGeom prst="wedgeRoundRectCallout">
            <a:avLst>
              <a:gd name="adj1" fmla="val 75496"/>
              <a:gd name="adj2" fmla="val -7367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latin typeface="ChronicaPro"/>
                <a:cs typeface="Calibri" panose="020F0502020204030204" pitchFamily="34" charset="0"/>
              </a:rPr>
              <a:t>Yes, they do.</a:t>
            </a:r>
            <a:endParaRPr lang="en-VN" sz="1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5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87B0AF-CC1D-6B45-6810-957CF8A4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RECAP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542CB7-00AA-C34F-BAC5-3F617CDC540D}"/>
              </a:ext>
            </a:extLst>
          </p:cNvPr>
          <p:cNvSpPr/>
          <p:nvPr/>
        </p:nvSpPr>
        <p:spPr>
          <a:xfrm>
            <a:off x="4314423" y="2024552"/>
            <a:ext cx="1030309" cy="6542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7C7655-A9F8-E324-7703-366481D338C0}"/>
              </a:ext>
            </a:extLst>
          </p:cNvPr>
          <p:cNvSpPr/>
          <p:nvPr/>
        </p:nvSpPr>
        <p:spPr>
          <a:xfrm>
            <a:off x="4327302" y="4265476"/>
            <a:ext cx="1030309" cy="6542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1D63BD-4781-8A5E-7A0B-22CDF9A06A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2CA1B2-86D5-5DBD-B856-6B9A38D7B43F}"/>
              </a:ext>
            </a:extLst>
          </p:cNvPr>
          <p:cNvSpPr txBox="1">
            <a:spLocks/>
          </p:cNvSpPr>
          <p:nvPr/>
        </p:nvSpPr>
        <p:spPr>
          <a:xfrm>
            <a:off x="720000" y="1215752"/>
            <a:ext cx="77040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>
              <a:buFont typeface="Anaheim"/>
              <a:buNone/>
            </a:pPr>
            <a:r>
              <a:rPr lang="en-VN" sz="2800" b="1"/>
              <a:t>1. How many questions structure are there?</a:t>
            </a:r>
          </a:p>
          <a:p>
            <a:pPr marL="139700" indent="0">
              <a:buFont typeface="Anaheim"/>
              <a:buNone/>
            </a:pPr>
            <a:endParaRPr lang="en-VN" sz="2800" b="1"/>
          </a:p>
          <a:p>
            <a:pPr marL="139700" indent="0">
              <a:buFont typeface="Anaheim"/>
              <a:buNone/>
            </a:pPr>
            <a:r>
              <a:rPr lang="en-VN" sz="2800"/>
              <a:t>A. 1				B. 2			C. 3</a:t>
            </a:r>
            <a:endParaRPr lang="en-VN" sz="28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505FB3-922B-0B8D-F062-1DB7C0219FAB}"/>
              </a:ext>
            </a:extLst>
          </p:cNvPr>
          <p:cNvSpPr txBox="1">
            <a:spLocks/>
          </p:cNvSpPr>
          <p:nvPr/>
        </p:nvSpPr>
        <p:spPr>
          <a:xfrm>
            <a:off x="707120" y="3070310"/>
            <a:ext cx="7716879" cy="1862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39700" indent="0">
              <a:buNone/>
            </a:pPr>
            <a:r>
              <a:rPr lang="en-VN" sz="2800" b="1" dirty="0"/>
              <a:t>2. Do we use </a:t>
            </a:r>
            <a:r>
              <a:rPr lang="en-US" sz="2800" b="1" dirty="0"/>
              <a:t>add an auxiliary verb when we use ‘to be’ as a main verb?</a:t>
            </a:r>
          </a:p>
          <a:p>
            <a:pPr marL="139700" indent="0">
              <a:buNone/>
            </a:pPr>
            <a:endParaRPr lang="en-US" sz="2800" b="1" dirty="0"/>
          </a:p>
          <a:p>
            <a:pPr marL="139700" indent="0">
              <a:buNone/>
            </a:pPr>
            <a:r>
              <a:rPr lang="en-US" sz="2800" dirty="0"/>
              <a:t>A. Yes			B. No	</a:t>
            </a:r>
            <a:r>
              <a:rPr lang="en-US" sz="2800" b="1" dirty="0"/>
              <a:t>		</a:t>
            </a:r>
            <a:endParaRPr lang="en-VN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5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SENTENCE PUZZLING</a:t>
            </a:r>
            <a:endParaRPr sz="4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88249-B5EC-58DC-E5F9-57EA424EE5A2}"/>
              </a:ext>
            </a:extLst>
          </p:cNvPr>
          <p:cNvSpPr/>
          <p:nvPr/>
        </p:nvSpPr>
        <p:spPr>
          <a:xfrm>
            <a:off x="631419" y="1462290"/>
            <a:ext cx="637778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Did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312865-8EB8-3A72-F472-56A8A4419488}"/>
              </a:ext>
            </a:extLst>
          </p:cNvPr>
          <p:cNvSpPr/>
          <p:nvPr/>
        </p:nvSpPr>
        <p:spPr>
          <a:xfrm>
            <a:off x="1417580" y="1462290"/>
            <a:ext cx="1662784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yesterday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ADA8F1-E7BB-5DBB-5280-1843D966BB1F}"/>
              </a:ext>
            </a:extLst>
          </p:cNvPr>
          <p:cNvSpPr/>
          <p:nvPr/>
        </p:nvSpPr>
        <p:spPr>
          <a:xfrm>
            <a:off x="3228747" y="1476485"/>
            <a:ext cx="770346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bed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011B94-A556-3E45-606E-EA909D4A69D9}"/>
              </a:ext>
            </a:extLst>
          </p:cNvPr>
          <p:cNvSpPr/>
          <p:nvPr/>
        </p:nvSpPr>
        <p:spPr>
          <a:xfrm>
            <a:off x="4149610" y="1467006"/>
            <a:ext cx="770346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37FF1-5C35-3F7C-ED43-E0A9967D706F}"/>
              </a:ext>
            </a:extLst>
          </p:cNvPr>
          <p:cNvSpPr/>
          <p:nvPr/>
        </p:nvSpPr>
        <p:spPr>
          <a:xfrm>
            <a:off x="5068339" y="1467006"/>
            <a:ext cx="678178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go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8841F-D6C8-ED29-72A3-6FB95AA86F2E}"/>
              </a:ext>
            </a:extLst>
          </p:cNvPr>
          <p:cNvSpPr/>
          <p:nvPr/>
        </p:nvSpPr>
        <p:spPr>
          <a:xfrm>
            <a:off x="5894900" y="1476485"/>
            <a:ext cx="770346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E1FC6-EA7C-037B-E69F-887D265D845F}"/>
              </a:ext>
            </a:extLst>
          </p:cNvPr>
          <p:cNvSpPr/>
          <p:nvPr/>
        </p:nvSpPr>
        <p:spPr>
          <a:xfrm>
            <a:off x="6813629" y="1476485"/>
            <a:ext cx="678178" cy="663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365118-8DFB-1DE2-1669-EE0667F414CC}"/>
              </a:ext>
            </a:extLst>
          </p:cNvPr>
          <p:cNvSpPr/>
          <p:nvPr/>
        </p:nvSpPr>
        <p:spPr>
          <a:xfrm>
            <a:off x="7640190" y="1476485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3E5025-32A1-C605-2A88-E3906A5B7887}"/>
              </a:ext>
            </a:extLst>
          </p:cNvPr>
          <p:cNvSpPr/>
          <p:nvPr/>
        </p:nvSpPr>
        <p:spPr>
          <a:xfrm>
            <a:off x="648008" y="2567034"/>
            <a:ext cx="992410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early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F2F51F-8CB8-1C68-B1EB-02904725B32B}"/>
              </a:ext>
            </a:extLst>
          </p:cNvPr>
          <p:cNvSpPr/>
          <p:nvPr/>
        </p:nvSpPr>
        <p:spPr>
          <a:xfrm>
            <a:off x="1749496" y="2567034"/>
            <a:ext cx="770346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get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133FE2-A007-4C06-9C5D-5BBEE1183EBB}"/>
              </a:ext>
            </a:extLst>
          </p:cNvPr>
          <p:cNvSpPr/>
          <p:nvPr/>
        </p:nvSpPr>
        <p:spPr>
          <a:xfrm>
            <a:off x="2670359" y="2557555"/>
            <a:ext cx="770346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Did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887847-2C00-433E-7644-A23961EA844A}"/>
              </a:ext>
            </a:extLst>
          </p:cNvPr>
          <p:cNvSpPr/>
          <p:nvPr/>
        </p:nvSpPr>
        <p:spPr>
          <a:xfrm>
            <a:off x="3589088" y="2557555"/>
            <a:ext cx="678178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6171F5-B8EE-EB84-C7F7-52414391A69C}"/>
              </a:ext>
            </a:extLst>
          </p:cNvPr>
          <p:cNvSpPr/>
          <p:nvPr/>
        </p:nvSpPr>
        <p:spPr>
          <a:xfrm>
            <a:off x="4415649" y="2567034"/>
            <a:ext cx="770346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B20BB2-613A-2635-2BFA-827450F8FB40}"/>
              </a:ext>
            </a:extLst>
          </p:cNvPr>
          <p:cNvSpPr/>
          <p:nvPr/>
        </p:nvSpPr>
        <p:spPr>
          <a:xfrm>
            <a:off x="5334378" y="2567034"/>
            <a:ext cx="1079680" cy="663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today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0F995B-DD63-392E-85EB-EF694939CD8C}"/>
              </a:ext>
            </a:extLst>
          </p:cNvPr>
          <p:cNvSpPr/>
          <p:nvPr/>
        </p:nvSpPr>
        <p:spPr>
          <a:xfrm>
            <a:off x="6562441" y="2571750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EC7FA6-2097-9385-041D-67E8351F520D}"/>
              </a:ext>
            </a:extLst>
          </p:cNvPr>
          <p:cNvSpPr/>
          <p:nvPr/>
        </p:nvSpPr>
        <p:spPr>
          <a:xfrm>
            <a:off x="650238" y="3746015"/>
            <a:ext cx="992410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tired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DCC628-D078-EC17-3F5E-186DE4F0282B}"/>
              </a:ext>
            </a:extLst>
          </p:cNvPr>
          <p:cNvSpPr/>
          <p:nvPr/>
        </p:nvSpPr>
        <p:spPr>
          <a:xfrm>
            <a:off x="1751726" y="3746015"/>
            <a:ext cx="770346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Are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1351BA-9121-B01F-AA79-4ABF16646C20}"/>
              </a:ext>
            </a:extLst>
          </p:cNvPr>
          <p:cNvSpPr/>
          <p:nvPr/>
        </p:nvSpPr>
        <p:spPr>
          <a:xfrm>
            <a:off x="2672589" y="3736536"/>
            <a:ext cx="770346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now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737A64D-30B9-BBF1-F56D-22E0037B38C9}"/>
              </a:ext>
            </a:extLst>
          </p:cNvPr>
          <p:cNvSpPr/>
          <p:nvPr/>
        </p:nvSpPr>
        <p:spPr>
          <a:xfrm>
            <a:off x="3591318" y="3736536"/>
            <a:ext cx="678178" cy="6639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5B16E6-3F72-1664-96F6-285735AA6FEA}"/>
              </a:ext>
            </a:extLst>
          </p:cNvPr>
          <p:cNvSpPr/>
          <p:nvPr/>
        </p:nvSpPr>
        <p:spPr>
          <a:xfrm>
            <a:off x="4425280" y="3720477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83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ED7C-362B-B620-3A0A-05913AC3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CHECK YOU ANSWER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16C2877-9392-4B3A-7E91-B66EB8FA215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60250" y="1273105"/>
            <a:ext cx="6541030" cy="2313375"/>
          </a:xfrm>
        </p:spPr>
        <p:txBody>
          <a:bodyPr/>
          <a:lstStyle/>
          <a:p>
            <a:r>
              <a:rPr lang="en-VN" sz="2800" b="1" dirty="0">
                <a:solidFill>
                  <a:schemeClr val="accent2"/>
                </a:solidFill>
              </a:rPr>
              <a:t>1. Did you go to bed late yesterday?</a:t>
            </a:r>
          </a:p>
          <a:p>
            <a:endParaRPr lang="en-VN" sz="2800" b="1" dirty="0">
              <a:solidFill>
                <a:schemeClr val="accent2"/>
              </a:solidFill>
            </a:endParaRPr>
          </a:p>
          <a:p>
            <a:r>
              <a:rPr lang="en-VN" sz="2800" b="1" dirty="0">
                <a:solidFill>
                  <a:schemeClr val="accent2"/>
                </a:solidFill>
              </a:rPr>
              <a:t>2. Did you get up early today?</a:t>
            </a:r>
          </a:p>
          <a:p>
            <a:endParaRPr lang="en-VN" sz="2800" b="1" dirty="0">
              <a:solidFill>
                <a:schemeClr val="accent2"/>
              </a:solidFill>
            </a:endParaRPr>
          </a:p>
          <a:p>
            <a:r>
              <a:rPr lang="en-VN" sz="2800" b="1" dirty="0">
                <a:solidFill>
                  <a:schemeClr val="accent2"/>
                </a:solidFill>
              </a:rPr>
              <a:t>3. Are you tired now?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D75EFD-6BFF-880E-E2DC-6B1EE8C1EDE7}"/>
              </a:ext>
            </a:extLst>
          </p:cNvPr>
          <p:cNvSpPr/>
          <p:nvPr/>
        </p:nvSpPr>
        <p:spPr>
          <a:xfrm>
            <a:off x="5273040" y="3896570"/>
            <a:ext cx="3435440" cy="74168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7A05AC08-1008-FB1E-B4A3-893A6E264F9E}"/>
              </a:ext>
            </a:extLst>
          </p:cNvPr>
          <p:cNvSpPr txBox="1">
            <a:spLocks/>
          </p:cNvSpPr>
          <p:nvPr/>
        </p:nvSpPr>
        <p:spPr>
          <a:xfrm>
            <a:off x="650890" y="3973547"/>
            <a:ext cx="4145280" cy="53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algn="ctr"/>
            <a:r>
              <a:rPr lang="en-VN" sz="2800" b="1" dirty="0">
                <a:solidFill>
                  <a:schemeClr val="bg1"/>
                </a:solidFill>
              </a:rPr>
              <a:t>What are these called?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7AAC08-A020-7A51-207D-DAB78D2D69F8}"/>
              </a:ext>
            </a:extLst>
          </p:cNvPr>
          <p:cNvSpPr/>
          <p:nvPr/>
        </p:nvSpPr>
        <p:spPr>
          <a:xfrm>
            <a:off x="5273040" y="3951675"/>
            <a:ext cx="3352800" cy="660400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 algn="ctr">
              <a:buClr>
                <a:schemeClr val="lt1"/>
              </a:buClr>
              <a:buSzPts val="1400"/>
            </a:pPr>
            <a:r>
              <a:rPr lang="en-VN" sz="2800" b="1" dirty="0">
                <a:solidFill>
                  <a:schemeClr val="bg1"/>
                </a:solidFill>
                <a:latin typeface="Nunito"/>
              </a:rPr>
              <a:t>Yes/No 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352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36"/>
          <p:cNvSpPr txBox="1">
            <a:spLocks noGrp="1"/>
          </p:cNvSpPr>
          <p:nvPr>
            <p:ph type="ctrTitle"/>
          </p:nvPr>
        </p:nvSpPr>
        <p:spPr>
          <a:xfrm>
            <a:off x="713225" y="1117075"/>
            <a:ext cx="5687700" cy="26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2"/>
                </a:solidFill>
              </a:rPr>
              <a:t>UNIT 9 </a:t>
            </a:r>
            <a:br>
              <a:rPr lang="en" sz="3600" dirty="0">
                <a:solidFill>
                  <a:schemeClr val="dk2"/>
                </a:solidFill>
              </a:rPr>
            </a:br>
            <a:r>
              <a:rPr lang="en" dirty="0"/>
              <a:t>FESTIVALS AROUND</a:t>
            </a:r>
            <a:br>
              <a:rPr lang="en" dirty="0"/>
            </a:br>
            <a:r>
              <a:rPr lang="en" dirty="0"/>
              <a:t>THE WORLD</a:t>
            </a:r>
            <a:endParaRPr dirty="0"/>
          </a:p>
        </p:txBody>
      </p:sp>
      <p:sp>
        <p:nvSpPr>
          <p:cNvPr id="1471" name="Google Shape;1471;p36"/>
          <p:cNvSpPr txBox="1">
            <a:spLocks noGrp="1"/>
          </p:cNvSpPr>
          <p:nvPr>
            <p:ph type="subTitle" idx="1"/>
          </p:nvPr>
        </p:nvSpPr>
        <p:spPr>
          <a:xfrm>
            <a:off x="713225" y="3757100"/>
            <a:ext cx="4528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Lesson 3: A closer look 2</a:t>
            </a:r>
            <a:endParaRPr sz="2400" b="1" dirty="0"/>
          </a:p>
        </p:txBody>
      </p:sp>
      <p:sp>
        <p:nvSpPr>
          <p:cNvPr id="1472" name="Google Shape;1472;p36"/>
          <p:cNvSpPr/>
          <p:nvPr/>
        </p:nvSpPr>
        <p:spPr>
          <a:xfrm rot="1880347">
            <a:off x="6918123" y="1378200"/>
            <a:ext cx="216549" cy="207874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36"/>
          <p:cNvSpPr/>
          <p:nvPr/>
        </p:nvSpPr>
        <p:spPr>
          <a:xfrm rot="-1568227">
            <a:off x="7537248" y="435579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36"/>
          <p:cNvSpPr/>
          <p:nvPr/>
        </p:nvSpPr>
        <p:spPr>
          <a:xfrm>
            <a:off x="5803700" y="3407225"/>
            <a:ext cx="216550" cy="20787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36"/>
          <p:cNvSpPr/>
          <p:nvPr/>
        </p:nvSpPr>
        <p:spPr>
          <a:xfrm rot="-1568227">
            <a:off x="1546023" y="435579"/>
            <a:ext cx="216540" cy="207865"/>
          </a:xfrm>
          <a:custGeom>
            <a:avLst/>
            <a:gdLst/>
            <a:ahLst/>
            <a:cxnLst/>
            <a:rect l="l" t="t" r="r" b="b"/>
            <a:pathLst>
              <a:path w="8662" h="8315" extrusionOk="0">
                <a:moveTo>
                  <a:pt x="4427" y="1"/>
                </a:moveTo>
                <a:lnTo>
                  <a:pt x="2926" y="2541"/>
                </a:lnTo>
                <a:lnTo>
                  <a:pt x="1" y="3003"/>
                </a:lnTo>
                <a:lnTo>
                  <a:pt x="1964" y="5235"/>
                </a:lnTo>
                <a:lnTo>
                  <a:pt x="1502" y="8161"/>
                </a:lnTo>
                <a:lnTo>
                  <a:pt x="4196" y="6967"/>
                </a:lnTo>
                <a:lnTo>
                  <a:pt x="6852" y="8315"/>
                </a:lnTo>
                <a:lnTo>
                  <a:pt x="6544" y="5389"/>
                </a:lnTo>
                <a:lnTo>
                  <a:pt x="8661" y="3311"/>
                </a:lnTo>
                <a:lnTo>
                  <a:pt x="5774" y="2656"/>
                </a:lnTo>
                <a:lnTo>
                  <a:pt x="442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6" name="Google Shape;1476;p36"/>
          <p:cNvGrpSpPr/>
          <p:nvPr/>
        </p:nvGrpSpPr>
        <p:grpSpPr>
          <a:xfrm>
            <a:off x="6313400" y="2305135"/>
            <a:ext cx="2039070" cy="2948129"/>
            <a:chOff x="6313400" y="2305135"/>
            <a:chExt cx="2039070" cy="2948129"/>
          </a:xfrm>
        </p:grpSpPr>
        <p:sp>
          <p:nvSpPr>
            <p:cNvPr id="1477" name="Google Shape;1477;p36"/>
            <p:cNvSpPr/>
            <p:nvPr/>
          </p:nvSpPr>
          <p:spPr>
            <a:xfrm>
              <a:off x="6313400" y="2307038"/>
              <a:ext cx="2039070" cy="2944333"/>
            </a:xfrm>
            <a:custGeom>
              <a:avLst/>
              <a:gdLst/>
              <a:ahLst/>
              <a:cxnLst/>
              <a:rect l="l" t="t" r="r" b="b"/>
              <a:pathLst>
                <a:path w="34950" h="50616" extrusionOk="0">
                  <a:moveTo>
                    <a:pt x="6775" y="14127"/>
                  </a:moveTo>
                  <a:lnTo>
                    <a:pt x="6737" y="14550"/>
                  </a:lnTo>
                  <a:lnTo>
                    <a:pt x="6698" y="14512"/>
                  </a:lnTo>
                  <a:lnTo>
                    <a:pt x="6775" y="14127"/>
                  </a:lnTo>
                  <a:close/>
                  <a:moveTo>
                    <a:pt x="13242" y="1"/>
                  </a:moveTo>
                  <a:lnTo>
                    <a:pt x="12318" y="39"/>
                  </a:lnTo>
                  <a:lnTo>
                    <a:pt x="11394" y="116"/>
                  </a:lnTo>
                  <a:lnTo>
                    <a:pt x="10509" y="270"/>
                  </a:lnTo>
                  <a:lnTo>
                    <a:pt x="9623" y="463"/>
                  </a:lnTo>
                  <a:lnTo>
                    <a:pt x="8738" y="694"/>
                  </a:lnTo>
                  <a:lnTo>
                    <a:pt x="7891" y="963"/>
                  </a:lnTo>
                  <a:lnTo>
                    <a:pt x="7083" y="1271"/>
                  </a:lnTo>
                  <a:lnTo>
                    <a:pt x="6352" y="1656"/>
                  </a:lnTo>
                  <a:lnTo>
                    <a:pt x="5620" y="2118"/>
                  </a:lnTo>
                  <a:lnTo>
                    <a:pt x="4966" y="2580"/>
                  </a:lnTo>
                  <a:lnTo>
                    <a:pt x="4350" y="3119"/>
                  </a:lnTo>
                  <a:lnTo>
                    <a:pt x="3811" y="3696"/>
                  </a:lnTo>
                  <a:lnTo>
                    <a:pt x="3350" y="4350"/>
                  </a:lnTo>
                  <a:lnTo>
                    <a:pt x="3119" y="4697"/>
                  </a:lnTo>
                  <a:lnTo>
                    <a:pt x="2926" y="5043"/>
                  </a:lnTo>
                  <a:lnTo>
                    <a:pt x="2772" y="5428"/>
                  </a:lnTo>
                  <a:lnTo>
                    <a:pt x="2618" y="5813"/>
                  </a:lnTo>
                  <a:lnTo>
                    <a:pt x="2464" y="6198"/>
                  </a:lnTo>
                  <a:lnTo>
                    <a:pt x="2387" y="6621"/>
                  </a:lnTo>
                  <a:lnTo>
                    <a:pt x="2272" y="7045"/>
                  </a:lnTo>
                  <a:lnTo>
                    <a:pt x="2233" y="7506"/>
                  </a:lnTo>
                  <a:lnTo>
                    <a:pt x="2195" y="7930"/>
                  </a:lnTo>
                  <a:lnTo>
                    <a:pt x="2233" y="8353"/>
                  </a:lnTo>
                  <a:lnTo>
                    <a:pt x="2272" y="8700"/>
                  </a:lnTo>
                  <a:lnTo>
                    <a:pt x="2387" y="9046"/>
                  </a:lnTo>
                  <a:lnTo>
                    <a:pt x="2503" y="9392"/>
                  </a:lnTo>
                  <a:lnTo>
                    <a:pt x="2695" y="9662"/>
                  </a:lnTo>
                  <a:lnTo>
                    <a:pt x="2888" y="9931"/>
                  </a:lnTo>
                  <a:lnTo>
                    <a:pt x="3119" y="10162"/>
                  </a:lnTo>
                  <a:lnTo>
                    <a:pt x="3388" y="10393"/>
                  </a:lnTo>
                  <a:lnTo>
                    <a:pt x="3657" y="10547"/>
                  </a:lnTo>
                  <a:lnTo>
                    <a:pt x="3965" y="10740"/>
                  </a:lnTo>
                  <a:lnTo>
                    <a:pt x="4312" y="10855"/>
                  </a:lnTo>
                  <a:lnTo>
                    <a:pt x="4658" y="10970"/>
                  </a:lnTo>
                  <a:lnTo>
                    <a:pt x="5005" y="11086"/>
                  </a:lnTo>
                  <a:lnTo>
                    <a:pt x="5774" y="11240"/>
                  </a:lnTo>
                  <a:lnTo>
                    <a:pt x="6583" y="11317"/>
                  </a:lnTo>
                  <a:lnTo>
                    <a:pt x="6968" y="11317"/>
                  </a:lnTo>
                  <a:lnTo>
                    <a:pt x="6929" y="11586"/>
                  </a:lnTo>
                  <a:lnTo>
                    <a:pt x="6852" y="12472"/>
                  </a:lnTo>
                  <a:lnTo>
                    <a:pt x="6775" y="13318"/>
                  </a:lnTo>
                  <a:lnTo>
                    <a:pt x="6775" y="13703"/>
                  </a:lnTo>
                  <a:lnTo>
                    <a:pt x="6737" y="13742"/>
                  </a:lnTo>
                  <a:lnTo>
                    <a:pt x="6583" y="14281"/>
                  </a:lnTo>
                  <a:lnTo>
                    <a:pt x="6583" y="14396"/>
                  </a:lnTo>
                  <a:lnTo>
                    <a:pt x="6506" y="14358"/>
                  </a:lnTo>
                  <a:lnTo>
                    <a:pt x="6198" y="14127"/>
                  </a:lnTo>
                  <a:lnTo>
                    <a:pt x="5851" y="13973"/>
                  </a:lnTo>
                  <a:lnTo>
                    <a:pt x="5505" y="13896"/>
                  </a:lnTo>
                  <a:lnTo>
                    <a:pt x="5197" y="13896"/>
                  </a:lnTo>
                  <a:lnTo>
                    <a:pt x="5043" y="13934"/>
                  </a:lnTo>
                  <a:lnTo>
                    <a:pt x="4889" y="13973"/>
                  </a:lnTo>
                  <a:lnTo>
                    <a:pt x="4735" y="14050"/>
                  </a:lnTo>
                  <a:lnTo>
                    <a:pt x="4620" y="14165"/>
                  </a:lnTo>
                  <a:lnTo>
                    <a:pt x="4389" y="14435"/>
                  </a:lnTo>
                  <a:lnTo>
                    <a:pt x="4235" y="14742"/>
                  </a:lnTo>
                  <a:lnTo>
                    <a:pt x="4158" y="15089"/>
                  </a:lnTo>
                  <a:lnTo>
                    <a:pt x="4119" y="15474"/>
                  </a:lnTo>
                  <a:lnTo>
                    <a:pt x="4158" y="15897"/>
                  </a:lnTo>
                  <a:lnTo>
                    <a:pt x="4273" y="16321"/>
                  </a:lnTo>
                  <a:lnTo>
                    <a:pt x="4427" y="16744"/>
                  </a:lnTo>
                  <a:lnTo>
                    <a:pt x="4658" y="17167"/>
                  </a:lnTo>
                  <a:lnTo>
                    <a:pt x="4928" y="17514"/>
                  </a:lnTo>
                  <a:lnTo>
                    <a:pt x="5236" y="17783"/>
                  </a:lnTo>
                  <a:lnTo>
                    <a:pt x="5544" y="18014"/>
                  </a:lnTo>
                  <a:lnTo>
                    <a:pt x="5890" y="18168"/>
                  </a:lnTo>
                  <a:lnTo>
                    <a:pt x="6236" y="18245"/>
                  </a:lnTo>
                  <a:lnTo>
                    <a:pt x="6544" y="18245"/>
                  </a:lnTo>
                  <a:lnTo>
                    <a:pt x="6660" y="18207"/>
                  </a:lnTo>
                  <a:lnTo>
                    <a:pt x="6660" y="18322"/>
                  </a:lnTo>
                  <a:lnTo>
                    <a:pt x="6737" y="18707"/>
                  </a:lnTo>
                  <a:lnTo>
                    <a:pt x="6852" y="19092"/>
                  </a:lnTo>
                  <a:lnTo>
                    <a:pt x="7006" y="19477"/>
                  </a:lnTo>
                  <a:lnTo>
                    <a:pt x="7160" y="19823"/>
                  </a:lnTo>
                  <a:lnTo>
                    <a:pt x="7353" y="20170"/>
                  </a:lnTo>
                  <a:lnTo>
                    <a:pt x="7545" y="20477"/>
                  </a:lnTo>
                  <a:lnTo>
                    <a:pt x="7776" y="20785"/>
                  </a:lnTo>
                  <a:lnTo>
                    <a:pt x="8045" y="21093"/>
                  </a:lnTo>
                  <a:lnTo>
                    <a:pt x="8315" y="21363"/>
                  </a:lnTo>
                  <a:lnTo>
                    <a:pt x="8584" y="21632"/>
                  </a:lnTo>
                  <a:lnTo>
                    <a:pt x="8892" y="21902"/>
                  </a:lnTo>
                  <a:lnTo>
                    <a:pt x="9239" y="22094"/>
                  </a:lnTo>
                  <a:lnTo>
                    <a:pt x="9931" y="22517"/>
                  </a:lnTo>
                  <a:lnTo>
                    <a:pt x="10701" y="22864"/>
                  </a:lnTo>
                  <a:lnTo>
                    <a:pt x="11509" y="23133"/>
                  </a:lnTo>
                  <a:lnTo>
                    <a:pt x="11586" y="23133"/>
                  </a:lnTo>
                  <a:lnTo>
                    <a:pt x="11086" y="23441"/>
                  </a:lnTo>
                  <a:lnTo>
                    <a:pt x="10278" y="23980"/>
                  </a:lnTo>
                  <a:lnTo>
                    <a:pt x="9546" y="24519"/>
                  </a:lnTo>
                  <a:lnTo>
                    <a:pt x="8892" y="25096"/>
                  </a:lnTo>
                  <a:lnTo>
                    <a:pt x="8315" y="25712"/>
                  </a:lnTo>
                  <a:lnTo>
                    <a:pt x="7814" y="26366"/>
                  </a:lnTo>
                  <a:lnTo>
                    <a:pt x="7660" y="26597"/>
                  </a:lnTo>
                  <a:lnTo>
                    <a:pt x="7314" y="26443"/>
                  </a:lnTo>
                  <a:lnTo>
                    <a:pt x="6968" y="26289"/>
                  </a:lnTo>
                  <a:lnTo>
                    <a:pt x="6159" y="26059"/>
                  </a:lnTo>
                  <a:lnTo>
                    <a:pt x="5313" y="25866"/>
                  </a:lnTo>
                  <a:lnTo>
                    <a:pt x="4504" y="25751"/>
                  </a:lnTo>
                  <a:lnTo>
                    <a:pt x="3773" y="25674"/>
                  </a:lnTo>
                  <a:lnTo>
                    <a:pt x="3157" y="25674"/>
                  </a:lnTo>
                  <a:lnTo>
                    <a:pt x="2734" y="25712"/>
                  </a:lnTo>
                  <a:lnTo>
                    <a:pt x="2580" y="25751"/>
                  </a:lnTo>
                  <a:lnTo>
                    <a:pt x="2426" y="25866"/>
                  </a:lnTo>
                  <a:lnTo>
                    <a:pt x="2272" y="26020"/>
                  </a:lnTo>
                  <a:lnTo>
                    <a:pt x="2118" y="26174"/>
                  </a:lnTo>
                  <a:lnTo>
                    <a:pt x="1848" y="26597"/>
                  </a:lnTo>
                  <a:lnTo>
                    <a:pt x="1618" y="27021"/>
                  </a:lnTo>
                  <a:lnTo>
                    <a:pt x="1502" y="27406"/>
                  </a:lnTo>
                  <a:lnTo>
                    <a:pt x="1310" y="27406"/>
                  </a:lnTo>
                  <a:lnTo>
                    <a:pt x="1002" y="27444"/>
                  </a:lnTo>
                  <a:lnTo>
                    <a:pt x="1233" y="28214"/>
                  </a:lnTo>
                  <a:lnTo>
                    <a:pt x="1271" y="28291"/>
                  </a:lnTo>
                  <a:lnTo>
                    <a:pt x="1695" y="29677"/>
                  </a:lnTo>
                  <a:lnTo>
                    <a:pt x="1502" y="29677"/>
                  </a:lnTo>
                  <a:lnTo>
                    <a:pt x="1310" y="29715"/>
                  </a:lnTo>
                  <a:lnTo>
                    <a:pt x="1079" y="29754"/>
                  </a:lnTo>
                  <a:lnTo>
                    <a:pt x="809" y="29831"/>
                  </a:lnTo>
                  <a:lnTo>
                    <a:pt x="540" y="29985"/>
                  </a:lnTo>
                  <a:lnTo>
                    <a:pt x="270" y="30177"/>
                  </a:lnTo>
                  <a:lnTo>
                    <a:pt x="78" y="30446"/>
                  </a:lnTo>
                  <a:lnTo>
                    <a:pt x="1" y="30600"/>
                  </a:lnTo>
                  <a:lnTo>
                    <a:pt x="1" y="30716"/>
                  </a:lnTo>
                  <a:lnTo>
                    <a:pt x="1" y="30870"/>
                  </a:lnTo>
                  <a:lnTo>
                    <a:pt x="39" y="31024"/>
                  </a:lnTo>
                  <a:lnTo>
                    <a:pt x="78" y="31101"/>
                  </a:lnTo>
                  <a:lnTo>
                    <a:pt x="39" y="31139"/>
                  </a:lnTo>
                  <a:lnTo>
                    <a:pt x="155" y="31332"/>
                  </a:lnTo>
                  <a:lnTo>
                    <a:pt x="347" y="31524"/>
                  </a:lnTo>
                  <a:lnTo>
                    <a:pt x="540" y="31678"/>
                  </a:lnTo>
                  <a:lnTo>
                    <a:pt x="732" y="31794"/>
                  </a:lnTo>
                  <a:lnTo>
                    <a:pt x="848" y="31871"/>
                  </a:lnTo>
                  <a:lnTo>
                    <a:pt x="1040" y="31986"/>
                  </a:lnTo>
                  <a:lnTo>
                    <a:pt x="925" y="32063"/>
                  </a:lnTo>
                  <a:lnTo>
                    <a:pt x="886" y="32101"/>
                  </a:lnTo>
                  <a:lnTo>
                    <a:pt x="809" y="32217"/>
                  </a:lnTo>
                  <a:lnTo>
                    <a:pt x="771" y="32371"/>
                  </a:lnTo>
                  <a:lnTo>
                    <a:pt x="694" y="32602"/>
                  </a:lnTo>
                  <a:lnTo>
                    <a:pt x="694" y="32833"/>
                  </a:lnTo>
                  <a:lnTo>
                    <a:pt x="732" y="32987"/>
                  </a:lnTo>
                  <a:lnTo>
                    <a:pt x="694" y="32987"/>
                  </a:lnTo>
                  <a:lnTo>
                    <a:pt x="694" y="33025"/>
                  </a:lnTo>
                  <a:lnTo>
                    <a:pt x="771" y="33179"/>
                  </a:lnTo>
                  <a:lnTo>
                    <a:pt x="886" y="33333"/>
                  </a:lnTo>
                  <a:lnTo>
                    <a:pt x="1002" y="33410"/>
                  </a:lnTo>
                  <a:lnTo>
                    <a:pt x="1194" y="33526"/>
                  </a:lnTo>
                  <a:lnTo>
                    <a:pt x="1310" y="33603"/>
                  </a:lnTo>
                  <a:lnTo>
                    <a:pt x="1271" y="33603"/>
                  </a:lnTo>
                  <a:lnTo>
                    <a:pt x="1156" y="33718"/>
                  </a:lnTo>
                  <a:lnTo>
                    <a:pt x="1079" y="33910"/>
                  </a:lnTo>
                  <a:lnTo>
                    <a:pt x="1040" y="34257"/>
                  </a:lnTo>
                  <a:lnTo>
                    <a:pt x="1079" y="34449"/>
                  </a:lnTo>
                  <a:lnTo>
                    <a:pt x="1156" y="34642"/>
                  </a:lnTo>
                  <a:lnTo>
                    <a:pt x="1233" y="34719"/>
                  </a:lnTo>
                  <a:lnTo>
                    <a:pt x="1310" y="34834"/>
                  </a:lnTo>
                  <a:lnTo>
                    <a:pt x="1348" y="34873"/>
                  </a:lnTo>
                  <a:lnTo>
                    <a:pt x="1387" y="34911"/>
                  </a:lnTo>
                  <a:lnTo>
                    <a:pt x="1618" y="35065"/>
                  </a:lnTo>
                  <a:lnTo>
                    <a:pt x="1810" y="35335"/>
                  </a:lnTo>
                  <a:lnTo>
                    <a:pt x="2041" y="35566"/>
                  </a:lnTo>
                  <a:lnTo>
                    <a:pt x="2272" y="35681"/>
                  </a:lnTo>
                  <a:lnTo>
                    <a:pt x="2387" y="35758"/>
                  </a:lnTo>
                  <a:lnTo>
                    <a:pt x="2657" y="35873"/>
                  </a:lnTo>
                  <a:lnTo>
                    <a:pt x="2811" y="35912"/>
                  </a:lnTo>
                  <a:lnTo>
                    <a:pt x="2926" y="35912"/>
                  </a:lnTo>
                  <a:lnTo>
                    <a:pt x="3119" y="35873"/>
                  </a:lnTo>
                  <a:lnTo>
                    <a:pt x="3273" y="35835"/>
                  </a:lnTo>
                  <a:lnTo>
                    <a:pt x="3542" y="35720"/>
                  </a:lnTo>
                  <a:lnTo>
                    <a:pt x="5159" y="40954"/>
                  </a:lnTo>
                  <a:lnTo>
                    <a:pt x="6159" y="40916"/>
                  </a:lnTo>
                  <a:lnTo>
                    <a:pt x="7583" y="40916"/>
                  </a:lnTo>
                  <a:lnTo>
                    <a:pt x="8007" y="40954"/>
                  </a:lnTo>
                  <a:lnTo>
                    <a:pt x="8045" y="40954"/>
                  </a:lnTo>
                  <a:lnTo>
                    <a:pt x="8276" y="41839"/>
                  </a:lnTo>
                  <a:lnTo>
                    <a:pt x="9123" y="44726"/>
                  </a:lnTo>
                  <a:lnTo>
                    <a:pt x="9893" y="47228"/>
                  </a:lnTo>
                  <a:lnTo>
                    <a:pt x="10586" y="49037"/>
                  </a:lnTo>
                  <a:lnTo>
                    <a:pt x="10817" y="49653"/>
                  </a:lnTo>
                  <a:lnTo>
                    <a:pt x="11009" y="49999"/>
                  </a:lnTo>
                  <a:lnTo>
                    <a:pt x="11125" y="50115"/>
                  </a:lnTo>
                  <a:lnTo>
                    <a:pt x="11356" y="50192"/>
                  </a:lnTo>
                  <a:lnTo>
                    <a:pt x="11663" y="50269"/>
                  </a:lnTo>
                  <a:lnTo>
                    <a:pt x="12048" y="50346"/>
                  </a:lnTo>
                  <a:lnTo>
                    <a:pt x="13088" y="50461"/>
                  </a:lnTo>
                  <a:lnTo>
                    <a:pt x="14396" y="50538"/>
                  </a:lnTo>
                  <a:lnTo>
                    <a:pt x="15897" y="50577"/>
                  </a:lnTo>
                  <a:lnTo>
                    <a:pt x="17552" y="50615"/>
                  </a:lnTo>
                  <a:lnTo>
                    <a:pt x="19323" y="50577"/>
                  </a:lnTo>
                  <a:lnTo>
                    <a:pt x="21132" y="50538"/>
                  </a:lnTo>
                  <a:lnTo>
                    <a:pt x="22979" y="50461"/>
                  </a:lnTo>
                  <a:lnTo>
                    <a:pt x="24750" y="50384"/>
                  </a:lnTo>
                  <a:lnTo>
                    <a:pt x="26405" y="50269"/>
                  </a:lnTo>
                  <a:lnTo>
                    <a:pt x="27945" y="50115"/>
                  </a:lnTo>
                  <a:lnTo>
                    <a:pt x="29215" y="49961"/>
                  </a:lnTo>
                  <a:lnTo>
                    <a:pt x="30254" y="49768"/>
                  </a:lnTo>
                  <a:lnTo>
                    <a:pt x="30678" y="49691"/>
                  </a:lnTo>
                  <a:lnTo>
                    <a:pt x="30985" y="49576"/>
                  </a:lnTo>
                  <a:lnTo>
                    <a:pt x="31216" y="49460"/>
                  </a:lnTo>
                  <a:lnTo>
                    <a:pt x="31370" y="49383"/>
                  </a:lnTo>
                  <a:lnTo>
                    <a:pt x="31409" y="49268"/>
                  </a:lnTo>
                  <a:lnTo>
                    <a:pt x="31409" y="49153"/>
                  </a:lnTo>
                  <a:lnTo>
                    <a:pt x="31332" y="48729"/>
                  </a:lnTo>
                  <a:lnTo>
                    <a:pt x="31216" y="48113"/>
                  </a:lnTo>
                  <a:lnTo>
                    <a:pt x="31024" y="47382"/>
                  </a:lnTo>
                  <a:lnTo>
                    <a:pt x="29754" y="43187"/>
                  </a:lnTo>
                  <a:lnTo>
                    <a:pt x="29061" y="40646"/>
                  </a:lnTo>
                  <a:lnTo>
                    <a:pt x="28753" y="39299"/>
                  </a:lnTo>
                  <a:lnTo>
                    <a:pt x="28445" y="37990"/>
                  </a:lnTo>
                  <a:lnTo>
                    <a:pt x="28214" y="36643"/>
                  </a:lnTo>
                  <a:lnTo>
                    <a:pt x="28176" y="36297"/>
                  </a:lnTo>
                  <a:lnTo>
                    <a:pt x="28253" y="36335"/>
                  </a:lnTo>
                  <a:lnTo>
                    <a:pt x="28561" y="36412"/>
                  </a:lnTo>
                  <a:lnTo>
                    <a:pt x="28868" y="36489"/>
                  </a:lnTo>
                  <a:lnTo>
                    <a:pt x="29099" y="36489"/>
                  </a:lnTo>
                  <a:lnTo>
                    <a:pt x="29369" y="36451"/>
                  </a:lnTo>
                  <a:lnTo>
                    <a:pt x="29523" y="36374"/>
                  </a:lnTo>
                  <a:lnTo>
                    <a:pt x="29869" y="36720"/>
                  </a:lnTo>
                  <a:lnTo>
                    <a:pt x="30293" y="37028"/>
                  </a:lnTo>
                  <a:lnTo>
                    <a:pt x="30754" y="37336"/>
                  </a:lnTo>
                  <a:lnTo>
                    <a:pt x="31216" y="37567"/>
                  </a:lnTo>
                  <a:lnTo>
                    <a:pt x="31717" y="37798"/>
                  </a:lnTo>
                  <a:lnTo>
                    <a:pt x="32217" y="37913"/>
                  </a:lnTo>
                  <a:lnTo>
                    <a:pt x="32756" y="37952"/>
                  </a:lnTo>
                  <a:lnTo>
                    <a:pt x="33025" y="37952"/>
                  </a:lnTo>
                  <a:lnTo>
                    <a:pt x="33256" y="37913"/>
                  </a:lnTo>
                  <a:lnTo>
                    <a:pt x="33641" y="37798"/>
                  </a:lnTo>
                  <a:lnTo>
                    <a:pt x="33988" y="37644"/>
                  </a:lnTo>
                  <a:lnTo>
                    <a:pt x="34296" y="37413"/>
                  </a:lnTo>
                  <a:lnTo>
                    <a:pt x="34411" y="37298"/>
                  </a:lnTo>
                  <a:lnTo>
                    <a:pt x="34565" y="37144"/>
                  </a:lnTo>
                  <a:lnTo>
                    <a:pt x="34642" y="37067"/>
                  </a:lnTo>
                  <a:lnTo>
                    <a:pt x="34873" y="36759"/>
                  </a:lnTo>
                  <a:lnTo>
                    <a:pt x="34834" y="36759"/>
                  </a:lnTo>
                  <a:lnTo>
                    <a:pt x="34796" y="36836"/>
                  </a:lnTo>
                  <a:lnTo>
                    <a:pt x="34796" y="36797"/>
                  </a:lnTo>
                  <a:lnTo>
                    <a:pt x="34911" y="36451"/>
                  </a:lnTo>
                  <a:lnTo>
                    <a:pt x="34950" y="36104"/>
                  </a:lnTo>
                  <a:lnTo>
                    <a:pt x="34911" y="35681"/>
                  </a:lnTo>
                  <a:lnTo>
                    <a:pt x="34796" y="35258"/>
                  </a:lnTo>
                  <a:lnTo>
                    <a:pt x="34680" y="34796"/>
                  </a:lnTo>
                  <a:lnTo>
                    <a:pt x="34334" y="33910"/>
                  </a:lnTo>
                  <a:lnTo>
                    <a:pt x="33911" y="33064"/>
                  </a:lnTo>
                  <a:lnTo>
                    <a:pt x="33449" y="32294"/>
                  </a:lnTo>
                  <a:lnTo>
                    <a:pt x="32871" y="31563"/>
                  </a:lnTo>
                  <a:lnTo>
                    <a:pt x="32948" y="31447"/>
                  </a:lnTo>
                  <a:lnTo>
                    <a:pt x="33064" y="31216"/>
                  </a:lnTo>
                  <a:lnTo>
                    <a:pt x="33141" y="30947"/>
                  </a:lnTo>
                  <a:lnTo>
                    <a:pt x="33179" y="30677"/>
                  </a:lnTo>
                  <a:lnTo>
                    <a:pt x="33025" y="29869"/>
                  </a:lnTo>
                  <a:lnTo>
                    <a:pt x="32833" y="29176"/>
                  </a:lnTo>
                  <a:lnTo>
                    <a:pt x="32602" y="28560"/>
                  </a:lnTo>
                  <a:lnTo>
                    <a:pt x="32371" y="28022"/>
                  </a:lnTo>
                  <a:lnTo>
                    <a:pt x="32102" y="27521"/>
                  </a:lnTo>
                  <a:lnTo>
                    <a:pt x="31832" y="27098"/>
                  </a:lnTo>
                  <a:lnTo>
                    <a:pt x="31178" y="26251"/>
                  </a:lnTo>
                  <a:lnTo>
                    <a:pt x="30793" y="25789"/>
                  </a:lnTo>
                  <a:lnTo>
                    <a:pt x="30408" y="25327"/>
                  </a:lnTo>
                  <a:lnTo>
                    <a:pt x="29946" y="24904"/>
                  </a:lnTo>
                  <a:lnTo>
                    <a:pt x="29523" y="24519"/>
                  </a:lnTo>
                  <a:lnTo>
                    <a:pt x="29061" y="24173"/>
                  </a:lnTo>
                  <a:lnTo>
                    <a:pt x="28561" y="23826"/>
                  </a:lnTo>
                  <a:lnTo>
                    <a:pt x="28099" y="23480"/>
                  </a:lnTo>
                  <a:lnTo>
                    <a:pt x="27560" y="23172"/>
                  </a:lnTo>
                  <a:lnTo>
                    <a:pt x="26521" y="22633"/>
                  </a:lnTo>
                  <a:lnTo>
                    <a:pt x="25481" y="22171"/>
                  </a:lnTo>
                  <a:lnTo>
                    <a:pt x="24404" y="21748"/>
                  </a:lnTo>
                  <a:lnTo>
                    <a:pt x="23287" y="21440"/>
                  </a:lnTo>
                  <a:lnTo>
                    <a:pt x="22210" y="21209"/>
                  </a:lnTo>
                  <a:lnTo>
                    <a:pt x="21209" y="21016"/>
                  </a:lnTo>
                  <a:lnTo>
                    <a:pt x="21517" y="20747"/>
                  </a:lnTo>
                  <a:lnTo>
                    <a:pt x="22056" y="20054"/>
                  </a:lnTo>
                  <a:lnTo>
                    <a:pt x="22595" y="19361"/>
                  </a:lnTo>
                  <a:lnTo>
                    <a:pt x="23018" y="18591"/>
                  </a:lnTo>
                  <a:lnTo>
                    <a:pt x="23364" y="17822"/>
                  </a:lnTo>
                  <a:lnTo>
                    <a:pt x="23403" y="17668"/>
                  </a:lnTo>
                  <a:lnTo>
                    <a:pt x="23518" y="17706"/>
                  </a:lnTo>
                  <a:lnTo>
                    <a:pt x="23711" y="17745"/>
                  </a:lnTo>
                  <a:lnTo>
                    <a:pt x="23903" y="17745"/>
                  </a:lnTo>
                  <a:lnTo>
                    <a:pt x="24288" y="17706"/>
                  </a:lnTo>
                  <a:lnTo>
                    <a:pt x="24673" y="17552"/>
                  </a:lnTo>
                  <a:lnTo>
                    <a:pt x="25096" y="17360"/>
                  </a:lnTo>
                  <a:lnTo>
                    <a:pt x="25481" y="17052"/>
                  </a:lnTo>
                  <a:lnTo>
                    <a:pt x="25828" y="16667"/>
                  </a:lnTo>
                  <a:lnTo>
                    <a:pt x="26136" y="16205"/>
                  </a:lnTo>
                  <a:lnTo>
                    <a:pt x="26405" y="15743"/>
                  </a:lnTo>
                  <a:lnTo>
                    <a:pt x="26559" y="15243"/>
                  </a:lnTo>
                  <a:lnTo>
                    <a:pt x="26636" y="14742"/>
                  </a:lnTo>
                  <a:lnTo>
                    <a:pt x="26675" y="14281"/>
                  </a:lnTo>
                  <a:lnTo>
                    <a:pt x="26598" y="13857"/>
                  </a:lnTo>
                  <a:lnTo>
                    <a:pt x="26521" y="13665"/>
                  </a:lnTo>
                  <a:lnTo>
                    <a:pt x="26559" y="13588"/>
                  </a:lnTo>
                  <a:lnTo>
                    <a:pt x="26713" y="13280"/>
                  </a:lnTo>
                  <a:lnTo>
                    <a:pt x="26867" y="12933"/>
                  </a:lnTo>
                  <a:lnTo>
                    <a:pt x="27136" y="12048"/>
                  </a:lnTo>
                  <a:lnTo>
                    <a:pt x="27329" y="10970"/>
                  </a:lnTo>
                  <a:lnTo>
                    <a:pt x="27406" y="10393"/>
                  </a:lnTo>
                  <a:lnTo>
                    <a:pt x="27483" y="9816"/>
                  </a:lnTo>
                  <a:lnTo>
                    <a:pt x="27483" y="9200"/>
                  </a:lnTo>
                  <a:lnTo>
                    <a:pt x="27483" y="8623"/>
                  </a:lnTo>
                  <a:lnTo>
                    <a:pt x="27444" y="8045"/>
                  </a:lnTo>
                  <a:lnTo>
                    <a:pt x="27367" y="7468"/>
                  </a:lnTo>
                  <a:lnTo>
                    <a:pt x="27213" y="6968"/>
                  </a:lnTo>
                  <a:lnTo>
                    <a:pt x="27059" y="6467"/>
                  </a:lnTo>
                  <a:lnTo>
                    <a:pt x="26790" y="6044"/>
                  </a:lnTo>
                  <a:lnTo>
                    <a:pt x="26521" y="5659"/>
                  </a:lnTo>
                  <a:lnTo>
                    <a:pt x="26097" y="5235"/>
                  </a:lnTo>
                  <a:lnTo>
                    <a:pt x="25712" y="4889"/>
                  </a:lnTo>
                  <a:lnTo>
                    <a:pt x="25366" y="4658"/>
                  </a:lnTo>
                  <a:lnTo>
                    <a:pt x="25096" y="4504"/>
                  </a:lnTo>
                  <a:lnTo>
                    <a:pt x="24827" y="4389"/>
                  </a:lnTo>
                  <a:lnTo>
                    <a:pt x="24558" y="4312"/>
                  </a:lnTo>
                  <a:lnTo>
                    <a:pt x="24057" y="4196"/>
                  </a:lnTo>
                  <a:lnTo>
                    <a:pt x="23711" y="3657"/>
                  </a:lnTo>
                  <a:lnTo>
                    <a:pt x="23287" y="3157"/>
                  </a:lnTo>
                  <a:lnTo>
                    <a:pt x="22787" y="2695"/>
                  </a:lnTo>
                  <a:lnTo>
                    <a:pt x="22210" y="2272"/>
                  </a:lnTo>
                  <a:lnTo>
                    <a:pt x="21594" y="1848"/>
                  </a:lnTo>
                  <a:lnTo>
                    <a:pt x="20940" y="1502"/>
                  </a:lnTo>
                  <a:lnTo>
                    <a:pt x="20208" y="1156"/>
                  </a:lnTo>
                  <a:lnTo>
                    <a:pt x="19438" y="886"/>
                  </a:lnTo>
                  <a:lnTo>
                    <a:pt x="18630" y="617"/>
                  </a:lnTo>
                  <a:lnTo>
                    <a:pt x="17783" y="424"/>
                  </a:lnTo>
                  <a:lnTo>
                    <a:pt x="16898" y="270"/>
                  </a:lnTo>
                  <a:lnTo>
                    <a:pt x="16013" y="116"/>
                  </a:lnTo>
                  <a:lnTo>
                    <a:pt x="15089" y="39"/>
                  </a:lnTo>
                  <a:lnTo>
                    <a:pt x="14165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8" name="Google Shape;1478;p36"/>
            <p:cNvGrpSpPr/>
            <p:nvPr/>
          </p:nvGrpSpPr>
          <p:grpSpPr>
            <a:xfrm>
              <a:off x="6315110" y="2305135"/>
              <a:ext cx="2035663" cy="2948129"/>
              <a:chOff x="3140250" y="2010700"/>
              <a:chExt cx="873750" cy="1265400"/>
            </a:xfrm>
          </p:grpSpPr>
          <p:sp>
            <p:nvSpPr>
              <p:cNvPr id="1479" name="Google Shape;1479;p36"/>
              <p:cNvSpPr/>
              <p:nvPr/>
            </p:nvSpPr>
            <p:spPr>
              <a:xfrm>
                <a:off x="3297100" y="2532250"/>
                <a:ext cx="672650" cy="743850"/>
              </a:xfrm>
              <a:custGeom>
                <a:avLst/>
                <a:gdLst/>
                <a:ahLst/>
                <a:cxnLst/>
                <a:rect l="l" t="t" r="r" b="b"/>
                <a:pathLst>
                  <a:path w="26906" h="29754" extrusionOk="0">
                    <a:moveTo>
                      <a:pt x="11971" y="0"/>
                    </a:moveTo>
                    <a:lnTo>
                      <a:pt x="11163" y="77"/>
                    </a:lnTo>
                    <a:lnTo>
                      <a:pt x="10393" y="193"/>
                    </a:lnTo>
                    <a:lnTo>
                      <a:pt x="9739" y="347"/>
                    </a:lnTo>
                    <a:lnTo>
                      <a:pt x="8623" y="770"/>
                    </a:lnTo>
                    <a:lnTo>
                      <a:pt x="7583" y="1155"/>
                    </a:lnTo>
                    <a:lnTo>
                      <a:pt x="6583" y="1617"/>
                    </a:lnTo>
                    <a:lnTo>
                      <a:pt x="5659" y="2079"/>
                    </a:lnTo>
                    <a:lnTo>
                      <a:pt x="4812" y="2579"/>
                    </a:lnTo>
                    <a:lnTo>
                      <a:pt x="4004" y="3118"/>
                    </a:lnTo>
                    <a:lnTo>
                      <a:pt x="3272" y="3657"/>
                    </a:lnTo>
                    <a:lnTo>
                      <a:pt x="2618" y="4234"/>
                    </a:lnTo>
                    <a:lnTo>
                      <a:pt x="2041" y="4850"/>
                    </a:lnTo>
                    <a:lnTo>
                      <a:pt x="1540" y="5504"/>
                    </a:lnTo>
                    <a:lnTo>
                      <a:pt x="1079" y="6197"/>
                    </a:lnTo>
                    <a:lnTo>
                      <a:pt x="732" y="6890"/>
                    </a:lnTo>
                    <a:lnTo>
                      <a:pt x="424" y="7660"/>
                    </a:lnTo>
                    <a:lnTo>
                      <a:pt x="193" y="8430"/>
                    </a:lnTo>
                    <a:lnTo>
                      <a:pt x="78" y="9276"/>
                    </a:lnTo>
                    <a:lnTo>
                      <a:pt x="1" y="10123"/>
                    </a:lnTo>
                    <a:lnTo>
                      <a:pt x="1" y="10585"/>
                    </a:lnTo>
                    <a:lnTo>
                      <a:pt x="1" y="11086"/>
                    </a:lnTo>
                    <a:lnTo>
                      <a:pt x="116" y="12240"/>
                    </a:lnTo>
                    <a:lnTo>
                      <a:pt x="309" y="13510"/>
                    </a:lnTo>
                    <a:lnTo>
                      <a:pt x="578" y="14896"/>
                    </a:lnTo>
                    <a:lnTo>
                      <a:pt x="886" y="16359"/>
                    </a:lnTo>
                    <a:lnTo>
                      <a:pt x="1233" y="17898"/>
                    </a:lnTo>
                    <a:lnTo>
                      <a:pt x="1617" y="19438"/>
                    </a:lnTo>
                    <a:lnTo>
                      <a:pt x="2002" y="20977"/>
                    </a:lnTo>
                    <a:lnTo>
                      <a:pt x="2849" y="23864"/>
                    </a:lnTo>
                    <a:lnTo>
                      <a:pt x="3619" y="26366"/>
                    </a:lnTo>
                    <a:lnTo>
                      <a:pt x="4312" y="28175"/>
                    </a:lnTo>
                    <a:lnTo>
                      <a:pt x="4543" y="28791"/>
                    </a:lnTo>
                    <a:lnTo>
                      <a:pt x="4735" y="29137"/>
                    </a:lnTo>
                    <a:lnTo>
                      <a:pt x="4851" y="29253"/>
                    </a:lnTo>
                    <a:lnTo>
                      <a:pt x="5082" y="29330"/>
                    </a:lnTo>
                    <a:lnTo>
                      <a:pt x="5389" y="29407"/>
                    </a:lnTo>
                    <a:lnTo>
                      <a:pt x="5774" y="29484"/>
                    </a:lnTo>
                    <a:lnTo>
                      <a:pt x="6814" y="29599"/>
                    </a:lnTo>
                    <a:lnTo>
                      <a:pt x="8122" y="29676"/>
                    </a:lnTo>
                    <a:lnTo>
                      <a:pt x="9623" y="29715"/>
                    </a:lnTo>
                    <a:lnTo>
                      <a:pt x="11278" y="29753"/>
                    </a:lnTo>
                    <a:lnTo>
                      <a:pt x="13049" y="29715"/>
                    </a:lnTo>
                    <a:lnTo>
                      <a:pt x="14858" y="29676"/>
                    </a:lnTo>
                    <a:lnTo>
                      <a:pt x="16705" y="29599"/>
                    </a:lnTo>
                    <a:lnTo>
                      <a:pt x="18476" y="29522"/>
                    </a:lnTo>
                    <a:lnTo>
                      <a:pt x="20131" y="29407"/>
                    </a:lnTo>
                    <a:lnTo>
                      <a:pt x="21671" y="29253"/>
                    </a:lnTo>
                    <a:lnTo>
                      <a:pt x="22941" y="29099"/>
                    </a:lnTo>
                    <a:lnTo>
                      <a:pt x="23980" y="28906"/>
                    </a:lnTo>
                    <a:lnTo>
                      <a:pt x="24404" y="28829"/>
                    </a:lnTo>
                    <a:lnTo>
                      <a:pt x="24711" y="28714"/>
                    </a:lnTo>
                    <a:lnTo>
                      <a:pt x="24942" y="28598"/>
                    </a:lnTo>
                    <a:lnTo>
                      <a:pt x="25096" y="28521"/>
                    </a:lnTo>
                    <a:lnTo>
                      <a:pt x="25135" y="28406"/>
                    </a:lnTo>
                    <a:lnTo>
                      <a:pt x="25135" y="28291"/>
                    </a:lnTo>
                    <a:lnTo>
                      <a:pt x="25058" y="27867"/>
                    </a:lnTo>
                    <a:lnTo>
                      <a:pt x="24942" y="27251"/>
                    </a:lnTo>
                    <a:lnTo>
                      <a:pt x="24750" y="26520"/>
                    </a:lnTo>
                    <a:lnTo>
                      <a:pt x="23480" y="22325"/>
                    </a:lnTo>
                    <a:lnTo>
                      <a:pt x="22787" y="19784"/>
                    </a:lnTo>
                    <a:lnTo>
                      <a:pt x="22479" y="18437"/>
                    </a:lnTo>
                    <a:lnTo>
                      <a:pt x="22171" y="17128"/>
                    </a:lnTo>
                    <a:lnTo>
                      <a:pt x="21940" y="15781"/>
                    </a:lnTo>
                    <a:lnTo>
                      <a:pt x="21786" y="14511"/>
                    </a:lnTo>
                    <a:lnTo>
                      <a:pt x="21671" y="13279"/>
                    </a:lnTo>
                    <a:lnTo>
                      <a:pt x="21632" y="12664"/>
                    </a:lnTo>
                    <a:lnTo>
                      <a:pt x="21632" y="12086"/>
                    </a:lnTo>
                    <a:lnTo>
                      <a:pt x="22210" y="12202"/>
                    </a:lnTo>
                    <a:lnTo>
                      <a:pt x="22748" y="12240"/>
                    </a:lnTo>
                    <a:lnTo>
                      <a:pt x="23287" y="12240"/>
                    </a:lnTo>
                    <a:lnTo>
                      <a:pt x="23749" y="12202"/>
                    </a:lnTo>
                    <a:lnTo>
                      <a:pt x="24211" y="12125"/>
                    </a:lnTo>
                    <a:lnTo>
                      <a:pt x="24673" y="12009"/>
                    </a:lnTo>
                    <a:lnTo>
                      <a:pt x="25058" y="11894"/>
                    </a:lnTo>
                    <a:lnTo>
                      <a:pt x="25443" y="11701"/>
                    </a:lnTo>
                    <a:lnTo>
                      <a:pt x="25751" y="11547"/>
                    </a:lnTo>
                    <a:lnTo>
                      <a:pt x="26059" y="11316"/>
                    </a:lnTo>
                    <a:lnTo>
                      <a:pt x="26290" y="11086"/>
                    </a:lnTo>
                    <a:lnTo>
                      <a:pt x="26520" y="10855"/>
                    </a:lnTo>
                    <a:lnTo>
                      <a:pt x="26674" y="10585"/>
                    </a:lnTo>
                    <a:lnTo>
                      <a:pt x="26790" y="10354"/>
                    </a:lnTo>
                    <a:lnTo>
                      <a:pt x="26867" y="10085"/>
                    </a:lnTo>
                    <a:lnTo>
                      <a:pt x="26905" y="9815"/>
                    </a:lnTo>
                    <a:lnTo>
                      <a:pt x="26751" y="9007"/>
                    </a:lnTo>
                    <a:lnTo>
                      <a:pt x="26559" y="8314"/>
                    </a:lnTo>
                    <a:lnTo>
                      <a:pt x="26328" y="7698"/>
                    </a:lnTo>
                    <a:lnTo>
                      <a:pt x="26097" y="7160"/>
                    </a:lnTo>
                    <a:lnTo>
                      <a:pt x="25828" y="6659"/>
                    </a:lnTo>
                    <a:lnTo>
                      <a:pt x="25558" y="6236"/>
                    </a:lnTo>
                    <a:lnTo>
                      <a:pt x="24904" y="5389"/>
                    </a:lnTo>
                    <a:lnTo>
                      <a:pt x="24519" y="4927"/>
                    </a:lnTo>
                    <a:lnTo>
                      <a:pt x="24134" y="4465"/>
                    </a:lnTo>
                    <a:lnTo>
                      <a:pt x="23672" y="4042"/>
                    </a:lnTo>
                    <a:lnTo>
                      <a:pt x="23249" y="3657"/>
                    </a:lnTo>
                    <a:lnTo>
                      <a:pt x="22787" y="3311"/>
                    </a:lnTo>
                    <a:lnTo>
                      <a:pt x="22287" y="2964"/>
                    </a:lnTo>
                    <a:lnTo>
                      <a:pt x="21825" y="2618"/>
                    </a:lnTo>
                    <a:lnTo>
                      <a:pt x="21286" y="2310"/>
                    </a:lnTo>
                    <a:lnTo>
                      <a:pt x="20247" y="1771"/>
                    </a:lnTo>
                    <a:lnTo>
                      <a:pt x="19207" y="1309"/>
                    </a:lnTo>
                    <a:lnTo>
                      <a:pt x="18130" y="886"/>
                    </a:lnTo>
                    <a:lnTo>
                      <a:pt x="17013" y="578"/>
                    </a:lnTo>
                    <a:lnTo>
                      <a:pt x="15936" y="347"/>
                    </a:lnTo>
                    <a:lnTo>
                      <a:pt x="14896" y="154"/>
                    </a:lnTo>
                    <a:lnTo>
                      <a:pt x="13857" y="39"/>
                    </a:lnTo>
                    <a:lnTo>
                      <a:pt x="128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6"/>
              <p:cNvSpPr/>
              <p:nvPr/>
            </p:nvSpPr>
            <p:spPr>
              <a:xfrm>
                <a:off x="3297100" y="2532250"/>
                <a:ext cx="672650" cy="743850"/>
              </a:xfrm>
              <a:custGeom>
                <a:avLst/>
                <a:gdLst/>
                <a:ahLst/>
                <a:cxnLst/>
                <a:rect l="l" t="t" r="r" b="b"/>
                <a:pathLst>
                  <a:path w="26906" h="29754" fill="none" extrusionOk="0">
                    <a:moveTo>
                      <a:pt x="9739" y="347"/>
                    </a:moveTo>
                    <a:lnTo>
                      <a:pt x="9739" y="347"/>
                    </a:lnTo>
                    <a:lnTo>
                      <a:pt x="8623" y="770"/>
                    </a:lnTo>
                    <a:lnTo>
                      <a:pt x="7583" y="1155"/>
                    </a:lnTo>
                    <a:lnTo>
                      <a:pt x="6583" y="1617"/>
                    </a:lnTo>
                    <a:lnTo>
                      <a:pt x="5659" y="2079"/>
                    </a:lnTo>
                    <a:lnTo>
                      <a:pt x="4812" y="2579"/>
                    </a:lnTo>
                    <a:lnTo>
                      <a:pt x="4004" y="3118"/>
                    </a:lnTo>
                    <a:lnTo>
                      <a:pt x="3272" y="3657"/>
                    </a:lnTo>
                    <a:lnTo>
                      <a:pt x="2618" y="4234"/>
                    </a:lnTo>
                    <a:lnTo>
                      <a:pt x="2041" y="4850"/>
                    </a:lnTo>
                    <a:lnTo>
                      <a:pt x="1540" y="5504"/>
                    </a:lnTo>
                    <a:lnTo>
                      <a:pt x="1079" y="6197"/>
                    </a:lnTo>
                    <a:lnTo>
                      <a:pt x="732" y="6890"/>
                    </a:lnTo>
                    <a:lnTo>
                      <a:pt x="424" y="7660"/>
                    </a:lnTo>
                    <a:lnTo>
                      <a:pt x="193" y="8430"/>
                    </a:lnTo>
                    <a:lnTo>
                      <a:pt x="78" y="9276"/>
                    </a:lnTo>
                    <a:lnTo>
                      <a:pt x="1" y="10123"/>
                    </a:lnTo>
                    <a:lnTo>
                      <a:pt x="1" y="10123"/>
                    </a:lnTo>
                    <a:lnTo>
                      <a:pt x="1" y="10585"/>
                    </a:lnTo>
                    <a:lnTo>
                      <a:pt x="1" y="11086"/>
                    </a:lnTo>
                    <a:lnTo>
                      <a:pt x="116" y="12240"/>
                    </a:lnTo>
                    <a:lnTo>
                      <a:pt x="309" y="13510"/>
                    </a:lnTo>
                    <a:lnTo>
                      <a:pt x="578" y="14896"/>
                    </a:lnTo>
                    <a:lnTo>
                      <a:pt x="886" y="16359"/>
                    </a:lnTo>
                    <a:lnTo>
                      <a:pt x="1233" y="17898"/>
                    </a:lnTo>
                    <a:lnTo>
                      <a:pt x="1617" y="19438"/>
                    </a:lnTo>
                    <a:lnTo>
                      <a:pt x="2002" y="20977"/>
                    </a:lnTo>
                    <a:lnTo>
                      <a:pt x="2849" y="23864"/>
                    </a:lnTo>
                    <a:lnTo>
                      <a:pt x="3619" y="26366"/>
                    </a:lnTo>
                    <a:lnTo>
                      <a:pt x="4312" y="28175"/>
                    </a:lnTo>
                    <a:lnTo>
                      <a:pt x="4543" y="28791"/>
                    </a:lnTo>
                    <a:lnTo>
                      <a:pt x="4735" y="29137"/>
                    </a:lnTo>
                    <a:lnTo>
                      <a:pt x="4735" y="29137"/>
                    </a:lnTo>
                    <a:lnTo>
                      <a:pt x="4851" y="29253"/>
                    </a:lnTo>
                    <a:lnTo>
                      <a:pt x="5082" y="29330"/>
                    </a:lnTo>
                    <a:lnTo>
                      <a:pt x="5389" y="29407"/>
                    </a:lnTo>
                    <a:lnTo>
                      <a:pt x="5774" y="29484"/>
                    </a:lnTo>
                    <a:lnTo>
                      <a:pt x="6814" y="29599"/>
                    </a:lnTo>
                    <a:lnTo>
                      <a:pt x="8122" y="29676"/>
                    </a:lnTo>
                    <a:lnTo>
                      <a:pt x="9623" y="29715"/>
                    </a:lnTo>
                    <a:lnTo>
                      <a:pt x="11278" y="29753"/>
                    </a:lnTo>
                    <a:lnTo>
                      <a:pt x="13049" y="29715"/>
                    </a:lnTo>
                    <a:lnTo>
                      <a:pt x="14858" y="29676"/>
                    </a:lnTo>
                    <a:lnTo>
                      <a:pt x="16705" y="29599"/>
                    </a:lnTo>
                    <a:lnTo>
                      <a:pt x="18476" y="29522"/>
                    </a:lnTo>
                    <a:lnTo>
                      <a:pt x="20131" y="29407"/>
                    </a:lnTo>
                    <a:lnTo>
                      <a:pt x="21671" y="29253"/>
                    </a:lnTo>
                    <a:lnTo>
                      <a:pt x="22941" y="29099"/>
                    </a:lnTo>
                    <a:lnTo>
                      <a:pt x="23980" y="28906"/>
                    </a:lnTo>
                    <a:lnTo>
                      <a:pt x="24404" y="28829"/>
                    </a:lnTo>
                    <a:lnTo>
                      <a:pt x="24711" y="28714"/>
                    </a:lnTo>
                    <a:lnTo>
                      <a:pt x="24942" y="28598"/>
                    </a:lnTo>
                    <a:lnTo>
                      <a:pt x="25096" y="28521"/>
                    </a:lnTo>
                    <a:lnTo>
                      <a:pt x="25096" y="28521"/>
                    </a:lnTo>
                    <a:lnTo>
                      <a:pt x="25135" y="28406"/>
                    </a:lnTo>
                    <a:lnTo>
                      <a:pt x="25135" y="28291"/>
                    </a:lnTo>
                    <a:lnTo>
                      <a:pt x="25058" y="27867"/>
                    </a:lnTo>
                    <a:lnTo>
                      <a:pt x="24942" y="27251"/>
                    </a:lnTo>
                    <a:lnTo>
                      <a:pt x="24750" y="26520"/>
                    </a:lnTo>
                    <a:lnTo>
                      <a:pt x="23480" y="22325"/>
                    </a:lnTo>
                    <a:lnTo>
                      <a:pt x="22787" y="19784"/>
                    </a:lnTo>
                    <a:lnTo>
                      <a:pt x="22479" y="18437"/>
                    </a:lnTo>
                    <a:lnTo>
                      <a:pt x="22171" y="17128"/>
                    </a:lnTo>
                    <a:lnTo>
                      <a:pt x="21940" y="15781"/>
                    </a:lnTo>
                    <a:lnTo>
                      <a:pt x="21786" y="14511"/>
                    </a:lnTo>
                    <a:lnTo>
                      <a:pt x="21671" y="13279"/>
                    </a:lnTo>
                    <a:lnTo>
                      <a:pt x="21632" y="12664"/>
                    </a:lnTo>
                    <a:lnTo>
                      <a:pt x="21632" y="12086"/>
                    </a:lnTo>
                    <a:lnTo>
                      <a:pt x="21632" y="12086"/>
                    </a:lnTo>
                    <a:lnTo>
                      <a:pt x="22210" y="12202"/>
                    </a:lnTo>
                    <a:lnTo>
                      <a:pt x="22748" y="12240"/>
                    </a:lnTo>
                    <a:lnTo>
                      <a:pt x="23287" y="12240"/>
                    </a:lnTo>
                    <a:lnTo>
                      <a:pt x="23749" y="12202"/>
                    </a:lnTo>
                    <a:lnTo>
                      <a:pt x="24211" y="12125"/>
                    </a:lnTo>
                    <a:lnTo>
                      <a:pt x="24673" y="12009"/>
                    </a:lnTo>
                    <a:lnTo>
                      <a:pt x="25058" y="11894"/>
                    </a:lnTo>
                    <a:lnTo>
                      <a:pt x="25443" y="11701"/>
                    </a:lnTo>
                    <a:lnTo>
                      <a:pt x="25751" y="11547"/>
                    </a:lnTo>
                    <a:lnTo>
                      <a:pt x="26059" y="11316"/>
                    </a:lnTo>
                    <a:lnTo>
                      <a:pt x="26290" y="11086"/>
                    </a:lnTo>
                    <a:lnTo>
                      <a:pt x="26520" y="10855"/>
                    </a:lnTo>
                    <a:lnTo>
                      <a:pt x="26674" y="10585"/>
                    </a:lnTo>
                    <a:lnTo>
                      <a:pt x="26790" y="10354"/>
                    </a:lnTo>
                    <a:lnTo>
                      <a:pt x="26867" y="10085"/>
                    </a:lnTo>
                    <a:lnTo>
                      <a:pt x="26905" y="9815"/>
                    </a:lnTo>
                    <a:lnTo>
                      <a:pt x="26905" y="9815"/>
                    </a:lnTo>
                    <a:lnTo>
                      <a:pt x="26751" y="9007"/>
                    </a:lnTo>
                    <a:lnTo>
                      <a:pt x="26559" y="8314"/>
                    </a:lnTo>
                    <a:lnTo>
                      <a:pt x="26328" y="7698"/>
                    </a:lnTo>
                    <a:lnTo>
                      <a:pt x="26097" y="7160"/>
                    </a:lnTo>
                    <a:lnTo>
                      <a:pt x="25828" y="6659"/>
                    </a:lnTo>
                    <a:lnTo>
                      <a:pt x="25558" y="6236"/>
                    </a:lnTo>
                    <a:lnTo>
                      <a:pt x="24904" y="5389"/>
                    </a:lnTo>
                    <a:lnTo>
                      <a:pt x="24904" y="5389"/>
                    </a:lnTo>
                    <a:lnTo>
                      <a:pt x="24519" y="4927"/>
                    </a:lnTo>
                    <a:lnTo>
                      <a:pt x="24134" y="4465"/>
                    </a:lnTo>
                    <a:lnTo>
                      <a:pt x="23672" y="4042"/>
                    </a:lnTo>
                    <a:lnTo>
                      <a:pt x="23249" y="3657"/>
                    </a:lnTo>
                    <a:lnTo>
                      <a:pt x="22787" y="3311"/>
                    </a:lnTo>
                    <a:lnTo>
                      <a:pt x="22287" y="2964"/>
                    </a:lnTo>
                    <a:lnTo>
                      <a:pt x="21825" y="2618"/>
                    </a:lnTo>
                    <a:lnTo>
                      <a:pt x="21286" y="2310"/>
                    </a:lnTo>
                    <a:lnTo>
                      <a:pt x="20247" y="1771"/>
                    </a:lnTo>
                    <a:lnTo>
                      <a:pt x="19207" y="1309"/>
                    </a:lnTo>
                    <a:lnTo>
                      <a:pt x="18130" y="886"/>
                    </a:lnTo>
                    <a:lnTo>
                      <a:pt x="17013" y="578"/>
                    </a:lnTo>
                    <a:lnTo>
                      <a:pt x="15936" y="347"/>
                    </a:lnTo>
                    <a:lnTo>
                      <a:pt x="14896" y="154"/>
                    </a:lnTo>
                    <a:lnTo>
                      <a:pt x="13857" y="39"/>
                    </a:lnTo>
                    <a:lnTo>
                      <a:pt x="12895" y="0"/>
                    </a:lnTo>
                    <a:lnTo>
                      <a:pt x="11971" y="0"/>
                    </a:lnTo>
                    <a:lnTo>
                      <a:pt x="11163" y="77"/>
                    </a:lnTo>
                    <a:lnTo>
                      <a:pt x="10393" y="193"/>
                    </a:lnTo>
                    <a:lnTo>
                      <a:pt x="9739" y="3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6"/>
              <p:cNvSpPr/>
              <p:nvPr/>
            </p:nvSpPr>
            <p:spPr>
              <a:xfrm>
                <a:off x="3447225" y="2576500"/>
                <a:ext cx="18957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3619" extrusionOk="0">
                    <a:moveTo>
                      <a:pt x="7467" y="1"/>
                    </a:moveTo>
                    <a:lnTo>
                      <a:pt x="7467" y="78"/>
                    </a:lnTo>
                    <a:lnTo>
                      <a:pt x="7429" y="347"/>
                    </a:lnTo>
                    <a:lnTo>
                      <a:pt x="7390" y="617"/>
                    </a:lnTo>
                    <a:lnTo>
                      <a:pt x="7313" y="848"/>
                    </a:lnTo>
                    <a:lnTo>
                      <a:pt x="7198" y="1117"/>
                    </a:lnTo>
                    <a:lnTo>
                      <a:pt x="6890" y="1579"/>
                    </a:lnTo>
                    <a:lnTo>
                      <a:pt x="6544" y="1964"/>
                    </a:lnTo>
                    <a:lnTo>
                      <a:pt x="6197" y="2310"/>
                    </a:lnTo>
                    <a:lnTo>
                      <a:pt x="5812" y="2657"/>
                    </a:lnTo>
                    <a:lnTo>
                      <a:pt x="5427" y="2926"/>
                    </a:lnTo>
                    <a:lnTo>
                      <a:pt x="4965" y="3157"/>
                    </a:lnTo>
                    <a:lnTo>
                      <a:pt x="4581" y="3311"/>
                    </a:lnTo>
                    <a:lnTo>
                      <a:pt x="4157" y="3427"/>
                    </a:lnTo>
                    <a:lnTo>
                      <a:pt x="3772" y="3465"/>
                    </a:lnTo>
                    <a:lnTo>
                      <a:pt x="3349" y="3504"/>
                    </a:lnTo>
                    <a:lnTo>
                      <a:pt x="2810" y="3465"/>
                    </a:lnTo>
                    <a:lnTo>
                      <a:pt x="2310" y="3350"/>
                    </a:lnTo>
                    <a:lnTo>
                      <a:pt x="1809" y="3157"/>
                    </a:lnTo>
                    <a:lnTo>
                      <a:pt x="1309" y="2888"/>
                    </a:lnTo>
                    <a:lnTo>
                      <a:pt x="886" y="2541"/>
                    </a:lnTo>
                    <a:lnTo>
                      <a:pt x="539" y="2156"/>
                    </a:lnTo>
                    <a:lnTo>
                      <a:pt x="270" y="1733"/>
                    </a:lnTo>
                    <a:lnTo>
                      <a:pt x="39" y="1233"/>
                    </a:lnTo>
                    <a:lnTo>
                      <a:pt x="0" y="1233"/>
                    </a:lnTo>
                    <a:lnTo>
                      <a:pt x="193" y="1694"/>
                    </a:lnTo>
                    <a:lnTo>
                      <a:pt x="424" y="2118"/>
                    </a:lnTo>
                    <a:lnTo>
                      <a:pt x="693" y="2503"/>
                    </a:lnTo>
                    <a:lnTo>
                      <a:pt x="1078" y="2811"/>
                    </a:lnTo>
                    <a:lnTo>
                      <a:pt x="1463" y="3080"/>
                    </a:lnTo>
                    <a:lnTo>
                      <a:pt x="1886" y="3311"/>
                    </a:lnTo>
                    <a:lnTo>
                      <a:pt x="2348" y="3465"/>
                    </a:lnTo>
                    <a:lnTo>
                      <a:pt x="2810" y="3581"/>
                    </a:lnTo>
                    <a:lnTo>
                      <a:pt x="3349" y="3619"/>
                    </a:lnTo>
                    <a:lnTo>
                      <a:pt x="3811" y="3619"/>
                    </a:lnTo>
                    <a:lnTo>
                      <a:pt x="4234" y="3542"/>
                    </a:lnTo>
                    <a:lnTo>
                      <a:pt x="4658" y="3388"/>
                    </a:lnTo>
                    <a:lnTo>
                      <a:pt x="5081" y="3234"/>
                    </a:lnTo>
                    <a:lnTo>
                      <a:pt x="5466" y="3042"/>
                    </a:lnTo>
                    <a:lnTo>
                      <a:pt x="5851" y="2811"/>
                    </a:lnTo>
                    <a:lnTo>
                      <a:pt x="6197" y="2503"/>
                    </a:lnTo>
                    <a:lnTo>
                      <a:pt x="6505" y="2233"/>
                    </a:lnTo>
                    <a:lnTo>
                      <a:pt x="6928" y="1771"/>
                    </a:lnTo>
                    <a:lnTo>
                      <a:pt x="7121" y="1502"/>
                    </a:lnTo>
                    <a:lnTo>
                      <a:pt x="7275" y="1233"/>
                    </a:lnTo>
                    <a:lnTo>
                      <a:pt x="7429" y="963"/>
                    </a:lnTo>
                    <a:lnTo>
                      <a:pt x="7544" y="694"/>
                    </a:lnTo>
                    <a:lnTo>
                      <a:pt x="7583" y="386"/>
                    </a:lnTo>
                    <a:lnTo>
                      <a:pt x="7583" y="78"/>
                    </a:lnTo>
                    <a:lnTo>
                      <a:pt x="7583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6"/>
              <p:cNvSpPr/>
              <p:nvPr/>
            </p:nvSpPr>
            <p:spPr>
              <a:xfrm>
                <a:off x="3734925" y="2640025"/>
                <a:ext cx="36600" cy="9527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3811" extrusionOk="0">
                    <a:moveTo>
                      <a:pt x="1425" y="0"/>
                    </a:moveTo>
                    <a:lnTo>
                      <a:pt x="1232" y="116"/>
                    </a:lnTo>
                    <a:lnTo>
                      <a:pt x="1079" y="270"/>
                    </a:lnTo>
                    <a:lnTo>
                      <a:pt x="771" y="655"/>
                    </a:lnTo>
                    <a:lnTo>
                      <a:pt x="540" y="1078"/>
                    </a:lnTo>
                    <a:lnTo>
                      <a:pt x="347" y="1501"/>
                    </a:lnTo>
                    <a:lnTo>
                      <a:pt x="193" y="2079"/>
                    </a:lnTo>
                    <a:lnTo>
                      <a:pt x="78" y="2656"/>
                    </a:lnTo>
                    <a:lnTo>
                      <a:pt x="1" y="3195"/>
                    </a:lnTo>
                    <a:lnTo>
                      <a:pt x="1" y="3503"/>
                    </a:lnTo>
                    <a:lnTo>
                      <a:pt x="1" y="3772"/>
                    </a:lnTo>
                    <a:lnTo>
                      <a:pt x="39" y="3811"/>
                    </a:lnTo>
                    <a:lnTo>
                      <a:pt x="78" y="3811"/>
                    </a:lnTo>
                    <a:lnTo>
                      <a:pt x="116" y="3772"/>
                    </a:lnTo>
                    <a:lnTo>
                      <a:pt x="155" y="3772"/>
                    </a:lnTo>
                    <a:lnTo>
                      <a:pt x="193" y="3503"/>
                    </a:lnTo>
                    <a:lnTo>
                      <a:pt x="193" y="3233"/>
                    </a:lnTo>
                    <a:lnTo>
                      <a:pt x="270" y="2695"/>
                    </a:lnTo>
                    <a:lnTo>
                      <a:pt x="347" y="2156"/>
                    </a:lnTo>
                    <a:lnTo>
                      <a:pt x="501" y="1617"/>
                    </a:lnTo>
                    <a:lnTo>
                      <a:pt x="655" y="1193"/>
                    </a:lnTo>
                    <a:lnTo>
                      <a:pt x="886" y="770"/>
                    </a:lnTo>
                    <a:lnTo>
                      <a:pt x="1155" y="385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6"/>
              <p:cNvSpPr/>
              <p:nvPr/>
            </p:nvSpPr>
            <p:spPr>
              <a:xfrm>
                <a:off x="3863875" y="2751650"/>
                <a:ext cx="89525" cy="35625"/>
              </a:xfrm>
              <a:custGeom>
                <a:avLst/>
                <a:gdLst/>
                <a:ahLst/>
                <a:cxnLst/>
                <a:rect l="l" t="t" r="r" b="b"/>
                <a:pathLst>
                  <a:path w="3581" h="1425" extrusionOk="0">
                    <a:moveTo>
                      <a:pt x="2656" y="0"/>
                    </a:moveTo>
                    <a:lnTo>
                      <a:pt x="2387" y="39"/>
                    </a:lnTo>
                    <a:lnTo>
                      <a:pt x="2156" y="77"/>
                    </a:lnTo>
                    <a:lnTo>
                      <a:pt x="1886" y="154"/>
                    </a:lnTo>
                    <a:lnTo>
                      <a:pt x="1617" y="231"/>
                    </a:lnTo>
                    <a:lnTo>
                      <a:pt x="1194" y="423"/>
                    </a:lnTo>
                    <a:lnTo>
                      <a:pt x="770" y="693"/>
                    </a:lnTo>
                    <a:lnTo>
                      <a:pt x="347" y="1001"/>
                    </a:lnTo>
                    <a:lnTo>
                      <a:pt x="154" y="1193"/>
                    </a:lnTo>
                    <a:lnTo>
                      <a:pt x="0" y="1347"/>
                    </a:lnTo>
                    <a:lnTo>
                      <a:pt x="0" y="1386"/>
                    </a:lnTo>
                    <a:lnTo>
                      <a:pt x="0" y="1424"/>
                    </a:lnTo>
                    <a:lnTo>
                      <a:pt x="39" y="1424"/>
                    </a:lnTo>
                    <a:lnTo>
                      <a:pt x="424" y="1116"/>
                    </a:lnTo>
                    <a:lnTo>
                      <a:pt x="770" y="808"/>
                    </a:lnTo>
                    <a:lnTo>
                      <a:pt x="1155" y="539"/>
                    </a:lnTo>
                    <a:lnTo>
                      <a:pt x="1540" y="347"/>
                    </a:lnTo>
                    <a:lnTo>
                      <a:pt x="1848" y="231"/>
                    </a:lnTo>
                    <a:lnTo>
                      <a:pt x="2156" y="154"/>
                    </a:lnTo>
                    <a:lnTo>
                      <a:pt x="2464" y="77"/>
                    </a:lnTo>
                    <a:lnTo>
                      <a:pt x="2772" y="77"/>
                    </a:lnTo>
                    <a:lnTo>
                      <a:pt x="3157" y="116"/>
                    </a:lnTo>
                    <a:lnTo>
                      <a:pt x="3580" y="231"/>
                    </a:lnTo>
                    <a:lnTo>
                      <a:pt x="3580" y="193"/>
                    </a:lnTo>
                    <a:lnTo>
                      <a:pt x="3349" y="116"/>
                    </a:lnTo>
                    <a:lnTo>
                      <a:pt x="3118" y="77"/>
                    </a:lnTo>
                    <a:lnTo>
                      <a:pt x="2887" y="39"/>
                    </a:lnTo>
                    <a:lnTo>
                      <a:pt x="2656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6"/>
              <p:cNvSpPr/>
              <p:nvPr/>
            </p:nvSpPr>
            <p:spPr>
              <a:xfrm>
                <a:off x="3171050" y="2643875"/>
                <a:ext cx="621650" cy="357000"/>
              </a:xfrm>
              <a:custGeom>
                <a:avLst/>
                <a:gdLst/>
                <a:ahLst/>
                <a:cxnLst/>
                <a:rect l="l" t="t" r="r" b="b"/>
                <a:pathLst>
                  <a:path w="24866" h="14280" extrusionOk="0">
                    <a:moveTo>
                      <a:pt x="21401" y="0"/>
                    </a:moveTo>
                    <a:lnTo>
                      <a:pt x="20939" y="39"/>
                    </a:lnTo>
                    <a:lnTo>
                      <a:pt x="19708" y="231"/>
                    </a:lnTo>
                    <a:lnTo>
                      <a:pt x="18861" y="385"/>
                    </a:lnTo>
                    <a:lnTo>
                      <a:pt x="17937" y="539"/>
                    </a:lnTo>
                    <a:lnTo>
                      <a:pt x="16936" y="809"/>
                    </a:lnTo>
                    <a:lnTo>
                      <a:pt x="15897" y="1078"/>
                    </a:lnTo>
                    <a:lnTo>
                      <a:pt x="15397" y="1270"/>
                    </a:lnTo>
                    <a:lnTo>
                      <a:pt x="14858" y="1463"/>
                    </a:lnTo>
                    <a:lnTo>
                      <a:pt x="14319" y="1732"/>
                    </a:lnTo>
                    <a:lnTo>
                      <a:pt x="13780" y="2002"/>
                    </a:lnTo>
                    <a:lnTo>
                      <a:pt x="12741" y="2579"/>
                    </a:lnTo>
                    <a:lnTo>
                      <a:pt x="11779" y="3156"/>
                    </a:lnTo>
                    <a:lnTo>
                      <a:pt x="10970" y="3734"/>
                    </a:lnTo>
                    <a:lnTo>
                      <a:pt x="10316" y="4196"/>
                    </a:lnTo>
                    <a:lnTo>
                      <a:pt x="9739" y="4619"/>
                    </a:lnTo>
                    <a:lnTo>
                      <a:pt x="9508" y="4311"/>
                    </a:lnTo>
                    <a:lnTo>
                      <a:pt x="8892" y="3503"/>
                    </a:lnTo>
                    <a:lnTo>
                      <a:pt x="8468" y="3002"/>
                    </a:lnTo>
                    <a:lnTo>
                      <a:pt x="8045" y="2502"/>
                    </a:lnTo>
                    <a:lnTo>
                      <a:pt x="7545" y="2040"/>
                    </a:lnTo>
                    <a:lnTo>
                      <a:pt x="7044" y="1617"/>
                    </a:lnTo>
                    <a:lnTo>
                      <a:pt x="6775" y="1463"/>
                    </a:lnTo>
                    <a:lnTo>
                      <a:pt x="6428" y="1270"/>
                    </a:lnTo>
                    <a:lnTo>
                      <a:pt x="6082" y="1116"/>
                    </a:lnTo>
                    <a:lnTo>
                      <a:pt x="5736" y="962"/>
                    </a:lnTo>
                    <a:lnTo>
                      <a:pt x="4927" y="732"/>
                    </a:lnTo>
                    <a:lnTo>
                      <a:pt x="4081" y="539"/>
                    </a:lnTo>
                    <a:lnTo>
                      <a:pt x="3272" y="424"/>
                    </a:lnTo>
                    <a:lnTo>
                      <a:pt x="2541" y="347"/>
                    </a:lnTo>
                    <a:lnTo>
                      <a:pt x="1925" y="347"/>
                    </a:lnTo>
                    <a:lnTo>
                      <a:pt x="1502" y="385"/>
                    </a:lnTo>
                    <a:lnTo>
                      <a:pt x="1348" y="424"/>
                    </a:lnTo>
                    <a:lnTo>
                      <a:pt x="1194" y="539"/>
                    </a:lnTo>
                    <a:lnTo>
                      <a:pt x="1040" y="693"/>
                    </a:lnTo>
                    <a:lnTo>
                      <a:pt x="886" y="847"/>
                    </a:lnTo>
                    <a:lnTo>
                      <a:pt x="616" y="1270"/>
                    </a:lnTo>
                    <a:lnTo>
                      <a:pt x="386" y="1694"/>
                    </a:lnTo>
                    <a:lnTo>
                      <a:pt x="232" y="2156"/>
                    </a:lnTo>
                    <a:lnTo>
                      <a:pt x="78" y="2502"/>
                    </a:lnTo>
                    <a:lnTo>
                      <a:pt x="1" y="2887"/>
                    </a:lnTo>
                    <a:lnTo>
                      <a:pt x="4619" y="14280"/>
                    </a:lnTo>
                    <a:lnTo>
                      <a:pt x="20554" y="11817"/>
                    </a:lnTo>
                    <a:lnTo>
                      <a:pt x="23980" y="13895"/>
                    </a:lnTo>
                    <a:lnTo>
                      <a:pt x="24865" y="12356"/>
                    </a:lnTo>
                    <a:lnTo>
                      <a:pt x="214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6"/>
              <p:cNvSpPr/>
              <p:nvPr/>
            </p:nvSpPr>
            <p:spPr>
              <a:xfrm>
                <a:off x="3171050" y="2643875"/>
                <a:ext cx="621650" cy="357000"/>
              </a:xfrm>
              <a:custGeom>
                <a:avLst/>
                <a:gdLst/>
                <a:ahLst/>
                <a:cxnLst/>
                <a:rect l="l" t="t" r="r" b="b"/>
                <a:pathLst>
                  <a:path w="24866" h="14280" fill="none" extrusionOk="0">
                    <a:moveTo>
                      <a:pt x="1" y="2887"/>
                    </a:moveTo>
                    <a:lnTo>
                      <a:pt x="1" y="2887"/>
                    </a:lnTo>
                    <a:lnTo>
                      <a:pt x="78" y="2502"/>
                    </a:lnTo>
                    <a:lnTo>
                      <a:pt x="232" y="2156"/>
                    </a:lnTo>
                    <a:lnTo>
                      <a:pt x="386" y="1694"/>
                    </a:lnTo>
                    <a:lnTo>
                      <a:pt x="616" y="1270"/>
                    </a:lnTo>
                    <a:lnTo>
                      <a:pt x="886" y="847"/>
                    </a:lnTo>
                    <a:lnTo>
                      <a:pt x="1040" y="693"/>
                    </a:lnTo>
                    <a:lnTo>
                      <a:pt x="1194" y="539"/>
                    </a:lnTo>
                    <a:lnTo>
                      <a:pt x="1348" y="424"/>
                    </a:lnTo>
                    <a:lnTo>
                      <a:pt x="1502" y="385"/>
                    </a:lnTo>
                    <a:lnTo>
                      <a:pt x="1502" y="385"/>
                    </a:lnTo>
                    <a:lnTo>
                      <a:pt x="1925" y="347"/>
                    </a:lnTo>
                    <a:lnTo>
                      <a:pt x="2541" y="347"/>
                    </a:lnTo>
                    <a:lnTo>
                      <a:pt x="3272" y="424"/>
                    </a:lnTo>
                    <a:lnTo>
                      <a:pt x="4081" y="539"/>
                    </a:lnTo>
                    <a:lnTo>
                      <a:pt x="4927" y="732"/>
                    </a:lnTo>
                    <a:lnTo>
                      <a:pt x="5736" y="962"/>
                    </a:lnTo>
                    <a:lnTo>
                      <a:pt x="6082" y="1116"/>
                    </a:lnTo>
                    <a:lnTo>
                      <a:pt x="6428" y="1270"/>
                    </a:lnTo>
                    <a:lnTo>
                      <a:pt x="6775" y="1463"/>
                    </a:lnTo>
                    <a:lnTo>
                      <a:pt x="7044" y="1617"/>
                    </a:lnTo>
                    <a:lnTo>
                      <a:pt x="7044" y="1617"/>
                    </a:lnTo>
                    <a:lnTo>
                      <a:pt x="7545" y="2040"/>
                    </a:lnTo>
                    <a:lnTo>
                      <a:pt x="8045" y="2502"/>
                    </a:lnTo>
                    <a:lnTo>
                      <a:pt x="8468" y="3002"/>
                    </a:lnTo>
                    <a:lnTo>
                      <a:pt x="8892" y="3503"/>
                    </a:lnTo>
                    <a:lnTo>
                      <a:pt x="9508" y="4311"/>
                    </a:lnTo>
                    <a:lnTo>
                      <a:pt x="9739" y="4619"/>
                    </a:lnTo>
                    <a:lnTo>
                      <a:pt x="9739" y="4619"/>
                    </a:lnTo>
                    <a:lnTo>
                      <a:pt x="10316" y="4196"/>
                    </a:lnTo>
                    <a:lnTo>
                      <a:pt x="10970" y="3734"/>
                    </a:lnTo>
                    <a:lnTo>
                      <a:pt x="11779" y="3156"/>
                    </a:lnTo>
                    <a:lnTo>
                      <a:pt x="12741" y="2579"/>
                    </a:lnTo>
                    <a:lnTo>
                      <a:pt x="13780" y="2002"/>
                    </a:lnTo>
                    <a:lnTo>
                      <a:pt x="14319" y="1732"/>
                    </a:lnTo>
                    <a:lnTo>
                      <a:pt x="14858" y="1463"/>
                    </a:lnTo>
                    <a:lnTo>
                      <a:pt x="15397" y="1270"/>
                    </a:lnTo>
                    <a:lnTo>
                      <a:pt x="15897" y="1078"/>
                    </a:lnTo>
                    <a:lnTo>
                      <a:pt x="15897" y="1078"/>
                    </a:lnTo>
                    <a:lnTo>
                      <a:pt x="16936" y="809"/>
                    </a:lnTo>
                    <a:lnTo>
                      <a:pt x="17937" y="539"/>
                    </a:lnTo>
                    <a:lnTo>
                      <a:pt x="18861" y="385"/>
                    </a:lnTo>
                    <a:lnTo>
                      <a:pt x="19708" y="231"/>
                    </a:lnTo>
                    <a:lnTo>
                      <a:pt x="20939" y="39"/>
                    </a:lnTo>
                    <a:lnTo>
                      <a:pt x="21401" y="0"/>
                    </a:lnTo>
                    <a:lnTo>
                      <a:pt x="24865" y="12356"/>
                    </a:lnTo>
                    <a:lnTo>
                      <a:pt x="23980" y="13895"/>
                    </a:lnTo>
                    <a:lnTo>
                      <a:pt x="20554" y="11817"/>
                    </a:lnTo>
                    <a:lnTo>
                      <a:pt x="4619" y="14280"/>
                    </a:lnTo>
                    <a:lnTo>
                      <a:pt x="1" y="28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6"/>
              <p:cNvSpPr/>
              <p:nvPr/>
            </p:nvSpPr>
            <p:spPr>
              <a:xfrm>
                <a:off x="3165275" y="2670800"/>
                <a:ext cx="605275" cy="418625"/>
              </a:xfrm>
              <a:custGeom>
                <a:avLst/>
                <a:gdLst/>
                <a:ahLst/>
                <a:cxnLst/>
                <a:rect l="l" t="t" r="r" b="b"/>
                <a:pathLst>
                  <a:path w="24211" h="16745" extrusionOk="0">
                    <a:moveTo>
                      <a:pt x="20593" y="1"/>
                    </a:moveTo>
                    <a:lnTo>
                      <a:pt x="20016" y="155"/>
                    </a:lnTo>
                    <a:lnTo>
                      <a:pt x="19361" y="386"/>
                    </a:lnTo>
                    <a:lnTo>
                      <a:pt x="18553" y="655"/>
                    </a:lnTo>
                    <a:lnTo>
                      <a:pt x="17552" y="1040"/>
                    </a:lnTo>
                    <a:lnTo>
                      <a:pt x="16513" y="1541"/>
                    </a:lnTo>
                    <a:lnTo>
                      <a:pt x="15397" y="2118"/>
                    </a:lnTo>
                    <a:lnTo>
                      <a:pt x="14858" y="2426"/>
                    </a:lnTo>
                    <a:lnTo>
                      <a:pt x="14319" y="2772"/>
                    </a:lnTo>
                    <a:lnTo>
                      <a:pt x="11394" y="4697"/>
                    </a:lnTo>
                    <a:lnTo>
                      <a:pt x="11278" y="4851"/>
                    </a:lnTo>
                    <a:lnTo>
                      <a:pt x="11124" y="5005"/>
                    </a:lnTo>
                    <a:lnTo>
                      <a:pt x="10932" y="5197"/>
                    </a:lnTo>
                    <a:lnTo>
                      <a:pt x="10662" y="5351"/>
                    </a:lnTo>
                    <a:lnTo>
                      <a:pt x="10316" y="5505"/>
                    </a:lnTo>
                    <a:lnTo>
                      <a:pt x="9893" y="5620"/>
                    </a:lnTo>
                    <a:lnTo>
                      <a:pt x="9392" y="5659"/>
                    </a:lnTo>
                    <a:lnTo>
                      <a:pt x="9084" y="5659"/>
                    </a:lnTo>
                    <a:lnTo>
                      <a:pt x="8853" y="5544"/>
                    </a:lnTo>
                    <a:lnTo>
                      <a:pt x="8622" y="5467"/>
                    </a:lnTo>
                    <a:lnTo>
                      <a:pt x="8468" y="5313"/>
                    </a:lnTo>
                    <a:lnTo>
                      <a:pt x="8238" y="5082"/>
                    </a:lnTo>
                    <a:lnTo>
                      <a:pt x="8161" y="4966"/>
                    </a:lnTo>
                    <a:lnTo>
                      <a:pt x="7853" y="4504"/>
                    </a:lnTo>
                    <a:lnTo>
                      <a:pt x="7506" y="4042"/>
                    </a:lnTo>
                    <a:lnTo>
                      <a:pt x="7006" y="3504"/>
                    </a:lnTo>
                    <a:lnTo>
                      <a:pt x="6429" y="2888"/>
                    </a:lnTo>
                    <a:lnTo>
                      <a:pt x="6082" y="2618"/>
                    </a:lnTo>
                    <a:lnTo>
                      <a:pt x="5736" y="2310"/>
                    </a:lnTo>
                    <a:lnTo>
                      <a:pt x="5351" y="2079"/>
                    </a:lnTo>
                    <a:lnTo>
                      <a:pt x="4966" y="1848"/>
                    </a:lnTo>
                    <a:lnTo>
                      <a:pt x="4543" y="1656"/>
                    </a:lnTo>
                    <a:lnTo>
                      <a:pt x="4119" y="1502"/>
                    </a:lnTo>
                    <a:lnTo>
                      <a:pt x="3272" y="1271"/>
                    </a:lnTo>
                    <a:lnTo>
                      <a:pt x="2503" y="1117"/>
                    </a:lnTo>
                    <a:lnTo>
                      <a:pt x="1771" y="1040"/>
                    </a:lnTo>
                    <a:lnTo>
                      <a:pt x="1194" y="1002"/>
                    </a:lnTo>
                    <a:lnTo>
                      <a:pt x="309" y="1002"/>
                    </a:lnTo>
                    <a:lnTo>
                      <a:pt x="1" y="1040"/>
                    </a:lnTo>
                    <a:lnTo>
                      <a:pt x="4158" y="14550"/>
                    </a:lnTo>
                    <a:lnTo>
                      <a:pt x="5158" y="14512"/>
                    </a:lnTo>
                    <a:lnTo>
                      <a:pt x="6582" y="14512"/>
                    </a:lnTo>
                    <a:lnTo>
                      <a:pt x="7006" y="14550"/>
                    </a:lnTo>
                    <a:lnTo>
                      <a:pt x="7391" y="14627"/>
                    </a:lnTo>
                    <a:lnTo>
                      <a:pt x="7776" y="14704"/>
                    </a:lnTo>
                    <a:lnTo>
                      <a:pt x="8468" y="14897"/>
                    </a:lnTo>
                    <a:lnTo>
                      <a:pt x="9046" y="15128"/>
                    </a:lnTo>
                    <a:lnTo>
                      <a:pt x="9546" y="15397"/>
                    </a:lnTo>
                    <a:lnTo>
                      <a:pt x="9931" y="15628"/>
                    </a:lnTo>
                    <a:lnTo>
                      <a:pt x="10201" y="15820"/>
                    </a:lnTo>
                    <a:lnTo>
                      <a:pt x="10431" y="16051"/>
                    </a:lnTo>
                    <a:lnTo>
                      <a:pt x="10508" y="16128"/>
                    </a:lnTo>
                    <a:lnTo>
                      <a:pt x="10739" y="16398"/>
                    </a:lnTo>
                    <a:lnTo>
                      <a:pt x="10932" y="16513"/>
                    </a:lnTo>
                    <a:lnTo>
                      <a:pt x="11124" y="16629"/>
                    </a:lnTo>
                    <a:lnTo>
                      <a:pt x="11355" y="16706"/>
                    </a:lnTo>
                    <a:lnTo>
                      <a:pt x="11625" y="16744"/>
                    </a:lnTo>
                    <a:lnTo>
                      <a:pt x="11933" y="16706"/>
                    </a:lnTo>
                    <a:lnTo>
                      <a:pt x="12164" y="16590"/>
                    </a:lnTo>
                    <a:lnTo>
                      <a:pt x="12317" y="16475"/>
                    </a:lnTo>
                    <a:lnTo>
                      <a:pt x="12433" y="16282"/>
                    </a:lnTo>
                    <a:lnTo>
                      <a:pt x="12510" y="16128"/>
                    </a:lnTo>
                    <a:lnTo>
                      <a:pt x="12548" y="15974"/>
                    </a:lnTo>
                    <a:lnTo>
                      <a:pt x="12548" y="15859"/>
                    </a:lnTo>
                    <a:lnTo>
                      <a:pt x="12818" y="15589"/>
                    </a:lnTo>
                    <a:lnTo>
                      <a:pt x="13164" y="15358"/>
                    </a:lnTo>
                    <a:lnTo>
                      <a:pt x="13703" y="15012"/>
                    </a:lnTo>
                    <a:lnTo>
                      <a:pt x="14434" y="14589"/>
                    </a:lnTo>
                    <a:lnTo>
                      <a:pt x="15397" y="14165"/>
                    </a:lnTo>
                    <a:lnTo>
                      <a:pt x="16590" y="13703"/>
                    </a:lnTo>
                    <a:lnTo>
                      <a:pt x="17283" y="13472"/>
                    </a:lnTo>
                    <a:lnTo>
                      <a:pt x="18053" y="13280"/>
                    </a:lnTo>
                    <a:lnTo>
                      <a:pt x="18668" y="13126"/>
                    </a:lnTo>
                    <a:lnTo>
                      <a:pt x="19246" y="12972"/>
                    </a:lnTo>
                    <a:lnTo>
                      <a:pt x="20400" y="12818"/>
                    </a:lnTo>
                    <a:lnTo>
                      <a:pt x="21440" y="12741"/>
                    </a:lnTo>
                    <a:lnTo>
                      <a:pt x="22325" y="12703"/>
                    </a:lnTo>
                    <a:lnTo>
                      <a:pt x="23095" y="12703"/>
                    </a:lnTo>
                    <a:lnTo>
                      <a:pt x="23711" y="12741"/>
                    </a:lnTo>
                    <a:lnTo>
                      <a:pt x="24211" y="12818"/>
                    </a:lnTo>
                    <a:lnTo>
                      <a:pt x="205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6"/>
              <p:cNvSpPr/>
              <p:nvPr/>
            </p:nvSpPr>
            <p:spPr>
              <a:xfrm>
                <a:off x="3165275" y="2670800"/>
                <a:ext cx="605275" cy="418625"/>
              </a:xfrm>
              <a:custGeom>
                <a:avLst/>
                <a:gdLst/>
                <a:ahLst/>
                <a:cxnLst/>
                <a:rect l="l" t="t" r="r" b="b"/>
                <a:pathLst>
                  <a:path w="24211" h="16745" fill="none" extrusionOk="0">
                    <a:moveTo>
                      <a:pt x="9392" y="5659"/>
                    </a:moveTo>
                    <a:lnTo>
                      <a:pt x="9392" y="5659"/>
                    </a:lnTo>
                    <a:lnTo>
                      <a:pt x="9084" y="5659"/>
                    </a:lnTo>
                    <a:lnTo>
                      <a:pt x="8853" y="5544"/>
                    </a:lnTo>
                    <a:lnTo>
                      <a:pt x="8622" y="5467"/>
                    </a:lnTo>
                    <a:lnTo>
                      <a:pt x="8468" y="5313"/>
                    </a:lnTo>
                    <a:lnTo>
                      <a:pt x="8238" y="5082"/>
                    </a:lnTo>
                    <a:lnTo>
                      <a:pt x="8161" y="4966"/>
                    </a:lnTo>
                    <a:lnTo>
                      <a:pt x="8161" y="4966"/>
                    </a:lnTo>
                    <a:lnTo>
                      <a:pt x="7853" y="4504"/>
                    </a:lnTo>
                    <a:lnTo>
                      <a:pt x="7506" y="4042"/>
                    </a:lnTo>
                    <a:lnTo>
                      <a:pt x="7006" y="3504"/>
                    </a:lnTo>
                    <a:lnTo>
                      <a:pt x="6429" y="2888"/>
                    </a:lnTo>
                    <a:lnTo>
                      <a:pt x="6082" y="2618"/>
                    </a:lnTo>
                    <a:lnTo>
                      <a:pt x="5736" y="2310"/>
                    </a:lnTo>
                    <a:lnTo>
                      <a:pt x="5351" y="2079"/>
                    </a:lnTo>
                    <a:lnTo>
                      <a:pt x="4966" y="1848"/>
                    </a:lnTo>
                    <a:lnTo>
                      <a:pt x="4543" y="1656"/>
                    </a:lnTo>
                    <a:lnTo>
                      <a:pt x="4119" y="1502"/>
                    </a:lnTo>
                    <a:lnTo>
                      <a:pt x="4119" y="1502"/>
                    </a:lnTo>
                    <a:lnTo>
                      <a:pt x="3272" y="1271"/>
                    </a:lnTo>
                    <a:lnTo>
                      <a:pt x="2503" y="1117"/>
                    </a:lnTo>
                    <a:lnTo>
                      <a:pt x="1771" y="1040"/>
                    </a:lnTo>
                    <a:lnTo>
                      <a:pt x="1194" y="1002"/>
                    </a:lnTo>
                    <a:lnTo>
                      <a:pt x="694" y="1002"/>
                    </a:lnTo>
                    <a:lnTo>
                      <a:pt x="309" y="1002"/>
                    </a:lnTo>
                    <a:lnTo>
                      <a:pt x="1" y="1040"/>
                    </a:lnTo>
                    <a:lnTo>
                      <a:pt x="4158" y="14550"/>
                    </a:lnTo>
                    <a:lnTo>
                      <a:pt x="4158" y="14550"/>
                    </a:lnTo>
                    <a:lnTo>
                      <a:pt x="5158" y="14512"/>
                    </a:lnTo>
                    <a:lnTo>
                      <a:pt x="6082" y="14512"/>
                    </a:lnTo>
                    <a:lnTo>
                      <a:pt x="6582" y="14512"/>
                    </a:lnTo>
                    <a:lnTo>
                      <a:pt x="7006" y="14550"/>
                    </a:lnTo>
                    <a:lnTo>
                      <a:pt x="7006" y="14550"/>
                    </a:lnTo>
                    <a:lnTo>
                      <a:pt x="7391" y="14627"/>
                    </a:lnTo>
                    <a:lnTo>
                      <a:pt x="7776" y="14704"/>
                    </a:lnTo>
                    <a:lnTo>
                      <a:pt x="8468" y="14897"/>
                    </a:lnTo>
                    <a:lnTo>
                      <a:pt x="9046" y="15128"/>
                    </a:lnTo>
                    <a:lnTo>
                      <a:pt x="9546" y="15397"/>
                    </a:lnTo>
                    <a:lnTo>
                      <a:pt x="9931" y="15628"/>
                    </a:lnTo>
                    <a:lnTo>
                      <a:pt x="10201" y="15820"/>
                    </a:lnTo>
                    <a:lnTo>
                      <a:pt x="10431" y="16051"/>
                    </a:lnTo>
                    <a:lnTo>
                      <a:pt x="10431" y="16051"/>
                    </a:lnTo>
                    <a:lnTo>
                      <a:pt x="10508" y="16128"/>
                    </a:lnTo>
                    <a:lnTo>
                      <a:pt x="10739" y="16398"/>
                    </a:lnTo>
                    <a:lnTo>
                      <a:pt x="10932" y="16513"/>
                    </a:lnTo>
                    <a:lnTo>
                      <a:pt x="11124" y="16629"/>
                    </a:lnTo>
                    <a:lnTo>
                      <a:pt x="11355" y="16706"/>
                    </a:lnTo>
                    <a:lnTo>
                      <a:pt x="11625" y="16744"/>
                    </a:lnTo>
                    <a:lnTo>
                      <a:pt x="11625" y="16744"/>
                    </a:lnTo>
                    <a:lnTo>
                      <a:pt x="11933" y="16706"/>
                    </a:lnTo>
                    <a:lnTo>
                      <a:pt x="12164" y="16590"/>
                    </a:lnTo>
                    <a:lnTo>
                      <a:pt x="12317" y="16475"/>
                    </a:lnTo>
                    <a:lnTo>
                      <a:pt x="12433" y="16282"/>
                    </a:lnTo>
                    <a:lnTo>
                      <a:pt x="12510" y="16128"/>
                    </a:lnTo>
                    <a:lnTo>
                      <a:pt x="12548" y="15974"/>
                    </a:lnTo>
                    <a:lnTo>
                      <a:pt x="12548" y="15859"/>
                    </a:lnTo>
                    <a:lnTo>
                      <a:pt x="12548" y="15859"/>
                    </a:lnTo>
                    <a:lnTo>
                      <a:pt x="12818" y="15589"/>
                    </a:lnTo>
                    <a:lnTo>
                      <a:pt x="13164" y="15358"/>
                    </a:lnTo>
                    <a:lnTo>
                      <a:pt x="13703" y="15012"/>
                    </a:lnTo>
                    <a:lnTo>
                      <a:pt x="14434" y="14589"/>
                    </a:lnTo>
                    <a:lnTo>
                      <a:pt x="15397" y="14165"/>
                    </a:lnTo>
                    <a:lnTo>
                      <a:pt x="16590" y="13703"/>
                    </a:lnTo>
                    <a:lnTo>
                      <a:pt x="17283" y="13472"/>
                    </a:lnTo>
                    <a:lnTo>
                      <a:pt x="18053" y="13280"/>
                    </a:lnTo>
                    <a:lnTo>
                      <a:pt x="18053" y="13280"/>
                    </a:lnTo>
                    <a:lnTo>
                      <a:pt x="18668" y="13126"/>
                    </a:lnTo>
                    <a:lnTo>
                      <a:pt x="19246" y="12972"/>
                    </a:lnTo>
                    <a:lnTo>
                      <a:pt x="20400" y="12818"/>
                    </a:lnTo>
                    <a:lnTo>
                      <a:pt x="21440" y="12741"/>
                    </a:lnTo>
                    <a:lnTo>
                      <a:pt x="22325" y="12703"/>
                    </a:lnTo>
                    <a:lnTo>
                      <a:pt x="23095" y="12703"/>
                    </a:lnTo>
                    <a:lnTo>
                      <a:pt x="23711" y="12741"/>
                    </a:lnTo>
                    <a:lnTo>
                      <a:pt x="24211" y="12818"/>
                    </a:lnTo>
                    <a:lnTo>
                      <a:pt x="20593" y="1"/>
                    </a:lnTo>
                    <a:lnTo>
                      <a:pt x="20593" y="1"/>
                    </a:lnTo>
                    <a:lnTo>
                      <a:pt x="20016" y="155"/>
                    </a:lnTo>
                    <a:lnTo>
                      <a:pt x="19361" y="386"/>
                    </a:lnTo>
                    <a:lnTo>
                      <a:pt x="18553" y="655"/>
                    </a:lnTo>
                    <a:lnTo>
                      <a:pt x="17552" y="1040"/>
                    </a:lnTo>
                    <a:lnTo>
                      <a:pt x="16513" y="1541"/>
                    </a:lnTo>
                    <a:lnTo>
                      <a:pt x="15397" y="2118"/>
                    </a:lnTo>
                    <a:lnTo>
                      <a:pt x="14858" y="2426"/>
                    </a:lnTo>
                    <a:lnTo>
                      <a:pt x="14319" y="2772"/>
                    </a:lnTo>
                    <a:lnTo>
                      <a:pt x="14319" y="2772"/>
                    </a:lnTo>
                    <a:lnTo>
                      <a:pt x="11394" y="4697"/>
                    </a:lnTo>
                    <a:lnTo>
                      <a:pt x="11394" y="4697"/>
                    </a:lnTo>
                    <a:lnTo>
                      <a:pt x="11278" y="4851"/>
                    </a:lnTo>
                    <a:lnTo>
                      <a:pt x="11124" y="5005"/>
                    </a:lnTo>
                    <a:lnTo>
                      <a:pt x="10932" y="5197"/>
                    </a:lnTo>
                    <a:lnTo>
                      <a:pt x="10662" y="5351"/>
                    </a:lnTo>
                    <a:lnTo>
                      <a:pt x="10316" y="5505"/>
                    </a:lnTo>
                    <a:lnTo>
                      <a:pt x="9893" y="5620"/>
                    </a:lnTo>
                    <a:lnTo>
                      <a:pt x="9392" y="565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6"/>
              <p:cNvSpPr/>
              <p:nvPr/>
            </p:nvSpPr>
            <p:spPr>
              <a:xfrm>
                <a:off x="3376975" y="2774725"/>
                <a:ext cx="6737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540" extrusionOk="0">
                    <a:moveTo>
                      <a:pt x="1656" y="1"/>
                    </a:moveTo>
                    <a:lnTo>
                      <a:pt x="1232" y="39"/>
                    </a:lnTo>
                    <a:lnTo>
                      <a:pt x="809" y="155"/>
                    </a:lnTo>
                    <a:lnTo>
                      <a:pt x="385" y="309"/>
                    </a:lnTo>
                    <a:lnTo>
                      <a:pt x="0" y="463"/>
                    </a:lnTo>
                    <a:lnTo>
                      <a:pt x="0" y="540"/>
                    </a:lnTo>
                    <a:lnTo>
                      <a:pt x="39" y="540"/>
                    </a:lnTo>
                    <a:lnTo>
                      <a:pt x="693" y="270"/>
                    </a:lnTo>
                    <a:lnTo>
                      <a:pt x="1040" y="155"/>
                    </a:lnTo>
                    <a:lnTo>
                      <a:pt x="1386" y="116"/>
                    </a:lnTo>
                    <a:lnTo>
                      <a:pt x="1617" y="78"/>
                    </a:lnTo>
                    <a:lnTo>
                      <a:pt x="1887" y="116"/>
                    </a:lnTo>
                    <a:lnTo>
                      <a:pt x="2156" y="155"/>
                    </a:lnTo>
                    <a:lnTo>
                      <a:pt x="2387" y="270"/>
                    </a:lnTo>
                    <a:lnTo>
                      <a:pt x="2579" y="424"/>
                    </a:lnTo>
                    <a:lnTo>
                      <a:pt x="2618" y="424"/>
                    </a:lnTo>
                    <a:lnTo>
                      <a:pt x="2695" y="386"/>
                    </a:lnTo>
                    <a:lnTo>
                      <a:pt x="2695" y="347"/>
                    </a:lnTo>
                    <a:lnTo>
                      <a:pt x="2656" y="347"/>
                    </a:lnTo>
                    <a:lnTo>
                      <a:pt x="2425" y="155"/>
                    </a:lnTo>
                    <a:lnTo>
                      <a:pt x="2194" y="78"/>
                    </a:lnTo>
                    <a:lnTo>
                      <a:pt x="1925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6"/>
              <p:cNvSpPr/>
              <p:nvPr/>
            </p:nvSpPr>
            <p:spPr>
              <a:xfrm>
                <a:off x="3208575" y="2673700"/>
                <a:ext cx="17420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6968" h="3927" extrusionOk="0">
                    <a:moveTo>
                      <a:pt x="1" y="0"/>
                    </a:moveTo>
                    <a:lnTo>
                      <a:pt x="1" y="39"/>
                    </a:lnTo>
                    <a:lnTo>
                      <a:pt x="809" y="77"/>
                    </a:lnTo>
                    <a:lnTo>
                      <a:pt x="1617" y="193"/>
                    </a:lnTo>
                    <a:lnTo>
                      <a:pt x="2387" y="385"/>
                    </a:lnTo>
                    <a:lnTo>
                      <a:pt x="3157" y="655"/>
                    </a:lnTo>
                    <a:lnTo>
                      <a:pt x="3888" y="1001"/>
                    </a:lnTo>
                    <a:lnTo>
                      <a:pt x="4543" y="1425"/>
                    </a:lnTo>
                    <a:lnTo>
                      <a:pt x="5197" y="1886"/>
                    </a:lnTo>
                    <a:lnTo>
                      <a:pt x="5774" y="2425"/>
                    </a:lnTo>
                    <a:lnTo>
                      <a:pt x="6082" y="2772"/>
                    </a:lnTo>
                    <a:lnTo>
                      <a:pt x="6390" y="3157"/>
                    </a:lnTo>
                    <a:lnTo>
                      <a:pt x="6621" y="3541"/>
                    </a:lnTo>
                    <a:lnTo>
                      <a:pt x="6890" y="3926"/>
                    </a:lnTo>
                    <a:lnTo>
                      <a:pt x="6929" y="3926"/>
                    </a:lnTo>
                    <a:lnTo>
                      <a:pt x="6967" y="3888"/>
                    </a:lnTo>
                    <a:lnTo>
                      <a:pt x="6736" y="3541"/>
                    </a:lnTo>
                    <a:lnTo>
                      <a:pt x="6506" y="3195"/>
                    </a:lnTo>
                    <a:lnTo>
                      <a:pt x="6005" y="2541"/>
                    </a:lnTo>
                    <a:lnTo>
                      <a:pt x="5428" y="2002"/>
                    </a:lnTo>
                    <a:lnTo>
                      <a:pt x="4812" y="1463"/>
                    </a:lnTo>
                    <a:lnTo>
                      <a:pt x="4119" y="1040"/>
                    </a:lnTo>
                    <a:lnTo>
                      <a:pt x="3388" y="655"/>
                    </a:lnTo>
                    <a:lnTo>
                      <a:pt x="2618" y="385"/>
                    </a:lnTo>
                    <a:lnTo>
                      <a:pt x="1848" y="154"/>
                    </a:lnTo>
                    <a:lnTo>
                      <a:pt x="1155" y="39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6"/>
              <p:cNvSpPr/>
              <p:nvPr/>
            </p:nvSpPr>
            <p:spPr>
              <a:xfrm>
                <a:off x="3308650" y="2679475"/>
                <a:ext cx="81825" cy="683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2734" extrusionOk="0">
                    <a:moveTo>
                      <a:pt x="1" y="0"/>
                    </a:moveTo>
                    <a:lnTo>
                      <a:pt x="463" y="231"/>
                    </a:lnTo>
                    <a:lnTo>
                      <a:pt x="924" y="501"/>
                    </a:lnTo>
                    <a:lnTo>
                      <a:pt x="1386" y="809"/>
                    </a:lnTo>
                    <a:lnTo>
                      <a:pt x="1810" y="1155"/>
                    </a:lnTo>
                    <a:lnTo>
                      <a:pt x="2195" y="1501"/>
                    </a:lnTo>
                    <a:lnTo>
                      <a:pt x="2541" y="1886"/>
                    </a:lnTo>
                    <a:lnTo>
                      <a:pt x="2887" y="2271"/>
                    </a:lnTo>
                    <a:lnTo>
                      <a:pt x="3234" y="2695"/>
                    </a:lnTo>
                    <a:lnTo>
                      <a:pt x="3234" y="2733"/>
                    </a:lnTo>
                    <a:lnTo>
                      <a:pt x="3272" y="2695"/>
                    </a:lnTo>
                    <a:lnTo>
                      <a:pt x="3272" y="2656"/>
                    </a:lnTo>
                    <a:lnTo>
                      <a:pt x="3003" y="2233"/>
                    </a:lnTo>
                    <a:lnTo>
                      <a:pt x="2657" y="1809"/>
                    </a:lnTo>
                    <a:lnTo>
                      <a:pt x="2272" y="1424"/>
                    </a:lnTo>
                    <a:lnTo>
                      <a:pt x="1848" y="1078"/>
                    </a:lnTo>
                    <a:lnTo>
                      <a:pt x="1425" y="770"/>
                    </a:lnTo>
                    <a:lnTo>
                      <a:pt x="963" y="462"/>
                    </a:lnTo>
                    <a:lnTo>
                      <a:pt x="501" y="19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6"/>
              <p:cNvSpPr/>
              <p:nvPr/>
            </p:nvSpPr>
            <p:spPr>
              <a:xfrm>
                <a:off x="3447225" y="2675625"/>
                <a:ext cx="175150" cy="87575"/>
              </a:xfrm>
              <a:custGeom>
                <a:avLst/>
                <a:gdLst/>
                <a:ahLst/>
                <a:cxnLst/>
                <a:rect l="l" t="t" r="r" b="b"/>
                <a:pathLst>
                  <a:path w="7006" h="3503" extrusionOk="0">
                    <a:moveTo>
                      <a:pt x="7005" y="0"/>
                    </a:moveTo>
                    <a:lnTo>
                      <a:pt x="6236" y="154"/>
                    </a:lnTo>
                    <a:lnTo>
                      <a:pt x="5504" y="347"/>
                    </a:lnTo>
                    <a:lnTo>
                      <a:pt x="4773" y="616"/>
                    </a:lnTo>
                    <a:lnTo>
                      <a:pt x="4042" y="886"/>
                    </a:lnTo>
                    <a:lnTo>
                      <a:pt x="3349" y="1232"/>
                    </a:lnTo>
                    <a:lnTo>
                      <a:pt x="2656" y="1578"/>
                    </a:lnTo>
                    <a:lnTo>
                      <a:pt x="1963" y="2002"/>
                    </a:lnTo>
                    <a:lnTo>
                      <a:pt x="1347" y="2425"/>
                    </a:lnTo>
                    <a:lnTo>
                      <a:pt x="655" y="2926"/>
                    </a:lnTo>
                    <a:lnTo>
                      <a:pt x="0" y="3503"/>
                    </a:lnTo>
                    <a:lnTo>
                      <a:pt x="770" y="2887"/>
                    </a:lnTo>
                    <a:lnTo>
                      <a:pt x="1578" y="2310"/>
                    </a:lnTo>
                    <a:lnTo>
                      <a:pt x="2425" y="1809"/>
                    </a:lnTo>
                    <a:lnTo>
                      <a:pt x="3310" y="1348"/>
                    </a:lnTo>
                    <a:lnTo>
                      <a:pt x="4196" y="924"/>
                    </a:lnTo>
                    <a:lnTo>
                      <a:pt x="5119" y="578"/>
                    </a:lnTo>
                    <a:lnTo>
                      <a:pt x="6043" y="270"/>
                    </a:lnTo>
                    <a:lnTo>
                      <a:pt x="7005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6"/>
              <p:cNvSpPr/>
              <p:nvPr/>
            </p:nvSpPr>
            <p:spPr>
              <a:xfrm>
                <a:off x="3462625" y="2740100"/>
                <a:ext cx="40425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078" extrusionOk="0">
                    <a:moveTo>
                      <a:pt x="1540" y="0"/>
                    </a:moveTo>
                    <a:lnTo>
                      <a:pt x="1155" y="231"/>
                    </a:lnTo>
                    <a:lnTo>
                      <a:pt x="731" y="462"/>
                    </a:lnTo>
                    <a:lnTo>
                      <a:pt x="385" y="732"/>
                    </a:lnTo>
                    <a:lnTo>
                      <a:pt x="0" y="1039"/>
                    </a:lnTo>
                    <a:lnTo>
                      <a:pt x="39" y="1078"/>
                    </a:lnTo>
                    <a:lnTo>
                      <a:pt x="385" y="770"/>
                    </a:lnTo>
                    <a:lnTo>
                      <a:pt x="770" y="501"/>
                    </a:lnTo>
                    <a:lnTo>
                      <a:pt x="1193" y="270"/>
                    </a:lnTo>
                    <a:lnTo>
                      <a:pt x="1578" y="39"/>
                    </a:lnTo>
                    <a:lnTo>
                      <a:pt x="1617" y="39"/>
                    </a:lnTo>
                    <a:lnTo>
                      <a:pt x="1578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6"/>
              <p:cNvSpPr/>
              <p:nvPr/>
            </p:nvSpPr>
            <p:spPr>
              <a:xfrm>
                <a:off x="3433750" y="2716025"/>
                <a:ext cx="57750" cy="37575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1503" extrusionOk="0">
                    <a:moveTo>
                      <a:pt x="2271" y="1"/>
                    </a:moveTo>
                    <a:lnTo>
                      <a:pt x="1963" y="116"/>
                    </a:lnTo>
                    <a:lnTo>
                      <a:pt x="1617" y="232"/>
                    </a:lnTo>
                    <a:lnTo>
                      <a:pt x="1309" y="386"/>
                    </a:lnTo>
                    <a:lnTo>
                      <a:pt x="1040" y="578"/>
                    </a:lnTo>
                    <a:lnTo>
                      <a:pt x="732" y="771"/>
                    </a:lnTo>
                    <a:lnTo>
                      <a:pt x="462" y="1002"/>
                    </a:lnTo>
                    <a:lnTo>
                      <a:pt x="231" y="1233"/>
                    </a:lnTo>
                    <a:lnTo>
                      <a:pt x="0" y="1502"/>
                    </a:lnTo>
                    <a:lnTo>
                      <a:pt x="39" y="1502"/>
                    </a:lnTo>
                    <a:lnTo>
                      <a:pt x="501" y="1040"/>
                    </a:lnTo>
                    <a:lnTo>
                      <a:pt x="770" y="809"/>
                    </a:lnTo>
                    <a:lnTo>
                      <a:pt x="1040" y="617"/>
                    </a:lnTo>
                    <a:lnTo>
                      <a:pt x="1348" y="463"/>
                    </a:lnTo>
                    <a:lnTo>
                      <a:pt x="1655" y="309"/>
                    </a:lnTo>
                    <a:lnTo>
                      <a:pt x="2271" y="78"/>
                    </a:lnTo>
                    <a:lnTo>
                      <a:pt x="2310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6"/>
              <p:cNvSpPr/>
              <p:nvPr/>
            </p:nvSpPr>
            <p:spPr>
              <a:xfrm>
                <a:off x="3368325" y="2802650"/>
                <a:ext cx="53900" cy="2540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0162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77" y="500"/>
                    </a:lnTo>
                    <a:lnTo>
                      <a:pt x="154" y="1001"/>
                    </a:lnTo>
                    <a:lnTo>
                      <a:pt x="346" y="1963"/>
                    </a:lnTo>
                    <a:lnTo>
                      <a:pt x="731" y="3888"/>
                    </a:lnTo>
                    <a:lnTo>
                      <a:pt x="1540" y="7852"/>
                    </a:lnTo>
                    <a:lnTo>
                      <a:pt x="2002" y="10084"/>
                    </a:lnTo>
                    <a:lnTo>
                      <a:pt x="2040" y="10123"/>
                    </a:lnTo>
                    <a:lnTo>
                      <a:pt x="2079" y="10161"/>
                    </a:lnTo>
                    <a:lnTo>
                      <a:pt x="2117" y="10123"/>
                    </a:lnTo>
                    <a:lnTo>
                      <a:pt x="2156" y="10046"/>
                    </a:lnTo>
                    <a:lnTo>
                      <a:pt x="1347" y="6158"/>
                    </a:lnTo>
                    <a:lnTo>
                      <a:pt x="539" y="2232"/>
                    </a:lnTo>
                    <a:lnTo>
                      <a:pt x="308" y="1116"/>
                    </a:lnTo>
                    <a:lnTo>
                      <a:pt x="193" y="577"/>
                    </a:lnTo>
                    <a:lnTo>
                      <a:pt x="39" y="3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6"/>
              <p:cNvSpPr/>
              <p:nvPr/>
            </p:nvSpPr>
            <p:spPr>
              <a:xfrm>
                <a:off x="3443375" y="2812250"/>
                <a:ext cx="2887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9701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0" y="963"/>
                    </a:lnTo>
                    <a:lnTo>
                      <a:pt x="39" y="1925"/>
                    </a:lnTo>
                    <a:lnTo>
                      <a:pt x="231" y="3811"/>
                    </a:lnTo>
                    <a:lnTo>
                      <a:pt x="424" y="5659"/>
                    </a:lnTo>
                    <a:lnTo>
                      <a:pt x="655" y="7507"/>
                    </a:lnTo>
                    <a:lnTo>
                      <a:pt x="1001" y="9662"/>
                    </a:lnTo>
                    <a:lnTo>
                      <a:pt x="1040" y="9700"/>
                    </a:lnTo>
                    <a:lnTo>
                      <a:pt x="1117" y="9700"/>
                    </a:lnTo>
                    <a:lnTo>
                      <a:pt x="1155" y="9623"/>
                    </a:lnTo>
                    <a:lnTo>
                      <a:pt x="847" y="7776"/>
                    </a:lnTo>
                    <a:lnTo>
                      <a:pt x="578" y="5890"/>
                    </a:lnTo>
                    <a:lnTo>
                      <a:pt x="347" y="4042"/>
                    </a:lnTo>
                    <a:lnTo>
                      <a:pt x="193" y="2156"/>
                    </a:lnTo>
                    <a:lnTo>
                      <a:pt x="39" y="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6"/>
              <p:cNvSpPr/>
              <p:nvPr/>
            </p:nvSpPr>
            <p:spPr>
              <a:xfrm>
                <a:off x="3304800" y="2144450"/>
                <a:ext cx="435925" cy="455175"/>
              </a:xfrm>
              <a:custGeom>
                <a:avLst/>
                <a:gdLst/>
                <a:ahLst/>
                <a:cxnLst/>
                <a:rect l="l" t="t" r="r" b="b"/>
                <a:pathLst>
                  <a:path w="17437" h="18207" extrusionOk="0">
                    <a:moveTo>
                      <a:pt x="8199" y="1"/>
                    </a:moveTo>
                    <a:lnTo>
                      <a:pt x="7737" y="39"/>
                    </a:lnTo>
                    <a:lnTo>
                      <a:pt x="7275" y="78"/>
                    </a:lnTo>
                    <a:lnTo>
                      <a:pt x="6544" y="193"/>
                    </a:lnTo>
                    <a:lnTo>
                      <a:pt x="5851" y="309"/>
                    </a:lnTo>
                    <a:lnTo>
                      <a:pt x="5197" y="501"/>
                    </a:lnTo>
                    <a:lnTo>
                      <a:pt x="4620" y="694"/>
                    </a:lnTo>
                    <a:lnTo>
                      <a:pt x="4081" y="886"/>
                    </a:lnTo>
                    <a:lnTo>
                      <a:pt x="3580" y="1156"/>
                    </a:lnTo>
                    <a:lnTo>
                      <a:pt x="3157" y="1387"/>
                    </a:lnTo>
                    <a:lnTo>
                      <a:pt x="2734" y="1695"/>
                    </a:lnTo>
                    <a:lnTo>
                      <a:pt x="2387" y="2002"/>
                    </a:lnTo>
                    <a:lnTo>
                      <a:pt x="2041" y="2310"/>
                    </a:lnTo>
                    <a:lnTo>
                      <a:pt x="1771" y="2657"/>
                    </a:lnTo>
                    <a:lnTo>
                      <a:pt x="1502" y="3003"/>
                    </a:lnTo>
                    <a:lnTo>
                      <a:pt x="1271" y="3388"/>
                    </a:lnTo>
                    <a:lnTo>
                      <a:pt x="1078" y="3773"/>
                    </a:lnTo>
                    <a:lnTo>
                      <a:pt x="886" y="4158"/>
                    </a:lnTo>
                    <a:lnTo>
                      <a:pt x="732" y="4581"/>
                    </a:lnTo>
                    <a:lnTo>
                      <a:pt x="540" y="5390"/>
                    </a:lnTo>
                    <a:lnTo>
                      <a:pt x="347" y="6236"/>
                    </a:lnTo>
                    <a:lnTo>
                      <a:pt x="270" y="7122"/>
                    </a:lnTo>
                    <a:lnTo>
                      <a:pt x="193" y="7968"/>
                    </a:lnTo>
                    <a:lnTo>
                      <a:pt x="155" y="9662"/>
                    </a:lnTo>
                    <a:lnTo>
                      <a:pt x="116" y="10470"/>
                    </a:lnTo>
                    <a:lnTo>
                      <a:pt x="39" y="11202"/>
                    </a:lnTo>
                    <a:lnTo>
                      <a:pt x="1" y="11663"/>
                    </a:lnTo>
                    <a:lnTo>
                      <a:pt x="1" y="12125"/>
                    </a:lnTo>
                    <a:lnTo>
                      <a:pt x="39" y="12549"/>
                    </a:lnTo>
                    <a:lnTo>
                      <a:pt x="78" y="12972"/>
                    </a:lnTo>
                    <a:lnTo>
                      <a:pt x="155" y="13357"/>
                    </a:lnTo>
                    <a:lnTo>
                      <a:pt x="270" y="13742"/>
                    </a:lnTo>
                    <a:lnTo>
                      <a:pt x="424" y="14127"/>
                    </a:lnTo>
                    <a:lnTo>
                      <a:pt x="578" y="14473"/>
                    </a:lnTo>
                    <a:lnTo>
                      <a:pt x="771" y="14820"/>
                    </a:lnTo>
                    <a:lnTo>
                      <a:pt x="963" y="15127"/>
                    </a:lnTo>
                    <a:lnTo>
                      <a:pt x="1194" y="15435"/>
                    </a:lnTo>
                    <a:lnTo>
                      <a:pt x="1463" y="15743"/>
                    </a:lnTo>
                    <a:lnTo>
                      <a:pt x="1733" y="16013"/>
                    </a:lnTo>
                    <a:lnTo>
                      <a:pt x="2002" y="16282"/>
                    </a:lnTo>
                    <a:lnTo>
                      <a:pt x="2310" y="16552"/>
                    </a:lnTo>
                    <a:lnTo>
                      <a:pt x="2657" y="16744"/>
                    </a:lnTo>
                    <a:lnTo>
                      <a:pt x="3349" y="17167"/>
                    </a:lnTo>
                    <a:lnTo>
                      <a:pt x="4119" y="17514"/>
                    </a:lnTo>
                    <a:lnTo>
                      <a:pt x="4927" y="17783"/>
                    </a:lnTo>
                    <a:lnTo>
                      <a:pt x="5774" y="18014"/>
                    </a:lnTo>
                    <a:lnTo>
                      <a:pt x="6660" y="18130"/>
                    </a:lnTo>
                    <a:lnTo>
                      <a:pt x="7583" y="18207"/>
                    </a:lnTo>
                    <a:lnTo>
                      <a:pt x="8507" y="18207"/>
                    </a:lnTo>
                    <a:lnTo>
                      <a:pt x="9431" y="18130"/>
                    </a:lnTo>
                    <a:lnTo>
                      <a:pt x="9893" y="18053"/>
                    </a:lnTo>
                    <a:lnTo>
                      <a:pt x="10355" y="17976"/>
                    </a:lnTo>
                    <a:lnTo>
                      <a:pt x="10778" y="17860"/>
                    </a:lnTo>
                    <a:lnTo>
                      <a:pt x="11240" y="17745"/>
                    </a:lnTo>
                    <a:lnTo>
                      <a:pt x="12048" y="17398"/>
                    </a:lnTo>
                    <a:lnTo>
                      <a:pt x="12856" y="17014"/>
                    </a:lnTo>
                    <a:lnTo>
                      <a:pt x="13588" y="16513"/>
                    </a:lnTo>
                    <a:lnTo>
                      <a:pt x="14281" y="15974"/>
                    </a:lnTo>
                    <a:lnTo>
                      <a:pt x="14935" y="15397"/>
                    </a:lnTo>
                    <a:lnTo>
                      <a:pt x="15474" y="14704"/>
                    </a:lnTo>
                    <a:lnTo>
                      <a:pt x="16013" y="14011"/>
                    </a:lnTo>
                    <a:lnTo>
                      <a:pt x="16436" y="13241"/>
                    </a:lnTo>
                    <a:lnTo>
                      <a:pt x="16782" y="12472"/>
                    </a:lnTo>
                    <a:lnTo>
                      <a:pt x="17090" y="11625"/>
                    </a:lnTo>
                    <a:lnTo>
                      <a:pt x="17283" y="10740"/>
                    </a:lnTo>
                    <a:lnTo>
                      <a:pt x="17398" y="9854"/>
                    </a:lnTo>
                    <a:lnTo>
                      <a:pt x="17437" y="9392"/>
                    </a:lnTo>
                    <a:lnTo>
                      <a:pt x="17437" y="8969"/>
                    </a:lnTo>
                    <a:lnTo>
                      <a:pt x="17398" y="8507"/>
                    </a:lnTo>
                    <a:lnTo>
                      <a:pt x="17360" y="8007"/>
                    </a:lnTo>
                    <a:lnTo>
                      <a:pt x="17321" y="7545"/>
                    </a:lnTo>
                    <a:lnTo>
                      <a:pt x="17206" y="7122"/>
                    </a:lnTo>
                    <a:lnTo>
                      <a:pt x="17090" y="6660"/>
                    </a:lnTo>
                    <a:lnTo>
                      <a:pt x="16975" y="6236"/>
                    </a:lnTo>
                    <a:lnTo>
                      <a:pt x="16628" y="5390"/>
                    </a:lnTo>
                    <a:lnTo>
                      <a:pt x="16244" y="4581"/>
                    </a:lnTo>
                    <a:lnTo>
                      <a:pt x="15782" y="3850"/>
                    </a:lnTo>
                    <a:lnTo>
                      <a:pt x="15243" y="3157"/>
                    </a:lnTo>
                    <a:lnTo>
                      <a:pt x="14627" y="2541"/>
                    </a:lnTo>
                    <a:lnTo>
                      <a:pt x="13973" y="1964"/>
                    </a:lnTo>
                    <a:lnTo>
                      <a:pt x="13241" y="1464"/>
                    </a:lnTo>
                    <a:lnTo>
                      <a:pt x="12510" y="1002"/>
                    </a:lnTo>
                    <a:lnTo>
                      <a:pt x="11702" y="655"/>
                    </a:lnTo>
                    <a:lnTo>
                      <a:pt x="10855" y="386"/>
                    </a:lnTo>
                    <a:lnTo>
                      <a:pt x="10008" y="155"/>
                    </a:lnTo>
                    <a:lnTo>
                      <a:pt x="9123" y="39"/>
                    </a:lnTo>
                    <a:lnTo>
                      <a:pt x="8661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6"/>
              <p:cNvSpPr/>
              <p:nvPr/>
            </p:nvSpPr>
            <p:spPr>
              <a:xfrm>
                <a:off x="3304800" y="2144450"/>
                <a:ext cx="435925" cy="455175"/>
              </a:xfrm>
              <a:custGeom>
                <a:avLst/>
                <a:gdLst/>
                <a:ahLst/>
                <a:cxnLst/>
                <a:rect l="l" t="t" r="r" b="b"/>
                <a:pathLst>
                  <a:path w="17437" h="18207" fill="none" extrusionOk="0">
                    <a:moveTo>
                      <a:pt x="17360" y="8007"/>
                    </a:moveTo>
                    <a:lnTo>
                      <a:pt x="17360" y="8007"/>
                    </a:lnTo>
                    <a:lnTo>
                      <a:pt x="17321" y="7545"/>
                    </a:lnTo>
                    <a:lnTo>
                      <a:pt x="17206" y="7122"/>
                    </a:lnTo>
                    <a:lnTo>
                      <a:pt x="17090" y="6660"/>
                    </a:lnTo>
                    <a:lnTo>
                      <a:pt x="16975" y="6236"/>
                    </a:lnTo>
                    <a:lnTo>
                      <a:pt x="16628" y="5390"/>
                    </a:lnTo>
                    <a:lnTo>
                      <a:pt x="16244" y="4581"/>
                    </a:lnTo>
                    <a:lnTo>
                      <a:pt x="15782" y="3850"/>
                    </a:lnTo>
                    <a:lnTo>
                      <a:pt x="15243" y="3157"/>
                    </a:lnTo>
                    <a:lnTo>
                      <a:pt x="14627" y="2541"/>
                    </a:lnTo>
                    <a:lnTo>
                      <a:pt x="13973" y="1964"/>
                    </a:lnTo>
                    <a:lnTo>
                      <a:pt x="13241" y="1464"/>
                    </a:lnTo>
                    <a:lnTo>
                      <a:pt x="12510" y="1002"/>
                    </a:lnTo>
                    <a:lnTo>
                      <a:pt x="11702" y="655"/>
                    </a:lnTo>
                    <a:lnTo>
                      <a:pt x="10855" y="386"/>
                    </a:lnTo>
                    <a:lnTo>
                      <a:pt x="10008" y="155"/>
                    </a:lnTo>
                    <a:lnTo>
                      <a:pt x="9123" y="39"/>
                    </a:lnTo>
                    <a:lnTo>
                      <a:pt x="8661" y="1"/>
                    </a:lnTo>
                    <a:lnTo>
                      <a:pt x="8199" y="1"/>
                    </a:lnTo>
                    <a:lnTo>
                      <a:pt x="7737" y="39"/>
                    </a:lnTo>
                    <a:lnTo>
                      <a:pt x="7275" y="78"/>
                    </a:lnTo>
                    <a:lnTo>
                      <a:pt x="7275" y="78"/>
                    </a:lnTo>
                    <a:lnTo>
                      <a:pt x="6544" y="193"/>
                    </a:lnTo>
                    <a:lnTo>
                      <a:pt x="5851" y="309"/>
                    </a:lnTo>
                    <a:lnTo>
                      <a:pt x="5197" y="501"/>
                    </a:lnTo>
                    <a:lnTo>
                      <a:pt x="4620" y="694"/>
                    </a:lnTo>
                    <a:lnTo>
                      <a:pt x="4081" y="886"/>
                    </a:lnTo>
                    <a:lnTo>
                      <a:pt x="3580" y="1156"/>
                    </a:lnTo>
                    <a:lnTo>
                      <a:pt x="3157" y="1387"/>
                    </a:lnTo>
                    <a:lnTo>
                      <a:pt x="2734" y="1695"/>
                    </a:lnTo>
                    <a:lnTo>
                      <a:pt x="2387" y="2002"/>
                    </a:lnTo>
                    <a:lnTo>
                      <a:pt x="2041" y="2310"/>
                    </a:lnTo>
                    <a:lnTo>
                      <a:pt x="1771" y="2657"/>
                    </a:lnTo>
                    <a:lnTo>
                      <a:pt x="1502" y="3003"/>
                    </a:lnTo>
                    <a:lnTo>
                      <a:pt x="1271" y="3388"/>
                    </a:lnTo>
                    <a:lnTo>
                      <a:pt x="1078" y="3773"/>
                    </a:lnTo>
                    <a:lnTo>
                      <a:pt x="886" y="4158"/>
                    </a:lnTo>
                    <a:lnTo>
                      <a:pt x="732" y="4581"/>
                    </a:lnTo>
                    <a:lnTo>
                      <a:pt x="540" y="5390"/>
                    </a:lnTo>
                    <a:lnTo>
                      <a:pt x="347" y="6236"/>
                    </a:lnTo>
                    <a:lnTo>
                      <a:pt x="270" y="7122"/>
                    </a:lnTo>
                    <a:lnTo>
                      <a:pt x="193" y="7968"/>
                    </a:lnTo>
                    <a:lnTo>
                      <a:pt x="155" y="9662"/>
                    </a:lnTo>
                    <a:lnTo>
                      <a:pt x="116" y="10470"/>
                    </a:lnTo>
                    <a:lnTo>
                      <a:pt x="39" y="11202"/>
                    </a:lnTo>
                    <a:lnTo>
                      <a:pt x="39" y="11202"/>
                    </a:lnTo>
                    <a:lnTo>
                      <a:pt x="1" y="11663"/>
                    </a:lnTo>
                    <a:lnTo>
                      <a:pt x="1" y="12125"/>
                    </a:lnTo>
                    <a:lnTo>
                      <a:pt x="39" y="12549"/>
                    </a:lnTo>
                    <a:lnTo>
                      <a:pt x="78" y="12972"/>
                    </a:lnTo>
                    <a:lnTo>
                      <a:pt x="155" y="13357"/>
                    </a:lnTo>
                    <a:lnTo>
                      <a:pt x="270" y="13742"/>
                    </a:lnTo>
                    <a:lnTo>
                      <a:pt x="424" y="14127"/>
                    </a:lnTo>
                    <a:lnTo>
                      <a:pt x="578" y="14473"/>
                    </a:lnTo>
                    <a:lnTo>
                      <a:pt x="771" y="14820"/>
                    </a:lnTo>
                    <a:lnTo>
                      <a:pt x="963" y="15127"/>
                    </a:lnTo>
                    <a:lnTo>
                      <a:pt x="1194" y="15435"/>
                    </a:lnTo>
                    <a:lnTo>
                      <a:pt x="1463" y="15743"/>
                    </a:lnTo>
                    <a:lnTo>
                      <a:pt x="1733" y="16013"/>
                    </a:lnTo>
                    <a:lnTo>
                      <a:pt x="2002" y="16282"/>
                    </a:lnTo>
                    <a:lnTo>
                      <a:pt x="2310" y="16552"/>
                    </a:lnTo>
                    <a:lnTo>
                      <a:pt x="2657" y="16744"/>
                    </a:lnTo>
                    <a:lnTo>
                      <a:pt x="3349" y="17167"/>
                    </a:lnTo>
                    <a:lnTo>
                      <a:pt x="4119" y="17514"/>
                    </a:lnTo>
                    <a:lnTo>
                      <a:pt x="4927" y="17783"/>
                    </a:lnTo>
                    <a:lnTo>
                      <a:pt x="5774" y="18014"/>
                    </a:lnTo>
                    <a:lnTo>
                      <a:pt x="6660" y="18130"/>
                    </a:lnTo>
                    <a:lnTo>
                      <a:pt x="7583" y="18207"/>
                    </a:lnTo>
                    <a:lnTo>
                      <a:pt x="8507" y="18207"/>
                    </a:lnTo>
                    <a:lnTo>
                      <a:pt x="9431" y="18130"/>
                    </a:lnTo>
                    <a:lnTo>
                      <a:pt x="9431" y="18130"/>
                    </a:lnTo>
                    <a:lnTo>
                      <a:pt x="9893" y="18053"/>
                    </a:lnTo>
                    <a:lnTo>
                      <a:pt x="10355" y="17976"/>
                    </a:lnTo>
                    <a:lnTo>
                      <a:pt x="10778" y="17860"/>
                    </a:lnTo>
                    <a:lnTo>
                      <a:pt x="11240" y="17745"/>
                    </a:lnTo>
                    <a:lnTo>
                      <a:pt x="12048" y="17398"/>
                    </a:lnTo>
                    <a:lnTo>
                      <a:pt x="12856" y="17014"/>
                    </a:lnTo>
                    <a:lnTo>
                      <a:pt x="13588" y="16513"/>
                    </a:lnTo>
                    <a:lnTo>
                      <a:pt x="14281" y="15974"/>
                    </a:lnTo>
                    <a:lnTo>
                      <a:pt x="14935" y="15397"/>
                    </a:lnTo>
                    <a:lnTo>
                      <a:pt x="15474" y="14704"/>
                    </a:lnTo>
                    <a:lnTo>
                      <a:pt x="16013" y="14011"/>
                    </a:lnTo>
                    <a:lnTo>
                      <a:pt x="16436" y="13241"/>
                    </a:lnTo>
                    <a:lnTo>
                      <a:pt x="16782" y="12472"/>
                    </a:lnTo>
                    <a:lnTo>
                      <a:pt x="17090" y="11625"/>
                    </a:lnTo>
                    <a:lnTo>
                      <a:pt x="17283" y="10740"/>
                    </a:lnTo>
                    <a:lnTo>
                      <a:pt x="17398" y="9854"/>
                    </a:lnTo>
                    <a:lnTo>
                      <a:pt x="17437" y="9392"/>
                    </a:lnTo>
                    <a:lnTo>
                      <a:pt x="17437" y="8969"/>
                    </a:lnTo>
                    <a:lnTo>
                      <a:pt x="17398" y="8507"/>
                    </a:lnTo>
                    <a:lnTo>
                      <a:pt x="17360" y="800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6"/>
              <p:cNvSpPr/>
              <p:nvPr/>
            </p:nvSpPr>
            <p:spPr>
              <a:xfrm>
                <a:off x="3243225" y="2358075"/>
                <a:ext cx="87575" cy="1087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351" extrusionOk="0">
                    <a:moveTo>
                      <a:pt x="1078" y="1"/>
                    </a:moveTo>
                    <a:lnTo>
                      <a:pt x="924" y="39"/>
                    </a:lnTo>
                    <a:lnTo>
                      <a:pt x="770" y="78"/>
                    </a:lnTo>
                    <a:lnTo>
                      <a:pt x="616" y="155"/>
                    </a:lnTo>
                    <a:lnTo>
                      <a:pt x="501" y="270"/>
                    </a:lnTo>
                    <a:lnTo>
                      <a:pt x="270" y="540"/>
                    </a:lnTo>
                    <a:lnTo>
                      <a:pt x="116" y="847"/>
                    </a:lnTo>
                    <a:lnTo>
                      <a:pt x="39" y="1194"/>
                    </a:lnTo>
                    <a:lnTo>
                      <a:pt x="0" y="1579"/>
                    </a:lnTo>
                    <a:lnTo>
                      <a:pt x="39" y="2002"/>
                    </a:lnTo>
                    <a:lnTo>
                      <a:pt x="154" y="2426"/>
                    </a:lnTo>
                    <a:lnTo>
                      <a:pt x="308" y="2849"/>
                    </a:lnTo>
                    <a:lnTo>
                      <a:pt x="539" y="3272"/>
                    </a:lnTo>
                    <a:lnTo>
                      <a:pt x="809" y="3619"/>
                    </a:lnTo>
                    <a:lnTo>
                      <a:pt x="1117" y="3888"/>
                    </a:lnTo>
                    <a:lnTo>
                      <a:pt x="1425" y="4119"/>
                    </a:lnTo>
                    <a:lnTo>
                      <a:pt x="1771" y="4273"/>
                    </a:lnTo>
                    <a:lnTo>
                      <a:pt x="2117" y="4350"/>
                    </a:lnTo>
                    <a:lnTo>
                      <a:pt x="2425" y="4350"/>
                    </a:lnTo>
                    <a:lnTo>
                      <a:pt x="2579" y="4312"/>
                    </a:lnTo>
                    <a:lnTo>
                      <a:pt x="2733" y="4273"/>
                    </a:lnTo>
                    <a:lnTo>
                      <a:pt x="2887" y="4196"/>
                    </a:lnTo>
                    <a:lnTo>
                      <a:pt x="3003" y="4081"/>
                    </a:lnTo>
                    <a:lnTo>
                      <a:pt x="3234" y="3850"/>
                    </a:lnTo>
                    <a:lnTo>
                      <a:pt x="3388" y="3542"/>
                    </a:lnTo>
                    <a:lnTo>
                      <a:pt x="3464" y="3157"/>
                    </a:lnTo>
                    <a:lnTo>
                      <a:pt x="3503" y="2772"/>
                    </a:lnTo>
                    <a:lnTo>
                      <a:pt x="3464" y="2349"/>
                    </a:lnTo>
                    <a:lnTo>
                      <a:pt x="3349" y="1925"/>
                    </a:lnTo>
                    <a:lnTo>
                      <a:pt x="3195" y="1502"/>
                    </a:lnTo>
                    <a:lnTo>
                      <a:pt x="2964" y="1078"/>
                    </a:lnTo>
                    <a:lnTo>
                      <a:pt x="2695" y="732"/>
                    </a:lnTo>
                    <a:lnTo>
                      <a:pt x="2387" y="463"/>
                    </a:lnTo>
                    <a:lnTo>
                      <a:pt x="2079" y="232"/>
                    </a:lnTo>
                    <a:lnTo>
                      <a:pt x="1732" y="78"/>
                    </a:lnTo>
                    <a:lnTo>
                      <a:pt x="1386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6"/>
              <p:cNvSpPr/>
              <p:nvPr/>
            </p:nvSpPr>
            <p:spPr>
              <a:xfrm>
                <a:off x="3468400" y="2489900"/>
                <a:ext cx="148200" cy="154000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60" extrusionOk="0">
                    <a:moveTo>
                      <a:pt x="3195" y="1"/>
                    </a:moveTo>
                    <a:lnTo>
                      <a:pt x="2656" y="78"/>
                    </a:lnTo>
                    <a:lnTo>
                      <a:pt x="2155" y="155"/>
                    </a:lnTo>
                    <a:lnTo>
                      <a:pt x="1655" y="309"/>
                    </a:lnTo>
                    <a:lnTo>
                      <a:pt x="1193" y="501"/>
                    </a:lnTo>
                    <a:lnTo>
                      <a:pt x="808" y="694"/>
                    </a:lnTo>
                    <a:lnTo>
                      <a:pt x="231" y="1040"/>
                    </a:lnTo>
                    <a:lnTo>
                      <a:pt x="0" y="1156"/>
                    </a:lnTo>
                    <a:lnTo>
                      <a:pt x="77" y="1309"/>
                    </a:lnTo>
                    <a:lnTo>
                      <a:pt x="192" y="1733"/>
                    </a:lnTo>
                    <a:lnTo>
                      <a:pt x="269" y="2041"/>
                    </a:lnTo>
                    <a:lnTo>
                      <a:pt x="308" y="2349"/>
                    </a:lnTo>
                    <a:lnTo>
                      <a:pt x="269" y="2695"/>
                    </a:lnTo>
                    <a:lnTo>
                      <a:pt x="231" y="3080"/>
                    </a:lnTo>
                    <a:lnTo>
                      <a:pt x="116" y="3811"/>
                    </a:lnTo>
                    <a:lnTo>
                      <a:pt x="77" y="4119"/>
                    </a:lnTo>
                    <a:lnTo>
                      <a:pt x="77" y="4389"/>
                    </a:lnTo>
                    <a:lnTo>
                      <a:pt x="116" y="4658"/>
                    </a:lnTo>
                    <a:lnTo>
                      <a:pt x="192" y="4889"/>
                    </a:lnTo>
                    <a:lnTo>
                      <a:pt x="308" y="5082"/>
                    </a:lnTo>
                    <a:lnTo>
                      <a:pt x="500" y="5274"/>
                    </a:lnTo>
                    <a:lnTo>
                      <a:pt x="847" y="5543"/>
                    </a:lnTo>
                    <a:lnTo>
                      <a:pt x="1193" y="5736"/>
                    </a:lnTo>
                    <a:lnTo>
                      <a:pt x="1540" y="5890"/>
                    </a:lnTo>
                    <a:lnTo>
                      <a:pt x="1925" y="6005"/>
                    </a:lnTo>
                    <a:lnTo>
                      <a:pt x="2309" y="6121"/>
                    </a:lnTo>
                    <a:lnTo>
                      <a:pt x="2694" y="6159"/>
                    </a:lnTo>
                    <a:lnTo>
                      <a:pt x="3079" y="6121"/>
                    </a:lnTo>
                    <a:lnTo>
                      <a:pt x="3426" y="6082"/>
                    </a:lnTo>
                    <a:lnTo>
                      <a:pt x="3811" y="6005"/>
                    </a:lnTo>
                    <a:lnTo>
                      <a:pt x="4157" y="5928"/>
                    </a:lnTo>
                    <a:lnTo>
                      <a:pt x="4465" y="5774"/>
                    </a:lnTo>
                    <a:lnTo>
                      <a:pt x="4773" y="5620"/>
                    </a:lnTo>
                    <a:lnTo>
                      <a:pt x="5042" y="5389"/>
                    </a:lnTo>
                    <a:lnTo>
                      <a:pt x="5312" y="5158"/>
                    </a:lnTo>
                    <a:lnTo>
                      <a:pt x="5543" y="4928"/>
                    </a:lnTo>
                    <a:lnTo>
                      <a:pt x="5735" y="4658"/>
                    </a:lnTo>
                    <a:lnTo>
                      <a:pt x="5812" y="4466"/>
                    </a:lnTo>
                    <a:lnTo>
                      <a:pt x="5889" y="4273"/>
                    </a:lnTo>
                    <a:lnTo>
                      <a:pt x="5928" y="4081"/>
                    </a:lnTo>
                    <a:lnTo>
                      <a:pt x="5928" y="3888"/>
                    </a:lnTo>
                    <a:lnTo>
                      <a:pt x="5928" y="3503"/>
                    </a:lnTo>
                    <a:lnTo>
                      <a:pt x="5851" y="3119"/>
                    </a:lnTo>
                    <a:lnTo>
                      <a:pt x="5581" y="2426"/>
                    </a:lnTo>
                    <a:lnTo>
                      <a:pt x="5466" y="2079"/>
                    </a:lnTo>
                    <a:lnTo>
                      <a:pt x="5389" y="1733"/>
                    </a:lnTo>
                    <a:lnTo>
                      <a:pt x="5273" y="1117"/>
                    </a:lnTo>
                    <a:lnTo>
                      <a:pt x="5273" y="578"/>
                    </a:lnTo>
                    <a:lnTo>
                      <a:pt x="5312" y="39"/>
                    </a:lnTo>
                    <a:lnTo>
                      <a:pt x="5081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6"/>
              <p:cNvSpPr/>
              <p:nvPr/>
            </p:nvSpPr>
            <p:spPr>
              <a:xfrm>
                <a:off x="3195100" y="2010700"/>
                <a:ext cx="632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5936" extrusionOk="0">
                    <a:moveTo>
                      <a:pt x="11048" y="1"/>
                    </a:moveTo>
                    <a:lnTo>
                      <a:pt x="10124" y="39"/>
                    </a:lnTo>
                    <a:lnTo>
                      <a:pt x="9200" y="116"/>
                    </a:lnTo>
                    <a:lnTo>
                      <a:pt x="8315" y="270"/>
                    </a:lnTo>
                    <a:lnTo>
                      <a:pt x="7429" y="463"/>
                    </a:lnTo>
                    <a:lnTo>
                      <a:pt x="6544" y="694"/>
                    </a:lnTo>
                    <a:lnTo>
                      <a:pt x="5697" y="963"/>
                    </a:lnTo>
                    <a:lnTo>
                      <a:pt x="4889" y="1271"/>
                    </a:lnTo>
                    <a:lnTo>
                      <a:pt x="4158" y="1656"/>
                    </a:lnTo>
                    <a:lnTo>
                      <a:pt x="3426" y="2118"/>
                    </a:lnTo>
                    <a:lnTo>
                      <a:pt x="2772" y="2580"/>
                    </a:lnTo>
                    <a:lnTo>
                      <a:pt x="2156" y="3119"/>
                    </a:lnTo>
                    <a:lnTo>
                      <a:pt x="1617" y="3696"/>
                    </a:lnTo>
                    <a:lnTo>
                      <a:pt x="1156" y="4350"/>
                    </a:lnTo>
                    <a:lnTo>
                      <a:pt x="925" y="4697"/>
                    </a:lnTo>
                    <a:lnTo>
                      <a:pt x="732" y="5043"/>
                    </a:lnTo>
                    <a:lnTo>
                      <a:pt x="578" y="5428"/>
                    </a:lnTo>
                    <a:lnTo>
                      <a:pt x="424" y="5813"/>
                    </a:lnTo>
                    <a:lnTo>
                      <a:pt x="270" y="6198"/>
                    </a:lnTo>
                    <a:lnTo>
                      <a:pt x="193" y="6621"/>
                    </a:lnTo>
                    <a:lnTo>
                      <a:pt x="78" y="7045"/>
                    </a:lnTo>
                    <a:lnTo>
                      <a:pt x="39" y="7506"/>
                    </a:lnTo>
                    <a:lnTo>
                      <a:pt x="1" y="7930"/>
                    </a:lnTo>
                    <a:lnTo>
                      <a:pt x="39" y="8353"/>
                    </a:lnTo>
                    <a:lnTo>
                      <a:pt x="78" y="8700"/>
                    </a:lnTo>
                    <a:lnTo>
                      <a:pt x="193" y="9046"/>
                    </a:lnTo>
                    <a:lnTo>
                      <a:pt x="309" y="9392"/>
                    </a:lnTo>
                    <a:lnTo>
                      <a:pt x="501" y="9662"/>
                    </a:lnTo>
                    <a:lnTo>
                      <a:pt x="694" y="9931"/>
                    </a:lnTo>
                    <a:lnTo>
                      <a:pt x="925" y="10162"/>
                    </a:lnTo>
                    <a:lnTo>
                      <a:pt x="1194" y="10393"/>
                    </a:lnTo>
                    <a:lnTo>
                      <a:pt x="1463" y="10547"/>
                    </a:lnTo>
                    <a:lnTo>
                      <a:pt x="1771" y="10740"/>
                    </a:lnTo>
                    <a:lnTo>
                      <a:pt x="2118" y="10855"/>
                    </a:lnTo>
                    <a:lnTo>
                      <a:pt x="2464" y="10970"/>
                    </a:lnTo>
                    <a:lnTo>
                      <a:pt x="2811" y="11086"/>
                    </a:lnTo>
                    <a:lnTo>
                      <a:pt x="3580" y="11240"/>
                    </a:lnTo>
                    <a:lnTo>
                      <a:pt x="4389" y="11317"/>
                    </a:lnTo>
                    <a:lnTo>
                      <a:pt x="5197" y="11355"/>
                    </a:lnTo>
                    <a:lnTo>
                      <a:pt x="6005" y="11317"/>
                    </a:lnTo>
                    <a:lnTo>
                      <a:pt x="6814" y="11278"/>
                    </a:lnTo>
                    <a:lnTo>
                      <a:pt x="7545" y="11163"/>
                    </a:lnTo>
                    <a:lnTo>
                      <a:pt x="8238" y="11047"/>
                    </a:lnTo>
                    <a:lnTo>
                      <a:pt x="8854" y="10932"/>
                    </a:lnTo>
                    <a:lnTo>
                      <a:pt x="9354" y="10817"/>
                    </a:lnTo>
                    <a:lnTo>
                      <a:pt x="10316" y="10470"/>
                    </a:lnTo>
                    <a:lnTo>
                      <a:pt x="11548" y="10008"/>
                    </a:lnTo>
                    <a:lnTo>
                      <a:pt x="14281" y="8854"/>
                    </a:lnTo>
                    <a:lnTo>
                      <a:pt x="16667" y="7853"/>
                    </a:lnTo>
                    <a:lnTo>
                      <a:pt x="17629" y="7391"/>
                    </a:lnTo>
                    <a:lnTo>
                      <a:pt x="17475" y="7814"/>
                    </a:lnTo>
                    <a:lnTo>
                      <a:pt x="17321" y="8276"/>
                    </a:lnTo>
                    <a:lnTo>
                      <a:pt x="17206" y="8815"/>
                    </a:lnTo>
                    <a:lnTo>
                      <a:pt x="17090" y="9392"/>
                    </a:lnTo>
                    <a:lnTo>
                      <a:pt x="17090" y="9662"/>
                    </a:lnTo>
                    <a:lnTo>
                      <a:pt x="17090" y="9931"/>
                    </a:lnTo>
                    <a:lnTo>
                      <a:pt x="17167" y="10201"/>
                    </a:lnTo>
                    <a:lnTo>
                      <a:pt x="17244" y="10432"/>
                    </a:lnTo>
                    <a:lnTo>
                      <a:pt x="17360" y="10624"/>
                    </a:lnTo>
                    <a:lnTo>
                      <a:pt x="17552" y="10778"/>
                    </a:lnTo>
                    <a:lnTo>
                      <a:pt x="17745" y="10894"/>
                    </a:lnTo>
                    <a:lnTo>
                      <a:pt x="17937" y="10970"/>
                    </a:lnTo>
                    <a:lnTo>
                      <a:pt x="18130" y="11009"/>
                    </a:lnTo>
                    <a:lnTo>
                      <a:pt x="18322" y="11047"/>
                    </a:lnTo>
                    <a:lnTo>
                      <a:pt x="18669" y="11009"/>
                    </a:lnTo>
                    <a:lnTo>
                      <a:pt x="18938" y="10932"/>
                    </a:lnTo>
                    <a:lnTo>
                      <a:pt x="19169" y="10817"/>
                    </a:lnTo>
                    <a:lnTo>
                      <a:pt x="19361" y="10663"/>
                    </a:lnTo>
                    <a:lnTo>
                      <a:pt x="19515" y="10547"/>
                    </a:lnTo>
                    <a:lnTo>
                      <a:pt x="19515" y="10547"/>
                    </a:lnTo>
                    <a:lnTo>
                      <a:pt x="19361" y="11163"/>
                    </a:lnTo>
                    <a:lnTo>
                      <a:pt x="19169" y="11817"/>
                    </a:lnTo>
                    <a:lnTo>
                      <a:pt x="19053" y="12626"/>
                    </a:lnTo>
                    <a:lnTo>
                      <a:pt x="19015" y="13049"/>
                    </a:lnTo>
                    <a:lnTo>
                      <a:pt x="18976" y="13472"/>
                    </a:lnTo>
                    <a:lnTo>
                      <a:pt x="19015" y="13896"/>
                    </a:lnTo>
                    <a:lnTo>
                      <a:pt x="19053" y="14281"/>
                    </a:lnTo>
                    <a:lnTo>
                      <a:pt x="19130" y="14666"/>
                    </a:lnTo>
                    <a:lnTo>
                      <a:pt x="19246" y="15012"/>
                    </a:lnTo>
                    <a:lnTo>
                      <a:pt x="19438" y="15320"/>
                    </a:lnTo>
                    <a:lnTo>
                      <a:pt x="19708" y="15589"/>
                    </a:lnTo>
                    <a:lnTo>
                      <a:pt x="19977" y="15743"/>
                    </a:lnTo>
                    <a:lnTo>
                      <a:pt x="20285" y="15859"/>
                    </a:lnTo>
                    <a:lnTo>
                      <a:pt x="20632" y="15936"/>
                    </a:lnTo>
                    <a:lnTo>
                      <a:pt x="20939" y="15936"/>
                    </a:lnTo>
                    <a:lnTo>
                      <a:pt x="21286" y="15897"/>
                    </a:lnTo>
                    <a:lnTo>
                      <a:pt x="21632" y="15820"/>
                    </a:lnTo>
                    <a:lnTo>
                      <a:pt x="21979" y="15705"/>
                    </a:lnTo>
                    <a:lnTo>
                      <a:pt x="22325" y="15512"/>
                    </a:lnTo>
                    <a:lnTo>
                      <a:pt x="22672" y="15320"/>
                    </a:lnTo>
                    <a:lnTo>
                      <a:pt x="22979" y="15127"/>
                    </a:lnTo>
                    <a:lnTo>
                      <a:pt x="23287" y="14896"/>
                    </a:lnTo>
                    <a:lnTo>
                      <a:pt x="23557" y="14627"/>
                    </a:lnTo>
                    <a:lnTo>
                      <a:pt x="23826" y="14396"/>
                    </a:lnTo>
                    <a:lnTo>
                      <a:pt x="24057" y="14127"/>
                    </a:lnTo>
                    <a:lnTo>
                      <a:pt x="24211" y="13857"/>
                    </a:lnTo>
                    <a:lnTo>
                      <a:pt x="24365" y="13588"/>
                    </a:lnTo>
                    <a:lnTo>
                      <a:pt x="24519" y="13280"/>
                    </a:lnTo>
                    <a:lnTo>
                      <a:pt x="24673" y="12933"/>
                    </a:lnTo>
                    <a:lnTo>
                      <a:pt x="24942" y="12048"/>
                    </a:lnTo>
                    <a:lnTo>
                      <a:pt x="25135" y="10970"/>
                    </a:lnTo>
                    <a:lnTo>
                      <a:pt x="25212" y="10393"/>
                    </a:lnTo>
                    <a:lnTo>
                      <a:pt x="25289" y="9816"/>
                    </a:lnTo>
                    <a:lnTo>
                      <a:pt x="25289" y="9200"/>
                    </a:lnTo>
                    <a:lnTo>
                      <a:pt x="25289" y="8623"/>
                    </a:lnTo>
                    <a:lnTo>
                      <a:pt x="25250" y="8045"/>
                    </a:lnTo>
                    <a:lnTo>
                      <a:pt x="25173" y="7468"/>
                    </a:lnTo>
                    <a:lnTo>
                      <a:pt x="25019" y="6968"/>
                    </a:lnTo>
                    <a:lnTo>
                      <a:pt x="24865" y="6467"/>
                    </a:lnTo>
                    <a:lnTo>
                      <a:pt x="24596" y="6044"/>
                    </a:lnTo>
                    <a:lnTo>
                      <a:pt x="24327" y="5659"/>
                    </a:lnTo>
                    <a:lnTo>
                      <a:pt x="23903" y="5235"/>
                    </a:lnTo>
                    <a:lnTo>
                      <a:pt x="23518" y="4889"/>
                    </a:lnTo>
                    <a:lnTo>
                      <a:pt x="23172" y="4658"/>
                    </a:lnTo>
                    <a:lnTo>
                      <a:pt x="22902" y="4504"/>
                    </a:lnTo>
                    <a:lnTo>
                      <a:pt x="22633" y="4389"/>
                    </a:lnTo>
                    <a:lnTo>
                      <a:pt x="22364" y="4312"/>
                    </a:lnTo>
                    <a:lnTo>
                      <a:pt x="21863" y="4196"/>
                    </a:lnTo>
                    <a:lnTo>
                      <a:pt x="21517" y="3657"/>
                    </a:lnTo>
                    <a:lnTo>
                      <a:pt x="21093" y="3157"/>
                    </a:lnTo>
                    <a:lnTo>
                      <a:pt x="20593" y="2695"/>
                    </a:lnTo>
                    <a:lnTo>
                      <a:pt x="20016" y="2272"/>
                    </a:lnTo>
                    <a:lnTo>
                      <a:pt x="19400" y="1848"/>
                    </a:lnTo>
                    <a:lnTo>
                      <a:pt x="18746" y="1502"/>
                    </a:lnTo>
                    <a:lnTo>
                      <a:pt x="18014" y="1156"/>
                    </a:lnTo>
                    <a:lnTo>
                      <a:pt x="17244" y="886"/>
                    </a:lnTo>
                    <a:lnTo>
                      <a:pt x="16436" y="617"/>
                    </a:lnTo>
                    <a:lnTo>
                      <a:pt x="15589" y="424"/>
                    </a:lnTo>
                    <a:lnTo>
                      <a:pt x="14704" y="270"/>
                    </a:lnTo>
                    <a:lnTo>
                      <a:pt x="13819" y="116"/>
                    </a:lnTo>
                    <a:lnTo>
                      <a:pt x="12895" y="39"/>
                    </a:lnTo>
                    <a:lnTo>
                      <a:pt x="119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6"/>
              <p:cNvSpPr/>
              <p:nvPr/>
            </p:nvSpPr>
            <p:spPr>
              <a:xfrm>
                <a:off x="3195100" y="2010700"/>
                <a:ext cx="632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25289" h="15936" fill="none" extrusionOk="0">
                    <a:moveTo>
                      <a:pt x="17629" y="7391"/>
                    </a:moveTo>
                    <a:lnTo>
                      <a:pt x="17629" y="7391"/>
                    </a:lnTo>
                    <a:lnTo>
                      <a:pt x="17475" y="7814"/>
                    </a:lnTo>
                    <a:lnTo>
                      <a:pt x="17321" y="8276"/>
                    </a:lnTo>
                    <a:lnTo>
                      <a:pt x="17206" y="8815"/>
                    </a:lnTo>
                    <a:lnTo>
                      <a:pt x="17090" y="9392"/>
                    </a:lnTo>
                    <a:lnTo>
                      <a:pt x="17090" y="9662"/>
                    </a:lnTo>
                    <a:lnTo>
                      <a:pt x="17090" y="9931"/>
                    </a:lnTo>
                    <a:lnTo>
                      <a:pt x="17167" y="10201"/>
                    </a:lnTo>
                    <a:lnTo>
                      <a:pt x="17244" y="10432"/>
                    </a:lnTo>
                    <a:lnTo>
                      <a:pt x="17360" y="10624"/>
                    </a:lnTo>
                    <a:lnTo>
                      <a:pt x="17552" y="10778"/>
                    </a:lnTo>
                    <a:lnTo>
                      <a:pt x="17552" y="10778"/>
                    </a:lnTo>
                    <a:lnTo>
                      <a:pt x="17745" y="10894"/>
                    </a:lnTo>
                    <a:lnTo>
                      <a:pt x="17937" y="10970"/>
                    </a:lnTo>
                    <a:lnTo>
                      <a:pt x="18130" y="11009"/>
                    </a:lnTo>
                    <a:lnTo>
                      <a:pt x="18322" y="11047"/>
                    </a:lnTo>
                    <a:lnTo>
                      <a:pt x="18669" y="11009"/>
                    </a:lnTo>
                    <a:lnTo>
                      <a:pt x="18938" y="10932"/>
                    </a:lnTo>
                    <a:lnTo>
                      <a:pt x="19169" y="10817"/>
                    </a:lnTo>
                    <a:lnTo>
                      <a:pt x="19361" y="10663"/>
                    </a:lnTo>
                    <a:lnTo>
                      <a:pt x="19515" y="10547"/>
                    </a:lnTo>
                    <a:lnTo>
                      <a:pt x="19515" y="10547"/>
                    </a:lnTo>
                    <a:lnTo>
                      <a:pt x="19361" y="11163"/>
                    </a:lnTo>
                    <a:lnTo>
                      <a:pt x="19169" y="11817"/>
                    </a:lnTo>
                    <a:lnTo>
                      <a:pt x="19053" y="12626"/>
                    </a:lnTo>
                    <a:lnTo>
                      <a:pt x="19015" y="13049"/>
                    </a:lnTo>
                    <a:lnTo>
                      <a:pt x="18976" y="13472"/>
                    </a:lnTo>
                    <a:lnTo>
                      <a:pt x="19015" y="13896"/>
                    </a:lnTo>
                    <a:lnTo>
                      <a:pt x="19053" y="14281"/>
                    </a:lnTo>
                    <a:lnTo>
                      <a:pt x="19130" y="14666"/>
                    </a:lnTo>
                    <a:lnTo>
                      <a:pt x="19246" y="15012"/>
                    </a:lnTo>
                    <a:lnTo>
                      <a:pt x="19438" y="15320"/>
                    </a:lnTo>
                    <a:lnTo>
                      <a:pt x="19708" y="15589"/>
                    </a:lnTo>
                    <a:lnTo>
                      <a:pt x="19708" y="15589"/>
                    </a:lnTo>
                    <a:lnTo>
                      <a:pt x="19977" y="15743"/>
                    </a:lnTo>
                    <a:lnTo>
                      <a:pt x="20285" y="15859"/>
                    </a:lnTo>
                    <a:lnTo>
                      <a:pt x="20632" y="15936"/>
                    </a:lnTo>
                    <a:lnTo>
                      <a:pt x="20939" y="15936"/>
                    </a:lnTo>
                    <a:lnTo>
                      <a:pt x="21286" y="15897"/>
                    </a:lnTo>
                    <a:lnTo>
                      <a:pt x="21632" y="15820"/>
                    </a:lnTo>
                    <a:lnTo>
                      <a:pt x="21979" y="15705"/>
                    </a:lnTo>
                    <a:lnTo>
                      <a:pt x="22325" y="15512"/>
                    </a:lnTo>
                    <a:lnTo>
                      <a:pt x="22672" y="15320"/>
                    </a:lnTo>
                    <a:lnTo>
                      <a:pt x="22979" y="15127"/>
                    </a:lnTo>
                    <a:lnTo>
                      <a:pt x="23287" y="14896"/>
                    </a:lnTo>
                    <a:lnTo>
                      <a:pt x="23557" y="14627"/>
                    </a:lnTo>
                    <a:lnTo>
                      <a:pt x="23826" y="14396"/>
                    </a:lnTo>
                    <a:lnTo>
                      <a:pt x="24057" y="14127"/>
                    </a:lnTo>
                    <a:lnTo>
                      <a:pt x="24211" y="13857"/>
                    </a:lnTo>
                    <a:lnTo>
                      <a:pt x="24365" y="13588"/>
                    </a:lnTo>
                    <a:lnTo>
                      <a:pt x="24365" y="13588"/>
                    </a:lnTo>
                    <a:lnTo>
                      <a:pt x="24519" y="13280"/>
                    </a:lnTo>
                    <a:lnTo>
                      <a:pt x="24673" y="12933"/>
                    </a:lnTo>
                    <a:lnTo>
                      <a:pt x="24942" y="12048"/>
                    </a:lnTo>
                    <a:lnTo>
                      <a:pt x="25135" y="10970"/>
                    </a:lnTo>
                    <a:lnTo>
                      <a:pt x="25212" y="10393"/>
                    </a:lnTo>
                    <a:lnTo>
                      <a:pt x="25289" y="9816"/>
                    </a:lnTo>
                    <a:lnTo>
                      <a:pt x="25289" y="9200"/>
                    </a:lnTo>
                    <a:lnTo>
                      <a:pt x="25289" y="8623"/>
                    </a:lnTo>
                    <a:lnTo>
                      <a:pt x="25250" y="8045"/>
                    </a:lnTo>
                    <a:lnTo>
                      <a:pt x="25173" y="7468"/>
                    </a:lnTo>
                    <a:lnTo>
                      <a:pt x="25019" y="6968"/>
                    </a:lnTo>
                    <a:lnTo>
                      <a:pt x="24865" y="6467"/>
                    </a:lnTo>
                    <a:lnTo>
                      <a:pt x="24596" y="6044"/>
                    </a:lnTo>
                    <a:lnTo>
                      <a:pt x="24327" y="5659"/>
                    </a:lnTo>
                    <a:lnTo>
                      <a:pt x="24327" y="5659"/>
                    </a:lnTo>
                    <a:lnTo>
                      <a:pt x="23903" y="5235"/>
                    </a:lnTo>
                    <a:lnTo>
                      <a:pt x="23518" y="4889"/>
                    </a:lnTo>
                    <a:lnTo>
                      <a:pt x="23172" y="4658"/>
                    </a:lnTo>
                    <a:lnTo>
                      <a:pt x="22902" y="4504"/>
                    </a:lnTo>
                    <a:lnTo>
                      <a:pt x="22633" y="4389"/>
                    </a:lnTo>
                    <a:lnTo>
                      <a:pt x="22364" y="4312"/>
                    </a:lnTo>
                    <a:lnTo>
                      <a:pt x="21863" y="4196"/>
                    </a:lnTo>
                    <a:lnTo>
                      <a:pt x="21863" y="4196"/>
                    </a:lnTo>
                    <a:lnTo>
                      <a:pt x="21517" y="3657"/>
                    </a:lnTo>
                    <a:lnTo>
                      <a:pt x="21093" y="3157"/>
                    </a:lnTo>
                    <a:lnTo>
                      <a:pt x="20593" y="2695"/>
                    </a:lnTo>
                    <a:lnTo>
                      <a:pt x="20016" y="2272"/>
                    </a:lnTo>
                    <a:lnTo>
                      <a:pt x="19400" y="1848"/>
                    </a:lnTo>
                    <a:lnTo>
                      <a:pt x="18746" y="1502"/>
                    </a:lnTo>
                    <a:lnTo>
                      <a:pt x="18014" y="1156"/>
                    </a:lnTo>
                    <a:lnTo>
                      <a:pt x="17244" y="886"/>
                    </a:lnTo>
                    <a:lnTo>
                      <a:pt x="16436" y="617"/>
                    </a:lnTo>
                    <a:lnTo>
                      <a:pt x="15589" y="424"/>
                    </a:lnTo>
                    <a:lnTo>
                      <a:pt x="14704" y="270"/>
                    </a:lnTo>
                    <a:lnTo>
                      <a:pt x="13819" y="116"/>
                    </a:lnTo>
                    <a:lnTo>
                      <a:pt x="12895" y="39"/>
                    </a:lnTo>
                    <a:lnTo>
                      <a:pt x="11971" y="1"/>
                    </a:lnTo>
                    <a:lnTo>
                      <a:pt x="11048" y="1"/>
                    </a:lnTo>
                    <a:lnTo>
                      <a:pt x="10124" y="39"/>
                    </a:lnTo>
                    <a:lnTo>
                      <a:pt x="9200" y="116"/>
                    </a:lnTo>
                    <a:lnTo>
                      <a:pt x="8315" y="270"/>
                    </a:lnTo>
                    <a:lnTo>
                      <a:pt x="7429" y="463"/>
                    </a:lnTo>
                    <a:lnTo>
                      <a:pt x="6544" y="694"/>
                    </a:lnTo>
                    <a:lnTo>
                      <a:pt x="5697" y="963"/>
                    </a:lnTo>
                    <a:lnTo>
                      <a:pt x="4889" y="1271"/>
                    </a:lnTo>
                    <a:lnTo>
                      <a:pt x="4158" y="1656"/>
                    </a:lnTo>
                    <a:lnTo>
                      <a:pt x="3426" y="2118"/>
                    </a:lnTo>
                    <a:lnTo>
                      <a:pt x="2772" y="2580"/>
                    </a:lnTo>
                    <a:lnTo>
                      <a:pt x="2156" y="3119"/>
                    </a:lnTo>
                    <a:lnTo>
                      <a:pt x="1617" y="3696"/>
                    </a:lnTo>
                    <a:lnTo>
                      <a:pt x="1156" y="4350"/>
                    </a:lnTo>
                    <a:lnTo>
                      <a:pt x="925" y="4697"/>
                    </a:lnTo>
                    <a:lnTo>
                      <a:pt x="732" y="5043"/>
                    </a:lnTo>
                    <a:lnTo>
                      <a:pt x="578" y="5428"/>
                    </a:lnTo>
                    <a:lnTo>
                      <a:pt x="424" y="5813"/>
                    </a:lnTo>
                    <a:lnTo>
                      <a:pt x="270" y="6198"/>
                    </a:lnTo>
                    <a:lnTo>
                      <a:pt x="193" y="6621"/>
                    </a:lnTo>
                    <a:lnTo>
                      <a:pt x="78" y="7045"/>
                    </a:lnTo>
                    <a:lnTo>
                      <a:pt x="39" y="7506"/>
                    </a:lnTo>
                    <a:lnTo>
                      <a:pt x="39" y="7506"/>
                    </a:lnTo>
                    <a:lnTo>
                      <a:pt x="1" y="7930"/>
                    </a:lnTo>
                    <a:lnTo>
                      <a:pt x="39" y="8353"/>
                    </a:lnTo>
                    <a:lnTo>
                      <a:pt x="78" y="8700"/>
                    </a:lnTo>
                    <a:lnTo>
                      <a:pt x="193" y="9046"/>
                    </a:lnTo>
                    <a:lnTo>
                      <a:pt x="309" y="9392"/>
                    </a:lnTo>
                    <a:lnTo>
                      <a:pt x="501" y="9662"/>
                    </a:lnTo>
                    <a:lnTo>
                      <a:pt x="694" y="9931"/>
                    </a:lnTo>
                    <a:lnTo>
                      <a:pt x="925" y="10162"/>
                    </a:lnTo>
                    <a:lnTo>
                      <a:pt x="1194" y="10393"/>
                    </a:lnTo>
                    <a:lnTo>
                      <a:pt x="1463" y="10547"/>
                    </a:lnTo>
                    <a:lnTo>
                      <a:pt x="1771" y="10740"/>
                    </a:lnTo>
                    <a:lnTo>
                      <a:pt x="2118" y="10855"/>
                    </a:lnTo>
                    <a:lnTo>
                      <a:pt x="2464" y="10970"/>
                    </a:lnTo>
                    <a:lnTo>
                      <a:pt x="2811" y="11086"/>
                    </a:lnTo>
                    <a:lnTo>
                      <a:pt x="3580" y="11240"/>
                    </a:lnTo>
                    <a:lnTo>
                      <a:pt x="4389" y="11317"/>
                    </a:lnTo>
                    <a:lnTo>
                      <a:pt x="5197" y="11355"/>
                    </a:lnTo>
                    <a:lnTo>
                      <a:pt x="6005" y="11317"/>
                    </a:lnTo>
                    <a:lnTo>
                      <a:pt x="6814" y="11278"/>
                    </a:lnTo>
                    <a:lnTo>
                      <a:pt x="7545" y="11163"/>
                    </a:lnTo>
                    <a:lnTo>
                      <a:pt x="8238" y="11047"/>
                    </a:lnTo>
                    <a:lnTo>
                      <a:pt x="8854" y="10932"/>
                    </a:lnTo>
                    <a:lnTo>
                      <a:pt x="9354" y="10817"/>
                    </a:lnTo>
                    <a:lnTo>
                      <a:pt x="9354" y="10817"/>
                    </a:lnTo>
                    <a:lnTo>
                      <a:pt x="10316" y="10470"/>
                    </a:lnTo>
                    <a:lnTo>
                      <a:pt x="11548" y="10008"/>
                    </a:lnTo>
                    <a:lnTo>
                      <a:pt x="14281" y="8854"/>
                    </a:lnTo>
                    <a:lnTo>
                      <a:pt x="16667" y="7853"/>
                    </a:lnTo>
                    <a:lnTo>
                      <a:pt x="17629" y="73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6"/>
              <p:cNvSpPr/>
              <p:nvPr/>
            </p:nvSpPr>
            <p:spPr>
              <a:xfrm>
                <a:off x="3701250" y="2329225"/>
                <a:ext cx="105875" cy="12510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004" extrusionOk="0">
                    <a:moveTo>
                      <a:pt x="2772" y="0"/>
                    </a:moveTo>
                    <a:lnTo>
                      <a:pt x="2387" y="77"/>
                    </a:lnTo>
                    <a:lnTo>
                      <a:pt x="1964" y="192"/>
                    </a:lnTo>
                    <a:lnTo>
                      <a:pt x="1579" y="423"/>
                    </a:lnTo>
                    <a:lnTo>
                      <a:pt x="1194" y="731"/>
                    </a:lnTo>
                    <a:lnTo>
                      <a:pt x="847" y="1116"/>
                    </a:lnTo>
                    <a:lnTo>
                      <a:pt x="539" y="1540"/>
                    </a:lnTo>
                    <a:lnTo>
                      <a:pt x="270" y="2040"/>
                    </a:lnTo>
                    <a:lnTo>
                      <a:pt x="116" y="2540"/>
                    </a:lnTo>
                    <a:lnTo>
                      <a:pt x="1" y="3002"/>
                    </a:lnTo>
                    <a:lnTo>
                      <a:pt x="1" y="3464"/>
                    </a:lnTo>
                    <a:lnTo>
                      <a:pt x="78" y="3888"/>
                    </a:lnTo>
                    <a:lnTo>
                      <a:pt x="193" y="4272"/>
                    </a:lnTo>
                    <a:lnTo>
                      <a:pt x="309" y="4426"/>
                    </a:lnTo>
                    <a:lnTo>
                      <a:pt x="424" y="4580"/>
                    </a:lnTo>
                    <a:lnTo>
                      <a:pt x="578" y="4696"/>
                    </a:lnTo>
                    <a:lnTo>
                      <a:pt x="732" y="4811"/>
                    </a:lnTo>
                    <a:lnTo>
                      <a:pt x="886" y="4927"/>
                    </a:lnTo>
                    <a:lnTo>
                      <a:pt x="1078" y="4965"/>
                    </a:lnTo>
                    <a:lnTo>
                      <a:pt x="1271" y="5004"/>
                    </a:lnTo>
                    <a:lnTo>
                      <a:pt x="1463" y="5004"/>
                    </a:lnTo>
                    <a:lnTo>
                      <a:pt x="1848" y="4965"/>
                    </a:lnTo>
                    <a:lnTo>
                      <a:pt x="2233" y="4811"/>
                    </a:lnTo>
                    <a:lnTo>
                      <a:pt x="2656" y="4619"/>
                    </a:lnTo>
                    <a:lnTo>
                      <a:pt x="3041" y="4311"/>
                    </a:lnTo>
                    <a:lnTo>
                      <a:pt x="3388" y="3926"/>
                    </a:lnTo>
                    <a:lnTo>
                      <a:pt x="3696" y="3464"/>
                    </a:lnTo>
                    <a:lnTo>
                      <a:pt x="3965" y="3002"/>
                    </a:lnTo>
                    <a:lnTo>
                      <a:pt x="4119" y="2502"/>
                    </a:lnTo>
                    <a:lnTo>
                      <a:pt x="4196" y="2001"/>
                    </a:lnTo>
                    <a:lnTo>
                      <a:pt x="4235" y="1540"/>
                    </a:lnTo>
                    <a:lnTo>
                      <a:pt x="4158" y="1116"/>
                    </a:lnTo>
                    <a:lnTo>
                      <a:pt x="4004" y="770"/>
                    </a:lnTo>
                    <a:lnTo>
                      <a:pt x="3927" y="577"/>
                    </a:lnTo>
                    <a:lnTo>
                      <a:pt x="3811" y="462"/>
                    </a:lnTo>
                    <a:lnTo>
                      <a:pt x="3657" y="308"/>
                    </a:lnTo>
                    <a:lnTo>
                      <a:pt x="3503" y="192"/>
                    </a:lnTo>
                    <a:lnTo>
                      <a:pt x="3349" y="115"/>
                    </a:lnTo>
                    <a:lnTo>
                      <a:pt x="3157" y="77"/>
                    </a:lnTo>
                    <a:lnTo>
                      <a:pt x="2964" y="39"/>
                    </a:lnTo>
                    <a:lnTo>
                      <a:pt x="2772" y="0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6"/>
              <p:cNvSpPr/>
              <p:nvPr/>
            </p:nvSpPr>
            <p:spPr>
              <a:xfrm>
                <a:off x="3300950" y="2353275"/>
                <a:ext cx="9650" cy="1135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543" extrusionOk="0">
                    <a:moveTo>
                      <a:pt x="347" y="0"/>
                    </a:moveTo>
                    <a:lnTo>
                      <a:pt x="309" y="39"/>
                    </a:lnTo>
                    <a:lnTo>
                      <a:pt x="155" y="578"/>
                    </a:lnTo>
                    <a:lnTo>
                      <a:pt x="78" y="1155"/>
                    </a:lnTo>
                    <a:lnTo>
                      <a:pt x="39" y="1732"/>
                    </a:lnTo>
                    <a:lnTo>
                      <a:pt x="1" y="2310"/>
                    </a:lnTo>
                    <a:lnTo>
                      <a:pt x="39" y="2849"/>
                    </a:lnTo>
                    <a:lnTo>
                      <a:pt x="78" y="3426"/>
                    </a:lnTo>
                    <a:lnTo>
                      <a:pt x="116" y="4003"/>
                    </a:lnTo>
                    <a:lnTo>
                      <a:pt x="193" y="4273"/>
                    </a:lnTo>
                    <a:lnTo>
                      <a:pt x="270" y="4542"/>
                    </a:lnTo>
                    <a:lnTo>
                      <a:pt x="155" y="3464"/>
                    </a:lnTo>
                    <a:lnTo>
                      <a:pt x="116" y="2887"/>
                    </a:lnTo>
                    <a:lnTo>
                      <a:pt x="116" y="2348"/>
                    </a:lnTo>
                    <a:lnTo>
                      <a:pt x="155" y="1771"/>
                    </a:lnTo>
                    <a:lnTo>
                      <a:pt x="193" y="1193"/>
                    </a:lnTo>
                    <a:lnTo>
                      <a:pt x="386" y="77"/>
                    </a:lnTo>
                    <a:lnTo>
                      <a:pt x="386" y="39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6"/>
              <p:cNvSpPr/>
              <p:nvPr/>
            </p:nvSpPr>
            <p:spPr>
              <a:xfrm>
                <a:off x="3263425" y="2379250"/>
                <a:ext cx="2312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310" extrusionOk="0">
                    <a:moveTo>
                      <a:pt x="193" y="0"/>
                    </a:moveTo>
                    <a:lnTo>
                      <a:pt x="116" y="116"/>
                    </a:lnTo>
                    <a:lnTo>
                      <a:pt x="39" y="270"/>
                    </a:lnTo>
                    <a:lnTo>
                      <a:pt x="1" y="424"/>
                    </a:lnTo>
                    <a:lnTo>
                      <a:pt x="1" y="770"/>
                    </a:lnTo>
                    <a:lnTo>
                      <a:pt x="39" y="1155"/>
                    </a:lnTo>
                    <a:lnTo>
                      <a:pt x="155" y="1502"/>
                    </a:lnTo>
                    <a:lnTo>
                      <a:pt x="309" y="1810"/>
                    </a:lnTo>
                    <a:lnTo>
                      <a:pt x="540" y="2117"/>
                    </a:lnTo>
                    <a:lnTo>
                      <a:pt x="693" y="2233"/>
                    </a:lnTo>
                    <a:lnTo>
                      <a:pt x="847" y="2310"/>
                    </a:lnTo>
                    <a:lnTo>
                      <a:pt x="924" y="2310"/>
                    </a:lnTo>
                    <a:lnTo>
                      <a:pt x="924" y="2271"/>
                    </a:lnTo>
                    <a:lnTo>
                      <a:pt x="924" y="2233"/>
                    </a:lnTo>
                    <a:lnTo>
                      <a:pt x="693" y="2002"/>
                    </a:lnTo>
                    <a:lnTo>
                      <a:pt x="501" y="1771"/>
                    </a:lnTo>
                    <a:lnTo>
                      <a:pt x="347" y="1502"/>
                    </a:lnTo>
                    <a:lnTo>
                      <a:pt x="232" y="1232"/>
                    </a:lnTo>
                    <a:lnTo>
                      <a:pt x="155" y="963"/>
                    </a:lnTo>
                    <a:lnTo>
                      <a:pt x="155" y="655"/>
                    </a:lnTo>
                    <a:lnTo>
                      <a:pt x="155" y="308"/>
                    </a:lnTo>
                    <a:lnTo>
                      <a:pt x="232" y="154"/>
                    </a:lnTo>
                    <a:lnTo>
                      <a:pt x="270" y="116"/>
                    </a:lnTo>
                    <a:lnTo>
                      <a:pt x="347" y="77"/>
                    </a:lnTo>
                    <a:lnTo>
                      <a:pt x="386" y="39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6"/>
              <p:cNvSpPr/>
              <p:nvPr/>
            </p:nvSpPr>
            <p:spPr>
              <a:xfrm>
                <a:off x="3759000" y="2349425"/>
                <a:ext cx="28875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3157" extrusionOk="0">
                    <a:moveTo>
                      <a:pt x="577" y="0"/>
                    </a:moveTo>
                    <a:lnTo>
                      <a:pt x="577" y="39"/>
                    </a:lnTo>
                    <a:lnTo>
                      <a:pt x="731" y="231"/>
                    </a:lnTo>
                    <a:lnTo>
                      <a:pt x="847" y="424"/>
                    </a:lnTo>
                    <a:lnTo>
                      <a:pt x="924" y="616"/>
                    </a:lnTo>
                    <a:lnTo>
                      <a:pt x="1001" y="809"/>
                    </a:lnTo>
                    <a:lnTo>
                      <a:pt x="1001" y="1040"/>
                    </a:lnTo>
                    <a:lnTo>
                      <a:pt x="1001" y="1270"/>
                    </a:lnTo>
                    <a:lnTo>
                      <a:pt x="962" y="1463"/>
                    </a:lnTo>
                    <a:lnTo>
                      <a:pt x="924" y="1694"/>
                    </a:lnTo>
                    <a:lnTo>
                      <a:pt x="770" y="2117"/>
                    </a:lnTo>
                    <a:lnTo>
                      <a:pt x="577" y="2502"/>
                    </a:lnTo>
                    <a:lnTo>
                      <a:pt x="462" y="2656"/>
                    </a:lnTo>
                    <a:lnTo>
                      <a:pt x="346" y="2810"/>
                    </a:lnTo>
                    <a:lnTo>
                      <a:pt x="192" y="2926"/>
                    </a:lnTo>
                    <a:lnTo>
                      <a:pt x="0" y="3003"/>
                    </a:lnTo>
                    <a:lnTo>
                      <a:pt x="0" y="3041"/>
                    </a:lnTo>
                    <a:lnTo>
                      <a:pt x="0" y="3080"/>
                    </a:lnTo>
                    <a:lnTo>
                      <a:pt x="39" y="3118"/>
                    </a:lnTo>
                    <a:lnTo>
                      <a:pt x="77" y="3156"/>
                    </a:lnTo>
                    <a:lnTo>
                      <a:pt x="154" y="3118"/>
                    </a:lnTo>
                    <a:lnTo>
                      <a:pt x="269" y="3118"/>
                    </a:lnTo>
                    <a:lnTo>
                      <a:pt x="462" y="2964"/>
                    </a:lnTo>
                    <a:lnTo>
                      <a:pt x="616" y="2810"/>
                    </a:lnTo>
                    <a:lnTo>
                      <a:pt x="731" y="2656"/>
                    </a:lnTo>
                    <a:lnTo>
                      <a:pt x="847" y="2425"/>
                    </a:lnTo>
                    <a:lnTo>
                      <a:pt x="962" y="2194"/>
                    </a:lnTo>
                    <a:lnTo>
                      <a:pt x="1116" y="1694"/>
                    </a:lnTo>
                    <a:lnTo>
                      <a:pt x="1155" y="1463"/>
                    </a:lnTo>
                    <a:lnTo>
                      <a:pt x="1155" y="1232"/>
                    </a:lnTo>
                    <a:lnTo>
                      <a:pt x="1155" y="1001"/>
                    </a:lnTo>
                    <a:lnTo>
                      <a:pt x="1116" y="732"/>
                    </a:lnTo>
                    <a:lnTo>
                      <a:pt x="1078" y="501"/>
                    </a:lnTo>
                    <a:lnTo>
                      <a:pt x="962" y="308"/>
                    </a:lnTo>
                    <a:lnTo>
                      <a:pt x="808" y="116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6"/>
              <p:cNvSpPr/>
              <p:nvPr/>
            </p:nvSpPr>
            <p:spPr>
              <a:xfrm>
                <a:off x="3485700" y="2583250"/>
                <a:ext cx="107800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886" extrusionOk="0">
                    <a:moveTo>
                      <a:pt x="4235" y="0"/>
                    </a:moveTo>
                    <a:lnTo>
                      <a:pt x="3734" y="193"/>
                    </a:lnTo>
                    <a:lnTo>
                      <a:pt x="3234" y="385"/>
                    </a:lnTo>
                    <a:lnTo>
                      <a:pt x="2695" y="539"/>
                    </a:lnTo>
                    <a:lnTo>
                      <a:pt x="2195" y="655"/>
                    </a:lnTo>
                    <a:lnTo>
                      <a:pt x="1656" y="732"/>
                    </a:lnTo>
                    <a:lnTo>
                      <a:pt x="1079" y="770"/>
                    </a:lnTo>
                    <a:lnTo>
                      <a:pt x="1" y="809"/>
                    </a:lnTo>
                    <a:lnTo>
                      <a:pt x="1" y="847"/>
                    </a:lnTo>
                    <a:lnTo>
                      <a:pt x="540" y="886"/>
                    </a:lnTo>
                    <a:lnTo>
                      <a:pt x="1079" y="886"/>
                    </a:lnTo>
                    <a:lnTo>
                      <a:pt x="1617" y="847"/>
                    </a:lnTo>
                    <a:lnTo>
                      <a:pt x="2156" y="770"/>
                    </a:lnTo>
                    <a:lnTo>
                      <a:pt x="2695" y="655"/>
                    </a:lnTo>
                    <a:lnTo>
                      <a:pt x="3234" y="539"/>
                    </a:lnTo>
                    <a:lnTo>
                      <a:pt x="3773" y="347"/>
                    </a:lnTo>
                    <a:lnTo>
                      <a:pt x="4273" y="154"/>
                    </a:lnTo>
                    <a:lnTo>
                      <a:pt x="4312" y="116"/>
                    </a:lnTo>
                    <a:lnTo>
                      <a:pt x="4312" y="39"/>
                    </a:lnTo>
                    <a:lnTo>
                      <a:pt x="4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6"/>
              <p:cNvSpPr/>
              <p:nvPr/>
            </p:nvSpPr>
            <p:spPr>
              <a:xfrm>
                <a:off x="3411625" y="2385025"/>
                <a:ext cx="32725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3080" extrusionOk="0">
                    <a:moveTo>
                      <a:pt x="1232" y="0"/>
                    </a:moveTo>
                    <a:lnTo>
                      <a:pt x="1193" y="39"/>
                    </a:lnTo>
                    <a:lnTo>
                      <a:pt x="1193" y="77"/>
                    </a:lnTo>
                    <a:lnTo>
                      <a:pt x="1078" y="1078"/>
                    </a:lnTo>
                    <a:lnTo>
                      <a:pt x="924" y="1886"/>
                    </a:lnTo>
                    <a:lnTo>
                      <a:pt x="808" y="1809"/>
                    </a:lnTo>
                    <a:lnTo>
                      <a:pt x="693" y="1771"/>
                    </a:lnTo>
                    <a:lnTo>
                      <a:pt x="462" y="1771"/>
                    </a:lnTo>
                    <a:lnTo>
                      <a:pt x="270" y="1848"/>
                    </a:lnTo>
                    <a:lnTo>
                      <a:pt x="116" y="1963"/>
                    </a:lnTo>
                    <a:lnTo>
                      <a:pt x="39" y="2117"/>
                    </a:lnTo>
                    <a:lnTo>
                      <a:pt x="0" y="2310"/>
                    </a:lnTo>
                    <a:lnTo>
                      <a:pt x="0" y="2541"/>
                    </a:lnTo>
                    <a:lnTo>
                      <a:pt x="77" y="2733"/>
                    </a:lnTo>
                    <a:lnTo>
                      <a:pt x="193" y="2887"/>
                    </a:lnTo>
                    <a:lnTo>
                      <a:pt x="347" y="3003"/>
                    </a:lnTo>
                    <a:lnTo>
                      <a:pt x="577" y="3080"/>
                    </a:lnTo>
                    <a:lnTo>
                      <a:pt x="808" y="3080"/>
                    </a:lnTo>
                    <a:lnTo>
                      <a:pt x="1001" y="3041"/>
                    </a:lnTo>
                    <a:lnTo>
                      <a:pt x="1078" y="3003"/>
                    </a:lnTo>
                    <a:lnTo>
                      <a:pt x="1155" y="2926"/>
                    </a:lnTo>
                    <a:lnTo>
                      <a:pt x="1155" y="2887"/>
                    </a:lnTo>
                    <a:lnTo>
                      <a:pt x="1078" y="2849"/>
                    </a:lnTo>
                    <a:lnTo>
                      <a:pt x="1039" y="2810"/>
                    </a:lnTo>
                    <a:lnTo>
                      <a:pt x="962" y="2849"/>
                    </a:lnTo>
                    <a:lnTo>
                      <a:pt x="847" y="2887"/>
                    </a:lnTo>
                    <a:lnTo>
                      <a:pt x="654" y="2887"/>
                    </a:lnTo>
                    <a:lnTo>
                      <a:pt x="501" y="2849"/>
                    </a:lnTo>
                    <a:lnTo>
                      <a:pt x="385" y="2772"/>
                    </a:lnTo>
                    <a:lnTo>
                      <a:pt x="270" y="2656"/>
                    </a:lnTo>
                    <a:lnTo>
                      <a:pt x="231" y="2541"/>
                    </a:lnTo>
                    <a:lnTo>
                      <a:pt x="193" y="2387"/>
                    </a:lnTo>
                    <a:lnTo>
                      <a:pt x="231" y="2271"/>
                    </a:lnTo>
                    <a:lnTo>
                      <a:pt x="270" y="2156"/>
                    </a:lnTo>
                    <a:lnTo>
                      <a:pt x="347" y="2040"/>
                    </a:lnTo>
                    <a:lnTo>
                      <a:pt x="462" y="2002"/>
                    </a:lnTo>
                    <a:lnTo>
                      <a:pt x="616" y="1963"/>
                    </a:lnTo>
                    <a:lnTo>
                      <a:pt x="731" y="2002"/>
                    </a:lnTo>
                    <a:lnTo>
                      <a:pt x="808" y="2079"/>
                    </a:lnTo>
                    <a:lnTo>
                      <a:pt x="885" y="2156"/>
                    </a:lnTo>
                    <a:lnTo>
                      <a:pt x="962" y="2233"/>
                    </a:lnTo>
                    <a:lnTo>
                      <a:pt x="1001" y="2233"/>
                    </a:lnTo>
                    <a:lnTo>
                      <a:pt x="1078" y="2194"/>
                    </a:lnTo>
                    <a:lnTo>
                      <a:pt x="1116" y="2156"/>
                    </a:lnTo>
                    <a:lnTo>
                      <a:pt x="1193" y="1656"/>
                    </a:lnTo>
                    <a:lnTo>
                      <a:pt x="1270" y="1117"/>
                    </a:lnTo>
                    <a:lnTo>
                      <a:pt x="1309" y="578"/>
                    </a:lnTo>
                    <a:lnTo>
                      <a:pt x="1309" y="77"/>
                    </a:lnTo>
                    <a:lnTo>
                      <a:pt x="1270" y="39"/>
                    </a:lnTo>
                    <a:lnTo>
                      <a:pt x="123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6"/>
              <p:cNvSpPr/>
              <p:nvPr/>
            </p:nvSpPr>
            <p:spPr>
              <a:xfrm>
                <a:off x="3417400" y="2487025"/>
                <a:ext cx="33700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6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116" y="270"/>
                    </a:lnTo>
                    <a:lnTo>
                      <a:pt x="270" y="462"/>
                    </a:lnTo>
                    <a:lnTo>
                      <a:pt x="462" y="578"/>
                    </a:lnTo>
                    <a:lnTo>
                      <a:pt x="577" y="616"/>
                    </a:lnTo>
                    <a:lnTo>
                      <a:pt x="693" y="655"/>
                    </a:lnTo>
                    <a:lnTo>
                      <a:pt x="924" y="616"/>
                    </a:lnTo>
                    <a:lnTo>
                      <a:pt x="1155" y="539"/>
                    </a:lnTo>
                    <a:lnTo>
                      <a:pt x="1309" y="347"/>
                    </a:lnTo>
                    <a:lnTo>
                      <a:pt x="1347" y="270"/>
                    </a:lnTo>
                    <a:lnTo>
                      <a:pt x="1347" y="154"/>
                    </a:lnTo>
                    <a:lnTo>
                      <a:pt x="1347" y="77"/>
                    </a:lnTo>
                    <a:lnTo>
                      <a:pt x="1232" y="77"/>
                    </a:lnTo>
                    <a:lnTo>
                      <a:pt x="1193" y="116"/>
                    </a:lnTo>
                    <a:lnTo>
                      <a:pt x="1155" y="270"/>
                    </a:lnTo>
                    <a:lnTo>
                      <a:pt x="1039" y="424"/>
                    </a:lnTo>
                    <a:lnTo>
                      <a:pt x="885" y="501"/>
                    </a:lnTo>
                    <a:lnTo>
                      <a:pt x="693" y="501"/>
                    </a:lnTo>
                    <a:lnTo>
                      <a:pt x="500" y="424"/>
                    </a:lnTo>
                    <a:lnTo>
                      <a:pt x="346" y="308"/>
                    </a:lnTo>
                    <a:lnTo>
                      <a:pt x="193" y="15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6"/>
              <p:cNvSpPr/>
              <p:nvPr/>
            </p:nvSpPr>
            <p:spPr>
              <a:xfrm>
                <a:off x="3696450" y="2177175"/>
                <a:ext cx="90475" cy="92400"/>
              </a:xfrm>
              <a:custGeom>
                <a:avLst/>
                <a:gdLst/>
                <a:ahLst/>
                <a:cxnLst/>
                <a:rect l="l" t="t" r="r" b="b"/>
                <a:pathLst>
                  <a:path w="3619" h="3696" extrusionOk="0">
                    <a:moveTo>
                      <a:pt x="578" y="1"/>
                    </a:moveTo>
                    <a:lnTo>
                      <a:pt x="308" y="424"/>
                    </a:lnTo>
                    <a:lnTo>
                      <a:pt x="193" y="655"/>
                    </a:lnTo>
                    <a:lnTo>
                      <a:pt x="77" y="886"/>
                    </a:lnTo>
                    <a:lnTo>
                      <a:pt x="39" y="1155"/>
                    </a:lnTo>
                    <a:lnTo>
                      <a:pt x="0" y="1386"/>
                    </a:lnTo>
                    <a:lnTo>
                      <a:pt x="77" y="1617"/>
                    </a:lnTo>
                    <a:lnTo>
                      <a:pt x="193" y="1887"/>
                    </a:lnTo>
                    <a:lnTo>
                      <a:pt x="270" y="1964"/>
                    </a:lnTo>
                    <a:lnTo>
                      <a:pt x="347" y="2041"/>
                    </a:lnTo>
                    <a:lnTo>
                      <a:pt x="462" y="2118"/>
                    </a:lnTo>
                    <a:lnTo>
                      <a:pt x="578" y="2118"/>
                    </a:lnTo>
                    <a:lnTo>
                      <a:pt x="731" y="2079"/>
                    </a:lnTo>
                    <a:lnTo>
                      <a:pt x="847" y="1964"/>
                    </a:lnTo>
                    <a:lnTo>
                      <a:pt x="962" y="1848"/>
                    </a:lnTo>
                    <a:lnTo>
                      <a:pt x="1078" y="1733"/>
                    </a:lnTo>
                    <a:lnTo>
                      <a:pt x="1193" y="1617"/>
                    </a:lnTo>
                    <a:lnTo>
                      <a:pt x="1270" y="2233"/>
                    </a:lnTo>
                    <a:lnTo>
                      <a:pt x="1309" y="2579"/>
                    </a:lnTo>
                    <a:lnTo>
                      <a:pt x="1424" y="2887"/>
                    </a:lnTo>
                    <a:lnTo>
                      <a:pt x="1540" y="3195"/>
                    </a:lnTo>
                    <a:lnTo>
                      <a:pt x="1694" y="3426"/>
                    </a:lnTo>
                    <a:lnTo>
                      <a:pt x="1809" y="3503"/>
                    </a:lnTo>
                    <a:lnTo>
                      <a:pt x="1963" y="3580"/>
                    </a:lnTo>
                    <a:lnTo>
                      <a:pt x="2079" y="3657"/>
                    </a:lnTo>
                    <a:lnTo>
                      <a:pt x="2271" y="3696"/>
                    </a:lnTo>
                    <a:lnTo>
                      <a:pt x="2348" y="3696"/>
                    </a:lnTo>
                    <a:lnTo>
                      <a:pt x="2464" y="3657"/>
                    </a:lnTo>
                    <a:lnTo>
                      <a:pt x="2618" y="3619"/>
                    </a:lnTo>
                    <a:lnTo>
                      <a:pt x="2848" y="3503"/>
                    </a:lnTo>
                    <a:lnTo>
                      <a:pt x="3079" y="3311"/>
                    </a:lnTo>
                    <a:lnTo>
                      <a:pt x="3272" y="3080"/>
                    </a:lnTo>
                    <a:lnTo>
                      <a:pt x="3426" y="2849"/>
                    </a:lnTo>
                    <a:lnTo>
                      <a:pt x="3541" y="2579"/>
                    </a:lnTo>
                    <a:lnTo>
                      <a:pt x="3618" y="2272"/>
                    </a:lnTo>
                    <a:lnTo>
                      <a:pt x="3618" y="2156"/>
                    </a:lnTo>
                    <a:lnTo>
                      <a:pt x="3580" y="2002"/>
                    </a:lnTo>
                    <a:lnTo>
                      <a:pt x="3580" y="1964"/>
                    </a:lnTo>
                    <a:lnTo>
                      <a:pt x="3503" y="1964"/>
                    </a:lnTo>
                    <a:lnTo>
                      <a:pt x="3503" y="2002"/>
                    </a:lnTo>
                    <a:lnTo>
                      <a:pt x="3464" y="2272"/>
                    </a:lnTo>
                    <a:lnTo>
                      <a:pt x="3426" y="2541"/>
                    </a:lnTo>
                    <a:lnTo>
                      <a:pt x="3310" y="2772"/>
                    </a:lnTo>
                    <a:lnTo>
                      <a:pt x="3156" y="3003"/>
                    </a:lnTo>
                    <a:lnTo>
                      <a:pt x="3002" y="3195"/>
                    </a:lnTo>
                    <a:lnTo>
                      <a:pt x="2810" y="3349"/>
                    </a:lnTo>
                    <a:lnTo>
                      <a:pt x="2579" y="3503"/>
                    </a:lnTo>
                    <a:lnTo>
                      <a:pt x="2464" y="3542"/>
                    </a:lnTo>
                    <a:lnTo>
                      <a:pt x="2348" y="3542"/>
                    </a:lnTo>
                    <a:lnTo>
                      <a:pt x="2156" y="3503"/>
                    </a:lnTo>
                    <a:lnTo>
                      <a:pt x="2040" y="3465"/>
                    </a:lnTo>
                    <a:lnTo>
                      <a:pt x="1886" y="3388"/>
                    </a:lnTo>
                    <a:lnTo>
                      <a:pt x="1694" y="3195"/>
                    </a:lnTo>
                    <a:lnTo>
                      <a:pt x="1578" y="2926"/>
                    </a:lnTo>
                    <a:lnTo>
                      <a:pt x="1463" y="2656"/>
                    </a:lnTo>
                    <a:lnTo>
                      <a:pt x="1386" y="2348"/>
                    </a:lnTo>
                    <a:lnTo>
                      <a:pt x="1347" y="2041"/>
                    </a:lnTo>
                    <a:lnTo>
                      <a:pt x="1309" y="1502"/>
                    </a:lnTo>
                    <a:lnTo>
                      <a:pt x="1270" y="1463"/>
                    </a:lnTo>
                    <a:lnTo>
                      <a:pt x="1193" y="1463"/>
                    </a:lnTo>
                    <a:lnTo>
                      <a:pt x="1078" y="1540"/>
                    </a:lnTo>
                    <a:lnTo>
                      <a:pt x="1001" y="1617"/>
                    </a:lnTo>
                    <a:lnTo>
                      <a:pt x="808" y="1848"/>
                    </a:lnTo>
                    <a:lnTo>
                      <a:pt x="731" y="1925"/>
                    </a:lnTo>
                    <a:lnTo>
                      <a:pt x="616" y="2002"/>
                    </a:lnTo>
                    <a:lnTo>
                      <a:pt x="539" y="2002"/>
                    </a:lnTo>
                    <a:lnTo>
                      <a:pt x="462" y="1964"/>
                    </a:lnTo>
                    <a:lnTo>
                      <a:pt x="347" y="1925"/>
                    </a:lnTo>
                    <a:lnTo>
                      <a:pt x="231" y="1733"/>
                    </a:lnTo>
                    <a:lnTo>
                      <a:pt x="154" y="1502"/>
                    </a:lnTo>
                    <a:lnTo>
                      <a:pt x="116" y="1271"/>
                    </a:lnTo>
                    <a:lnTo>
                      <a:pt x="154" y="1040"/>
                    </a:lnTo>
                    <a:lnTo>
                      <a:pt x="193" y="847"/>
                    </a:lnTo>
                    <a:lnTo>
                      <a:pt x="385" y="424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rgbClr val="FFFFFF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6"/>
              <p:cNvSpPr/>
              <p:nvPr/>
            </p:nvSpPr>
            <p:spPr>
              <a:xfrm>
                <a:off x="3494375" y="2387900"/>
                <a:ext cx="32725" cy="46225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849" extrusionOk="0">
                    <a:moveTo>
                      <a:pt x="693" y="1"/>
                    </a:moveTo>
                    <a:lnTo>
                      <a:pt x="578" y="39"/>
                    </a:lnTo>
                    <a:lnTo>
                      <a:pt x="424" y="78"/>
                    </a:lnTo>
                    <a:lnTo>
                      <a:pt x="308" y="155"/>
                    </a:lnTo>
                    <a:lnTo>
                      <a:pt x="231" y="270"/>
                    </a:lnTo>
                    <a:lnTo>
                      <a:pt x="154" y="386"/>
                    </a:lnTo>
                    <a:lnTo>
                      <a:pt x="77" y="540"/>
                    </a:lnTo>
                    <a:lnTo>
                      <a:pt x="39" y="694"/>
                    </a:lnTo>
                    <a:lnTo>
                      <a:pt x="0" y="886"/>
                    </a:lnTo>
                    <a:lnTo>
                      <a:pt x="0" y="1079"/>
                    </a:lnTo>
                    <a:lnTo>
                      <a:pt x="39" y="1271"/>
                    </a:lnTo>
                    <a:lnTo>
                      <a:pt x="77" y="1425"/>
                    </a:lnTo>
                    <a:lnTo>
                      <a:pt x="154" y="1541"/>
                    </a:lnTo>
                    <a:lnTo>
                      <a:pt x="231" y="1656"/>
                    </a:lnTo>
                    <a:lnTo>
                      <a:pt x="347" y="1771"/>
                    </a:lnTo>
                    <a:lnTo>
                      <a:pt x="462" y="1810"/>
                    </a:lnTo>
                    <a:lnTo>
                      <a:pt x="578" y="1848"/>
                    </a:lnTo>
                    <a:lnTo>
                      <a:pt x="732" y="1848"/>
                    </a:lnTo>
                    <a:lnTo>
                      <a:pt x="847" y="1771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155" y="1464"/>
                    </a:lnTo>
                    <a:lnTo>
                      <a:pt x="1232" y="1310"/>
                    </a:lnTo>
                    <a:lnTo>
                      <a:pt x="1270" y="1156"/>
                    </a:lnTo>
                    <a:lnTo>
                      <a:pt x="1309" y="963"/>
                    </a:lnTo>
                    <a:lnTo>
                      <a:pt x="1309" y="771"/>
                    </a:lnTo>
                    <a:lnTo>
                      <a:pt x="1270" y="617"/>
                    </a:lnTo>
                    <a:lnTo>
                      <a:pt x="1232" y="463"/>
                    </a:lnTo>
                    <a:lnTo>
                      <a:pt x="1155" y="309"/>
                    </a:lnTo>
                    <a:lnTo>
                      <a:pt x="1040" y="193"/>
                    </a:lnTo>
                    <a:lnTo>
                      <a:pt x="963" y="116"/>
                    </a:lnTo>
                    <a:lnTo>
                      <a:pt x="847" y="39"/>
                    </a:lnTo>
                    <a:lnTo>
                      <a:pt x="69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6"/>
              <p:cNvSpPr/>
              <p:nvPr/>
            </p:nvSpPr>
            <p:spPr>
              <a:xfrm>
                <a:off x="3517475" y="2367700"/>
                <a:ext cx="2887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002" extrusionOk="0">
                    <a:moveTo>
                      <a:pt x="39" y="1"/>
                    </a:moveTo>
                    <a:lnTo>
                      <a:pt x="0" y="78"/>
                    </a:lnTo>
                    <a:lnTo>
                      <a:pt x="39" y="116"/>
                    </a:lnTo>
                    <a:lnTo>
                      <a:pt x="77" y="155"/>
                    </a:lnTo>
                    <a:lnTo>
                      <a:pt x="269" y="155"/>
                    </a:lnTo>
                    <a:lnTo>
                      <a:pt x="423" y="193"/>
                    </a:lnTo>
                    <a:lnTo>
                      <a:pt x="616" y="270"/>
                    </a:lnTo>
                    <a:lnTo>
                      <a:pt x="731" y="386"/>
                    </a:lnTo>
                    <a:lnTo>
                      <a:pt x="885" y="501"/>
                    </a:lnTo>
                    <a:lnTo>
                      <a:pt x="1001" y="655"/>
                    </a:lnTo>
                    <a:lnTo>
                      <a:pt x="1078" y="809"/>
                    </a:lnTo>
                    <a:lnTo>
                      <a:pt x="1116" y="1001"/>
                    </a:lnTo>
                    <a:lnTo>
                      <a:pt x="1155" y="1001"/>
                    </a:lnTo>
                    <a:lnTo>
                      <a:pt x="1116" y="770"/>
                    </a:lnTo>
                    <a:lnTo>
                      <a:pt x="1078" y="616"/>
                    </a:lnTo>
                    <a:lnTo>
                      <a:pt x="962" y="424"/>
                    </a:lnTo>
                    <a:lnTo>
                      <a:pt x="847" y="270"/>
                    </a:lnTo>
                    <a:lnTo>
                      <a:pt x="654" y="155"/>
                    </a:lnTo>
                    <a:lnTo>
                      <a:pt x="500" y="78"/>
                    </a:lnTo>
                    <a:lnTo>
                      <a:pt x="3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6"/>
              <p:cNvSpPr/>
              <p:nvPr/>
            </p:nvSpPr>
            <p:spPr>
              <a:xfrm>
                <a:off x="3358700" y="2367700"/>
                <a:ext cx="33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810" extrusionOk="0">
                    <a:moveTo>
                      <a:pt x="655" y="1"/>
                    </a:moveTo>
                    <a:lnTo>
                      <a:pt x="501" y="78"/>
                    </a:lnTo>
                    <a:lnTo>
                      <a:pt x="385" y="155"/>
                    </a:lnTo>
                    <a:lnTo>
                      <a:pt x="270" y="270"/>
                    </a:lnTo>
                    <a:lnTo>
                      <a:pt x="193" y="386"/>
                    </a:lnTo>
                    <a:lnTo>
                      <a:pt x="116" y="539"/>
                    </a:lnTo>
                    <a:lnTo>
                      <a:pt x="39" y="732"/>
                    </a:lnTo>
                    <a:lnTo>
                      <a:pt x="0" y="924"/>
                    </a:lnTo>
                    <a:lnTo>
                      <a:pt x="0" y="1078"/>
                    </a:lnTo>
                    <a:lnTo>
                      <a:pt x="39" y="1271"/>
                    </a:lnTo>
                    <a:lnTo>
                      <a:pt x="77" y="1425"/>
                    </a:lnTo>
                    <a:lnTo>
                      <a:pt x="154" y="1540"/>
                    </a:lnTo>
                    <a:lnTo>
                      <a:pt x="231" y="1656"/>
                    </a:lnTo>
                    <a:lnTo>
                      <a:pt x="347" y="1733"/>
                    </a:lnTo>
                    <a:lnTo>
                      <a:pt x="462" y="1771"/>
                    </a:lnTo>
                    <a:lnTo>
                      <a:pt x="578" y="1810"/>
                    </a:lnTo>
                    <a:lnTo>
                      <a:pt x="731" y="1771"/>
                    </a:lnTo>
                    <a:lnTo>
                      <a:pt x="847" y="1733"/>
                    </a:lnTo>
                    <a:lnTo>
                      <a:pt x="962" y="1656"/>
                    </a:lnTo>
                    <a:lnTo>
                      <a:pt x="1078" y="1540"/>
                    </a:lnTo>
                    <a:lnTo>
                      <a:pt x="1155" y="1386"/>
                    </a:lnTo>
                    <a:lnTo>
                      <a:pt x="1270" y="1232"/>
                    </a:lnTo>
                    <a:lnTo>
                      <a:pt x="1309" y="1078"/>
                    </a:lnTo>
                    <a:lnTo>
                      <a:pt x="1347" y="886"/>
                    </a:lnTo>
                    <a:lnTo>
                      <a:pt x="1347" y="693"/>
                    </a:lnTo>
                    <a:lnTo>
                      <a:pt x="1347" y="539"/>
                    </a:lnTo>
                    <a:lnTo>
                      <a:pt x="1270" y="386"/>
                    </a:lnTo>
                    <a:lnTo>
                      <a:pt x="1232" y="270"/>
                    </a:lnTo>
                    <a:lnTo>
                      <a:pt x="1155" y="155"/>
                    </a:lnTo>
                    <a:lnTo>
                      <a:pt x="1039" y="78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6"/>
              <p:cNvSpPr/>
              <p:nvPr/>
            </p:nvSpPr>
            <p:spPr>
              <a:xfrm>
                <a:off x="3347150" y="2344600"/>
                <a:ext cx="346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694" extrusionOk="0">
                    <a:moveTo>
                      <a:pt x="924" y="1"/>
                    </a:moveTo>
                    <a:lnTo>
                      <a:pt x="732" y="39"/>
                    </a:lnTo>
                    <a:lnTo>
                      <a:pt x="539" y="78"/>
                    </a:lnTo>
                    <a:lnTo>
                      <a:pt x="347" y="193"/>
                    </a:lnTo>
                    <a:lnTo>
                      <a:pt x="193" y="347"/>
                    </a:lnTo>
                    <a:lnTo>
                      <a:pt x="77" y="501"/>
                    </a:lnTo>
                    <a:lnTo>
                      <a:pt x="0" y="655"/>
                    </a:lnTo>
                    <a:lnTo>
                      <a:pt x="0" y="694"/>
                    </a:lnTo>
                    <a:lnTo>
                      <a:pt x="39" y="694"/>
                    </a:lnTo>
                    <a:lnTo>
                      <a:pt x="154" y="540"/>
                    </a:lnTo>
                    <a:lnTo>
                      <a:pt x="270" y="386"/>
                    </a:lnTo>
                    <a:lnTo>
                      <a:pt x="424" y="309"/>
                    </a:lnTo>
                    <a:lnTo>
                      <a:pt x="578" y="232"/>
                    </a:lnTo>
                    <a:lnTo>
                      <a:pt x="770" y="155"/>
                    </a:lnTo>
                    <a:lnTo>
                      <a:pt x="1117" y="155"/>
                    </a:lnTo>
                    <a:lnTo>
                      <a:pt x="1270" y="193"/>
                    </a:lnTo>
                    <a:lnTo>
                      <a:pt x="1347" y="193"/>
                    </a:lnTo>
                    <a:lnTo>
                      <a:pt x="1386" y="116"/>
                    </a:lnTo>
                    <a:lnTo>
                      <a:pt x="1386" y="78"/>
                    </a:lnTo>
                    <a:lnTo>
                      <a:pt x="1309" y="39"/>
                    </a:lnTo>
                    <a:lnTo>
                      <a:pt x="11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6"/>
              <p:cNvSpPr/>
              <p:nvPr/>
            </p:nvSpPr>
            <p:spPr>
              <a:xfrm>
                <a:off x="3140250" y="2752600"/>
                <a:ext cx="92400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6236" extrusionOk="0">
                    <a:moveTo>
                      <a:pt x="1502" y="1"/>
                    </a:moveTo>
                    <a:lnTo>
                      <a:pt x="1310" y="39"/>
                    </a:lnTo>
                    <a:lnTo>
                      <a:pt x="1079" y="78"/>
                    </a:lnTo>
                    <a:lnTo>
                      <a:pt x="809" y="155"/>
                    </a:lnTo>
                    <a:lnTo>
                      <a:pt x="540" y="309"/>
                    </a:lnTo>
                    <a:lnTo>
                      <a:pt x="270" y="501"/>
                    </a:lnTo>
                    <a:lnTo>
                      <a:pt x="78" y="770"/>
                    </a:lnTo>
                    <a:lnTo>
                      <a:pt x="1" y="924"/>
                    </a:lnTo>
                    <a:lnTo>
                      <a:pt x="1" y="1040"/>
                    </a:lnTo>
                    <a:lnTo>
                      <a:pt x="1" y="1194"/>
                    </a:lnTo>
                    <a:lnTo>
                      <a:pt x="39" y="1348"/>
                    </a:lnTo>
                    <a:lnTo>
                      <a:pt x="193" y="1617"/>
                    </a:lnTo>
                    <a:lnTo>
                      <a:pt x="386" y="1848"/>
                    </a:lnTo>
                    <a:lnTo>
                      <a:pt x="617" y="2041"/>
                    </a:lnTo>
                    <a:lnTo>
                      <a:pt x="848" y="2195"/>
                    </a:lnTo>
                    <a:lnTo>
                      <a:pt x="1031" y="2316"/>
                    </a:lnTo>
                    <a:lnTo>
                      <a:pt x="1031" y="2316"/>
                    </a:lnTo>
                    <a:lnTo>
                      <a:pt x="925" y="2387"/>
                    </a:lnTo>
                    <a:lnTo>
                      <a:pt x="886" y="2425"/>
                    </a:lnTo>
                    <a:lnTo>
                      <a:pt x="809" y="2541"/>
                    </a:lnTo>
                    <a:lnTo>
                      <a:pt x="771" y="2695"/>
                    </a:lnTo>
                    <a:lnTo>
                      <a:pt x="694" y="2926"/>
                    </a:lnTo>
                    <a:lnTo>
                      <a:pt x="694" y="3157"/>
                    </a:lnTo>
                    <a:lnTo>
                      <a:pt x="732" y="3349"/>
                    </a:lnTo>
                    <a:lnTo>
                      <a:pt x="809" y="3542"/>
                    </a:lnTo>
                    <a:lnTo>
                      <a:pt x="925" y="3657"/>
                    </a:lnTo>
                    <a:lnTo>
                      <a:pt x="1194" y="3850"/>
                    </a:lnTo>
                    <a:lnTo>
                      <a:pt x="1310" y="3927"/>
                    </a:lnTo>
                    <a:lnTo>
                      <a:pt x="1271" y="3927"/>
                    </a:lnTo>
                    <a:lnTo>
                      <a:pt x="1156" y="4042"/>
                    </a:lnTo>
                    <a:lnTo>
                      <a:pt x="1079" y="4234"/>
                    </a:lnTo>
                    <a:lnTo>
                      <a:pt x="1040" y="4581"/>
                    </a:lnTo>
                    <a:lnTo>
                      <a:pt x="1079" y="4773"/>
                    </a:lnTo>
                    <a:lnTo>
                      <a:pt x="1156" y="4966"/>
                    </a:lnTo>
                    <a:lnTo>
                      <a:pt x="1271" y="5081"/>
                    </a:lnTo>
                    <a:lnTo>
                      <a:pt x="1387" y="5235"/>
                    </a:lnTo>
                    <a:lnTo>
                      <a:pt x="1618" y="5389"/>
                    </a:lnTo>
                    <a:lnTo>
                      <a:pt x="1733" y="5428"/>
                    </a:lnTo>
                    <a:lnTo>
                      <a:pt x="1848" y="5620"/>
                    </a:lnTo>
                    <a:lnTo>
                      <a:pt x="2002" y="5774"/>
                    </a:lnTo>
                    <a:lnTo>
                      <a:pt x="2156" y="5928"/>
                    </a:lnTo>
                    <a:lnTo>
                      <a:pt x="2387" y="6082"/>
                    </a:lnTo>
                    <a:lnTo>
                      <a:pt x="2657" y="6197"/>
                    </a:lnTo>
                    <a:lnTo>
                      <a:pt x="2811" y="6236"/>
                    </a:lnTo>
                    <a:lnTo>
                      <a:pt x="2926" y="6236"/>
                    </a:lnTo>
                    <a:lnTo>
                      <a:pt x="3119" y="6197"/>
                    </a:lnTo>
                    <a:lnTo>
                      <a:pt x="3273" y="6159"/>
                    </a:lnTo>
                    <a:lnTo>
                      <a:pt x="3427" y="6082"/>
                    </a:lnTo>
                    <a:lnTo>
                      <a:pt x="3542" y="6044"/>
                    </a:lnTo>
                    <a:lnTo>
                      <a:pt x="3619" y="5928"/>
                    </a:lnTo>
                    <a:lnTo>
                      <a:pt x="3657" y="5851"/>
                    </a:lnTo>
                    <a:lnTo>
                      <a:pt x="3696" y="5774"/>
                    </a:lnTo>
                    <a:lnTo>
                      <a:pt x="3696" y="5659"/>
                    </a:lnTo>
                    <a:lnTo>
                      <a:pt x="3657" y="5466"/>
                    </a:lnTo>
                    <a:lnTo>
                      <a:pt x="3542" y="5312"/>
                    </a:lnTo>
                    <a:lnTo>
                      <a:pt x="3465" y="5158"/>
                    </a:lnTo>
                    <a:lnTo>
                      <a:pt x="3311" y="5004"/>
                    </a:lnTo>
                    <a:lnTo>
                      <a:pt x="3388" y="5004"/>
                    </a:lnTo>
                    <a:lnTo>
                      <a:pt x="3504" y="4927"/>
                    </a:lnTo>
                    <a:lnTo>
                      <a:pt x="3542" y="4850"/>
                    </a:lnTo>
                    <a:lnTo>
                      <a:pt x="3619" y="4735"/>
                    </a:lnTo>
                    <a:lnTo>
                      <a:pt x="3657" y="4619"/>
                    </a:lnTo>
                    <a:lnTo>
                      <a:pt x="3657" y="4427"/>
                    </a:lnTo>
                    <a:lnTo>
                      <a:pt x="3619" y="4273"/>
                    </a:lnTo>
                    <a:lnTo>
                      <a:pt x="3581" y="4119"/>
                    </a:lnTo>
                    <a:lnTo>
                      <a:pt x="3504" y="4042"/>
                    </a:lnTo>
                    <a:lnTo>
                      <a:pt x="3388" y="3965"/>
                    </a:lnTo>
                    <a:lnTo>
                      <a:pt x="3234" y="3888"/>
                    </a:lnTo>
                    <a:lnTo>
                      <a:pt x="3157" y="3850"/>
                    </a:lnTo>
                    <a:lnTo>
                      <a:pt x="3196" y="3850"/>
                    </a:lnTo>
                    <a:lnTo>
                      <a:pt x="3311" y="3773"/>
                    </a:lnTo>
                    <a:lnTo>
                      <a:pt x="3388" y="3696"/>
                    </a:lnTo>
                    <a:lnTo>
                      <a:pt x="3427" y="3580"/>
                    </a:lnTo>
                    <a:lnTo>
                      <a:pt x="3465" y="3465"/>
                    </a:lnTo>
                    <a:lnTo>
                      <a:pt x="3465" y="3272"/>
                    </a:lnTo>
                    <a:lnTo>
                      <a:pt x="3388" y="3080"/>
                    </a:lnTo>
                    <a:lnTo>
                      <a:pt x="3350" y="2964"/>
                    </a:lnTo>
                    <a:lnTo>
                      <a:pt x="3234" y="2849"/>
                    </a:lnTo>
                    <a:lnTo>
                      <a:pt x="3119" y="2772"/>
                    </a:lnTo>
                    <a:lnTo>
                      <a:pt x="2965" y="2733"/>
                    </a:lnTo>
                    <a:lnTo>
                      <a:pt x="2888" y="2695"/>
                    </a:lnTo>
                    <a:lnTo>
                      <a:pt x="2926" y="2695"/>
                    </a:lnTo>
                    <a:lnTo>
                      <a:pt x="3042" y="2618"/>
                    </a:lnTo>
                    <a:lnTo>
                      <a:pt x="3080" y="2541"/>
                    </a:lnTo>
                    <a:lnTo>
                      <a:pt x="3119" y="2387"/>
                    </a:lnTo>
                    <a:lnTo>
                      <a:pt x="3119" y="2195"/>
                    </a:lnTo>
                    <a:lnTo>
                      <a:pt x="3119" y="1925"/>
                    </a:lnTo>
                    <a:lnTo>
                      <a:pt x="3080" y="1810"/>
                    </a:lnTo>
                    <a:lnTo>
                      <a:pt x="3042" y="1694"/>
                    </a:lnTo>
                    <a:lnTo>
                      <a:pt x="2888" y="1463"/>
                    </a:lnTo>
                    <a:lnTo>
                      <a:pt x="2734" y="1271"/>
                    </a:lnTo>
                    <a:lnTo>
                      <a:pt x="2503" y="1155"/>
                    </a:lnTo>
                    <a:lnTo>
                      <a:pt x="2156" y="963"/>
                    </a:lnTo>
                    <a:lnTo>
                      <a:pt x="1964" y="924"/>
                    </a:lnTo>
                    <a:lnTo>
                      <a:pt x="1695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6"/>
              <p:cNvSpPr/>
              <p:nvPr/>
            </p:nvSpPr>
            <p:spPr>
              <a:xfrm>
                <a:off x="3168175" y="2770875"/>
                <a:ext cx="51975" cy="42375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695" extrusionOk="0">
                    <a:moveTo>
                      <a:pt x="39" y="1"/>
                    </a:moveTo>
                    <a:lnTo>
                      <a:pt x="0" y="39"/>
                    </a:lnTo>
                    <a:lnTo>
                      <a:pt x="39" y="78"/>
                    </a:lnTo>
                    <a:lnTo>
                      <a:pt x="424" y="155"/>
                    </a:lnTo>
                    <a:lnTo>
                      <a:pt x="808" y="232"/>
                    </a:lnTo>
                    <a:lnTo>
                      <a:pt x="1116" y="309"/>
                    </a:lnTo>
                    <a:lnTo>
                      <a:pt x="1463" y="501"/>
                    </a:lnTo>
                    <a:lnTo>
                      <a:pt x="1732" y="694"/>
                    </a:lnTo>
                    <a:lnTo>
                      <a:pt x="1848" y="848"/>
                    </a:lnTo>
                    <a:lnTo>
                      <a:pt x="1925" y="1002"/>
                    </a:lnTo>
                    <a:lnTo>
                      <a:pt x="2002" y="1156"/>
                    </a:lnTo>
                    <a:lnTo>
                      <a:pt x="2040" y="1310"/>
                    </a:lnTo>
                    <a:lnTo>
                      <a:pt x="2040" y="1502"/>
                    </a:lnTo>
                    <a:lnTo>
                      <a:pt x="2002" y="1694"/>
                    </a:lnTo>
                    <a:lnTo>
                      <a:pt x="2079" y="1541"/>
                    </a:lnTo>
                    <a:lnTo>
                      <a:pt x="2079" y="1387"/>
                    </a:lnTo>
                    <a:lnTo>
                      <a:pt x="2040" y="1194"/>
                    </a:lnTo>
                    <a:lnTo>
                      <a:pt x="2002" y="1040"/>
                    </a:lnTo>
                    <a:lnTo>
                      <a:pt x="1925" y="886"/>
                    </a:lnTo>
                    <a:lnTo>
                      <a:pt x="1848" y="732"/>
                    </a:lnTo>
                    <a:lnTo>
                      <a:pt x="1732" y="578"/>
                    </a:lnTo>
                    <a:lnTo>
                      <a:pt x="1578" y="463"/>
                    </a:lnTo>
                    <a:lnTo>
                      <a:pt x="1270" y="270"/>
                    </a:lnTo>
                    <a:lnTo>
                      <a:pt x="924" y="155"/>
                    </a:lnTo>
                    <a:lnTo>
                      <a:pt x="462" y="78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6"/>
              <p:cNvSpPr/>
              <p:nvPr/>
            </p:nvSpPr>
            <p:spPr>
              <a:xfrm>
                <a:off x="3141225" y="2788200"/>
                <a:ext cx="856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2311" extrusionOk="0">
                    <a:moveTo>
                      <a:pt x="39" y="1"/>
                    </a:moveTo>
                    <a:lnTo>
                      <a:pt x="0" y="39"/>
                    </a:lnTo>
                    <a:lnTo>
                      <a:pt x="116" y="232"/>
                    </a:lnTo>
                    <a:lnTo>
                      <a:pt x="308" y="424"/>
                    </a:lnTo>
                    <a:lnTo>
                      <a:pt x="501" y="578"/>
                    </a:lnTo>
                    <a:lnTo>
                      <a:pt x="693" y="694"/>
                    </a:lnTo>
                    <a:lnTo>
                      <a:pt x="963" y="848"/>
                    </a:lnTo>
                    <a:lnTo>
                      <a:pt x="1232" y="924"/>
                    </a:lnTo>
                    <a:lnTo>
                      <a:pt x="1809" y="1040"/>
                    </a:lnTo>
                    <a:lnTo>
                      <a:pt x="2387" y="1155"/>
                    </a:lnTo>
                    <a:lnTo>
                      <a:pt x="2695" y="1232"/>
                    </a:lnTo>
                    <a:lnTo>
                      <a:pt x="2964" y="1348"/>
                    </a:lnTo>
                    <a:lnTo>
                      <a:pt x="3157" y="1502"/>
                    </a:lnTo>
                    <a:lnTo>
                      <a:pt x="3311" y="1733"/>
                    </a:lnTo>
                    <a:lnTo>
                      <a:pt x="3388" y="1887"/>
                    </a:lnTo>
                    <a:lnTo>
                      <a:pt x="3388" y="2002"/>
                    </a:lnTo>
                    <a:lnTo>
                      <a:pt x="3388" y="2156"/>
                    </a:lnTo>
                    <a:lnTo>
                      <a:pt x="3349" y="2310"/>
                    </a:lnTo>
                    <a:lnTo>
                      <a:pt x="3388" y="2233"/>
                    </a:lnTo>
                    <a:lnTo>
                      <a:pt x="3426" y="2118"/>
                    </a:lnTo>
                    <a:lnTo>
                      <a:pt x="3426" y="1887"/>
                    </a:lnTo>
                    <a:lnTo>
                      <a:pt x="3388" y="1694"/>
                    </a:lnTo>
                    <a:lnTo>
                      <a:pt x="3272" y="1502"/>
                    </a:lnTo>
                    <a:lnTo>
                      <a:pt x="3118" y="1309"/>
                    </a:lnTo>
                    <a:lnTo>
                      <a:pt x="2887" y="1194"/>
                    </a:lnTo>
                    <a:lnTo>
                      <a:pt x="2656" y="1078"/>
                    </a:lnTo>
                    <a:lnTo>
                      <a:pt x="2387" y="1040"/>
                    </a:lnTo>
                    <a:lnTo>
                      <a:pt x="1694" y="924"/>
                    </a:lnTo>
                    <a:lnTo>
                      <a:pt x="1386" y="848"/>
                    </a:lnTo>
                    <a:lnTo>
                      <a:pt x="1040" y="771"/>
                    </a:lnTo>
                    <a:lnTo>
                      <a:pt x="770" y="617"/>
                    </a:lnTo>
                    <a:lnTo>
                      <a:pt x="501" y="463"/>
                    </a:lnTo>
                    <a:lnTo>
                      <a:pt x="270" y="232"/>
                    </a:lnTo>
                    <a:lnTo>
                      <a:pt x="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6"/>
              <p:cNvSpPr/>
              <p:nvPr/>
            </p:nvSpPr>
            <p:spPr>
              <a:xfrm>
                <a:off x="3157575" y="2835350"/>
                <a:ext cx="74125" cy="3947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579" extrusionOk="0">
                    <a:moveTo>
                      <a:pt x="1" y="1"/>
                    </a:moveTo>
                    <a:lnTo>
                      <a:pt x="1" y="39"/>
                    </a:lnTo>
                    <a:lnTo>
                      <a:pt x="78" y="193"/>
                    </a:lnTo>
                    <a:lnTo>
                      <a:pt x="193" y="347"/>
                    </a:lnTo>
                    <a:lnTo>
                      <a:pt x="347" y="424"/>
                    </a:lnTo>
                    <a:lnTo>
                      <a:pt x="540" y="540"/>
                    </a:lnTo>
                    <a:lnTo>
                      <a:pt x="771" y="578"/>
                    </a:lnTo>
                    <a:lnTo>
                      <a:pt x="1002" y="578"/>
                    </a:lnTo>
                    <a:lnTo>
                      <a:pt x="1425" y="540"/>
                    </a:lnTo>
                    <a:lnTo>
                      <a:pt x="1694" y="501"/>
                    </a:lnTo>
                    <a:lnTo>
                      <a:pt x="2002" y="540"/>
                    </a:lnTo>
                    <a:lnTo>
                      <a:pt x="2233" y="578"/>
                    </a:lnTo>
                    <a:lnTo>
                      <a:pt x="2503" y="655"/>
                    </a:lnTo>
                    <a:lnTo>
                      <a:pt x="2657" y="732"/>
                    </a:lnTo>
                    <a:lnTo>
                      <a:pt x="2772" y="809"/>
                    </a:lnTo>
                    <a:lnTo>
                      <a:pt x="2849" y="924"/>
                    </a:lnTo>
                    <a:lnTo>
                      <a:pt x="2888" y="1078"/>
                    </a:lnTo>
                    <a:lnTo>
                      <a:pt x="2888" y="1309"/>
                    </a:lnTo>
                    <a:lnTo>
                      <a:pt x="2811" y="1579"/>
                    </a:lnTo>
                    <a:lnTo>
                      <a:pt x="2849" y="1579"/>
                    </a:lnTo>
                    <a:lnTo>
                      <a:pt x="2926" y="1386"/>
                    </a:lnTo>
                    <a:lnTo>
                      <a:pt x="2964" y="1155"/>
                    </a:lnTo>
                    <a:lnTo>
                      <a:pt x="2926" y="963"/>
                    </a:lnTo>
                    <a:lnTo>
                      <a:pt x="2849" y="771"/>
                    </a:lnTo>
                    <a:lnTo>
                      <a:pt x="2657" y="617"/>
                    </a:lnTo>
                    <a:lnTo>
                      <a:pt x="2464" y="540"/>
                    </a:lnTo>
                    <a:lnTo>
                      <a:pt x="2233" y="463"/>
                    </a:lnTo>
                    <a:lnTo>
                      <a:pt x="2002" y="424"/>
                    </a:lnTo>
                    <a:lnTo>
                      <a:pt x="1463" y="424"/>
                    </a:lnTo>
                    <a:lnTo>
                      <a:pt x="1194" y="463"/>
                    </a:lnTo>
                    <a:lnTo>
                      <a:pt x="655" y="463"/>
                    </a:lnTo>
                    <a:lnTo>
                      <a:pt x="386" y="347"/>
                    </a:lnTo>
                    <a:lnTo>
                      <a:pt x="193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6"/>
              <p:cNvSpPr/>
              <p:nvPr/>
            </p:nvSpPr>
            <p:spPr>
              <a:xfrm>
                <a:off x="3171050" y="2876725"/>
                <a:ext cx="61600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1233" extrusionOk="0">
                    <a:moveTo>
                      <a:pt x="2079" y="1"/>
                    </a:moveTo>
                    <a:lnTo>
                      <a:pt x="1810" y="78"/>
                    </a:lnTo>
                    <a:lnTo>
                      <a:pt x="1502" y="193"/>
                    </a:lnTo>
                    <a:lnTo>
                      <a:pt x="1232" y="309"/>
                    </a:lnTo>
                    <a:lnTo>
                      <a:pt x="924" y="347"/>
                    </a:lnTo>
                    <a:lnTo>
                      <a:pt x="693" y="347"/>
                    </a:lnTo>
                    <a:lnTo>
                      <a:pt x="463" y="309"/>
                    </a:lnTo>
                    <a:lnTo>
                      <a:pt x="232" y="232"/>
                    </a:lnTo>
                    <a:lnTo>
                      <a:pt x="39" y="78"/>
                    </a:lnTo>
                    <a:lnTo>
                      <a:pt x="1" y="78"/>
                    </a:lnTo>
                    <a:lnTo>
                      <a:pt x="78" y="193"/>
                    </a:lnTo>
                    <a:lnTo>
                      <a:pt x="193" y="270"/>
                    </a:lnTo>
                    <a:lnTo>
                      <a:pt x="386" y="386"/>
                    </a:lnTo>
                    <a:lnTo>
                      <a:pt x="386" y="424"/>
                    </a:lnTo>
                    <a:lnTo>
                      <a:pt x="578" y="694"/>
                    </a:lnTo>
                    <a:lnTo>
                      <a:pt x="809" y="925"/>
                    </a:lnTo>
                    <a:lnTo>
                      <a:pt x="1117" y="1079"/>
                    </a:lnTo>
                    <a:lnTo>
                      <a:pt x="1425" y="1194"/>
                    </a:lnTo>
                    <a:lnTo>
                      <a:pt x="1733" y="1232"/>
                    </a:lnTo>
                    <a:lnTo>
                      <a:pt x="1887" y="1232"/>
                    </a:lnTo>
                    <a:lnTo>
                      <a:pt x="2041" y="1194"/>
                    </a:lnTo>
                    <a:lnTo>
                      <a:pt x="2310" y="1079"/>
                    </a:lnTo>
                    <a:lnTo>
                      <a:pt x="2387" y="1002"/>
                    </a:lnTo>
                    <a:lnTo>
                      <a:pt x="2464" y="886"/>
                    </a:lnTo>
                    <a:lnTo>
                      <a:pt x="2425" y="886"/>
                    </a:lnTo>
                    <a:lnTo>
                      <a:pt x="2349" y="1002"/>
                    </a:lnTo>
                    <a:lnTo>
                      <a:pt x="2233" y="1079"/>
                    </a:lnTo>
                    <a:lnTo>
                      <a:pt x="2079" y="1117"/>
                    </a:lnTo>
                    <a:lnTo>
                      <a:pt x="1925" y="1156"/>
                    </a:lnTo>
                    <a:lnTo>
                      <a:pt x="1617" y="1156"/>
                    </a:lnTo>
                    <a:lnTo>
                      <a:pt x="1309" y="1079"/>
                    </a:lnTo>
                    <a:lnTo>
                      <a:pt x="1040" y="963"/>
                    </a:lnTo>
                    <a:lnTo>
                      <a:pt x="809" y="809"/>
                    </a:lnTo>
                    <a:lnTo>
                      <a:pt x="616" y="617"/>
                    </a:lnTo>
                    <a:lnTo>
                      <a:pt x="463" y="386"/>
                    </a:lnTo>
                    <a:lnTo>
                      <a:pt x="655" y="463"/>
                    </a:lnTo>
                    <a:lnTo>
                      <a:pt x="847" y="463"/>
                    </a:lnTo>
                    <a:lnTo>
                      <a:pt x="1194" y="424"/>
                    </a:lnTo>
                    <a:lnTo>
                      <a:pt x="1502" y="309"/>
                    </a:lnTo>
                    <a:lnTo>
                      <a:pt x="2118" y="78"/>
                    </a:lnTo>
                    <a:lnTo>
                      <a:pt x="2118" y="39"/>
                    </a:lnTo>
                    <a:lnTo>
                      <a:pt x="21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6"/>
              <p:cNvSpPr/>
              <p:nvPr/>
            </p:nvSpPr>
            <p:spPr>
              <a:xfrm>
                <a:off x="3686825" y="2780500"/>
                <a:ext cx="327175" cy="179000"/>
              </a:xfrm>
              <a:custGeom>
                <a:avLst/>
                <a:gdLst/>
                <a:ahLst/>
                <a:cxnLst/>
                <a:rect l="l" t="t" r="r" b="b"/>
                <a:pathLst>
                  <a:path w="13087" h="7160" extrusionOk="0">
                    <a:moveTo>
                      <a:pt x="3426" y="1"/>
                    </a:moveTo>
                    <a:lnTo>
                      <a:pt x="3079" y="39"/>
                    </a:lnTo>
                    <a:lnTo>
                      <a:pt x="2656" y="116"/>
                    </a:lnTo>
                    <a:lnTo>
                      <a:pt x="2233" y="193"/>
                    </a:lnTo>
                    <a:lnTo>
                      <a:pt x="1424" y="424"/>
                    </a:lnTo>
                    <a:lnTo>
                      <a:pt x="1116" y="501"/>
                    </a:lnTo>
                    <a:lnTo>
                      <a:pt x="847" y="655"/>
                    </a:lnTo>
                    <a:lnTo>
                      <a:pt x="539" y="809"/>
                    </a:lnTo>
                    <a:lnTo>
                      <a:pt x="308" y="1002"/>
                    </a:lnTo>
                    <a:lnTo>
                      <a:pt x="154" y="1194"/>
                    </a:lnTo>
                    <a:lnTo>
                      <a:pt x="39" y="1425"/>
                    </a:lnTo>
                    <a:lnTo>
                      <a:pt x="0" y="1540"/>
                    </a:lnTo>
                    <a:lnTo>
                      <a:pt x="0" y="1656"/>
                    </a:lnTo>
                    <a:lnTo>
                      <a:pt x="39" y="1771"/>
                    </a:lnTo>
                    <a:lnTo>
                      <a:pt x="116" y="1887"/>
                    </a:lnTo>
                    <a:lnTo>
                      <a:pt x="231" y="1964"/>
                    </a:lnTo>
                    <a:lnTo>
                      <a:pt x="385" y="2002"/>
                    </a:lnTo>
                    <a:lnTo>
                      <a:pt x="539" y="2002"/>
                    </a:lnTo>
                    <a:lnTo>
                      <a:pt x="693" y="1964"/>
                    </a:lnTo>
                    <a:lnTo>
                      <a:pt x="1001" y="1848"/>
                    </a:lnTo>
                    <a:lnTo>
                      <a:pt x="1270" y="1733"/>
                    </a:lnTo>
                    <a:lnTo>
                      <a:pt x="1886" y="1579"/>
                    </a:lnTo>
                    <a:lnTo>
                      <a:pt x="2541" y="1463"/>
                    </a:lnTo>
                    <a:lnTo>
                      <a:pt x="2002" y="1579"/>
                    </a:lnTo>
                    <a:lnTo>
                      <a:pt x="1501" y="1733"/>
                    </a:lnTo>
                    <a:lnTo>
                      <a:pt x="1116" y="1848"/>
                    </a:lnTo>
                    <a:lnTo>
                      <a:pt x="770" y="2002"/>
                    </a:lnTo>
                    <a:lnTo>
                      <a:pt x="616" y="2079"/>
                    </a:lnTo>
                    <a:lnTo>
                      <a:pt x="462" y="2195"/>
                    </a:lnTo>
                    <a:lnTo>
                      <a:pt x="347" y="2349"/>
                    </a:lnTo>
                    <a:lnTo>
                      <a:pt x="270" y="2541"/>
                    </a:lnTo>
                    <a:lnTo>
                      <a:pt x="231" y="2695"/>
                    </a:lnTo>
                    <a:lnTo>
                      <a:pt x="231" y="2888"/>
                    </a:lnTo>
                    <a:lnTo>
                      <a:pt x="270" y="3003"/>
                    </a:lnTo>
                    <a:lnTo>
                      <a:pt x="347" y="3157"/>
                    </a:lnTo>
                    <a:lnTo>
                      <a:pt x="462" y="3234"/>
                    </a:lnTo>
                    <a:lnTo>
                      <a:pt x="578" y="3311"/>
                    </a:lnTo>
                    <a:lnTo>
                      <a:pt x="732" y="3388"/>
                    </a:lnTo>
                    <a:lnTo>
                      <a:pt x="886" y="3426"/>
                    </a:lnTo>
                    <a:lnTo>
                      <a:pt x="1116" y="3388"/>
                    </a:lnTo>
                    <a:lnTo>
                      <a:pt x="1347" y="3349"/>
                    </a:lnTo>
                    <a:lnTo>
                      <a:pt x="1771" y="3195"/>
                    </a:lnTo>
                    <a:lnTo>
                      <a:pt x="1463" y="3388"/>
                    </a:lnTo>
                    <a:lnTo>
                      <a:pt x="1347" y="3503"/>
                    </a:lnTo>
                    <a:lnTo>
                      <a:pt x="1232" y="3619"/>
                    </a:lnTo>
                    <a:lnTo>
                      <a:pt x="1155" y="3734"/>
                    </a:lnTo>
                    <a:lnTo>
                      <a:pt x="1116" y="3888"/>
                    </a:lnTo>
                    <a:lnTo>
                      <a:pt x="1078" y="4004"/>
                    </a:lnTo>
                    <a:lnTo>
                      <a:pt x="1116" y="4158"/>
                    </a:lnTo>
                    <a:lnTo>
                      <a:pt x="1155" y="4273"/>
                    </a:lnTo>
                    <a:lnTo>
                      <a:pt x="1232" y="4389"/>
                    </a:lnTo>
                    <a:lnTo>
                      <a:pt x="1347" y="4466"/>
                    </a:lnTo>
                    <a:lnTo>
                      <a:pt x="1501" y="4504"/>
                    </a:lnTo>
                    <a:lnTo>
                      <a:pt x="1732" y="4581"/>
                    </a:lnTo>
                    <a:lnTo>
                      <a:pt x="2002" y="4581"/>
                    </a:lnTo>
                    <a:lnTo>
                      <a:pt x="2002" y="4735"/>
                    </a:lnTo>
                    <a:lnTo>
                      <a:pt x="2040" y="4889"/>
                    </a:lnTo>
                    <a:lnTo>
                      <a:pt x="2117" y="5005"/>
                    </a:lnTo>
                    <a:lnTo>
                      <a:pt x="2233" y="5120"/>
                    </a:lnTo>
                    <a:lnTo>
                      <a:pt x="2387" y="5197"/>
                    </a:lnTo>
                    <a:lnTo>
                      <a:pt x="2502" y="5274"/>
                    </a:lnTo>
                    <a:lnTo>
                      <a:pt x="2810" y="5351"/>
                    </a:lnTo>
                    <a:lnTo>
                      <a:pt x="3233" y="5389"/>
                    </a:lnTo>
                    <a:lnTo>
                      <a:pt x="3618" y="5389"/>
                    </a:lnTo>
                    <a:lnTo>
                      <a:pt x="4388" y="5274"/>
                    </a:lnTo>
                    <a:lnTo>
                      <a:pt x="4812" y="5235"/>
                    </a:lnTo>
                    <a:lnTo>
                      <a:pt x="5235" y="5235"/>
                    </a:lnTo>
                    <a:lnTo>
                      <a:pt x="5658" y="5312"/>
                    </a:lnTo>
                    <a:lnTo>
                      <a:pt x="6082" y="5428"/>
                    </a:lnTo>
                    <a:lnTo>
                      <a:pt x="6390" y="5543"/>
                    </a:lnTo>
                    <a:lnTo>
                      <a:pt x="6698" y="5620"/>
                    </a:lnTo>
                    <a:lnTo>
                      <a:pt x="7005" y="5697"/>
                    </a:lnTo>
                    <a:lnTo>
                      <a:pt x="7352" y="5659"/>
                    </a:lnTo>
                    <a:lnTo>
                      <a:pt x="7621" y="5582"/>
                    </a:lnTo>
                    <a:lnTo>
                      <a:pt x="8006" y="5928"/>
                    </a:lnTo>
                    <a:lnTo>
                      <a:pt x="8430" y="6236"/>
                    </a:lnTo>
                    <a:lnTo>
                      <a:pt x="8891" y="6544"/>
                    </a:lnTo>
                    <a:lnTo>
                      <a:pt x="9353" y="6775"/>
                    </a:lnTo>
                    <a:lnTo>
                      <a:pt x="9854" y="7006"/>
                    </a:lnTo>
                    <a:lnTo>
                      <a:pt x="10354" y="7121"/>
                    </a:lnTo>
                    <a:lnTo>
                      <a:pt x="10893" y="7160"/>
                    </a:lnTo>
                    <a:lnTo>
                      <a:pt x="11162" y="7160"/>
                    </a:lnTo>
                    <a:lnTo>
                      <a:pt x="11393" y="7121"/>
                    </a:lnTo>
                    <a:lnTo>
                      <a:pt x="11778" y="7006"/>
                    </a:lnTo>
                    <a:lnTo>
                      <a:pt x="12125" y="6852"/>
                    </a:lnTo>
                    <a:lnTo>
                      <a:pt x="12433" y="6621"/>
                    </a:lnTo>
                    <a:lnTo>
                      <a:pt x="12702" y="6352"/>
                    </a:lnTo>
                    <a:lnTo>
                      <a:pt x="12933" y="6005"/>
                    </a:lnTo>
                    <a:lnTo>
                      <a:pt x="13048" y="5659"/>
                    </a:lnTo>
                    <a:lnTo>
                      <a:pt x="13087" y="5312"/>
                    </a:lnTo>
                    <a:lnTo>
                      <a:pt x="13048" y="4889"/>
                    </a:lnTo>
                    <a:lnTo>
                      <a:pt x="12933" y="4466"/>
                    </a:lnTo>
                    <a:lnTo>
                      <a:pt x="12817" y="4004"/>
                    </a:lnTo>
                    <a:lnTo>
                      <a:pt x="12471" y="3118"/>
                    </a:lnTo>
                    <a:lnTo>
                      <a:pt x="12048" y="2272"/>
                    </a:lnTo>
                    <a:lnTo>
                      <a:pt x="11586" y="1502"/>
                    </a:lnTo>
                    <a:lnTo>
                      <a:pt x="11008" y="732"/>
                    </a:lnTo>
                    <a:lnTo>
                      <a:pt x="10777" y="424"/>
                    </a:lnTo>
                    <a:lnTo>
                      <a:pt x="10624" y="309"/>
                    </a:lnTo>
                    <a:lnTo>
                      <a:pt x="10470" y="193"/>
                    </a:lnTo>
                    <a:lnTo>
                      <a:pt x="10277" y="155"/>
                    </a:lnTo>
                    <a:lnTo>
                      <a:pt x="10046" y="155"/>
                    </a:lnTo>
                    <a:lnTo>
                      <a:pt x="9623" y="193"/>
                    </a:lnTo>
                    <a:lnTo>
                      <a:pt x="9238" y="270"/>
                    </a:lnTo>
                    <a:lnTo>
                      <a:pt x="8815" y="386"/>
                    </a:lnTo>
                    <a:lnTo>
                      <a:pt x="8430" y="617"/>
                    </a:lnTo>
                    <a:lnTo>
                      <a:pt x="8083" y="848"/>
                    </a:lnTo>
                    <a:lnTo>
                      <a:pt x="7775" y="1117"/>
                    </a:lnTo>
                    <a:lnTo>
                      <a:pt x="7621" y="1271"/>
                    </a:lnTo>
                    <a:lnTo>
                      <a:pt x="7506" y="1425"/>
                    </a:lnTo>
                    <a:lnTo>
                      <a:pt x="7467" y="1617"/>
                    </a:lnTo>
                    <a:lnTo>
                      <a:pt x="7467" y="1771"/>
                    </a:lnTo>
                    <a:lnTo>
                      <a:pt x="7467" y="1925"/>
                    </a:lnTo>
                    <a:lnTo>
                      <a:pt x="7544" y="2079"/>
                    </a:lnTo>
                    <a:lnTo>
                      <a:pt x="7236" y="1733"/>
                    </a:lnTo>
                    <a:lnTo>
                      <a:pt x="6967" y="1425"/>
                    </a:lnTo>
                    <a:lnTo>
                      <a:pt x="6659" y="1156"/>
                    </a:lnTo>
                    <a:lnTo>
                      <a:pt x="6313" y="886"/>
                    </a:lnTo>
                    <a:lnTo>
                      <a:pt x="5966" y="655"/>
                    </a:lnTo>
                    <a:lnTo>
                      <a:pt x="5620" y="501"/>
                    </a:lnTo>
                    <a:lnTo>
                      <a:pt x="5273" y="309"/>
                    </a:lnTo>
                    <a:lnTo>
                      <a:pt x="4927" y="193"/>
                    </a:lnTo>
                    <a:lnTo>
                      <a:pt x="4581" y="116"/>
                    </a:lnTo>
                    <a:lnTo>
                      <a:pt x="4196" y="39"/>
                    </a:lnTo>
                    <a:lnTo>
                      <a:pt x="3811" y="1"/>
                    </a:lnTo>
                    <a:close/>
                  </a:path>
                </a:pathLst>
              </a:custGeom>
              <a:solidFill>
                <a:srgbClr val="FCB3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6"/>
              <p:cNvSpPr/>
              <p:nvPr/>
            </p:nvSpPr>
            <p:spPr>
              <a:xfrm>
                <a:off x="3713775" y="2779550"/>
                <a:ext cx="24442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9777" h="3042" extrusionOk="0">
                    <a:moveTo>
                      <a:pt x="2155" y="0"/>
                    </a:moveTo>
                    <a:lnTo>
                      <a:pt x="1771" y="39"/>
                    </a:lnTo>
                    <a:lnTo>
                      <a:pt x="1309" y="154"/>
                    </a:lnTo>
                    <a:lnTo>
                      <a:pt x="885" y="270"/>
                    </a:lnTo>
                    <a:lnTo>
                      <a:pt x="0" y="578"/>
                    </a:lnTo>
                    <a:lnTo>
                      <a:pt x="38" y="616"/>
                    </a:lnTo>
                    <a:lnTo>
                      <a:pt x="1001" y="308"/>
                    </a:lnTo>
                    <a:lnTo>
                      <a:pt x="1463" y="193"/>
                    </a:lnTo>
                    <a:lnTo>
                      <a:pt x="1963" y="116"/>
                    </a:lnTo>
                    <a:lnTo>
                      <a:pt x="2386" y="77"/>
                    </a:lnTo>
                    <a:lnTo>
                      <a:pt x="2771" y="116"/>
                    </a:lnTo>
                    <a:lnTo>
                      <a:pt x="3195" y="154"/>
                    </a:lnTo>
                    <a:lnTo>
                      <a:pt x="3580" y="231"/>
                    </a:lnTo>
                    <a:lnTo>
                      <a:pt x="3964" y="347"/>
                    </a:lnTo>
                    <a:lnTo>
                      <a:pt x="4349" y="501"/>
                    </a:lnTo>
                    <a:lnTo>
                      <a:pt x="4696" y="693"/>
                    </a:lnTo>
                    <a:lnTo>
                      <a:pt x="5042" y="886"/>
                    </a:lnTo>
                    <a:lnTo>
                      <a:pt x="5581" y="1270"/>
                    </a:lnTo>
                    <a:lnTo>
                      <a:pt x="6043" y="1694"/>
                    </a:lnTo>
                    <a:lnTo>
                      <a:pt x="6081" y="1732"/>
                    </a:lnTo>
                    <a:lnTo>
                      <a:pt x="6081" y="1771"/>
                    </a:lnTo>
                    <a:lnTo>
                      <a:pt x="6197" y="1886"/>
                    </a:lnTo>
                    <a:lnTo>
                      <a:pt x="6697" y="2464"/>
                    </a:lnTo>
                    <a:lnTo>
                      <a:pt x="7159" y="3041"/>
                    </a:lnTo>
                    <a:lnTo>
                      <a:pt x="7198" y="3041"/>
                    </a:lnTo>
                    <a:lnTo>
                      <a:pt x="7005" y="2695"/>
                    </a:lnTo>
                    <a:lnTo>
                      <a:pt x="6774" y="2387"/>
                    </a:lnTo>
                    <a:lnTo>
                      <a:pt x="6543" y="2040"/>
                    </a:lnTo>
                    <a:lnTo>
                      <a:pt x="6274" y="1771"/>
                    </a:lnTo>
                    <a:lnTo>
                      <a:pt x="6928" y="1771"/>
                    </a:lnTo>
                    <a:lnTo>
                      <a:pt x="7352" y="1848"/>
                    </a:lnTo>
                    <a:lnTo>
                      <a:pt x="7813" y="1886"/>
                    </a:lnTo>
                    <a:lnTo>
                      <a:pt x="7852" y="1886"/>
                    </a:lnTo>
                    <a:lnTo>
                      <a:pt x="7813" y="1848"/>
                    </a:lnTo>
                    <a:lnTo>
                      <a:pt x="7390" y="1732"/>
                    </a:lnTo>
                    <a:lnTo>
                      <a:pt x="6967" y="1655"/>
                    </a:lnTo>
                    <a:lnTo>
                      <a:pt x="6505" y="1617"/>
                    </a:lnTo>
                    <a:lnTo>
                      <a:pt x="6274" y="1655"/>
                    </a:lnTo>
                    <a:lnTo>
                      <a:pt x="6197" y="1655"/>
                    </a:lnTo>
                    <a:lnTo>
                      <a:pt x="6197" y="1617"/>
                    </a:lnTo>
                    <a:lnTo>
                      <a:pt x="6235" y="1617"/>
                    </a:lnTo>
                    <a:lnTo>
                      <a:pt x="6235" y="1578"/>
                    </a:lnTo>
                    <a:lnTo>
                      <a:pt x="6274" y="1578"/>
                    </a:lnTo>
                    <a:lnTo>
                      <a:pt x="6582" y="1232"/>
                    </a:lnTo>
                    <a:lnTo>
                      <a:pt x="6967" y="963"/>
                    </a:lnTo>
                    <a:lnTo>
                      <a:pt x="7352" y="732"/>
                    </a:lnTo>
                    <a:lnTo>
                      <a:pt x="7775" y="578"/>
                    </a:lnTo>
                    <a:lnTo>
                      <a:pt x="8275" y="385"/>
                    </a:lnTo>
                    <a:lnTo>
                      <a:pt x="8776" y="270"/>
                    </a:lnTo>
                    <a:lnTo>
                      <a:pt x="9276" y="193"/>
                    </a:lnTo>
                    <a:lnTo>
                      <a:pt x="9776" y="154"/>
                    </a:lnTo>
                    <a:lnTo>
                      <a:pt x="9507" y="77"/>
                    </a:lnTo>
                    <a:lnTo>
                      <a:pt x="9238" y="77"/>
                    </a:lnTo>
                    <a:lnTo>
                      <a:pt x="8930" y="116"/>
                    </a:lnTo>
                    <a:lnTo>
                      <a:pt x="8660" y="193"/>
                    </a:lnTo>
                    <a:lnTo>
                      <a:pt x="8198" y="308"/>
                    </a:lnTo>
                    <a:lnTo>
                      <a:pt x="7698" y="462"/>
                    </a:lnTo>
                    <a:lnTo>
                      <a:pt x="7275" y="655"/>
                    </a:lnTo>
                    <a:lnTo>
                      <a:pt x="6851" y="886"/>
                    </a:lnTo>
                    <a:lnTo>
                      <a:pt x="6505" y="1155"/>
                    </a:lnTo>
                    <a:lnTo>
                      <a:pt x="6312" y="1309"/>
                    </a:lnTo>
                    <a:lnTo>
                      <a:pt x="6158" y="1501"/>
                    </a:lnTo>
                    <a:lnTo>
                      <a:pt x="6158" y="1540"/>
                    </a:lnTo>
                    <a:lnTo>
                      <a:pt x="6158" y="1578"/>
                    </a:lnTo>
                    <a:lnTo>
                      <a:pt x="6120" y="1617"/>
                    </a:lnTo>
                    <a:lnTo>
                      <a:pt x="5812" y="1347"/>
                    </a:lnTo>
                    <a:lnTo>
                      <a:pt x="5504" y="1078"/>
                    </a:lnTo>
                    <a:lnTo>
                      <a:pt x="5196" y="847"/>
                    </a:lnTo>
                    <a:lnTo>
                      <a:pt x="4850" y="655"/>
                    </a:lnTo>
                    <a:lnTo>
                      <a:pt x="4503" y="462"/>
                    </a:lnTo>
                    <a:lnTo>
                      <a:pt x="4118" y="308"/>
                    </a:lnTo>
                    <a:lnTo>
                      <a:pt x="3734" y="154"/>
                    </a:lnTo>
                    <a:lnTo>
                      <a:pt x="3349" y="77"/>
                    </a:lnTo>
                    <a:lnTo>
                      <a:pt x="296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6"/>
              <p:cNvSpPr/>
              <p:nvPr/>
            </p:nvSpPr>
            <p:spPr>
              <a:xfrm>
                <a:off x="3737825" y="2895025"/>
                <a:ext cx="274250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10970" h="2502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77" y="193"/>
                    </a:lnTo>
                    <a:lnTo>
                      <a:pt x="193" y="347"/>
                    </a:lnTo>
                    <a:lnTo>
                      <a:pt x="347" y="462"/>
                    </a:lnTo>
                    <a:lnTo>
                      <a:pt x="501" y="539"/>
                    </a:lnTo>
                    <a:lnTo>
                      <a:pt x="847" y="654"/>
                    </a:lnTo>
                    <a:lnTo>
                      <a:pt x="1193" y="693"/>
                    </a:lnTo>
                    <a:lnTo>
                      <a:pt x="1694" y="654"/>
                    </a:lnTo>
                    <a:lnTo>
                      <a:pt x="2233" y="616"/>
                    </a:lnTo>
                    <a:lnTo>
                      <a:pt x="2733" y="616"/>
                    </a:lnTo>
                    <a:lnTo>
                      <a:pt x="3233" y="654"/>
                    </a:lnTo>
                    <a:lnTo>
                      <a:pt x="3772" y="731"/>
                    </a:lnTo>
                    <a:lnTo>
                      <a:pt x="4273" y="885"/>
                    </a:lnTo>
                    <a:lnTo>
                      <a:pt x="4735" y="1039"/>
                    </a:lnTo>
                    <a:lnTo>
                      <a:pt x="4965" y="1078"/>
                    </a:lnTo>
                    <a:lnTo>
                      <a:pt x="5196" y="1116"/>
                    </a:lnTo>
                    <a:lnTo>
                      <a:pt x="5466" y="1078"/>
                    </a:lnTo>
                    <a:lnTo>
                      <a:pt x="5735" y="962"/>
                    </a:lnTo>
                    <a:lnTo>
                      <a:pt x="6043" y="1270"/>
                    </a:lnTo>
                    <a:lnTo>
                      <a:pt x="6351" y="1501"/>
                    </a:lnTo>
                    <a:lnTo>
                      <a:pt x="6659" y="1771"/>
                    </a:lnTo>
                    <a:lnTo>
                      <a:pt x="7005" y="1963"/>
                    </a:lnTo>
                    <a:lnTo>
                      <a:pt x="7390" y="2156"/>
                    </a:lnTo>
                    <a:lnTo>
                      <a:pt x="7737" y="2310"/>
                    </a:lnTo>
                    <a:lnTo>
                      <a:pt x="8122" y="2425"/>
                    </a:lnTo>
                    <a:lnTo>
                      <a:pt x="8545" y="2502"/>
                    </a:lnTo>
                    <a:lnTo>
                      <a:pt x="8891" y="2502"/>
                    </a:lnTo>
                    <a:lnTo>
                      <a:pt x="9238" y="2463"/>
                    </a:lnTo>
                    <a:lnTo>
                      <a:pt x="9584" y="2386"/>
                    </a:lnTo>
                    <a:lnTo>
                      <a:pt x="9892" y="2271"/>
                    </a:lnTo>
                    <a:lnTo>
                      <a:pt x="10239" y="2117"/>
                    </a:lnTo>
                    <a:lnTo>
                      <a:pt x="10508" y="1925"/>
                    </a:lnTo>
                    <a:lnTo>
                      <a:pt x="10739" y="1694"/>
                    </a:lnTo>
                    <a:lnTo>
                      <a:pt x="10970" y="1386"/>
                    </a:lnTo>
                    <a:lnTo>
                      <a:pt x="10931" y="1386"/>
                    </a:lnTo>
                    <a:lnTo>
                      <a:pt x="10700" y="1655"/>
                    </a:lnTo>
                    <a:lnTo>
                      <a:pt x="10431" y="1886"/>
                    </a:lnTo>
                    <a:lnTo>
                      <a:pt x="10162" y="2040"/>
                    </a:lnTo>
                    <a:lnTo>
                      <a:pt x="9854" y="2194"/>
                    </a:lnTo>
                    <a:lnTo>
                      <a:pt x="9507" y="2310"/>
                    </a:lnTo>
                    <a:lnTo>
                      <a:pt x="9161" y="2348"/>
                    </a:lnTo>
                    <a:lnTo>
                      <a:pt x="8814" y="2386"/>
                    </a:lnTo>
                    <a:lnTo>
                      <a:pt x="8468" y="2348"/>
                    </a:lnTo>
                    <a:lnTo>
                      <a:pt x="8083" y="2310"/>
                    </a:lnTo>
                    <a:lnTo>
                      <a:pt x="7737" y="2194"/>
                    </a:lnTo>
                    <a:lnTo>
                      <a:pt x="7390" y="2040"/>
                    </a:lnTo>
                    <a:lnTo>
                      <a:pt x="7044" y="1848"/>
                    </a:lnTo>
                    <a:lnTo>
                      <a:pt x="6736" y="1617"/>
                    </a:lnTo>
                    <a:lnTo>
                      <a:pt x="6428" y="1386"/>
                    </a:lnTo>
                    <a:lnTo>
                      <a:pt x="5851" y="885"/>
                    </a:lnTo>
                    <a:lnTo>
                      <a:pt x="5966" y="770"/>
                    </a:lnTo>
                    <a:lnTo>
                      <a:pt x="6082" y="616"/>
                    </a:lnTo>
                    <a:lnTo>
                      <a:pt x="6197" y="462"/>
                    </a:lnTo>
                    <a:lnTo>
                      <a:pt x="6274" y="308"/>
                    </a:lnTo>
                    <a:lnTo>
                      <a:pt x="6274" y="270"/>
                    </a:lnTo>
                    <a:lnTo>
                      <a:pt x="6236" y="270"/>
                    </a:lnTo>
                    <a:lnTo>
                      <a:pt x="6005" y="577"/>
                    </a:lnTo>
                    <a:lnTo>
                      <a:pt x="5851" y="731"/>
                    </a:lnTo>
                    <a:lnTo>
                      <a:pt x="5697" y="847"/>
                    </a:lnTo>
                    <a:lnTo>
                      <a:pt x="5504" y="924"/>
                    </a:lnTo>
                    <a:lnTo>
                      <a:pt x="5273" y="962"/>
                    </a:lnTo>
                    <a:lnTo>
                      <a:pt x="5042" y="962"/>
                    </a:lnTo>
                    <a:lnTo>
                      <a:pt x="4812" y="924"/>
                    </a:lnTo>
                    <a:lnTo>
                      <a:pt x="4388" y="808"/>
                    </a:lnTo>
                    <a:lnTo>
                      <a:pt x="4003" y="654"/>
                    </a:lnTo>
                    <a:lnTo>
                      <a:pt x="3580" y="577"/>
                    </a:lnTo>
                    <a:lnTo>
                      <a:pt x="3195" y="539"/>
                    </a:lnTo>
                    <a:lnTo>
                      <a:pt x="2772" y="500"/>
                    </a:lnTo>
                    <a:lnTo>
                      <a:pt x="2348" y="500"/>
                    </a:lnTo>
                    <a:lnTo>
                      <a:pt x="1463" y="577"/>
                    </a:lnTo>
                    <a:lnTo>
                      <a:pt x="1078" y="577"/>
                    </a:lnTo>
                    <a:lnTo>
                      <a:pt x="847" y="539"/>
                    </a:lnTo>
                    <a:lnTo>
                      <a:pt x="655" y="500"/>
                    </a:lnTo>
                    <a:lnTo>
                      <a:pt x="462" y="424"/>
                    </a:lnTo>
                    <a:lnTo>
                      <a:pt x="308" y="308"/>
                    </a:lnTo>
                    <a:lnTo>
                      <a:pt x="154" y="19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6"/>
              <p:cNvSpPr/>
              <p:nvPr/>
            </p:nvSpPr>
            <p:spPr>
              <a:xfrm>
                <a:off x="3713775" y="2874800"/>
                <a:ext cx="9815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733" extrusionOk="0">
                    <a:moveTo>
                      <a:pt x="77" y="1"/>
                    </a:moveTo>
                    <a:lnTo>
                      <a:pt x="38" y="39"/>
                    </a:lnTo>
                    <a:lnTo>
                      <a:pt x="0" y="116"/>
                    </a:lnTo>
                    <a:lnTo>
                      <a:pt x="0" y="193"/>
                    </a:lnTo>
                    <a:lnTo>
                      <a:pt x="38" y="347"/>
                    </a:lnTo>
                    <a:lnTo>
                      <a:pt x="154" y="501"/>
                    </a:lnTo>
                    <a:lnTo>
                      <a:pt x="269" y="617"/>
                    </a:lnTo>
                    <a:lnTo>
                      <a:pt x="500" y="694"/>
                    </a:lnTo>
                    <a:lnTo>
                      <a:pt x="770" y="732"/>
                    </a:lnTo>
                    <a:lnTo>
                      <a:pt x="1232" y="655"/>
                    </a:lnTo>
                    <a:lnTo>
                      <a:pt x="1925" y="578"/>
                    </a:lnTo>
                    <a:lnTo>
                      <a:pt x="2579" y="501"/>
                    </a:lnTo>
                    <a:lnTo>
                      <a:pt x="3887" y="424"/>
                    </a:lnTo>
                    <a:lnTo>
                      <a:pt x="3926" y="386"/>
                    </a:lnTo>
                    <a:lnTo>
                      <a:pt x="3887" y="386"/>
                    </a:lnTo>
                    <a:lnTo>
                      <a:pt x="3387" y="347"/>
                    </a:lnTo>
                    <a:lnTo>
                      <a:pt x="2848" y="386"/>
                    </a:lnTo>
                    <a:lnTo>
                      <a:pt x="1771" y="463"/>
                    </a:lnTo>
                    <a:lnTo>
                      <a:pt x="1270" y="540"/>
                    </a:lnTo>
                    <a:lnTo>
                      <a:pt x="770" y="617"/>
                    </a:lnTo>
                    <a:lnTo>
                      <a:pt x="500" y="578"/>
                    </a:lnTo>
                    <a:lnTo>
                      <a:pt x="385" y="540"/>
                    </a:lnTo>
                    <a:lnTo>
                      <a:pt x="269" y="463"/>
                    </a:lnTo>
                    <a:lnTo>
                      <a:pt x="192" y="386"/>
                    </a:lnTo>
                    <a:lnTo>
                      <a:pt x="115" y="270"/>
                    </a:lnTo>
                    <a:lnTo>
                      <a:pt x="115" y="39"/>
                    </a:lnTo>
                    <a:lnTo>
                      <a:pt x="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6"/>
              <p:cNvSpPr/>
              <p:nvPr/>
            </p:nvSpPr>
            <p:spPr>
              <a:xfrm>
                <a:off x="3693550" y="2837275"/>
                <a:ext cx="108775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1117" extrusionOk="0">
                    <a:moveTo>
                      <a:pt x="270" y="1"/>
                    </a:moveTo>
                    <a:lnTo>
                      <a:pt x="155" y="39"/>
                    </a:lnTo>
                    <a:lnTo>
                      <a:pt x="78" y="155"/>
                    </a:lnTo>
                    <a:lnTo>
                      <a:pt x="39" y="232"/>
                    </a:lnTo>
                    <a:lnTo>
                      <a:pt x="1" y="347"/>
                    </a:lnTo>
                    <a:lnTo>
                      <a:pt x="1" y="540"/>
                    </a:lnTo>
                    <a:lnTo>
                      <a:pt x="78" y="771"/>
                    </a:lnTo>
                    <a:lnTo>
                      <a:pt x="155" y="847"/>
                    </a:lnTo>
                    <a:lnTo>
                      <a:pt x="270" y="963"/>
                    </a:lnTo>
                    <a:lnTo>
                      <a:pt x="386" y="1040"/>
                    </a:lnTo>
                    <a:lnTo>
                      <a:pt x="501" y="1078"/>
                    </a:lnTo>
                    <a:lnTo>
                      <a:pt x="771" y="1117"/>
                    </a:lnTo>
                    <a:lnTo>
                      <a:pt x="1078" y="1117"/>
                    </a:lnTo>
                    <a:lnTo>
                      <a:pt x="1463" y="1001"/>
                    </a:lnTo>
                    <a:lnTo>
                      <a:pt x="1810" y="886"/>
                    </a:lnTo>
                    <a:lnTo>
                      <a:pt x="2618" y="694"/>
                    </a:lnTo>
                    <a:lnTo>
                      <a:pt x="3041" y="655"/>
                    </a:lnTo>
                    <a:lnTo>
                      <a:pt x="3465" y="578"/>
                    </a:lnTo>
                    <a:lnTo>
                      <a:pt x="4312" y="501"/>
                    </a:lnTo>
                    <a:lnTo>
                      <a:pt x="4350" y="501"/>
                    </a:lnTo>
                    <a:lnTo>
                      <a:pt x="4312" y="463"/>
                    </a:lnTo>
                    <a:lnTo>
                      <a:pt x="3657" y="463"/>
                    </a:lnTo>
                    <a:lnTo>
                      <a:pt x="3003" y="540"/>
                    </a:lnTo>
                    <a:lnTo>
                      <a:pt x="2387" y="655"/>
                    </a:lnTo>
                    <a:lnTo>
                      <a:pt x="1771" y="809"/>
                    </a:lnTo>
                    <a:lnTo>
                      <a:pt x="1463" y="886"/>
                    </a:lnTo>
                    <a:lnTo>
                      <a:pt x="1155" y="963"/>
                    </a:lnTo>
                    <a:lnTo>
                      <a:pt x="847" y="1001"/>
                    </a:lnTo>
                    <a:lnTo>
                      <a:pt x="655" y="1001"/>
                    </a:lnTo>
                    <a:lnTo>
                      <a:pt x="501" y="963"/>
                    </a:lnTo>
                    <a:lnTo>
                      <a:pt x="386" y="886"/>
                    </a:lnTo>
                    <a:lnTo>
                      <a:pt x="270" y="809"/>
                    </a:lnTo>
                    <a:lnTo>
                      <a:pt x="155" y="694"/>
                    </a:lnTo>
                    <a:lnTo>
                      <a:pt x="116" y="540"/>
                    </a:lnTo>
                    <a:lnTo>
                      <a:pt x="78" y="424"/>
                    </a:lnTo>
                    <a:lnTo>
                      <a:pt x="116" y="270"/>
                    </a:lnTo>
                    <a:lnTo>
                      <a:pt x="155" y="155"/>
                    </a:lnTo>
                    <a:lnTo>
                      <a:pt x="270" y="39"/>
                    </a:lnTo>
                    <a:lnTo>
                      <a:pt x="2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6"/>
              <p:cNvSpPr/>
              <p:nvPr/>
            </p:nvSpPr>
            <p:spPr>
              <a:xfrm>
                <a:off x="3686825" y="2809375"/>
                <a:ext cx="106825" cy="2120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848" extrusionOk="0">
                    <a:moveTo>
                      <a:pt x="3695" y="1"/>
                    </a:moveTo>
                    <a:lnTo>
                      <a:pt x="3156" y="39"/>
                    </a:lnTo>
                    <a:lnTo>
                      <a:pt x="2618" y="116"/>
                    </a:lnTo>
                    <a:lnTo>
                      <a:pt x="2079" y="231"/>
                    </a:lnTo>
                    <a:lnTo>
                      <a:pt x="1540" y="424"/>
                    </a:lnTo>
                    <a:lnTo>
                      <a:pt x="1001" y="655"/>
                    </a:lnTo>
                    <a:lnTo>
                      <a:pt x="732" y="732"/>
                    </a:lnTo>
                    <a:lnTo>
                      <a:pt x="578" y="732"/>
                    </a:lnTo>
                    <a:lnTo>
                      <a:pt x="462" y="693"/>
                    </a:lnTo>
                    <a:lnTo>
                      <a:pt x="308" y="655"/>
                    </a:lnTo>
                    <a:lnTo>
                      <a:pt x="193" y="539"/>
                    </a:lnTo>
                    <a:lnTo>
                      <a:pt x="116" y="424"/>
                    </a:lnTo>
                    <a:lnTo>
                      <a:pt x="116" y="270"/>
                    </a:lnTo>
                    <a:lnTo>
                      <a:pt x="77" y="231"/>
                    </a:lnTo>
                    <a:lnTo>
                      <a:pt x="39" y="231"/>
                    </a:lnTo>
                    <a:lnTo>
                      <a:pt x="0" y="270"/>
                    </a:lnTo>
                    <a:lnTo>
                      <a:pt x="0" y="385"/>
                    </a:lnTo>
                    <a:lnTo>
                      <a:pt x="39" y="501"/>
                    </a:lnTo>
                    <a:lnTo>
                      <a:pt x="154" y="655"/>
                    </a:lnTo>
                    <a:lnTo>
                      <a:pt x="308" y="770"/>
                    </a:lnTo>
                    <a:lnTo>
                      <a:pt x="501" y="847"/>
                    </a:lnTo>
                    <a:lnTo>
                      <a:pt x="770" y="847"/>
                    </a:lnTo>
                    <a:lnTo>
                      <a:pt x="1078" y="732"/>
                    </a:lnTo>
                    <a:lnTo>
                      <a:pt x="1578" y="539"/>
                    </a:lnTo>
                    <a:lnTo>
                      <a:pt x="2233" y="308"/>
                    </a:lnTo>
                    <a:lnTo>
                      <a:pt x="2887" y="154"/>
                    </a:lnTo>
                    <a:lnTo>
                      <a:pt x="3541" y="116"/>
                    </a:lnTo>
                    <a:lnTo>
                      <a:pt x="4234" y="77"/>
                    </a:lnTo>
                    <a:lnTo>
                      <a:pt x="4273" y="77"/>
                    </a:lnTo>
                    <a:lnTo>
                      <a:pt x="4234" y="39"/>
                    </a:lnTo>
                    <a:lnTo>
                      <a:pt x="369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6"/>
              <p:cNvSpPr/>
              <p:nvPr/>
            </p:nvSpPr>
            <p:spPr>
              <a:xfrm>
                <a:off x="3278825" y="2054000"/>
                <a:ext cx="263675" cy="192475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7699" extrusionOk="0">
                    <a:moveTo>
                      <a:pt x="7044" y="1"/>
                    </a:moveTo>
                    <a:lnTo>
                      <a:pt x="6197" y="39"/>
                    </a:lnTo>
                    <a:lnTo>
                      <a:pt x="5389" y="155"/>
                    </a:lnTo>
                    <a:lnTo>
                      <a:pt x="4581" y="309"/>
                    </a:lnTo>
                    <a:lnTo>
                      <a:pt x="3773" y="501"/>
                    </a:lnTo>
                    <a:lnTo>
                      <a:pt x="3003" y="771"/>
                    </a:lnTo>
                    <a:lnTo>
                      <a:pt x="2233" y="1117"/>
                    </a:lnTo>
                    <a:lnTo>
                      <a:pt x="1848" y="1310"/>
                    </a:lnTo>
                    <a:lnTo>
                      <a:pt x="1502" y="1502"/>
                    </a:lnTo>
                    <a:lnTo>
                      <a:pt x="1194" y="1771"/>
                    </a:lnTo>
                    <a:lnTo>
                      <a:pt x="886" y="2002"/>
                    </a:lnTo>
                    <a:lnTo>
                      <a:pt x="616" y="2272"/>
                    </a:lnTo>
                    <a:lnTo>
                      <a:pt x="424" y="2541"/>
                    </a:lnTo>
                    <a:lnTo>
                      <a:pt x="231" y="2849"/>
                    </a:lnTo>
                    <a:lnTo>
                      <a:pt x="116" y="3157"/>
                    </a:lnTo>
                    <a:lnTo>
                      <a:pt x="39" y="3503"/>
                    </a:lnTo>
                    <a:lnTo>
                      <a:pt x="1" y="3850"/>
                    </a:lnTo>
                    <a:lnTo>
                      <a:pt x="77" y="4196"/>
                    </a:lnTo>
                    <a:lnTo>
                      <a:pt x="154" y="4543"/>
                    </a:lnTo>
                    <a:lnTo>
                      <a:pt x="308" y="4774"/>
                    </a:lnTo>
                    <a:lnTo>
                      <a:pt x="462" y="5005"/>
                    </a:lnTo>
                    <a:lnTo>
                      <a:pt x="655" y="5159"/>
                    </a:lnTo>
                    <a:lnTo>
                      <a:pt x="847" y="5274"/>
                    </a:lnTo>
                    <a:lnTo>
                      <a:pt x="1078" y="5351"/>
                    </a:lnTo>
                    <a:lnTo>
                      <a:pt x="1348" y="5428"/>
                    </a:lnTo>
                    <a:lnTo>
                      <a:pt x="1579" y="5466"/>
                    </a:lnTo>
                    <a:lnTo>
                      <a:pt x="1848" y="5466"/>
                    </a:lnTo>
                    <a:lnTo>
                      <a:pt x="2310" y="5428"/>
                    </a:lnTo>
                    <a:lnTo>
                      <a:pt x="2733" y="5389"/>
                    </a:lnTo>
                    <a:lnTo>
                      <a:pt x="2618" y="5582"/>
                    </a:lnTo>
                    <a:lnTo>
                      <a:pt x="2502" y="5774"/>
                    </a:lnTo>
                    <a:lnTo>
                      <a:pt x="2425" y="6005"/>
                    </a:lnTo>
                    <a:lnTo>
                      <a:pt x="2387" y="6236"/>
                    </a:lnTo>
                    <a:lnTo>
                      <a:pt x="2387" y="6467"/>
                    </a:lnTo>
                    <a:lnTo>
                      <a:pt x="2387" y="6698"/>
                    </a:lnTo>
                    <a:lnTo>
                      <a:pt x="2464" y="6929"/>
                    </a:lnTo>
                    <a:lnTo>
                      <a:pt x="2579" y="7122"/>
                    </a:lnTo>
                    <a:lnTo>
                      <a:pt x="2810" y="7352"/>
                    </a:lnTo>
                    <a:lnTo>
                      <a:pt x="3080" y="7545"/>
                    </a:lnTo>
                    <a:lnTo>
                      <a:pt x="3388" y="7660"/>
                    </a:lnTo>
                    <a:lnTo>
                      <a:pt x="3734" y="7699"/>
                    </a:lnTo>
                    <a:lnTo>
                      <a:pt x="3926" y="7660"/>
                    </a:lnTo>
                    <a:lnTo>
                      <a:pt x="4119" y="7622"/>
                    </a:lnTo>
                    <a:lnTo>
                      <a:pt x="4311" y="7545"/>
                    </a:lnTo>
                    <a:lnTo>
                      <a:pt x="4504" y="7468"/>
                    </a:lnTo>
                    <a:lnTo>
                      <a:pt x="4504" y="7391"/>
                    </a:lnTo>
                    <a:lnTo>
                      <a:pt x="4465" y="7352"/>
                    </a:lnTo>
                    <a:lnTo>
                      <a:pt x="4465" y="7391"/>
                    </a:lnTo>
                    <a:lnTo>
                      <a:pt x="4311" y="7468"/>
                    </a:lnTo>
                    <a:lnTo>
                      <a:pt x="4119" y="7506"/>
                    </a:lnTo>
                    <a:lnTo>
                      <a:pt x="3926" y="7545"/>
                    </a:lnTo>
                    <a:lnTo>
                      <a:pt x="3465" y="7545"/>
                    </a:lnTo>
                    <a:lnTo>
                      <a:pt x="3157" y="7429"/>
                    </a:lnTo>
                    <a:lnTo>
                      <a:pt x="2926" y="7275"/>
                    </a:lnTo>
                    <a:lnTo>
                      <a:pt x="2733" y="7045"/>
                    </a:lnTo>
                    <a:lnTo>
                      <a:pt x="2618" y="6852"/>
                    </a:lnTo>
                    <a:lnTo>
                      <a:pt x="2541" y="6621"/>
                    </a:lnTo>
                    <a:lnTo>
                      <a:pt x="2502" y="6352"/>
                    </a:lnTo>
                    <a:lnTo>
                      <a:pt x="2541" y="6121"/>
                    </a:lnTo>
                    <a:lnTo>
                      <a:pt x="2579" y="5890"/>
                    </a:lnTo>
                    <a:lnTo>
                      <a:pt x="2695" y="5659"/>
                    </a:lnTo>
                    <a:lnTo>
                      <a:pt x="2849" y="5466"/>
                    </a:lnTo>
                    <a:lnTo>
                      <a:pt x="3003" y="5313"/>
                    </a:lnTo>
                    <a:lnTo>
                      <a:pt x="3041" y="5274"/>
                    </a:lnTo>
                    <a:lnTo>
                      <a:pt x="3041" y="5236"/>
                    </a:lnTo>
                    <a:lnTo>
                      <a:pt x="3041" y="5197"/>
                    </a:lnTo>
                    <a:lnTo>
                      <a:pt x="2964" y="5197"/>
                    </a:lnTo>
                    <a:lnTo>
                      <a:pt x="2425" y="5274"/>
                    </a:lnTo>
                    <a:lnTo>
                      <a:pt x="1848" y="5313"/>
                    </a:lnTo>
                    <a:lnTo>
                      <a:pt x="1386" y="5274"/>
                    </a:lnTo>
                    <a:lnTo>
                      <a:pt x="1194" y="5236"/>
                    </a:lnTo>
                    <a:lnTo>
                      <a:pt x="963" y="5159"/>
                    </a:lnTo>
                    <a:lnTo>
                      <a:pt x="809" y="5043"/>
                    </a:lnTo>
                    <a:lnTo>
                      <a:pt x="616" y="4928"/>
                    </a:lnTo>
                    <a:lnTo>
                      <a:pt x="462" y="4774"/>
                    </a:lnTo>
                    <a:lnTo>
                      <a:pt x="347" y="4543"/>
                    </a:lnTo>
                    <a:lnTo>
                      <a:pt x="231" y="4196"/>
                    </a:lnTo>
                    <a:lnTo>
                      <a:pt x="193" y="3888"/>
                    </a:lnTo>
                    <a:lnTo>
                      <a:pt x="193" y="3542"/>
                    </a:lnTo>
                    <a:lnTo>
                      <a:pt x="308" y="3196"/>
                    </a:lnTo>
                    <a:lnTo>
                      <a:pt x="424" y="2888"/>
                    </a:lnTo>
                    <a:lnTo>
                      <a:pt x="616" y="2580"/>
                    </a:lnTo>
                    <a:lnTo>
                      <a:pt x="847" y="2310"/>
                    </a:lnTo>
                    <a:lnTo>
                      <a:pt x="1078" y="2079"/>
                    </a:lnTo>
                    <a:lnTo>
                      <a:pt x="1386" y="1810"/>
                    </a:lnTo>
                    <a:lnTo>
                      <a:pt x="1694" y="1617"/>
                    </a:lnTo>
                    <a:lnTo>
                      <a:pt x="2040" y="1387"/>
                    </a:lnTo>
                    <a:lnTo>
                      <a:pt x="2387" y="1233"/>
                    </a:lnTo>
                    <a:lnTo>
                      <a:pt x="3118" y="925"/>
                    </a:lnTo>
                    <a:lnTo>
                      <a:pt x="3850" y="655"/>
                    </a:lnTo>
                    <a:lnTo>
                      <a:pt x="4619" y="463"/>
                    </a:lnTo>
                    <a:lnTo>
                      <a:pt x="5389" y="309"/>
                    </a:lnTo>
                    <a:lnTo>
                      <a:pt x="6197" y="193"/>
                    </a:lnTo>
                    <a:lnTo>
                      <a:pt x="6967" y="155"/>
                    </a:lnTo>
                    <a:lnTo>
                      <a:pt x="7083" y="155"/>
                    </a:lnTo>
                    <a:lnTo>
                      <a:pt x="7968" y="193"/>
                    </a:lnTo>
                    <a:lnTo>
                      <a:pt x="8815" y="309"/>
                    </a:lnTo>
                    <a:lnTo>
                      <a:pt x="9662" y="463"/>
                    </a:lnTo>
                    <a:lnTo>
                      <a:pt x="10547" y="694"/>
                    </a:lnTo>
                    <a:lnTo>
                      <a:pt x="10547" y="655"/>
                    </a:lnTo>
                    <a:lnTo>
                      <a:pt x="10162" y="501"/>
                    </a:lnTo>
                    <a:lnTo>
                      <a:pt x="9738" y="347"/>
                    </a:lnTo>
                    <a:lnTo>
                      <a:pt x="8892" y="155"/>
                    </a:lnTo>
                    <a:lnTo>
                      <a:pt x="8045" y="39"/>
                    </a:lnTo>
                    <a:lnTo>
                      <a:pt x="7160" y="1"/>
                    </a:lnTo>
                    <a:close/>
                  </a:path>
                </a:pathLst>
              </a:custGeom>
              <a:solidFill>
                <a:srgbClr val="FFFFFF">
                  <a:alpha val="16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6" name="Google Shape;1526;p36"/>
          <p:cNvGrpSpPr/>
          <p:nvPr/>
        </p:nvGrpSpPr>
        <p:grpSpPr>
          <a:xfrm rot="629050">
            <a:off x="4962350" y="3816257"/>
            <a:ext cx="435387" cy="566927"/>
            <a:chOff x="4061750" y="4525100"/>
            <a:chExt cx="299300" cy="389725"/>
          </a:xfrm>
        </p:grpSpPr>
        <p:sp>
          <p:nvSpPr>
            <p:cNvPr id="1527" name="Google Shape;1527;p36"/>
            <p:cNvSpPr/>
            <p:nvPr/>
          </p:nvSpPr>
          <p:spPr>
            <a:xfrm>
              <a:off x="4061750" y="4525100"/>
              <a:ext cx="299300" cy="389725"/>
            </a:xfrm>
            <a:custGeom>
              <a:avLst/>
              <a:gdLst/>
              <a:ahLst/>
              <a:cxnLst/>
              <a:rect l="l" t="t" r="r" b="b"/>
              <a:pathLst>
                <a:path w="11972" h="15589" extrusionOk="0">
                  <a:moveTo>
                    <a:pt x="5043" y="0"/>
                  </a:moveTo>
                  <a:lnTo>
                    <a:pt x="4928" y="39"/>
                  </a:lnTo>
                  <a:lnTo>
                    <a:pt x="4774" y="154"/>
                  </a:lnTo>
                  <a:lnTo>
                    <a:pt x="4658" y="308"/>
                  </a:lnTo>
                  <a:lnTo>
                    <a:pt x="4620" y="501"/>
                  </a:lnTo>
                  <a:lnTo>
                    <a:pt x="4658" y="693"/>
                  </a:lnTo>
                  <a:lnTo>
                    <a:pt x="4735" y="847"/>
                  </a:lnTo>
                  <a:lnTo>
                    <a:pt x="4889" y="1001"/>
                  </a:lnTo>
                  <a:lnTo>
                    <a:pt x="4966" y="1040"/>
                  </a:lnTo>
                  <a:lnTo>
                    <a:pt x="5082" y="1040"/>
                  </a:lnTo>
                  <a:lnTo>
                    <a:pt x="5543" y="1078"/>
                  </a:lnTo>
                  <a:lnTo>
                    <a:pt x="5274" y="5581"/>
                  </a:lnTo>
                  <a:lnTo>
                    <a:pt x="4350" y="6775"/>
                  </a:lnTo>
                  <a:lnTo>
                    <a:pt x="3426" y="8006"/>
                  </a:lnTo>
                  <a:lnTo>
                    <a:pt x="2387" y="9507"/>
                  </a:lnTo>
                  <a:lnTo>
                    <a:pt x="1386" y="11008"/>
                  </a:lnTo>
                  <a:lnTo>
                    <a:pt x="925" y="11740"/>
                  </a:lnTo>
                  <a:lnTo>
                    <a:pt x="578" y="12433"/>
                  </a:lnTo>
                  <a:lnTo>
                    <a:pt x="270" y="13048"/>
                  </a:lnTo>
                  <a:lnTo>
                    <a:pt x="78" y="13549"/>
                  </a:lnTo>
                  <a:lnTo>
                    <a:pt x="39" y="13780"/>
                  </a:lnTo>
                  <a:lnTo>
                    <a:pt x="1" y="13972"/>
                  </a:lnTo>
                  <a:lnTo>
                    <a:pt x="39" y="14126"/>
                  </a:lnTo>
                  <a:lnTo>
                    <a:pt x="78" y="14280"/>
                  </a:lnTo>
                  <a:lnTo>
                    <a:pt x="270" y="14472"/>
                  </a:lnTo>
                  <a:lnTo>
                    <a:pt x="501" y="14665"/>
                  </a:lnTo>
                  <a:lnTo>
                    <a:pt x="771" y="14819"/>
                  </a:lnTo>
                  <a:lnTo>
                    <a:pt x="1117" y="14934"/>
                  </a:lnTo>
                  <a:lnTo>
                    <a:pt x="1463" y="15050"/>
                  </a:lnTo>
                  <a:lnTo>
                    <a:pt x="1887" y="15165"/>
                  </a:lnTo>
                  <a:lnTo>
                    <a:pt x="2772" y="15319"/>
                  </a:lnTo>
                  <a:lnTo>
                    <a:pt x="3657" y="15396"/>
                  </a:lnTo>
                  <a:lnTo>
                    <a:pt x="4581" y="15473"/>
                  </a:lnTo>
                  <a:lnTo>
                    <a:pt x="6082" y="15550"/>
                  </a:lnTo>
                  <a:lnTo>
                    <a:pt x="7660" y="15589"/>
                  </a:lnTo>
                  <a:lnTo>
                    <a:pt x="8623" y="15589"/>
                  </a:lnTo>
                  <a:lnTo>
                    <a:pt x="9546" y="15550"/>
                  </a:lnTo>
                  <a:lnTo>
                    <a:pt x="10432" y="15473"/>
                  </a:lnTo>
                  <a:lnTo>
                    <a:pt x="11163" y="15358"/>
                  </a:lnTo>
                  <a:lnTo>
                    <a:pt x="11471" y="15281"/>
                  </a:lnTo>
                  <a:lnTo>
                    <a:pt x="11702" y="15165"/>
                  </a:lnTo>
                  <a:lnTo>
                    <a:pt x="11856" y="15050"/>
                  </a:lnTo>
                  <a:lnTo>
                    <a:pt x="11971" y="14896"/>
                  </a:lnTo>
                  <a:lnTo>
                    <a:pt x="11971" y="14819"/>
                  </a:lnTo>
                  <a:lnTo>
                    <a:pt x="11933" y="14665"/>
                  </a:lnTo>
                  <a:lnTo>
                    <a:pt x="11856" y="14280"/>
                  </a:lnTo>
                  <a:lnTo>
                    <a:pt x="11663" y="13741"/>
                  </a:lnTo>
                  <a:lnTo>
                    <a:pt x="11432" y="13125"/>
                  </a:lnTo>
                  <a:lnTo>
                    <a:pt x="10778" y="11624"/>
                  </a:lnTo>
                  <a:lnTo>
                    <a:pt x="10008" y="10008"/>
                  </a:lnTo>
                  <a:lnTo>
                    <a:pt x="8546" y="7005"/>
                  </a:lnTo>
                  <a:lnTo>
                    <a:pt x="7891" y="5697"/>
                  </a:lnTo>
                  <a:lnTo>
                    <a:pt x="8161" y="1193"/>
                  </a:lnTo>
                  <a:lnTo>
                    <a:pt x="8584" y="1232"/>
                  </a:lnTo>
                  <a:lnTo>
                    <a:pt x="8738" y="1193"/>
                  </a:lnTo>
                  <a:lnTo>
                    <a:pt x="8854" y="1078"/>
                  </a:lnTo>
                  <a:lnTo>
                    <a:pt x="8969" y="924"/>
                  </a:lnTo>
                  <a:lnTo>
                    <a:pt x="9007" y="732"/>
                  </a:lnTo>
                  <a:lnTo>
                    <a:pt x="8969" y="539"/>
                  </a:lnTo>
                  <a:lnTo>
                    <a:pt x="8892" y="385"/>
                  </a:lnTo>
                  <a:lnTo>
                    <a:pt x="8815" y="308"/>
                  </a:lnTo>
                  <a:lnTo>
                    <a:pt x="8738" y="270"/>
                  </a:lnTo>
                  <a:lnTo>
                    <a:pt x="8623" y="231"/>
                  </a:lnTo>
                  <a:lnTo>
                    <a:pt x="8469" y="193"/>
                  </a:lnTo>
                  <a:lnTo>
                    <a:pt x="5158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88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extrusionOk="0">
                  <a:moveTo>
                    <a:pt x="5543" y="0"/>
                  </a:move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4061750" y="4546275"/>
              <a:ext cx="299300" cy="368550"/>
            </a:xfrm>
            <a:custGeom>
              <a:avLst/>
              <a:gdLst/>
              <a:ahLst/>
              <a:cxnLst/>
              <a:rect l="l" t="t" r="r" b="b"/>
              <a:pathLst>
                <a:path w="11972" h="14742" fill="none" extrusionOk="0">
                  <a:moveTo>
                    <a:pt x="5543" y="0"/>
                  </a:moveTo>
                  <a:lnTo>
                    <a:pt x="5274" y="4734"/>
                  </a:lnTo>
                  <a:lnTo>
                    <a:pt x="5274" y="4734"/>
                  </a:lnTo>
                  <a:lnTo>
                    <a:pt x="4350" y="5928"/>
                  </a:lnTo>
                  <a:lnTo>
                    <a:pt x="3426" y="7159"/>
                  </a:lnTo>
                  <a:lnTo>
                    <a:pt x="2387" y="8660"/>
                  </a:lnTo>
                  <a:lnTo>
                    <a:pt x="1386" y="10161"/>
                  </a:lnTo>
                  <a:lnTo>
                    <a:pt x="925" y="10893"/>
                  </a:lnTo>
                  <a:lnTo>
                    <a:pt x="578" y="11586"/>
                  </a:lnTo>
                  <a:lnTo>
                    <a:pt x="270" y="12201"/>
                  </a:lnTo>
                  <a:lnTo>
                    <a:pt x="78" y="12702"/>
                  </a:lnTo>
                  <a:lnTo>
                    <a:pt x="39" y="12933"/>
                  </a:lnTo>
                  <a:lnTo>
                    <a:pt x="1" y="13125"/>
                  </a:lnTo>
                  <a:lnTo>
                    <a:pt x="39" y="13279"/>
                  </a:lnTo>
                  <a:lnTo>
                    <a:pt x="78" y="13433"/>
                  </a:lnTo>
                  <a:lnTo>
                    <a:pt x="78" y="13433"/>
                  </a:lnTo>
                  <a:lnTo>
                    <a:pt x="270" y="13625"/>
                  </a:lnTo>
                  <a:lnTo>
                    <a:pt x="501" y="13818"/>
                  </a:lnTo>
                  <a:lnTo>
                    <a:pt x="771" y="13972"/>
                  </a:lnTo>
                  <a:lnTo>
                    <a:pt x="1117" y="14087"/>
                  </a:lnTo>
                  <a:lnTo>
                    <a:pt x="1463" y="14203"/>
                  </a:lnTo>
                  <a:lnTo>
                    <a:pt x="1887" y="14318"/>
                  </a:lnTo>
                  <a:lnTo>
                    <a:pt x="2772" y="14472"/>
                  </a:lnTo>
                  <a:lnTo>
                    <a:pt x="3657" y="14549"/>
                  </a:lnTo>
                  <a:lnTo>
                    <a:pt x="4581" y="14626"/>
                  </a:lnTo>
                  <a:lnTo>
                    <a:pt x="6082" y="14703"/>
                  </a:lnTo>
                  <a:lnTo>
                    <a:pt x="6082" y="14703"/>
                  </a:lnTo>
                  <a:lnTo>
                    <a:pt x="7660" y="14742"/>
                  </a:lnTo>
                  <a:lnTo>
                    <a:pt x="8623" y="14742"/>
                  </a:lnTo>
                  <a:lnTo>
                    <a:pt x="9546" y="14703"/>
                  </a:lnTo>
                  <a:lnTo>
                    <a:pt x="10432" y="14626"/>
                  </a:lnTo>
                  <a:lnTo>
                    <a:pt x="11163" y="14511"/>
                  </a:lnTo>
                  <a:lnTo>
                    <a:pt x="11471" y="14434"/>
                  </a:lnTo>
                  <a:lnTo>
                    <a:pt x="11702" y="14318"/>
                  </a:lnTo>
                  <a:lnTo>
                    <a:pt x="11856" y="14203"/>
                  </a:lnTo>
                  <a:lnTo>
                    <a:pt x="11971" y="14049"/>
                  </a:lnTo>
                  <a:lnTo>
                    <a:pt x="11971" y="14049"/>
                  </a:lnTo>
                  <a:lnTo>
                    <a:pt x="11971" y="13972"/>
                  </a:lnTo>
                  <a:lnTo>
                    <a:pt x="11933" y="13818"/>
                  </a:lnTo>
                  <a:lnTo>
                    <a:pt x="11856" y="13433"/>
                  </a:lnTo>
                  <a:lnTo>
                    <a:pt x="11663" y="12894"/>
                  </a:lnTo>
                  <a:lnTo>
                    <a:pt x="11432" y="12278"/>
                  </a:lnTo>
                  <a:lnTo>
                    <a:pt x="10778" y="10777"/>
                  </a:lnTo>
                  <a:lnTo>
                    <a:pt x="10008" y="9161"/>
                  </a:lnTo>
                  <a:lnTo>
                    <a:pt x="8546" y="6158"/>
                  </a:lnTo>
                  <a:lnTo>
                    <a:pt x="7891" y="4850"/>
                  </a:lnTo>
                  <a:lnTo>
                    <a:pt x="8161" y="154"/>
                  </a:lnTo>
                  <a:lnTo>
                    <a:pt x="55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4177229" y="4525104"/>
              <a:ext cx="109725" cy="27270"/>
            </a:xfrm>
            <a:custGeom>
              <a:avLst/>
              <a:gdLst/>
              <a:ahLst/>
              <a:cxnLst/>
              <a:rect l="l" t="t" r="r" b="b"/>
              <a:pathLst>
                <a:path w="4389" h="1232" extrusionOk="0">
                  <a:moveTo>
                    <a:pt x="424" y="0"/>
                  </a:move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80C1C1">
                <a:alpha val="63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4177225" y="4525100"/>
              <a:ext cx="109725" cy="30800"/>
            </a:xfrm>
            <a:custGeom>
              <a:avLst/>
              <a:gdLst/>
              <a:ahLst/>
              <a:cxnLst/>
              <a:rect l="l" t="t" r="r" b="b"/>
              <a:pathLst>
                <a:path w="4389" h="1232" fill="none" extrusionOk="0">
                  <a:moveTo>
                    <a:pt x="463" y="1040"/>
                  </a:moveTo>
                  <a:lnTo>
                    <a:pt x="463" y="1040"/>
                  </a:lnTo>
                  <a:lnTo>
                    <a:pt x="3965" y="1232"/>
                  </a:lnTo>
                  <a:lnTo>
                    <a:pt x="3965" y="1232"/>
                  </a:lnTo>
                  <a:lnTo>
                    <a:pt x="4119" y="1193"/>
                  </a:lnTo>
                  <a:lnTo>
                    <a:pt x="4235" y="1078"/>
                  </a:lnTo>
                  <a:lnTo>
                    <a:pt x="4350" y="924"/>
                  </a:lnTo>
                  <a:lnTo>
                    <a:pt x="4388" y="732"/>
                  </a:lnTo>
                  <a:lnTo>
                    <a:pt x="4350" y="539"/>
                  </a:lnTo>
                  <a:lnTo>
                    <a:pt x="4273" y="385"/>
                  </a:lnTo>
                  <a:lnTo>
                    <a:pt x="4196" y="308"/>
                  </a:lnTo>
                  <a:lnTo>
                    <a:pt x="4119" y="270"/>
                  </a:lnTo>
                  <a:lnTo>
                    <a:pt x="4004" y="231"/>
                  </a:lnTo>
                  <a:lnTo>
                    <a:pt x="3850" y="193"/>
                  </a:lnTo>
                  <a:lnTo>
                    <a:pt x="3850" y="193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424" y="0"/>
                  </a:lnTo>
                  <a:lnTo>
                    <a:pt x="309" y="39"/>
                  </a:lnTo>
                  <a:lnTo>
                    <a:pt x="155" y="154"/>
                  </a:lnTo>
                  <a:lnTo>
                    <a:pt x="39" y="308"/>
                  </a:lnTo>
                  <a:lnTo>
                    <a:pt x="1" y="501"/>
                  </a:lnTo>
                  <a:lnTo>
                    <a:pt x="39" y="693"/>
                  </a:lnTo>
                  <a:lnTo>
                    <a:pt x="116" y="847"/>
                  </a:lnTo>
                  <a:lnTo>
                    <a:pt x="270" y="1001"/>
                  </a:lnTo>
                  <a:lnTo>
                    <a:pt x="347" y="1040"/>
                  </a:lnTo>
                  <a:lnTo>
                    <a:pt x="463" y="104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extrusionOk="0">
                  <a:moveTo>
                    <a:pt x="7506" y="0"/>
                  </a:move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4083900" y="4749300"/>
              <a:ext cx="261750" cy="153025"/>
            </a:xfrm>
            <a:custGeom>
              <a:avLst/>
              <a:gdLst/>
              <a:ahLst/>
              <a:cxnLst/>
              <a:rect l="l" t="t" r="r" b="b"/>
              <a:pathLst>
                <a:path w="10470" h="6121" fill="none" extrusionOk="0">
                  <a:moveTo>
                    <a:pt x="2502" y="385"/>
                  </a:moveTo>
                  <a:lnTo>
                    <a:pt x="2502" y="385"/>
                  </a:lnTo>
                  <a:lnTo>
                    <a:pt x="2079" y="1001"/>
                  </a:lnTo>
                  <a:lnTo>
                    <a:pt x="1655" y="1617"/>
                  </a:lnTo>
                  <a:lnTo>
                    <a:pt x="1155" y="2348"/>
                  </a:lnTo>
                  <a:lnTo>
                    <a:pt x="693" y="3118"/>
                  </a:lnTo>
                  <a:lnTo>
                    <a:pt x="308" y="3888"/>
                  </a:lnTo>
                  <a:lnTo>
                    <a:pt x="154" y="4234"/>
                  </a:lnTo>
                  <a:lnTo>
                    <a:pt x="77" y="4542"/>
                  </a:lnTo>
                  <a:lnTo>
                    <a:pt x="0" y="4812"/>
                  </a:lnTo>
                  <a:lnTo>
                    <a:pt x="39" y="5043"/>
                  </a:lnTo>
                  <a:lnTo>
                    <a:pt x="39" y="5043"/>
                  </a:lnTo>
                  <a:lnTo>
                    <a:pt x="77" y="5120"/>
                  </a:lnTo>
                  <a:lnTo>
                    <a:pt x="193" y="5197"/>
                  </a:lnTo>
                  <a:lnTo>
                    <a:pt x="500" y="5351"/>
                  </a:lnTo>
                  <a:lnTo>
                    <a:pt x="1001" y="5504"/>
                  </a:lnTo>
                  <a:lnTo>
                    <a:pt x="1617" y="5658"/>
                  </a:lnTo>
                  <a:lnTo>
                    <a:pt x="2348" y="5774"/>
                  </a:lnTo>
                  <a:lnTo>
                    <a:pt x="3156" y="5851"/>
                  </a:lnTo>
                  <a:lnTo>
                    <a:pt x="4927" y="6005"/>
                  </a:lnTo>
                  <a:lnTo>
                    <a:pt x="6736" y="6082"/>
                  </a:lnTo>
                  <a:lnTo>
                    <a:pt x="8352" y="6120"/>
                  </a:lnTo>
                  <a:lnTo>
                    <a:pt x="9045" y="6082"/>
                  </a:lnTo>
                  <a:lnTo>
                    <a:pt x="9623" y="6043"/>
                  </a:lnTo>
                  <a:lnTo>
                    <a:pt x="10046" y="5966"/>
                  </a:lnTo>
                  <a:lnTo>
                    <a:pt x="10277" y="5889"/>
                  </a:lnTo>
                  <a:lnTo>
                    <a:pt x="10277" y="5889"/>
                  </a:lnTo>
                  <a:lnTo>
                    <a:pt x="10354" y="5812"/>
                  </a:lnTo>
                  <a:lnTo>
                    <a:pt x="10431" y="5735"/>
                  </a:lnTo>
                  <a:lnTo>
                    <a:pt x="10469" y="5504"/>
                  </a:lnTo>
                  <a:lnTo>
                    <a:pt x="10431" y="5235"/>
                  </a:lnTo>
                  <a:lnTo>
                    <a:pt x="10354" y="4889"/>
                  </a:lnTo>
                  <a:lnTo>
                    <a:pt x="10238" y="4465"/>
                  </a:lnTo>
                  <a:lnTo>
                    <a:pt x="10046" y="4042"/>
                  </a:lnTo>
                  <a:lnTo>
                    <a:pt x="9623" y="3118"/>
                  </a:lnTo>
                  <a:lnTo>
                    <a:pt x="9122" y="2194"/>
                  </a:lnTo>
                  <a:lnTo>
                    <a:pt x="8622" y="1309"/>
                  </a:lnTo>
                  <a:lnTo>
                    <a:pt x="7929" y="231"/>
                  </a:lnTo>
                  <a:lnTo>
                    <a:pt x="7929" y="231"/>
                  </a:lnTo>
                  <a:lnTo>
                    <a:pt x="7852" y="154"/>
                  </a:lnTo>
                  <a:lnTo>
                    <a:pt x="7737" y="77"/>
                  </a:lnTo>
                  <a:lnTo>
                    <a:pt x="7660" y="39"/>
                  </a:lnTo>
                  <a:lnTo>
                    <a:pt x="7506" y="0"/>
                  </a:lnTo>
                  <a:lnTo>
                    <a:pt x="7236" y="39"/>
                  </a:lnTo>
                  <a:lnTo>
                    <a:pt x="6928" y="154"/>
                  </a:lnTo>
                  <a:lnTo>
                    <a:pt x="6274" y="424"/>
                  </a:lnTo>
                  <a:lnTo>
                    <a:pt x="5889" y="578"/>
                  </a:lnTo>
                  <a:lnTo>
                    <a:pt x="5504" y="655"/>
                  </a:lnTo>
                  <a:lnTo>
                    <a:pt x="5504" y="655"/>
                  </a:lnTo>
                  <a:lnTo>
                    <a:pt x="5158" y="655"/>
                  </a:lnTo>
                  <a:lnTo>
                    <a:pt x="4850" y="616"/>
                  </a:lnTo>
                  <a:lnTo>
                    <a:pt x="4503" y="539"/>
                  </a:lnTo>
                  <a:lnTo>
                    <a:pt x="4196" y="424"/>
                  </a:lnTo>
                  <a:lnTo>
                    <a:pt x="4196" y="424"/>
                  </a:lnTo>
                  <a:lnTo>
                    <a:pt x="3734" y="270"/>
                  </a:lnTo>
                  <a:lnTo>
                    <a:pt x="3503" y="193"/>
                  </a:lnTo>
                  <a:lnTo>
                    <a:pt x="3272" y="154"/>
                  </a:lnTo>
                  <a:lnTo>
                    <a:pt x="3079" y="154"/>
                  </a:lnTo>
                  <a:lnTo>
                    <a:pt x="2887" y="193"/>
                  </a:lnTo>
                  <a:lnTo>
                    <a:pt x="2694" y="270"/>
                  </a:lnTo>
                  <a:lnTo>
                    <a:pt x="2502" y="3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4206100" y="4552025"/>
              <a:ext cx="51975" cy="6775"/>
            </a:xfrm>
            <a:custGeom>
              <a:avLst/>
              <a:gdLst/>
              <a:ahLst/>
              <a:cxnLst/>
              <a:rect l="l" t="t" r="r" b="b"/>
              <a:pathLst>
                <a:path w="2079" h="271" extrusionOk="0">
                  <a:moveTo>
                    <a:pt x="0" y="1"/>
                  </a:moveTo>
                  <a:lnTo>
                    <a:pt x="462" y="116"/>
                  </a:lnTo>
                  <a:lnTo>
                    <a:pt x="886" y="193"/>
                  </a:lnTo>
                  <a:lnTo>
                    <a:pt x="1347" y="270"/>
                  </a:lnTo>
                  <a:lnTo>
                    <a:pt x="2040" y="270"/>
                  </a:lnTo>
                  <a:lnTo>
                    <a:pt x="2079" y="232"/>
                  </a:lnTo>
                  <a:lnTo>
                    <a:pt x="2079" y="193"/>
                  </a:lnTo>
                  <a:lnTo>
                    <a:pt x="2040" y="155"/>
                  </a:lnTo>
                  <a:lnTo>
                    <a:pt x="1771" y="193"/>
                  </a:lnTo>
                  <a:lnTo>
                    <a:pt x="1040" y="116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extrusionOk="0">
                  <a:moveTo>
                    <a:pt x="1" y="0"/>
                  </a:moveTo>
                  <a:lnTo>
                    <a:pt x="1" y="39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B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4203200" y="4550125"/>
              <a:ext cx="10625" cy="1925"/>
            </a:xfrm>
            <a:custGeom>
              <a:avLst/>
              <a:gdLst/>
              <a:ahLst/>
              <a:cxnLst/>
              <a:rect l="l" t="t" r="r" b="b"/>
              <a:pathLst>
                <a:path w="425" h="7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424" y="77"/>
                  </a:lnTo>
                  <a:lnTo>
                    <a:pt x="424" y="77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4152200" y="4765650"/>
              <a:ext cx="127050" cy="32750"/>
            </a:xfrm>
            <a:custGeom>
              <a:avLst/>
              <a:gdLst/>
              <a:ahLst/>
              <a:cxnLst/>
              <a:rect l="l" t="t" r="r" b="b"/>
              <a:pathLst>
                <a:path w="5082" h="1310" extrusionOk="0">
                  <a:moveTo>
                    <a:pt x="1" y="1"/>
                  </a:moveTo>
                  <a:lnTo>
                    <a:pt x="1" y="39"/>
                  </a:lnTo>
                  <a:lnTo>
                    <a:pt x="1" y="78"/>
                  </a:lnTo>
                  <a:lnTo>
                    <a:pt x="270" y="347"/>
                  </a:lnTo>
                  <a:lnTo>
                    <a:pt x="578" y="578"/>
                  </a:lnTo>
                  <a:lnTo>
                    <a:pt x="886" y="809"/>
                  </a:lnTo>
                  <a:lnTo>
                    <a:pt x="1233" y="1002"/>
                  </a:lnTo>
                  <a:lnTo>
                    <a:pt x="1579" y="1117"/>
                  </a:lnTo>
                  <a:lnTo>
                    <a:pt x="1964" y="1232"/>
                  </a:lnTo>
                  <a:lnTo>
                    <a:pt x="2349" y="1271"/>
                  </a:lnTo>
                  <a:lnTo>
                    <a:pt x="2734" y="1309"/>
                  </a:lnTo>
                  <a:lnTo>
                    <a:pt x="3042" y="1271"/>
                  </a:lnTo>
                  <a:lnTo>
                    <a:pt x="3350" y="1232"/>
                  </a:lnTo>
                  <a:lnTo>
                    <a:pt x="3657" y="1155"/>
                  </a:lnTo>
                  <a:lnTo>
                    <a:pt x="3965" y="1078"/>
                  </a:lnTo>
                  <a:lnTo>
                    <a:pt x="4273" y="963"/>
                  </a:lnTo>
                  <a:lnTo>
                    <a:pt x="4543" y="809"/>
                  </a:lnTo>
                  <a:lnTo>
                    <a:pt x="4812" y="655"/>
                  </a:lnTo>
                  <a:lnTo>
                    <a:pt x="5043" y="463"/>
                  </a:lnTo>
                  <a:lnTo>
                    <a:pt x="5082" y="424"/>
                  </a:lnTo>
                  <a:lnTo>
                    <a:pt x="5082" y="386"/>
                  </a:lnTo>
                  <a:lnTo>
                    <a:pt x="5043" y="347"/>
                  </a:lnTo>
                  <a:lnTo>
                    <a:pt x="5005" y="309"/>
                  </a:lnTo>
                  <a:lnTo>
                    <a:pt x="4966" y="347"/>
                  </a:lnTo>
                  <a:lnTo>
                    <a:pt x="4697" y="540"/>
                  </a:lnTo>
                  <a:lnTo>
                    <a:pt x="4427" y="732"/>
                  </a:lnTo>
                  <a:lnTo>
                    <a:pt x="4119" y="848"/>
                  </a:lnTo>
                  <a:lnTo>
                    <a:pt x="3811" y="963"/>
                  </a:lnTo>
                  <a:lnTo>
                    <a:pt x="3234" y="1117"/>
                  </a:lnTo>
                  <a:lnTo>
                    <a:pt x="2965" y="1155"/>
                  </a:lnTo>
                  <a:lnTo>
                    <a:pt x="2464" y="1155"/>
                  </a:lnTo>
                  <a:lnTo>
                    <a:pt x="2118" y="1117"/>
                  </a:lnTo>
                  <a:lnTo>
                    <a:pt x="1771" y="1040"/>
                  </a:lnTo>
                  <a:lnTo>
                    <a:pt x="1464" y="963"/>
                  </a:lnTo>
                  <a:lnTo>
                    <a:pt x="1156" y="809"/>
                  </a:lnTo>
                  <a:lnTo>
                    <a:pt x="848" y="655"/>
                  </a:lnTo>
                  <a:lnTo>
                    <a:pt x="578" y="463"/>
                  </a:lnTo>
                  <a:lnTo>
                    <a:pt x="309" y="270"/>
                  </a:lnTo>
                  <a:lnTo>
                    <a:pt x="39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4267675" y="4817625"/>
              <a:ext cx="4850" cy="3875"/>
            </a:xfrm>
            <a:custGeom>
              <a:avLst/>
              <a:gdLst/>
              <a:ahLst/>
              <a:cxnLst/>
              <a:rect l="l" t="t" r="r" b="b"/>
              <a:pathLst>
                <a:path w="194" h="155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39" y="116"/>
                  </a:lnTo>
                  <a:lnTo>
                    <a:pt x="78" y="154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93" y="116"/>
                  </a:lnTo>
                  <a:lnTo>
                    <a:pt x="193" y="39"/>
                  </a:lnTo>
                  <a:lnTo>
                    <a:pt x="155" y="39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4289800" y="4812800"/>
              <a:ext cx="3875" cy="5800"/>
            </a:xfrm>
            <a:custGeom>
              <a:avLst/>
              <a:gdLst/>
              <a:ahLst/>
              <a:cxnLst/>
              <a:rect l="l" t="t" r="r" b="b"/>
              <a:pathLst>
                <a:path w="155" h="232" extrusionOk="0">
                  <a:moveTo>
                    <a:pt x="78" y="1"/>
                  </a:moveTo>
                  <a:lnTo>
                    <a:pt x="39" y="39"/>
                  </a:lnTo>
                  <a:lnTo>
                    <a:pt x="1" y="116"/>
                  </a:lnTo>
                  <a:lnTo>
                    <a:pt x="1" y="155"/>
                  </a:lnTo>
                  <a:lnTo>
                    <a:pt x="39" y="193"/>
                  </a:lnTo>
                  <a:lnTo>
                    <a:pt x="39" y="232"/>
                  </a:lnTo>
                  <a:lnTo>
                    <a:pt x="116" y="232"/>
                  </a:lnTo>
                  <a:lnTo>
                    <a:pt x="116" y="193"/>
                  </a:lnTo>
                  <a:lnTo>
                    <a:pt x="155" y="155"/>
                  </a:lnTo>
                  <a:lnTo>
                    <a:pt x="155" y="116"/>
                  </a:lnTo>
                  <a:lnTo>
                    <a:pt x="155" y="39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4289800" y="4844550"/>
              <a:ext cx="5800" cy="4850"/>
            </a:xfrm>
            <a:custGeom>
              <a:avLst/>
              <a:gdLst/>
              <a:ahLst/>
              <a:cxnLst/>
              <a:rect l="l" t="t" r="r" b="b"/>
              <a:pathLst>
                <a:path w="232" h="194" extrusionOk="0">
                  <a:moveTo>
                    <a:pt x="39" y="1"/>
                  </a:moveTo>
                  <a:lnTo>
                    <a:pt x="39" y="39"/>
                  </a:lnTo>
                  <a:lnTo>
                    <a:pt x="1" y="78"/>
                  </a:lnTo>
                  <a:lnTo>
                    <a:pt x="39" y="116"/>
                  </a:lnTo>
                  <a:lnTo>
                    <a:pt x="116" y="193"/>
                  </a:lnTo>
                  <a:lnTo>
                    <a:pt x="193" y="193"/>
                  </a:lnTo>
                  <a:lnTo>
                    <a:pt x="193" y="155"/>
                  </a:lnTo>
                  <a:lnTo>
                    <a:pt x="232" y="155"/>
                  </a:lnTo>
                  <a:lnTo>
                    <a:pt x="232" y="116"/>
                  </a:lnTo>
                  <a:lnTo>
                    <a:pt x="193" y="116"/>
                  </a:lnTo>
                  <a:lnTo>
                    <a:pt x="193" y="78"/>
                  </a:lnTo>
                  <a:lnTo>
                    <a:pt x="155" y="39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4129125" y="4869575"/>
              <a:ext cx="5800" cy="3875"/>
            </a:xfrm>
            <a:custGeom>
              <a:avLst/>
              <a:gdLst/>
              <a:ahLst/>
              <a:cxnLst/>
              <a:rect l="l" t="t" r="r" b="b"/>
              <a:pathLst>
                <a:path w="232" h="155" extrusionOk="0">
                  <a:moveTo>
                    <a:pt x="193" y="1"/>
                  </a:moveTo>
                  <a:lnTo>
                    <a:pt x="116" y="39"/>
                  </a:lnTo>
                  <a:lnTo>
                    <a:pt x="77" y="39"/>
                  </a:lnTo>
                  <a:lnTo>
                    <a:pt x="39" y="78"/>
                  </a:lnTo>
                  <a:lnTo>
                    <a:pt x="0" y="78"/>
                  </a:lnTo>
                  <a:lnTo>
                    <a:pt x="0" y="155"/>
                  </a:lnTo>
                  <a:lnTo>
                    <a:pt x="116" y="155"/>
                  </a:lnTo>
                  <a:lnTo>
                    <a:pt x="154" y="116"/>
                  </a:lnTo>
                  <a:lnTo>
                    <a:pt x="231" y="78"/>
                  </a:lnTo>
                  <a:lnTo>
                    <a:pt x="231" y="3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FDB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4132975" y="4872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4125275" y="4839750"/>
              <a:ext cx="5800" cy="1950"/>
            </a:xfrm>
            <a:custGeom>
              <a:avLst/>
              <a:gdLst/>
              <a:ahLst/>
              <a:cxnLst/>
              <a:rect l="l" t="t" r="r" b="b"/>
              <a:pathLst>
                <a:path w="232" h="78" extrusionOk="0">
                  <a:moveTo>
                    <a:pt x="0" y="0"/>
                  </a:moveTo>
                  <a:lnTo>
                    <a:pt x="0" y="39"/>
                  </a:lnTo>
                  <a:lnTo>
                    <a:pt x="0" y="77"/>
                  </a:lnTo>
                  <a:lnTo>
                    <a:pt x="193" y="77"/>
                  </a:lnTo>
                  <a:lnTo>
                    <a:pt x="231" y="39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4152200" y="4855150"/>
              <a:ext cx="3875" cy="4825"/>
            </a:xfrm>
            <a:custGeom>
              <a:avLst/>
              <a:gdLst/>
              <a:ahLst/>
              <a:cxnLst/>
              <a:rect l="l" t="t" r="r" b="b"/>
              <a:pathLst>
                <a:path w="155" h="193" extrusionOk="0">
                  <a:moveTo>
                    <a:pt x="39" y="0"/>
                  </a:moveTo>
                  <a:lnTo>
                    <a:pt x="1" y="39"/>
                  </a:lnTo>
                  <a:lnTo>
                    <a:pt x="1" y="77"/>
                  </a:lnTo>
                  <a:lnTo>
                    <a:pt x="1" y="116"/>
                  </a:lnTo>
                  <a:lnTo>
                    <a:pt x="1" y="154"/>
                  </a:lnTo>
                  <a:lnTo>
                    <a:pt x="39" y="154"/>
                  </a:lnTo>
                  <a:lnTo>
                    <a:pt x="39" y="193"/>
                  </a:lnTo>
                  <a:lnTo>
                    <a:pt x="155" y="193"/>
                  </a:lnTo>
                  <a:lnTo>
                    <a:pt x="155" y="154"/>
                  </a:lnTo>
                  <a:lnTo>
                    <a:pt x="155" y="116"/>
                  </a:lnTo>
                  <a:lnTo>
                    <a:pt x="155" y="77"/>
                  </a:lnTo>
                  <a:lnTo>
                    <a:pt x="116" y="77"/>
                  </a:lnTo>
                  <a:lnTo>
                    <a:pt x="116" y="39"/>
                  </a:lnTo>
                  <a:lnTo>
                    <a:pt x="78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4192625" y="4673275"/>
              <a:ext cx="48125" cy="12550"/>
            </a:xfrm>
            <a:custGeom>
              <a:avLst/>
              <a:gdLst/>
              <a:ahLst/>
              <a:cxnLst/>
              <a:rect l="l" t="t" r="r" b="b"/>
              <a:pathLst>
                <a:path w="1925" h="502" extrusionOk="0">
                  <a:moveTo>
                    <a:pt x="0" y="1"/>
                  </a:moveTo>
                  <a:lnTo>
                    <a:pt x="231" y="155"/>
                  </a:lnTo>
                  <a:lnTo>
                    <a:pt x="462" y="270"/>
                  </a:lnTo>
                  <a:lnTo>
                    <a:pt x="924" y="424"/>
                  </a:lnTo>
                  <a:lnTo>
                    <a:pt x="1425" y="501"/>
                  </a:lnTo>
                  <a:lnTo>
                    <a:pt x="1694" y="501"/>
                  </a:lnTo>
                  <a:lnTo>
                    <a:pt x="1925" y="463"/>
                  </a:lnTo>
                  <a:lnTo>
                    <a:pt x="1886" y="424"/>
                  </a:lnTo>
                  <a:lnTo>
                    <a:pt x="1425" y="424"/>
                  </a:lnTo>
                  <a:lnTo>
                    <a:pt x="924" y="347"/>
                  </a:lnTo>
                  <a:lnTo>
                    <a:pt x="462" y="1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A2A2A">
                <a:alpha val="13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6"/>
          <p:cNvGrpSpPr/>
          <p:nvPr/>
        </p:nvGrpSpPr>
        <p:grpSpPr>
          <a:xfrm>
            <a:off x="7856211" y="2747537"/>
            <a:ext cx="1363998" cy="1307030"/>
            <a:chOff x="7790686" y="2857512"/>
            <a:chExt cx="1363998" cy="1307030"/>
          </a:xfrm>
        </p:grpSpPr>
        <p:sp>
          <p:nvSpPr>
            <p:cNvPr id="1547" name="Google Shape;1547;p36"/>
            <p:cNvSpPr/>
            <p:nvPr/>
          </p:nvSpPr>
          <p:spPr>
            <a:xfrm rot="-9390104">
              <a:off x="7937757" y="3030978"/>
              <a:ext cx="1069856" cy="960097"/>
            </a:xfrm>
            <a:custGeom>
              <a:avLst/>
              <a:gdLst/>
              <a:ahLst/>
              <a:cxnLst/>
              <a:rect l="l" t="t" r="r" b="b"/>
              <a:pathLst>
                <a:path w="27406" h="24673" extrusionOk="0">
                  <a:moveTo>
                    <a:pt x="19477" y="8238"/>
                  </a:moveTo>
                  <a:lnTo>
                    <a:pt x="19746" y="8276"/>
                  </a:lnTo>
                  <a:lnTo>
                    <a:pt x="20054" y="8353"/>
                  </a:lnTo>
                  <a:lnTo>
                    <a:pt x="20324" y="8469"/>
                  </a:lnTo>
                  <a:lnTo>
                    <a:pt x="20555" y="8584"/>
                  </a:lnTo>
                  <a:lnTo>
                    <a:pt x="20824" y="8738"/>
                  </a:lnTo>
                  <a:lnTo>
                    <a:pt x="21055" y="8892"/>
                  </a:lnTo>
                  <a:lnTo>
                    <a:pt x="21247" y="9085"/>
                  </a:lnTo>
                  <a:lnTo>
                    <a:pt x="21440" y="9277"/>
                  </a:lnTo>
                  <a:lnTo>
                    <a:pt x="21594" y="9508"/>
                  </a:lnTo>
                  <a:lnTo>
                    <a:pt x="21748" y="9777"/>
                  </a:lnTo>
                  <a:lnTo>
                    <a:pt x="21863" y="10008"/>
                  </a:lnTo>
                  <a:lnTo>
                    <a:pt x="21979" y="10278"/>
                  </a:lnTo>
                  <a:lnTo>
                    <a:pt x="22056" y="10586"/>
                  </a:lnTo>
                  <a:lnTo>
                    <a:pt x="22094" y="10855"/>
                  </a:lnTo>
                  <a:lnTo>
                    <a:pt x="22094" y="11163"/>
                  </a:lnTo>
                  <a:lnTo>
                    <a:pt x="22094" y="11471"/>
                  </a:lnTo>
                  <a:lnTo>
                    <a:pt x="22056" y="11779"/>
                  </a:lnTo>
                  <a:lnTo>
                    <a:pt x="21979" y="12048"/>
                  </a:lnTo>
                  <a:lnTo>
                    <a:pt x="21863" y="12318"/>
                  </a:lnTo>
                  <a:lnTo>
                    <a:pt x="21748" y="12587"/>
                  </a:lnTo>
                  <a:lnTo>
                    <a:pt x="21594" y="12818"/>
                  </a:lnTo>
                  <a:lnTo>
                    <a:pt x="21440" y="13049"/>
                  </a:lnTo>
                  <a:lnTo>
                    <a:pt x="21247" y="13280"/>
                  </a:lnTo>
                  <a:lnTo>
                    <a:pt x="21055" y="13434"/>
                  </a:lnTo>
                  <a:lnTo>
                    <a:pt x="20824" y="13626"/>
                  </a:lnTo>
                  <a:lnTo>
                    <a:pt x="20555" y="13780"/>
                  </a:lnTo>
                  <a:lnTo>
                    <a:pt x="20324" y="13896"/>
                  </a:lnTo>
                  <a:lnTo>
                    <a:pt x="20054" y="14011"/>
                  </a:lnTo>
                  <a:lnTo>
                    <a:pt x="19746" y="14050"/>
                  </a:lnTo>
                  <a:lnTo>
                    <a:pt x="19477" y="14127"/>
                  </a:lnTo>
                  <a:lnTo>
                    <a:pt x="18861" y="14127"/>
                  </a:lnTo>
                  <a:lnTo>
                    <a:pt x="18553" y="14050"/>
                  </a:lnTo>
                  <a:lnTo>
                    <a:pt x="18284" y="14011"/>
                  </a:lnTo>
                  <a:lnTo>
                    <a:pt x="18014" y="13896"/>
                  </a:lnTo>
                  <a:lnTo>
                    <a:pt x="17745" y="13780"/>
                  </a:lnTo>
                  <a:lnTo>
                    <a:pt x="17514" y="13626"/>
                  </a:lnTo>
                  <a:lnTo>
                    <a:pt x="17283" y="13434"/>
                  </a:lnTo>
                  <a:lnTo>
                    <a:pt x="17091" y="13280"/>
                  </a:lnTo>
                  <a:lnTo>
                    <a:pt x="16898" y="13049"/>
                  </a:lnTo>
                  <a:lnTo>
                    <a:pt x="16706" y="12818"/>
                  </a:lnTo>
                  <a:lnTo>
                    <a:pt x="16552" y="12587"/>
                  </a:lnTo>
                  <a:lnTo>
                    <a:pt x="16436" y="12318"/>
                  </a:lnTo>
                  <a:lnTo>
                    <a:pt x="16359" y="12048"/>
                  </a:lnTo>
                  <a:lnTo>
                    <a:pt x="16282" y="11779"/>
                  </a:lnTo>
                  <a:lnTo>
                    <a:pt x="16205" y="11471"/>
                  </a:lnTo>
                  <a:lnTo>
                    <a:pt x="16205" y="11163"/>
                  </a:lnTo>
                  <a:lnTo>
                    <a:pt x="16205" y="10855"/>
                  </a:lnTo>
                  <a:lnTo>
                    <a:pt x="16282" y="10586"/>
                  </a:lnTo>
                  <a:lnTo>
                    <a:pt x="16359" y="10278"/>
                  </a:lnTo>
                  <a:lnTo>
                    <a:pt x="16436" y="10008"/>
                  </a:lnTo>
                  <a:lnTo>
                    <a:pt x="16552" y="9777"/>
                  </a:lnTo>
                  <a:lnTo>
                    <a:pt x="16706" y="9508"/>
                  </a:lnTo>
                  <a:lnTo>
                    <a:pt x="16898" y="9277"/>
                  </a:lnTo>
                  <a:lnTo>
                    <a:pt x="17091" y="9085"/>
                  </a:lnTo>
                  <a:lnTo>
                    <a:pt x="17283" y="8892"/>
                  </a:lnTo>
                  <a:lnTo>
                    <a:pt x="17514" y="8738"/>
                  </a:lnTo>
                  <a:lnTo>
                    <a:pt x="17745" y="8584"/>
                  </a:lnTo>
                  <a:lnTo>
                    <a:pt x="18014" y="8469"/>
                  </a:lnTo>
                  <a:lnTo>
                    <a:pt x="18284" y="8353"/>
                  </a:lnTo>
                  <a:lnTo>
                    <a:pt x="18553" y="8276"/>
                  </a:lnTo>
                  <a:lnTo>
                    <a:pt x="18861" y="8238"/>
                  </a:lnTo>
                  <a:close/>
                  <a:moveTo>
                    <a:pt x="6352" y="1"/>
                  </a:moveTo>
                  <a:lnTo>
                    <a:pt x="6044" y="39"/>
                  </a:lnTo>
                  <a:lnTo>
                    <a:pt x="5697" y="78"/>
                  </a:lnTo>
                  <a:lnTo>
                    <a:pt x="5351" y="155"/>
                  </a:lnTo>
                  <a:lnTo>
                    <a:pt x="5005" y="309"/>
                  </a:lnTo>
                  <a:lnTo>
                    <a:pt x="4658" y="463"/>
                  </a:lnTo>
                  <a:lnTo>
                    <a:pt x="4273" y="655"/>
                  </a:lnTo>
                  <a:lnTo>
                    <a:pt x="3888" y="925"/>
                  </a:lnTo>
                  <a:lnTo>
                    <a:pt x="3504" y="1194"/>
                  </a:lnTo>
                  <a:lnTo>
                    <a:pt x="3157" y="1541"/>
                  </a:lnTo>
                  <a:lnTo>
                    <a:pt x="2811" y="1887"/>
                  </a:lnTo>
                  <a:lnTo>
                    <a:pt x="2464" y="2272"/>
                  </a:lnTo>
                  <a:lnTo>
                    <a:pt x="2156" y="2695"/>
                  </a:lnTo>
                  <a:lnTo>
                    <a:pt x="1848" y="3157"/>
                  </a:lnTo>
                  <a:lnTo>
                    <a:pt x="1579" y="3619"/>
                  </a:lnTo>
                  <a:lnTo>
                    <a:pt x="1310" y="4158"/>
                  </a:lnTo>
                  <a:lnTo>
                    <a:pt x="1040" y="4658"/>
                  </a:lnTo>
                  <a:lnTo>
                    <a:pt x="848" y="5236"/>
                  </a:lnTo>
                  <a:lnTo>
                    <a:pt x="655" y="5813"/>
                  </a:lnTo>
                  <a:lnTo>
                    <a:pt x="463" y="6390"/>
                  </a:lnTo>
                  <a:lnTo>
                    <a:pt x="309" y="7006"/>
                  </a:lnTo>
                  <a:lnTo>
                    <a:pt x="193" y="7660"/>
                  </a:lnTo>
                  <a:lnTo>
                    <a:pt x="116" y="8315"/>
                  </a:lnTo>
                  <a:lnTo>
                    <a:pt x="39" y="8969"/>
                  </a:lnTo>
                  <a:lnTo>
                    <a:pt x="1" y="9623"/>
                  </a:lnTo>
                  <a:lnTo>
                    <a:pt x="1" y="10316"/>
                  </a:lnTo>
                  <a:lnTo>
                    <a:pt x="39" y="11009"/>
                  </a:lnTo>
                  <a:lnTo>
                    <a:pt x="116" y="11702"/>
                  </a:lnTo>
                  <a:lnTo>
                    <a:pt x="232" y="12433"/>
                  </a:lnTo>
                  <a:lnTo>
                    <a:pt x="386" y="13126"/>
                  </a:lnTo>
                  <a:lnTo>
                    <a:pt x="540" y="13857"/>
                  </a:lnTo>
                  <a:lnTo>
                    <a:pt x="771" y="14550"/>
                  </a:lnTo>
                  <a:lnTo>
                    <a:pt x="1040" y="15281"/>
                  </a:lnTo>
                  <a:lnTo>
                    <a:pt x="1348" y="16013"/>
                  </a:lnTo>
                  <a:lnTo>
                    <a:pt x="1695" y="16706"/>
                  </a:lnTo>
                  <a:lnTo>
                    <a:pt x="2079" y="17398"/>
                  </a:lnTo>
                  <a:lnTo>
                    <a:pt x="2541" y="18091"/>
                  </a:lnTo>
                  <a:lnTo>
                    <a:pt x="3042" y="18784"/>
                  </a:lnTo>
                  <a:lnTo>
                    <a:pt x="3581" y="19477"/>
                  </a:lnTo>
                  <a:lnTo>
                    <a:pt x="4158" y="20131"/>
                  </a:lnTo>
                  <a:lnTo>
                    <a:pt x="4774" y="20747"/>
                  </a:lnTo>
                  <a:lnTo>
                    <a:pt x="5467" y="21324"/>
                  </a:lnTo>
                  <a:lnTo>
                    <a:pt x="6159" y="21825"/>
                  </a:lnTo>
                  <a:lnTo>
                    <a:pt x="6891" y="22287"/>
                  </a:lnTo>
                  <a:lnTo>
                    <a:pt x="7660" y="22710"/>
                  </a:lnTo>
                  <a:lnTo>
                    <a:pt x="8430" y="23095"/>
                  </a:lnTo>
                  <a:lnTo>
                    <a:pt x="9239" y="23441"/>
                  </a:lnTo>
                  <a:lnTo>
                    <a:pt x="10047" y="23749"/>
                  </a:lnTo>
                  <a:lnTo>
                    <a:pt x="10894" y="24019"/>
                  </a:lnTo>
                  <a:lnTo>
                    <a:pt x="11740" y="24211"/>
                  </a:lnTo>
                  <a:lnTo>
                    <a:pt x="12587" y="24404"/>
                  </a:lnTo>
                  <a:lnTo>
                    <a:pt x="13472" y="24519"/>
                  </a:lnTo>
                  <a:lnTo>
                    <a:pt x="14319" y="24596"/>
                  </a:lnTo>
                  <a:lnTo>
                    <a:pt x="15166" y="24635"/>
                  </a:lnTo>
                  <a:lnTo>
                    <a:pt x="16013" y="24673"/>
                  </a:lnTo>
                  <a:lnTo>
                    <a:pt x="16860" y="24635"/>
                  </a:lnTo>
                  <a:lnTo>
                    <a:pt x="17706" y="24558"/>
                  </a:lnTo>
                  <a:lnTo>
                    <a:pt x="18515" y="24442"/>
                  </a:lnTo>
                  <a:lnTo>
                    <a:pt x="19323" y="24288"/>
                  </a:lnTo>
                  <a:lnTo>
                    <a:pt x="20093" y="24096"/>
                  </a:lnTo>
                  <a:lnTo>
                    <a:pt x="20824" y="23865"/>
                  </a:lnTo>
                  <a:lnTo>
                    <a:pt x="21555" y="23595"/>
                  </a:lnTo>
                  <a:lnTo>
                    <a:pt x="22248" y="23287"/>
                  </a:lnTo>
                  <a:lnTo>
                    <a:pt x="22903" y="22941"/>
                  </a:lnTo>
                  <a:lnTo>
                    <a:pt x="23518" y="22556"/>
                  </a:lnTo>
                  <a:lnTo>
                    <a:pt x="24057" y="22133"/>
                  </a:lnTo>
                  <a:lnTo>
                    <a:pt x="24596" y="21671"/>
                  </a:lnTo>
                  <a:lnTo>
                    <a:pt x="25058" y="21170"/>
                  </a:lnTo>
                  <a:lnTo>
                    <a:pt x="25481" y="20632"/>
                  </a:lnTo>
                  <a:lnTo>
                    <a:pt x="25866" y="20093"/>
                  </a:lnTo>
                  <a:lnTo>
                    <a:pt x="26174" y="19477"/>
                  </a:lnTo>
                  <a:lnTo>
                    <a:pt x="26444" y="18861"/>
                  </a:lnTo>
                  <a:lnTo>
                    <a:pt x="26636" y="18245"/>
                  </a:lnTo>
                  <a:lnTo>
                    <a:pt x="26867" y="17591"/>
                  </a:lnTo>
                  <a:lnTo>
                    <a:pt x="27021" y="16975"/>
                  </a:lnTo>
                  <a:lnTo>
                    <a:pt x="27136" y="16359"/>
                  </a:lnTo>
                  <a:lnTo>
                    <a:pt x="27252" y="15705"/>
                  </a:lnTo>
                  <a:lnTo>
                    <a:pt x="27329" y="15089"/>
                  </a:lnTo>
                  <a:lnTo>
                    <a:pt x="27367" y="14473"/>
                  </a:lnTo>
                  <a:lnTo>
                    <a:pt x="27406" y="13857"/>
                  </a:lnTo>
                  <a:lnTo>
                    <a:pt x="27367" y="13241"/>
                  </a:lnTo>
                  <a:lnTo>
                    <a:pt x="27329" y="12626"/>
                  </a:lnTo>
                  <a:lnTo>
                    <a:pt x="27290" y="12048"/>
                  </a:lnTo>
                  <a:lnTo>
                    <a:pt x="27175" y="11471"/>
                  </a:lnTo>
                  <a:lnTo>
                    <a:pt x="27059" y="10932"/>
                  </a:lnTo>
                  <a:lnTo>
                    <a:pt x="26944" y="10355"/>
                  </a:lnTo>
                  <a:lnTo>
                    <a:pt x="26752" y="9854"/>
                  </a:lnTo>
                  <a:lnTo>
                    <a:pt x="26559" y="9316"/>
                  </a:lnTo>
                  <a:lnTo>
                    <a:pt x="26328" y="8854"/>
                  </a:lnTo>
                  <a:lnTo>
                    <a:pt x="26097" y="8392"/>
                  </a:lnTo>
                  <a:lnTo>
                    <a:pt x="25828" y="7930"/>
                  </a:lnTo>
                  <a:lnTo>
                    <a:pt x="25558" y="7506"/>
                  </a:lnTo>
                  <a:lnTo>
                    <a:pt x="25250" y="7122"/>
                  </a:lnTo>
                  <a:lnTo>
                    <a:pt x="24904" y="6737"/>
                  </a:lnTo>
                  <a:lnTo>
                    <a:pt x="24558" y="6429"/>
                  </a:lnTo>
                  <a:lnTo>
                    <a:pt x="24173" y="6121"/>
                  </a:lnTo>
                  <a:lnTo>
                    <a:pt x="23788" y="5851"/>
                  </a:lnTo>
                  <a:lnTo>
                    <a:pt x="23364" y="5620"/>
                  </a:lnTo>
                  <a:lnTo>
                    <a:pt x="22941" y="5390"/>
                  </a:lnTo>
                  <a:lnTo>
                    <a:pt x="22479" y="5236"/>
                  </a:lnTo>
                  <a:lnTo>
                    <a:pt x="22017" y="5120"/>
                  </a:lnTo>
                  <a:lnTo>
                    <a:pt x="21517" y="5043"/>
                  </a:lnTo>
                  <a:lnTo>
                    <a:pt x="21017" y="5005"/>
                  </a:lnTo>
                  <a:lnTo>
                    <a:pt x="18322" y="4928"/>
                  </a:lnTo>
                  <a:lnTo>
                    <a:pt x="15358" y="4928"/>
                  </a:lnTo>
                  <a:lnTo>
                    <a:pt x="14550" y="4889"/>
                  </a:lnTo>
                  <a:lnTo>
                    <a:pt x="14204" y="4851"/>
                  </a:lnTo>
                  <a:lnTo>
                    <a:pt x="13896" y="4774"/>
                  </a:lnTo>
                  <a:lnTo>
                    <a:pt x="13549" y="4697"/>
                  </a:lnTo>
                  <a:lnTo>
                    <a:pt x="13242" y="4581"/>
                  </a:lnTo>
                  <a:lnTo>
                    <a:pt x="12703" y="4312"/>
                  </a:lnTo>
                  <a:lnTo>
                    <a:pt x="12164" y="3965"/>
                  </a:lnTo>
                  <a:lnTo>
                    <a:pt x="11663" y="3581"/>
                  </a:lnTo>
                  <a:lnTo>
                    <a:pt x="11163" y="3119"/>
                  </a:lnTo>
                  <a:lnTo>
                    <a:pt x="10201" y="2156"/>
                  </a:lnTo>
                  <a:lnTo>
                    <a:pt x="9700" y="1695"/>
                  </a:lnTo>
                  <a:lnTo>
                    <a:pt x="9200" y="1233"/>
                  </a:lnTo>
                  <a:lnTo>
                    <a:pt x="8661" y="848"/>
                  </a:lnTo>
                  <a:lnTo>
                    <a:pt x="8122" y="501"/>
                  </a:lnTo>
                  <a:lnTo>
                    <a:pt x="7583" y="232"/>
                  </a:lnTo>
                  <a:lnTo>
                    <a:pt x="7276" y="155"/>
                  </a:lnTo>
                  <a:lnTo>
                    <a:pt x="6968" y="78"/>
                  </a:lnTo>
                  <a:lnTo>
                    <a:pt x="6660" y="39"/>
                  </a:lnTo>
                  <a:lnTo>
                    <a:pt x="6352" y="1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8" name="Google Shape;1548;p36"/>
            <p:cNvGrpSpPr/>
            <p:nvPr/>
          </p:nvGrpSpPr>
          <p:grpSpPr>
            <a:xfrm rot="-9391090">
              <a:off x="7939472" y="3030986"/>
              <a:ext cx="1066435" cy="960088"/>
              <a:chOff x="436325" y="4204625"/>
              <a:chExt cx="685150" cy="616825"/>
            </a:xfrm>
          </p:grpSpPr>
          <p:sp>
            <p:nvSpPr>
              <p:cNvPr id="1549" name="Google Shape;1549;p36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extrusionOk="0">
                    <a:moveTo>
                      <a:pt x="19477" y="8238"/>
                    </a:moveTo>
                    <a:lnTo>
                      <a:pt x="19746" y="8276"/>
                    </a:lnTo>
                    <a:lnTo>
                      <a:pt x="20054" y="8353"/>
                    </a:lnTo>
                    <a:lnTo>
                      <a:pt x="20324" y="8469"/>
                    </a:lnTo>
                    <a:lnTo>
                      <a:pt x="20555" y="8584"/>
                    </a:lnTo>
                    <a:lnTo>
                      <a:pt x="20824" y="8738"/>
                    </a:lnTo>
                    <a:lnTo>
                      <a:pt x="21055" y="8892"/>
                    </a:lnTo>
                    <a:lnTo>
                      <a:pt x="21247" y="9085"/>
                    </a:lnTo>
                    <a:lnTo>
                      <a:pt x="21440" y="9277"/>
                    </a:lnTo>
                    <a:lnTo>
                      <a:pt x="21594" y="9508"/>
                    </a:lnTo>
                    <a:lnTo>
                      <a:pt x="21748" y="9777"/>
                    </a:lnTo>
                    <a:lnTo>
                      <a:pt x="21863" y="10008"/>
                    </a:lnTo>
                    <a:lnTo>
                      <a:pt x="21979" y="10278"/>
                    </a:lnTo>
                    <a:lnTo>
                      <a:pt x="22056" y="10586"/>
                    </a:lnTo>
                    <a:lnTo>
                      <a:pt x="22094" y="10855"/>
                    </a:lnTo>
                    <a:lnTo>
                      <a:pt x="22094" y="11163"/>
                    </a:lnTo>
                    <a:lnTo>
                      <a:pt x="22094" y="11471"/>
                    </a:lnTo>
                    <a:lnTo>
                      <a:pt x="22056" y="11779"/>
                    </a:lnTo>
                    <a:lnTo>
                      <a:pt x="21979" y="12048"/>
                    </a:lnTo>
                    <a:lnTo>
                      <a:pt x="21863" y="12318"/>
                    </a:lnTo>
                    <a:lnTo>
                      <a:pt x="21748" y="12587"/>
                    </a:lnTo>
                    <a:lnTo>
                      <a:pt x="21594" y="12818"/>
                    </a:lnTo>
                    <a:lnTo>
                      <a:pt x="21440" y="13049"/>
                    </a:lnTo>
                    <a:lnTo>
                      <a:pt x="21247" y="13280"/>
                    </a:lnTo>
                    <a:lnTo>
                      <a:pt x="21055" y="13434"/>
                    </a:lnTo>
                    <a:lnTo>
                      <a:pt x="20824" y="13626"/>
                    </a:lnTo>
                    <a:lnTo>
                      <a:pt x="20555" y="13780"/>
                    </a:lnTo>
                    <a:lnTo>
                      <a:pt x="20324" y="13896"/>
                    </a:lnTo>
                    <a:lnTo>
                      <a:pt x="20054" y="14011"/>
                    </a:lnTo>
                    <a:lnTo>
                      <a:pt x="19746" y="14050"/>
                    </a:lnTo>
                    <a:lnTo>
                      <a:pt x="19477" y="14127"/>
                    </a:lnTo>
                    <a:lnTo>
                      <a:pt x="18861" y="14127"/>
                    </a:lnTo>
                    <a:lnTo>
                      <a:pt x="18553" y="14050"/>
                    </a:lnTo>
                    <a:lnTo>
                      <a:pt x="18284" y="14011"/>
                    </a:lnTo>
                    <a:lnTo>
                      <a:pt x="18014" y="13896"/>
                    </a:lnTo>
                    <a:lnTo>
                      <a:pt x="17745" y="13780"/>
                    </a:lnTo>
                    <a:lnTo>
                      <a:pt x="17514" y="13626"/>
                    </a:lnTo>
                    <a:lnTo>
                      <a:pt x="17283" y="13434"/>
                    </a:lnTo>
                    <a:lnTo>
                      <a:pt x="17091" y="13280"/>
                    </a:lnTo>
                    <a:lnTo>
                      <a:pt x="16898" y="13049"/>
                    </a:lnTo>
                    <a:lnTo>
                      <a:pt x="16706" y="12818"/>
                    </a:lnTo>
                    <a:lnTo>
                      <a:pt x="16552" y="12587"/>
                    </a:lnTo>
                    <a:lnTo>
                      <a:pt x="16436" y="12318"/>
                    </a:lnTo>
                    <a:lnTo>
                      <a:pt x="16359" y="12048"/>
                    </a:lnTo>
                    <a:lnTo>
                      <a:pt x="16282" y="11779"/>
                    </a:lnTo>
                    <a:lnTo>
                      <a:pt x="16205" y="11471"/>
                    </a:lnTo>
                    <a:lnTo>
                      <a:pt x="16205" y="11163"/>
                    </a:lnTo>
                    <a:lnTo>
                      <a:pt x="16205" y="10855"/>
                    </a:lnTo>
                    <a:lnTo>
                      <a:pt x="16282" y="10586"/>
                    </a:lnTo>
                    <a:lnTo>
                      <a:pt x="16359" y="10278"/>
                    </a:lnTo>
                    <a:lnTo>
                      <a:pt x="16436" y="10008"/>
                    </a:lnTo>
                    <a:lnTo>
                      <a:pt x="16552" y="9777"/>
                    </a:lnTo>
                    <a:lnTo>
                      <a:pt x="16706" y="9508"/>
                    </a:lnTo>
                    <a:lnTo>
                      <a:pt x="16898" y="9277"/>
                    </a:lnTo>
                    <a:lnTo>
                      <a:pt x="17091" y="9085"/>
                    </a:lnTo>
                    <a:lnTo>
                      <a:pt x="17283" y="8892"/>
                    </a:lnTo>
                    <a:lnTo>
                      <a:pt x="17514" y="8738"/>
                    </a:lnTo>
                    <a:lnTo>
                      <a:pt x="17745" y="8584"/>
                    </a:lnTo>
                    <a:lnTo>
                      <a:pt x="18014" y="8469"/>
                    </a:lnTo>
                    <a:lnTo>
                      <a:pt x="18284" y="8353"/>
                    </a:lnTo>
                    <a:lnTo>
                      <a:pt x="18553" y="8276"/>
                    </a:lnTo>
                    <a:lnTo>
                      <a:pt x="18861" y="8238"/>
                    </a:lnTo>
                    <a:close/>
                    <a:moveTo>
                      <a:pt x="6352" y="1"/>
                    </a:move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6"/>
              <p:cNvSpPr/>
              <p:nvPr/>
            </p:nvSpPr>
            <p:spPr>
              <a:xfrm>
                <a:off x="436325" y="4204625"/>
                <a:ext cx="685150" cy="616825"/>
              </a:xfrm>
              <a:custGeom>
                <a:avLst/>
                <a:gdLst/>
                <a:ahLst/>
                <a:cxnLst/>
                <a:rect l="l" t="t" r="r" b="b"/>
                <a:pathLst>
                  <a:path w="27406" h="24673" fill="none" extrusionOk="0">
                    <a:moveTo>
                      <a:pt x="21017" y="5005"/>
                    </a:moveTo>
                    <a:lnTo>
                      <a:pt x="21017" y="5005"/>
                    </a:lnTo>
                    <a:lnTo>
                      <a:pt x="18322" y="4928"/>
                    </a:lnTo>
                    <a:lnTo>
                      <a:pt x="16475" y="4928"/>
                    </a:lnTo>
                    <a:lnTo>
                      <a:pt x="16475" y="4928"/>
                    </a:lnTo>
                    <a:lnTo>
                      <a:pt x="15358" y="4928"/>
                    </a:lnTo>
                    <a:lnTo>
                      <a:pt x="14550" y="4889"/>
                    </a:lnTo>
                    <a:lnTo>
                      <a:pt x="14204" y="4851"/>
                    </a:lnTo>
                    <a:lnTo>
                      <a:pt x="13896" y="4774"/>
                    </a:lnTo>
                    <a:lnTo>
                      <a:pt x="13549" y="4697"/>
                    </a:lnTo>
                    <a:lnTo>
                      <a:pt x="13242" y="4581"/>
                    </a:lnTo>
                    <a:lnTo>
                      <a:pt x="13242" y="4581"/>
                    </a:lnTo>
                    <a:lnTo>
                      <a:pt x="12703" y="4312"/>
                    </a:lnTo>
                    <a:lnTo>
                      <a:pt x="12164" y="3965"/>
                    </a:lnTo>
                    <a:lnTo>
                      <a:pt x="11663" y="3581"/>
                    </a:lnTo>
                    <a:lnTo>
                      <a:pt x="11163" y="3119"/>
                    </a:lnTo>
                    <a:lnTo>
                      <a:pt x="10201" y="2156"/>
                    </a:lnTo>
                    <a:lnTo>
                      <a:pt x="9700" y="1695"/>
                    </a:lnTo>
                    <a:lnTo>
                      <a:pt x="9200" y="1233"/>
                    </a:lnTo>
                    <a:lnTo>
                      <a:pt x="8661" y="848"/>
                    </a:lnTo>
                    <a:lnTo>
                      <a:pt x="8122" y="501"/>
                    </a:lnTo>
                    <a:lnTo>
                      <a:pt x="7583" y="232"/>
                    </a:lnTo>
                    <a:lnTo>
                      <a:pt x="7276" y="155"/>
                    </a:lnTo>
                    <a:lnTo>
                      <a:pt x="6968" y="78"/>
                    </a:lnTo>
                    <a:lnTo>
                      <a:pt x="6660" y="39"/>
                    </a:lnTo>
                    <a:lnTo>
                      <a:pt x="6352" y="1"/>
                    </a:lnTo>
                    <a:lnTo>
                      <a:pt x="6044" y="39"/>
                    </a:lnTo>
                    <a:lnTo>
                      <a:pt x="5697" y="78"/>
                    </a:lnTo>
                    <a:lnTo>
                      <a:pt x="5351" y="155"/>
                    </a:lnTo>
                    <a:lnTo>
                      <a:pt x="5005" y="309"/>
                    </a:lnTo>
                    <a:lnTo>
                      <a:pt x="4658" y="463"/>
                    </a:lnTo>
                    <a:lnTo>
                      <a:pt x="4273" y="655"/>
                    </a:lnTo>
                    <a:lnTo>
                      <a:pt x="4273" y="655"/>
                    </a:lnTo>
                    <a:lnTo>
                      <a:pt x="3888" y="925"/>
                    </a:lnTo>
                    <a:lnTo>
                      <a:pt x="3504" y="1194"/>
                    </a:lnTo>
                    <a:lnTo>
                      <a:pt x="3157" y="1541"/>
                    </a:lnTo>
                    <a:lnTo>
                      <a:pt x="2811" y="1887"/>
                    </a:lnTo>
                    <a:lnTo>
                      <a:pt x="2464" y="2272"/>
                    </a:lnTo>
                    <a:lnTo>
                      <a:pt x="2156" y="2695"/>
                    </a:lnTo>
                    <a:lnTo>
                      <a:pt x="1848" y="3157"/>
                    </a:lnTo>
                    <a:lnTo>
                      <a:pt x="1579" y="3619"/>
                    </a:lnTo>
                    <a:lnTo>
                      <a:pt x="1310" y="4158"/>
                    </a:lnTo>
                    <a:lnTo>
                      <a:pt x="1040" y="4658"/>
                    </a:lnTo>
                    <a:lnTo>
                      <a:pt x="848" y="5236"/>
                    </a:lnTo>
                    <a:lnTo>
                      <a:pt x="655" y="5813"/>
                    </a:lnTo>
                    <a:lnTo>
                      <a:pt x="463" y="6390"/>
                    </a:lnTo>
                    <a:lnTo>
                      <a:pt x="309" y="7006"/>
                    </a:lnTo>
                    <a:lnTo>
                      <a:pt x="193" y="7660"/>
                    </a:lnTo>
                    <a:lnTo>
                      <a:pt x="116" y="8315"/>
                    </a:lnTo>
                    <a:lnTo>
                      <a:pt x="39" y="8969"/>
                    </a:lnTo>
                    <a:lnTo>
                      <a:pt x="1" y="9623"/>
                    </a:lnTo>
                    <a:lnTo>
                      <a:pt x="1" y="10316"/>
                    </a:lnTo>
                    <a:lnTo>
                      <a:pt x="39" y="11009"/>
                    </a:lnTo>
                    <a:lnTo>
                      <a:pt x="116" y="11702"/>
                    </a:lnTo>
                    <a:lnTo>
                      <a:pt x="232" y="12433"/>
                    </a:lnTo>
                    <a:lnTo>
                      <a:pt x="386" y="13126"/>
                    </a:lnTo>
                    <a:lnTo>
                      <a:pt x="540" y="13857"/>
                    </a:lnTo>
                    <a:lnTo>
                      <a:pt x="771" y="14550"/>
                    </a:lnTo>
                    <a:lnTo>
                      <a:pt x="1040" y="15281"/>
                    </a:lnTo>
                    <a:lnTo>
                      <a:pt x="1348" y="16013"/>
                    </a:lnTo>
                    <a:lnTo>
                      <a:pt x="1695" y="16706"/>
                    </a:lnTo>
                    <a:lnTo>
                      <a:pt x="2079" y="17398"/>
                    </a:lnTo>
                    <a:lnTo>
                      <a:pt x="2541" y="18091"/>
                    </a:lnTo>
                    <a:lnTo>
                      <a:pt x="3042" y="18784"/>
                    </a:lnTo>
                    <a:lnTo>
                      <a:pt x="3581" y="19477"/>
                    </a:lnTo>
                    <a:lnTo>
                      <a:pt x="3581" y="19477"/>
                    </a:lnTo>
                    <a:lnTo>
                      <a:pt x="4158" y="20131"/>
                    </a:lnTo>
                    <a:lnTo>
                      <a:pt x="4774" y="20747"/>
                    </a:lnTo>
                    <a:lnTo>
                      <a:pt x="5467" y="21324"/>
                    </a:lnTo>
                    <a:lnTo>
                      <a:pt x="6159" y="21825"/>
                    </a:lnTo>
                    <a:lnTo>
                      <a:pt x="6891" y="22287"/>
                    </a:lnTo>
                    <a:lnTo>
                      <a:pt x="7660" y="22710"/>
                    </a:lnTo>
                    <a:lnTo>
                      <a:pt x="8430" y="23095"/>
                    </a:lnTo>
                    <a:lnTo>
                      <a:pt x="9239" y="23441"/>
                    </a:lnTo>
                    <a:lnTo>
                      <a:pt x="10047" y="23749"/>
                    </a:lnTo>
                    <a:lnTo>
                      <a:pt x="10894" y="24019"/>
                    </a:lnTo>
                    <a:lnTo>
                      <a:pt x="11740" y="24211"/>
                    </a:lnTo>
                    <a:lnTo>
                      <a:pt x="12587" y="24404"/>
                    </a:lnTo>
                    <a:lnTo>
                      <a:pt x="13472" y="24519"/>
                    </a:lnTo>
                    <a:lnTo>
                      <a:pt x="14319" y="24596"/>
                    </a:lnTo>
                    <a:lnTo>
                      <a:pt x="15166" y="24635"/>
                    </a:lnTo>
                    <a:lnTo>
                      <a:pt x="16013" y="24673"/>
                    </a:lnTo>
                    <a:lnTo>
                      <a:pt x="16860" y="24635"/>
                    </a:lnTo>
                    <a:lnTo>
                      <a:pt x="17706" y="24558"/>
                    </a:lnTo>
                    <a:lnTo>
                      <a:pt x="18515" y="24442"/>
                    </a:lnTo>
                    <a:lnTo>
                      <a:pt x="19323" y="24288"/>
                    </a:lnTo>
                    <a:lnTo>
                      <a:pt x="20093" y="24096"/>
                    </a:lnTo>
                    <a:lnTo>
                      <a:pt x="20824" y="23865"/>
                    </a:lnTo>
                    <a:lnTo>
                      <a:pt x="21555" y="23595"/>
                    </a:lnTo>
                    <a:lnTo>
                      <a:pt x="22248" y="23287"/>
                    </a:lnTo>
                    <a:lnTo>
                      <a:pt x="22903" y="22941"/>
                    </a:lnTo>
                    <a:lnTo>
                      <a:pt x="23518" y="22556"/>
                    </a:lnTo>
                    <a:lnTo>
                      <a:pt x="24057" y="22133"/>
                    </a:lnTo>
                    <a:lnTo>
                      <a:pt x="24596" y="21671"/>
                    </a:lnTo>
                    <a:lnTo>
                      <a:pt x="25058" y="21170"/>
                    </a:lnTo>
                    <a:lnTo>
                      <a:pt x="25481" y="20632"/>
                    </a:lnTo>
                    <a:lnTo>
                      <a:pt x="25866" y="20093"/>
                    </a:lnTo>
                    <a:lnTo>
                      <a:pt x="26174" y="19477"/>
                    </a:lnTo>
                    <a:lnTo>
                      <a:pt x="26174" y="19477"/>
                    </a:lnTo>
                    <a:lnTo>
                      <a:pt x="26444" y="18861"/>
                    </a:lnTo>
                    <a:lnTo>
                      <a:pt x="26636" y="18245"/>
                    </a:lnTo>
                    <a:lnTo>
                      <a:pt x="26867" y="17591"/>
                    </a:lnTo>
                    <a:lnTo>
                      <a:pt x="27021" y="16975"/>
                    </a:lnTo>
                    <a:lnTo>
                      <a:pt x="27136" y="16359"/>
                    </a:lnTo>
                    <a:lnTo>
                      <a:pt x="27252" y="15705"/>
                    </a:lnTo>
                    <a:lnTo>
                      <a:pt x="27329" y="15089"/>
                    </a:lnTo>
                    <a:lnTo>
                      <a:pt x="27367" y="14473"/>
                    </a:lnTo>
                    <a:lnTo>
                      <a:pt x="27406" y="13857"/>
                    </a:lnTo>
                    <a:lnTo>
                      <a:pt x="27367" y="13241"/>
                    </a:lnTo>
                    <a:lnTo>
                      <a:pt x="27329" y="12626"/>
                    </a:lnTo>
                    <a:lnTo>
                      <a:pt x="27290" y="12048"/>
                    </a:lnTo>
                    <a:lnTo>
                      <a:pt x="27175" y="11471"/>
                    </a:lnTo>
                    <a:lnTo>
                      <a:pt x="27059" y="10932"/>
                    </a:lnTo>
                    <a:lnTo>
                      <a:pt x="26944" y="10355"/>
                    </a:lnTo>
                    <a:lnTo>
                      <a:pt x="26752" y="9854"/>
                    </a:lnTo>
                    <a:lnTo>
                      <a:pt x="26559" y="9316"/>
                    </a:lnTo>
                    <a:lnTo>
                      <a:pt x="26328" y="8854"/>
                    </a:lnTo>
                    <a:lnTo>
                      <a:pt x="26097" y="8392"/>
                    </a:lnTo>
                    <a:lnTo>
                      <a:pt x="25828" y="7930"/>
                    </a:lnTo>
                    <a:lnTo>
                      <a:pt x="25558" y="7506"/>
                    </a:lnTo>
                    <a:lnTo>
                      <a:pt x="25250" y="7122"/>
                    </a:lnTo>
                    <a:lnTo>
                      <a:pt x="24904" y="6737"/>
                    </a:lnTo>
                    <a:lnTo>
                      <a:pt x="24558" y="6429"/>
                    </a:lnTo>
                    <a:lnTo>
                      <a:pt x="24173" y="6121"/>
                    </a:lnTo>
                    <a:lnTo>
                      <a:pt x="23788" y="5851"/>
                    </a:lnTo>
                    <a:lnTo>
                      <a:pt x="23364" y="5620"/>
                    </a:lnTo>
                    <a:lnTo>
                      <a:pt x="22941" y="5390"/>
                    </a:lnTo>
                    <a:lnTo>
                      <a:pt x="22479" y="5236"/>
                    </a:lnTo>
                    <a:lnTo>
                      <a:pt x="22017" y="5120"/>
                    </a:lnTo>
                    <a:lnTo>
                      <a:pt x="21517" y="5043"/>
                    </a:lnTo>
                    <a:lnTo>
                      <a:pt x="21017" y="50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6"/>
              <p:cNvSpPr/>
              <p:nvPr/>
            </p:nvSpPr>
            <p:spPr>
              <a:xfrm>
                <a:off x="841450" y="4410550"/>
                <a:ext cx="1472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5890" fill="none" extrusionOk="0">
                    <a:moveTo>
                      <a:pt x="2964" y="5890"/>
                    </a:moveTo>
                    <a:lnTo>
                      <a:pt x="2964" y="5890"/>
                    </a:lnTo>
                    <a:lnTo>
                      <a:pt x="2656" y="5890"/>
                    </a:lnTo>
                    <a:lnTo>
                      <a:pt x="2348" y="5813"/>
                    </a:lnTo>
                    <a:lnTo>
                      <a:pt x="2079" y="5774"/>
                    </a:lnTo>
                    <a:lnTo>
                      <a:pt x="1809" y="5659"/>
                    </a:lnTo>
                    <a:lnTo>
                      <a:pt x="1540" y="5543"/>
                    </a:lnTo>
                    <a:lnTo>
                      <a:pt x="1309" y="5389"/>
                    </a:lnTo>
                    <a:lnTo>
                      <a:pt x="1078" y="5197"/>
                    </a:lnTo>
                    <a:lnTo>
                      <a:pt x="886" y="5043"/>
                    </a:lnTo>
                    <a:lnTo>
                      <a:pt x="693" y="4812"/>
                    </a:lnTo>
                    <a:lnTo>
                      <a:pt x="501" y="4581"/>
                    </a:lnTo>
                    <a:lnTo>
                      <a:pt x="347" y="4350"/>
                    </a:lnTo>
                    <a:lnTo>
                      <a:pt x="231" y="4081"/>
                    </a:lnTo>
                    <a:lnTo>
                      <a:pt x="154" y="3811"/>
                    </a:lnTo>
                    <a:lnTo>
                      <a:pt x="77" y="3542"/>
                    </a:lnTo>
                    <a:lnTo>
                      <a:pt x="0" y="3234"/>
                    </a:lnTo>
                    <a:lnTo>
                      <a:pt x="0" y="2926"/>
                    </a:lnTo>
                    <a:lnTo>
                      <a:pt x="0" y="2926"/>
                    </a:lnTo>
                    <a:lnTo>
                      <a:pt x="0" y="2618"/>
                    </a:lnTo>
                    <a:lnTo>
                      <a:pt x="77" y="2349"/>
                    </a:lnTo>
                    <a:lnTo>
                      <a:pt x="154" y="2041"/>
                    </a:lnTo>
                    <a:lnTo>
                      <a:pt x="231" y="1771"/>
                    </a:lnTo>
                    <a:lnTo>
                      <a:pt x="347" y="1540"/>
                    </a:lnTo>
                    <a:lnTo>
                      <a:pt x="501" y="1271"/>
                    </a:lnTo>
                    <a:lnTo>
                      <a:pt x="693" y="1040"/>
                    </a:lnTo>
                    <a:lnTo>
                      <a:pt x="886" y="848"/>
                    </a:lnTo>
                    <a:lnTo>
                      <a:pt x="1078" y="655"/>
                    </a:lnTo>
                    <a:lnTo>
                      <a:pt x="1309" y="501"/>
                    </a:lnTo>
                    <a:lnTo>
                      <a:pt x="1540" y="347"/>
                    </a:lnTo>
                    <a:lnTo>
                      <a:pt x="1809" y="232"/>
                    </a:lnTo>
                    <a:lnTo>
                      <a:pt x="2079" y="116"/>
                    </a:lnTo>
                    <a:lnTo>
                      <a:pt x="2348" y="39"/>
                    </a:lnTo>
                    <a:lnTo>
                      <a:pt x="2656" y="1"/>
                    </a:lnTo>
                    <a:lnTo>
                      <a:pt x="2964" y="1"/>
                    </a:lnTo>
                    <a:lnTo>
                      <a:pt x="2964" y="1"/>
                    </a:lnTo>
                    <a:lnTo>
                      <a:pt x="3272" y="1"/>
                    </a:lnTo>
                    <a:lnTo>
                      <a:pt x="3541" y="39"/>
                    </a:lnTo>
                    <a:lnTo>
                      <a:pt x="3849" y="116"/>
                    </a:lnTo>
                    <a:lnTo>
                      <a:pt x="4119" y="232"/>
                    </a:lnTo>
                    <a:lnTo>
                      <a:pt x="4350" y="347"/>
                    </a:lnTo>
                    <a:lnTo>
                      <a:pt x="4619" y="501"/>
                    </a:lnTo>
                    <a:lnTo>
                      <a:pt x="4850" y="655"/>
                    </a:lnTo>
                    <a:lnTo>
                      <a:pt x="5042" y="848"/>
                    </a:lnTo>
                    <a:lnTo>
                      <a:pt x="5235" y="1040"/>
                    </a:lnTo>
                    <a:lnTo>
                      <a:pt x="5389" y="1271"/>
                    </a:lnTo>
                    <a:lnTo>
                      <a:pt x="5543" y="1540"/>
                    </a:lnTo>
                    <a:lnTo>
                      <a:pt x="5658" y="1771"/>
                    </a:lnTo>
                    <a:lnTo>
                      <a:pt x="5774" y="2041"/>
                    </a:lnTo>
                    <a:lnTo>
                      <a:pt x="5851" y="2349"/>
                    </a:lnTo>
                    <a:lnTo>
                      <a:pt x="5889" y="2618"/>
                    </a:lnTo>
                    <a:lnTo>
                      <a:pt x="5889" y="2926"/>
                    </a:lnTo>
                    <a:lnTo>
                      <a:pt x="5889" y="2926"/>
                    </a:lnTo>
                    <a:lnTo>
                      <a:pt x="5889" y="3234"/>
                    </a:lnTo>
                    <a:lnTo>
                      <a:pt x="5851" y="3542"/>
                    </a:lnTo>
                    <a:lnTo>
                      <a:pt x="5774" y="3811"/>
                    </a:lnTo>
                    <a:lnTo>
                      <a:pt x="5658" y="4081"/>
                    </a:lnTo>
                    <a:lnTo>
                      <a:pt x="5543" y="4350"/>
                    </a:lnTo>
                    <a:lnTo>
                      <a:pt x="5389" y="4581"/>
                    </a:lnTo>
                    <a:lnTo>
                      <a:pt x="5235" y="4812"/>
                    </a:lnTo>
                    <a:lnTo>
                      <a:pt x="5042" y="5043"/>
                    </a:lnTo>
                    <a:lnTo>
                      <a:pt x="4850" y="5197"/>
                    </a:lnTo>
                    <a:lnTo>
                      <a:pt x="4619" y="5389"/>
                    </a:lnTo>
                    <a:lnTo>
                      <a:pt x="4350" y="5543"/>
                    </a:lnTo>
                    <a:lnTo>
                      <a:pt x="4119" y="5659"/>
                    </a:lnTo>
                    <a:lnTo>
                      <a:pt x="3849" y="5774"/>
                    </a:lnTo>
                    <a:lnTo>
                      <a:pt x="3541" y="5813"/>
                    </a:lnTo>
                    <a:lnTo>
                      <a:pt x="3272" y="5890"/>
                    </a:lnTo>
                    <a:lnTo>
                      <a:pt x="2964" y="58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6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extrusionOk="0">
                    <a:moveTo>
                      <a:pt x="3196" y="1"/>
                    </a:move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6"/>
              <p:cNvSpPr/>
              <p:nvPr/>
            </p:nvSpPr>
            <p:spPr>
              <a:xfrm>
                <a:off x="785625" y="4665550"/>
                <a:ext cx="111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812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58" y="424"/>
                    </a:lnTo>
                    <a:lnTo>
                      <a:pt x="4004" y="232"/>
                    </a:lnTo>
                    <a:lnTo>
                      <a:pt x="3811" y="116"/>
                    </a:lnTo>
                    <a:lnTo>
                      <a:pt x="3619" y="39"/>
                    </a:lnTo>
                    <a:lnTo>
                      <a:pt x="3426" y="1"/>
                    </a:lnTo>
                    <a:lnTo>
                      <a:pt x="3196" y="1"/>
                    </a:lnTo>
                    <a:lnTo>
                      <a:pt x="3003" y="39"/>
                    </a:lnTo>
                    <a:lnTo>
                      <a:pt x="2772" y="116"/>
                    </a:lnTo>
                    <a:lnTo>
                      <a:pt x="2387" y="270"/>
                    </a:lnTo>
                    <a:lnTo>
                      <a:pt x="2041" y="463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40" y="539"/>
                    </a:lnTo>
                    <a:lnTo>
                      <a:pt x="1348" y="424"/>
                    </a:lnTo>
                    <a:lnTo>
                      <a:pt x="1117" y="309"/>
                    </a:lnTo>
                    <a:lnTo>
                      <a:pt x="848" y="232"/>
                    </a:lnTo>
                    <a:lnTo>
                      <a:pt x="694" y="232"/>
                    </a:lnTo>
                    <a:lnTo>
                      <a:pt x="578" y="232"/>
                    </a:lnTo>
                    <a:lnTo>
                      <a:pt x="463" y="309"/>
                    </a:lnTo>
                    <a:lnTo>
                      <a:pt x="309" y="386"/>
                    </a:lnTo>
                    <a:lnTo>
                      <a:pt x="232" y="501"/>
                    </a:lnTo>
                    <a:lnTo>
                      <a:pt x="116" y="693"/>
                    </a:lnTo>
                    <a:lnTo>
                      <a:pt x="116" y="693"/>
                    </a:lnTo>
                    <a:lnTo>
                      <a:pt x="39" y="847"/>
                    </a:lnTo>
                    <a:lnTo>
                      <a:pt x="1" y="1040"/>
                    </a:lnTo>
                    <a:lnTo>
                      <a:pt x="1" y="1155"/>
                    </a:lnTo>
                    <a:lnTo>
                      <a:pt x="1" y="1309"/>
                    </a:lnTo>
                    <a:lnTo>
                      <a:pt x="78" y="1502"/>
                    </a:lnTo>
                    <a:lnTo>
                      <a:pt x="193" y="1656"/>
                    </a:lnTo>
                    <a:lnTo>
                      <a:pt x="347" y="1733"/>
                    </a:lnTo>
                    <a:lnTo>
                      <a:pt x="501" y="1810"/>
                    </a:lnTo>
                    <a:lnTo>
                      <a:pt x="655" y="1848"/>
                    </a:lnTo>
                    <a:lnTo>
                      <a:pt x="655" y="1848"/>
                    </a:lnTo>
                    <a:lnTo>
                      <a:pt x="578" y="2041"/>
                    </a:lnTo>
                    <a:lnTo>
                      <a:pt x="463" y="2233"/>
                    </a:lnTo>
                    <a:lnTo>
                      <a:pt x="424" y="2502"/>
                    </a:lnTo>
                    <a:lnTo>
                      <a:pt x="386" y="2810"/>
                    </a:lnTo>
                    <a:lnTo>
                      <a:pt x="386" y="2964"/>
                    </a:lnTo>
                    <a:lnTo>
                      <a:pt x="424" y="3080"/>
                    </a:lnTo>
                    <a:lnTo>
                      <a:pt x="501" y="3234"/>
                    </a:lnTo>
                    <a:lnTo>
                      <a:pt x="578" y="3388"/>
                    </a:lnTo>
                    <a:lnTo>
                      <a:pt x="694" y="3503"/>
                    </a:lnTo>
                    <a:lnTo>
                      <a:pt x="886" y="3619"/>
                    </a:lnTo>
                    <a:lnTo>
                      <a:pt x="886" y="3619"/>
                    </a:lnTo>
                    <a:lnTo>
                      <a:pt x="1040" y="3734"/>
                    </a:lnTo>
                    <a:lnTo>
                      <a:pt x="1233" y="3811"/>
                    </a:lnTo>
                    <a:lnTo>
                      <a:pt x="1425" y="3811"/>
                    </a:lnTo>
                    <a:lnTo>
                      <a:pt x="1579" y="3811"/>
                    </a:lnTo>
                    <a:lnTo>
                      <a:pt x="1887" y="3773"/>
                    </a:lnTo>
                    <a:lnTo>
                      <a:pt x="2195" y="3619"/>
                    </a:lnTo>
                    <a:lnTo>
                      <a:pt x="2426" y="3465"/>
                    </a:lnTo>
                    <a:lnTo>
                      <a:pt x="2618" y="3311"/>
                    </a:lnTo>
                    <a:lnTo>
                      <a:pt x="2811" y="3157"/>
                    </a:lnTo>
                    <a:lnTo>
                      <a:pt x="2811" y="3157"/>
                    </a:lnTo>
                    <a:lnTo>
                      <a:pt x="2965" y="3234"/>
                    </a:lnTo>
                    <a:lnTo>
                      <a:pt x="3119" y="3349"/>
                    </a:lnTo>
                    <a:lnTo>
                      <a:pt x="3349" y="3426"/>
                    </a:lnTo>
                    <a:lnTo>
                      <a:pt x="3580" y="3465"/>
                    </a:lnTo>
                    <a:lnTo>
                      <a:pt x="3850" y="3426"/>
                    </a:lnTo>
                    <a:lnTo>
                      <a:pt x="3965" y="3426"/>
                    </a:lnTo>
                    <a:lnTo>
                      <a:pt x="4081" y="3349"/>
                    </a:lnTo>
                    <a:lnTo>
                      <a:pt x="4196" y="3272"/>
                    </a:lnTo>
                    <a:lnTo>
                      <a:pt x="4312" y="3157"/>
                    </a:lnTo>
                    <a:lnTo>
                      <a:pt x="4312" y="3157"/>
                    </a:lnTo>
                    <a:lnTo>
                      <a:pt x="4389" y="3041"/>
                    </a:lnTo>
                    <a:lnTo>
                      <a:pt x="4466" y="2887"/>
                    </a:lnTo>
                    <a:lnTo>
                      <a:pt x="4466" y="2772"/>
                    </a:lnTo>
                    <a:lnTo>
                      <a:pt x="4466" y="2618"/>
                    </a:lnTo>
                    <a:lnTo>
                      <a:pt x="4427" y="2349"/>
                    </a:lnTo>
                    <a:lnTo>
                      <a:pt x="4350" y="2118"/>
                    </a:lnTo>
                    <a:lnTo>
                      <a:pt x="4196" y="1887"/>
                    </a:lnTo>
                    <a:lnTo>
                      <a:pt x="4081" y="1733"/>
                    </a:lnTo>
                    <a:lnTo>
                      <a:pt x="3965" y="1579"/>
                    </a:lnTo>
                    <a:lnTo>
                      <a:pt x="3965" y="1579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9"/>
                    </a:lnTo>
                    <a:lnTo>
                      <a:pt x="4389" y="1463"/>
                    </a:lnTo>
                    <a:lnTo>
                      <a:pt x="4466" y="1309"/>
                    </a:lnTo>
                    <a:lnTo>
                      <a:pt x="4427" y="1040"/>
                    </a:lnTo>
                    <a:lnTo>
                      <a:pt x="4312" y="693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6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2002" y="1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6"/>
              <p:cNvSpPr/>
              <p:nvPr/>
            </p:nvSpPr>
            <p:spPr>
              <a:xfrm>
                <a:off x="496000" y="4292200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732" y="39"/>
                    </a:moveTo>
                    <a:lnTo>
                      <a:pt x="1732" y="39"/>
                    </a:lnTo>
                    <a:lnTo>
                      <a:pt x="1540" y="116"/>
                    </a:lnTo>
                    <a:lnTo>
                      <a:pt x="1386" y="154"/>
                    </a:lnTo>
                    <a:lnTo>
                      <a:pt x="1232" y="270"/>
                    </a:lnTo>
                    <a:lnTo>
                      <a:pt x="1155" y="347"/>
                    </a:lnTo>
                    <a:lnTo>
                      <a:pt x="1078" y="462"/>
                    </a:lnTo>
                    <a:lnTo>
                      <a:pt x="1040" y="578"/>
                    </a:lnTo>
                    <a:lnTo>
                      <a:pt x="1001" y="770"/>
                    </a:lnTo>
                    <a:lnTo>
                      <a:pt x="1001" y="1001"/>
                    </a:lnTo>
                    <a:lnTo>
                      <a:pt x="1040" y="1194"/>
                    </a:lnTo>
                    <a:lnTo>
                      <a:pt x="1117" y="1348"/>
                    </a:lnTo>
                    <a:lnTo>
                      <a:pt x="1117" y="1348"/>
                    </a:lnTo>
                    <a:lnTo>
                      <a:pt x="924" y="1425"/>
                    </a:lnTo>
                    <a:lnTo>
                      <a:pt x="770" y="1502"/>
                    </a:lnTo>
                    <a:lnTo>
                      <a:pt x="539" y="1617"/>
                    </a:lnTo>
                    <a:lnTo>
                      <a:pt x="347" y="1810"/>
                    </a:lnTo>
                    <a:lnTo>
                      <a:pt x="154" y="2079"/>
                    </a:lnTo>
                    <a:lnTo>
                      <a:pt x="77" y="2233"/>
                    </a:lnTo>
                    <a:lnTo>
                      <a:pt x="39" y="2387"/>
                    </a:lnTo>
                    <a:lnTo>
                      <a:pt x="39" y="2579"/>
                    </a:lnTo>
                    <a:lnTo>
                      <a:pt x="0" y="2810"/>
                    </a:lnTo>
                    <a:lnTo>
                      <a:pt x="0" y="2810"/>
                    </a:lnTo>
                    <a:lnTo>
                      <a:pt x="39" y="3003"/>
                    </a:lnTo>
                    <a:lnTo>
                      <a:pt x="116" y="3195"/>
                    </a:lnTo>
                    <a:lnTo>
                      <a:pt x="154" y="3349"/>
                    </a:lnTo>
                    <a:lnTo>
                      <a:pt x="270" y="3542"/>
                    </a:lnTo>
                    <a:lnTo>
                      <a:pt x="501" y="3773"/>
                    </a:lnTo>
                    <a:lnTo>
                      <a:pt x="732" y="4003"/>
                    </a:lnTo>
                    <a:lnTo>
                      <a:pt x="963" y="4119"/>
                    </a:lnTo>
                    <a:lnTo>
                      <a:pt x="1194" y="4234"/>
                    </a:lnTo>
                    <a:lnTo>
                      <a:pt x="1386" y="4311"/>
                    </a:lnTo>
                    <a:lnTo>
                      <a:pt x="1386" y="4311"/>
                    </a:lnTo>
                    <a:lnTo>
                      <a:pt x="1463" y="4504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6" y="5043"/>
                    </a:lnTo>
                    <a:lnTo>
                      <a:pt x="2002" y="5081"/>
                    </a:lnTo>
                    <a:lnTo>
                      <a:pt x="2156" y="5158"/>
                    </a:lnTo>
                    <a:lnTo>
                      <a:pt x="2310" y="5158"/>
                    </a:lnTo>
                    <a:lnTo>
                      <a:pt x="2464" y="5158"/>
                    </a:lnTo>
                    <a:lnTo>
                      <a:pt x="2618" y="5120"/>
                    </a:lnTo>
                    <a:lnTo>
                      <a:pt x="2849" y="5043"/>
                    </a:lnTo>
                    <a:lnTo>
                      <a:pt x="2849" y="5043"/>
                    </a:lnTo>
                    <a:lnTo>
                      <a:pt x="3041" y="4966"/>
                    </a:lnTo>
                    <a:lnTo>
                      <a:pt x="3195" y="4850"/>
                    </a:lnTo>
                    <a:lnTo>
                      <a:pt x="3310" y="4696"/>
                    </a:lnTo>
                    <a:lnTo>
                      <a:pt x="3387" y="4542"/>
                    </a:lnTo>
                    <a:lnTo>
                      <a:pt x="3464" y="4388"/>
                    </a:lnTo>
                    <a:lnTo>
                      <a:pt x="3541" y="4234"/>
                    </a:lnTo>
                    <a:lnTo>
                      <a:pt x="3580" y="3888"/>
                    </a:lnTo>
                    <a:lnTo>
                      <a:pt x="3580" y="3580"/>
                    </a:lnTo>
                    <a:lnTo>
                      <a:pt x="3580" y="3311"/>
                    </a:lnTo>
                    <a:lnTo>
                      <a:pt x="3503" y="3080"/>
                    </a:lnTo>
                    <a:lnTo>
                      <a:pt x="3503" y="3080"/>
                    </a:lnTo>
                    <a:lnTo>
                      <a:pt x="3695" y="3041"/>
                    </a:lnTo>
                    <a:lnTo>
                      <a:pt x="3888" y="3003"/>
                    </a:lnTo>
                    <a:lnTo>
                      <a:pt x="4080" y="2926"/>
                    </a:lnTo>
                    <a:lnTo>
                      <a:pt x="4273" y="2772"/>
                    </a:lnTo>
                    <a:lnTo>
                      <a:pt x="4350" y="2695"/>
                    </a:lnTo>
                    <a:lnTo>
                      <a:pt x="4427" y="2579"/>
                    </a:lnTo>
                    <a:lnTo>
                      <a:pt x="4465" y="2425"/>
                    </a:lnTo>
                    <a:lnTo>
                      <a:pt x="4465" y="2271"/>
                    </a:lnTo>
                    <a:lnTo>
                      <a:pt x="4465" y="2117"/>
                    </a:lnTo>
                    <a:lnTo>
                      <a:pt x="4427" y="1887"/>
                    </a:lnTo>
                    <a:lnTo>
                      <a:pt x="4427" y="1887"/>
                    </a:lnTo>
                    <a:lnTo>
                      <a:pt x="4350" y="1694"/>
                    </a:lnTo>
                    <a:lnTo>
                      <a:pt x="4234" y="1540"/>
                    </a:lnTo>
                    <a:lnTo>
                      <a:pt x="4157" y="1386"/>
                    </a:lnTo>
                    <a:lnTo>
                      <a:pt x="4042" y="1309"/>
                    </a:lnTo>
                    <a:lnTo>
                      <a:pt x="3926" y="1194"/>
                    </a:lnTo>
                    <a:lnTo>
                      <a:pt x="3772" y="1155"/>
                    </a:lnTo>
                    <a:lnTo>
                      <a:pt x="3541" y="1078"/>
                    </a:lnTo>
                    <a:lnTo>
                      <a:pt x="3272" y="1078"/>
                    </a:lnTo>
                    <a:lnTo>
                      <a:pt x="3080" y="1117"/>
                    </a:lnTo>
                    <a:lnTo>
                      <a:pt x="2887" y="1155"/>
                    </a:lnTo>
                    <a:lnTo>
                      <a:pt x="2887" y="1155"/>
                    </a:lnTo>
                    <a:lnTo>
                      <a:pt x="2926" y="924"/>
                    </a:lnTo>
                    <a:lnTo>
                      <a:pt x="2926" y="732"/>
                    </a:lnTo>
                    <a:lnTo>
                      <a:pt x="2849" y="501"/>
                    </a:lnTo>
                    <a:lnTo>
                      <a:pt x="2733" y="270"/>
                    </a:lnTo>
                    <a:lnTo>
                      <a:pt x="2656" y="193"/>
                    </a:lnTo>
                    <a:lnTo>
                      <a:pt x="2541" y="116"/>
                    </a:lnTo>
                    <a:lnTo>
                      <a:pt x="2387" y="39"/>
                    </a:lnTo>
                    <a:lnTo>
                      <a:pt x="2194" y="1"/>
                    </a:lnTo>
                    <a:lnTo>
                      <a:pt x="2002" y="1"/>
                    </a:lnTo>
                    <a:lnTo>
                      <a:pt x="1732" y="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6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extrusionOk="0">
                    <a:moveTo>
                      <a:pt x="3426" y="0"/>
                    </a:move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6"/>
              <p:cNvSpPr/>
              <p:nvPr/>
            </p:nvSpPr>
            <p:spPr>
              <a:xfrm>
                <a:off x="508500" y="4466375"/>
                <a:ext cx="112625" cy="96250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3850" fill="none" extrusionOk="0">
                    <a:moveTo>
                      <a:pt x="4312" y="693"/>
                    </a:moveTo>
                    <a:lnTo>
                      <a:pt x="4312" y="693"/>
                    </a:lnTo>
                    <a:lnTo>
                      <a:pt x="4196" y="462"/>
                    </a:lnTo>
                    <a:lnTo>
                      <a:pt x="4042" y="270"/>
                    </a:lnTo>
                    <a:lnTo>
                      <a:pt x="3850" y="116"/>
                    </a:lnTo>
                    <a:lnTo>
                      <a:pt x="3657" y="39"/>
                    </a:lnTo>
                    <a:lnTo>
                      <a:pt x="3426" y="0"/>
                    </a:lnTo>
                    <a:lnTo>
                      <a:pt x="3234" y="39"/>
                    </a:lnTo>
                    <a:lnTo>
                      <a:pt x="3003" y="77"/>
                    </a:lnTo>
                    <a:lnTo>
                      <a:pt x="2810" y="116"/>
                    </a:lnTo>
                    <a:lnTo>
                      <a:pt x="2387" y="308"/>
                    </a:lnTo>
                    <a:lnTo>
                      <a:pt x="2041" y="501"/>
                    </a:lnTo>
                    <a:lnTo>
                      <a:pt x="1733" y="693"/>
                    </a:lnTo>
                    <a:lnTo>
                      <a:pt x="1733" y="693"/>
                    </a:lnTo>
                    <a:lnTo>
                      <a:pt x="1579" y="578"/>
                    </a:lnTo>
                    <a:lnTo>
                      <a:pt x="1348" y="424"/>
                    </a:lnTo>
                    <a:lnTo>
                      <a:pt x="1117" y="308"/>
                    </a:lnTo>
                    <a:lnTo>
                      <a:pt x="847" y="270"/>
                    </a:lnTo>
                    <a:lnTo>
                      <a:pt x="732" y="231"/>
                    </a:lnTo>
                    <a:lnTo>
                      <a:pt x="578" y="270"/>
                    </a:lnTo>
                    <a:lnTo>
                      <a:pt x="463" y="308"/>
                    </a:lnTo>
                    <a:lnTo>
                      <a:pt x="347" y="424"/>
                    </a:lnTo>
                    <a:lnTo>
                      <a:pt x="232" y="539"/>
                    </a:lnTo>
                    <a:lnTo>
                      <a:pt x="155" y="693"/>
                    </a:lnTo>
                    <a:lnTo>
                      <a:pt x="155" y="693"/>
                    </a:lnTo>
                    <a:lnTo>
                      <a:pt x="78" y="885"/>
                    </a:lnTo>
                    <a:lnTo>
                      <a:pt x="39" y="1039"/>
                    </a:lnTo>
                    <a:lnTo>
                      <a:pt x="1" y="1193"/>
                    </a:lnTo>
                    <a:lnTo>
                      <a:pt x="1" y="1309"/>
                    </a:lnTo>
                    <a:lnTo>
                      <a:pt x="116" y="1540"/>
                    </a:lnTo>
                    <a:lnTo>
                      <a:pt x="232" y="1655"/>
                    </a:lnTo>
                    <a:lnTo>
                      <a:pt x="386" y="1771"/>
                    </a:lnTo>
                    <a:lnTo>
                      <a:pt x="540" y="1809"/>
                    </a:lnTo>
                    <a:lnTo>
                      <a:pt x="694" y="1848"/>
                    </a:lnTo>
                    <a:lnTo>
                      <a:pt x="694" y="1848"/>
                    </a:lnTo>
                    <a:lnTo>
                      <a:pt x="578" y="2040"/>
                    </a:lnTo>
                    <a:lnTo>
                      <a:pt x="501" y="2271"/>
                    </a:lnTo>
                    <a:lnTo>
                      <a:pt x="424" y="2541"/>
                    </a:lnTo>
                    <a:lnTo>
                      <a:pt x="386" y="2810"/>
                    </a:lnTo>
                    <a:lnTo>
                      <a:pt x="424" y="2964"/>
                    </a:lnTo>
                    <a:lnTo>
                      <a:pt x="463" y="3118"/>
                    </a:lnTo>
                    <a:lnTo>
                      <a:pt x="501" y="3272"/>
                    </a:lnTo>
                    <a:lnTo>
                      <a:pt x="617" y="3387"/>
                    </a:lnTo>
                    <a:lnTo>
                      <a:pt x="732" y="3541"/>
                    </a:lnTo>
                    <a:lnTo>
                      <a:pt x="886" y="3657"/>
                    </a:lnTo>
                    <a:lnTo>
                      <a:pt x="886" y="3657"/>
                    </a:lnTo>
                    <a:lnTo>
                      <a:pt x="1078" y="3734"/>
                    </a:lnTo>
                    <a:lnTo>
                      <a:pt x="1232" y="3811"/>
                    </a:lnTo>
                    <a:lnTo>
                      <a:pt x="1425" y="3849"/>
                    </a:lnTo>
                    <a:lnTo>
                      <a:pt x="1617" y="3849"/>
                    </a:lnTo>
                    <a:lnTo>
                      <a:pt x="1925" y="3772"/>
                    </a:lnTo>
                    <a:lnTo>
                      <a:pt x="2233" y="3657"/>
                    </a:lnTo>
                    <a:lnTo>
                      <a:pt x="2464" y="3503"/>
                    </a:lnTo>
                    <a:lnTo>
                      <a:pt x="2657" y="3349"/>
                    </a:lnTo>
                    <a:lnTo>
                      <a:pt x="2810" y="3156"/>
                    </a:lnTo>
                    <a:lnTo>
                      <a:pt x="2810" y="3156"/>
                    </a:lnTo>
                    <a:lnTo>
                      <a:pt x="2964" y="3272"/>
                    </a:lnTo>
                    <a:lnTo>
                      <a:pt x="3157" y="3349"/>
                    </a:lnTo>
                    <a:lnTo>
                      <a:pt x="3349" y="3426"/>
                    </a:lnTo>
                    <a:lnTo>
                      <a:pt x="3619" y="3464"/>
                    </a:lnTo>
                    <a:lnTo>
                      <a:pt x="3850" y="3464"/>
                    </a:lnTo>
                    <a:lnTo>
                      <a:pt x="3965" y="3426"/>
                    </a:lnTo>
                    <a:lnTo>
                      <a:pt x="4119" y="3387"/>
                    </a:lnTo>
                    <a:lnTo>
                      <a:pt x="4235" y="3272"/>
                    </a:lnTo>
                    <a:lnTo>
                      <a:pt x="4312" y="3156"/>
                    </a:lnTo>
                    <a:lnTo>
                      <a:pt x="4312" y="3156"/>
                    </a:lnTo>
                    <a:lnTo>
                      <a:pt x="4427" y="3041"/>
                    </a:lnTo>
                    <a:lnTo>
                      <a:pt x="4466" y="2925"/>
                    </a:lnTo>
                    <a:lnTo>
                      <a:pt x="4504" y="2771"/>
                    </a:lnTo>
                    <a:lnTo>
                      <a:pt x="4504" y="2656"/>
                    </a:lnTo>
                    <a:lnTo>
                      <a:pt x="4466" y="2387"/>
                    </a:lnTo>
                    <a:lnTo>
                      <a:pt x="4350" y="2117"/>
                    </a:lnTo>
                    <a:lnTo>
                      <a:pt x="4235" y="1925"/>
                    </a:lnTo>
                    <a:lnTo>
                      <a:pt x="4119" y="1732"/>
                    </a:lnTo>
                    <a:lnTo>
                      <a:pt x="3965" y="1578"/>
                    </a:lnTo>
                    <a:lnTo>
                      <a:pt x="3965" y="1578"/>
                    </a:lnTo>
                    <a:lnTo>
                      <a:pt x="4081" y="1617"/>
                    </a:lnTo>
                    <a:lnTo>
                      <a:pt x="4196" y="1617"/>
                    </a:lnTo>
                    <a:lnTo>
                      <a:pt x="4312" y="1578"/>
                    </a:lnTo>
                    <a:lnTo>
                      <a:pt x="4427" y="1501"/>
                    </a:lnTo>
                    <a:lnTo>
                      <a:pt x="4466" y="1347"/>
                    </a:lnTo>
                    <a:lnTo>
                      <a:pt x="4466" y="1078"/>
                    </a:lnTo>
                    <a:lnTo>
                      <a:pt x="4312" y="69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6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extrusionOk="0">
                    <a:moveTo>
                      <a:pt x="1694" y="0"/>
                    </a:move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6"/>
              <p:cNvSpPr/>
              <p:nvPr/>
            </p:nvSpPr>
            <p:spPr>
              <a:xfrm>
                <a:off x="620125" y="4584725"/>
                <a:ext cx="111650" cy="128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5159" fill="none" extrusionOk="0">
                    <a:moveTo>
                      <a:pt x="1694" y="0"/>
                    </a:moveTo>
                    <a:lnTo>
                      <a:pt x="1694" y="0"/>
                    </a:lnTo>
                    <a:lnTo>
                      <a:pt x="1502" y="77"/>
                    </a:lnTo>
                    <a:lnTo>
                      <a:pt x="1348" y="154"/>
                    </a:lnTo>
                    <a:lnTo>
                      <a:pt x="1232" y="231"/>
                    </a:lnTo>
                    <a:lnTo>
                      <a:pt x="1117" y="308"/>
                    </a:lnTo>
                    <a:lnTo>
                      <a:pt x="1040" y="424"/>
                    </a:lnTo>
                    <a:lnTo>
                      <a:pt x="1001" y="539"/>
                    </a:lnTo>
                    <a:lnTo>
                      <a:pt x="963" y="770"/>
                    </a:lnTo>
                    <a:lnTo>
                      <a:pt x="963" y="963"/>
                    </a:lnTo>
                    <a:lnTo>
                      <a:pt x="1040" y="1155"/>
                    </a:lnTo>
                    <a:lnTo>
                      <a:pt x="1078" y="1309"/>
                    </a:lnTo>
                    <a:lnTo>
                      <a:pt x="1078" y="1309"/>
                    </a:lnTo>
                    <a:lnTo>
                      <a:pt x="924" y="1386"/>
                    </a:lnTo>
                    <a:lnTo>
                      <a:pt x="732" y="1463"/>
                    </a:lnTo>
                    <a:lnTo>
                      <a:pt x="501" y="1617"/>
                    </a:lnTo>
                    <a:lnTo>
                      <a:pt x="308" y="1810"/>
                    </a:lnTo>
                    <a:lnTo>
                      <a:pt x="155" y="2040"/>
                    </a:lnTo>
                    <a:lnTo>
                      <a:pt x="78" y="2194"/>
                    </a:lnTo>
                    <a:lnTo>
                      <a:pt x="39" y="2387"/>
                    </a:lnTo>
                    <a:lnTo>
                      <a:pt x="1" y="2541"/>
                    </a:lnTo>
                    <a:lnTo>
                      <a:pt x="1" y="2772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49"/>
                    </a:lnTo>
                    <a:lnTo>
                      <a:pt x="231" y="3503"/>
                    </a:lnTo>
                    <a:lnTo>
                      <a:pt x="462" y="3772"/>
                    </a:lnTo>
                    <a:lnTo>
                      <a:pt x="693" y="3965"/>
                    </a:lnTo>
                    <a:lnTo>
                      <a:pt x="963" y="4119"/>
                    </a:lnTo>
                    <a:lnTo>
                      <a:pt x="1155" y="4196"/>
                    </a:lnTo>
                    <a:lnTo>
                      <a:pt x="1386" y="4273"/>
                    </a:lnTo>
                    <a:lnTo>
                      <a:pt x="1386" y="4273"/>
                    </a:lnTo>
                    <a:lnTo>
                      <a:pt x="1425" y="4465"/>
                    </a:lnTo>
                    <a:lnTo>
                      <a:pt x="1540" y="4658"/>
                    </a:lnTo>
                    <a:lnTo>
                      <a:pt x="1694" y="4850"/>
                    </a:lnTo>
                    <a:lnTo>
                      <a:pt x="1887" y="5004"/>
                    </a:lnTo>
                    <a:lnTo>
                      <a:pt x="2002" y="5081"/>
                    </a:lnTo>
                    <a:lnTo>
                      <a:pt x="2117" y="5120"/>
                    </a:lnTo>
                    <a:lnTo>
                      <a:pt x="2271" y="5158"/>
                    </a:lnTo>
                    <a:lnTo>
                      <a:pt x="2425" y="5120"/>
                    </a:lnTo>
                    <a:lnTo>
                      <a:pt x="2618" y="5120"/>
                    </a:lnTo>
                    <a:lnTo>
                      <a:pt x="2810" y="5043"/>
                    </a:lnTo>
                    <a:lnTo>
                      <a:pt x="2810" y="5043"/>
                    </a:lnTo>
                    <a:lnTo>
                      <a:pt x="3003" y="4927"/>
                    </a:lnTo>
                    <a:lnTo>
                      <a:pt x="3157" y="4812"/>
                    </a:lnTo>
                    <a:lnTo>
                      <a:pt x="3272" y="4658"/>
                    </a:lnTo>
                    <a:lnTo>
                      <a:pt x="3388" y="4504"/>
                    </a:lnTo>
                    <a:lnTo>
                      <a:pt x="3465" y="4350"/>
                    </a:lnTo>
                    <a:lnTo>
                      <a:pt x="3503" y="4196"/>
                    </a:lnTo>
                    <a:lnTo>
                      <a:pt x="3580" y="3849"/>
                    </a:lnTo>
                    <a:lnTo>
                      <a:pt x="3580" y="3542"/>
                    </a:lnTo>
                    <a:lnTo>
                      <a:pt x="3542" y="3272"/>
                    </a:lnTo>
                    <a:lnTo>
                      <a:pt x="3503" y="3041"/>
                    </a:lnTo>
                    <a:lnTo>
                      <a:pt x="3503" y="3041"/>
                    </a:lnTo>
                    <a:lnTo>
                      <a:pt x="3696" y="3041"/>
                    </a:lnTo>
                    <a:lnTo>
                      <a:pt x="3888" y="2964"/>
                    </a:lnTo>
                    <a:lnTo>
                      <a:pt x="4080" y="2887"/>
                    </a:lnTo>
                    <a:lnTo>
                      <a:pt x="4273" y="2772"/>
                    </a:lnTo>
                    <a:lnTo>
                      <a:pt x="4350" y="2656"/>
                    </a:lnTo>
                    <a:lnTo>
                      <a:pt x="4388" y="2541"/>
                    </a:lnTo>
                    <a:lnTo>
                      <a:pt x="4427" y="2425"/>
                    </a:lnTo>
                    <a:lnTo>
                      <a:pt x="4465" y="2271"/>
                    </a:lnTo>
                    <a:lnTo>
                      <a:pt x="4427" y="2079"/>
                    </a:lnTo>
                    <a:lnTo>
                      <a:pt x="4388" y="1886"/>
                    </a:lnTo>
                    <a:lnTo>
                      <a:pt x="4388" y="1886"/>
                    </a:lnTo>
                    <a:lnTo>
                      <a:pt x="4311" y="1656"/>
                    </a:lnTo>
                    <a:lnTo>
                      <a:pt x="4234" y="1502"/>
                    </a:lnTo>
                    <a:lnTo>
                      <a:pt x="4119" y="1386"/>
                    </a:lnTo>
                    <a:lnTo>
                      <a:pt x="4004" y="1271"/>
                    </a:lnTo>
                    <a:lnTo>
                      <a:pt x="3888" y="1194"/>
                    </a:lnTo>
                    <a:lnTo>
                      <a:pt x="3773" y="1117"/>
                    </a:lnTo>
                    <a:lnTo>
                      <a:pt x="3503" y="1040"/>
                    </a:lnTo>
                    <a:lnTo>
                      <a:pt x="3272" y="1040"/>
                    </a:lnTo>
                    <a:lnTo>
                      <a:pt x="3080" y="1078"/>
                    </a:lnTo>
                    <a:lnTo>
                      <a:pt x="2887" y="1117"/>
                    </a:lnTo>
                    <a:lnTo>
                      <a:pt x="2887" y="1117"/>
                    </a:lnTo>
                    <a:lnTo>
                      <a:pt x="2887" y="924"/>
                    </a:lnTo>
                    <a:lnTo>
                      <a:pt x="2887" y="693"/>
                    </a:lnTo>
                    <a:lnTo>
                      <a:pt x="2849" y="462"/>
                    </a:lnTo>
                    <a:lnTo>
                      <a:pt x="2733" y="231"/>
                    </a:lnTo>
                    <a:lnTo>
                      <a:pt x="2618" y="154"/>
                    </a:lnTo>
                    <a:lnTo>
                      <a:pt x="2502" y="77"/>
                    </a:lnTo>
                    <a:lnTo>
                      <a:pt x="2348" y="0"/>
                    </a:lnTo>
                    <a:lnTo>
                      <a:pt x="2194" y="0"/>
                    </a:lnTo>
                    <a:lnTo>
                      <a:pt x="1964" y="0"/>
                    </a:lnTo>
                    <a:lnTo>
                      <a:pt x="169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6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extrusionOk="0">
                    <a:moveTo>
                      <a:pt x="1271" y="1"/>
                    </a:move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  <a:close/>
                  </a:path>
                </a:pathLst>
              </a:custGeom>
              <a:solidFill>
                <a:srgbClr val="FBB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6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extrusionOk="0">
                    <a:moveTo>
                      <a:pt x="154" y="1"/>
                    </a:move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F14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6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extrusionOk="0">
                    <a:moveTo>
                      <a:pt x="232" y="1"/>
                    </a:move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  <a:close/>
                  </a:path>
                </a:pathLst>
              </a:custGeom>
              <a:solidFill>
                <a:srgbClr val="C71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6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extrusionOk="0">
                    <a:moveTo>
                      <a:pt x="2772" y="0"/>
                    </a:moveTo>
                    <a:lnTo>
                      <a:pt x="2541" y="39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  <a:close/>
                  </a:path>
                </a:pathLst>
              </a:custGeom>
              <a:solidFill>
                <a:srgbClr val="2949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6"/>
              <p:cNvSpPr/>
              <p:nvPr/>
            </p:nvSpPr>
            <p:spPr>
              <a:xfrm>
                <a:off x="797175" y="4676150"/>
                <a:ext cx="84700" cy="279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117" fill="none" extrusionOk="0">
                    <a:moveTo>
                      <a:pt x="2772" y="0"/>
                    </a:moveTo>
                    <a:lnTo>
                      <a:pt x="2772" y="0"/>
                    </a:lnTo>
                    <a:lnTo>
                      <a:pt x="2541" y="39"/>
                    </a:lnTo>
                    <a:lnTo>
                      <a:pt x="2310" y="154"/>
                    </a:lnTo>
                    <a:lnTo>
                      <a:pt x="2310" y="154"/>
                    </a:lnTo>
                    <a:lnTo>
                      <a:pt x="2079" y="269"/>
                    </a:lnTo>
                    <a:lnTo>
                      <a:pt x="1848" y="462"/>
                    </a:lnTo>
                    <a:lnTo>
                      <a:pt x="1848" y="462"/>
                    </a:lnTo>
                    <a:lnTo>
                      <a:pt x="1617" y="616"/>
                    </a:lnTo>
                    <a:lnTo>
                      <a:pt x="1502" y="693"/>
                    </a:lnTo>
                    <a:lnTo>
                      <a:pt x="1386" y="693"/>
                    </a:lnTo>
                    <a:lnTo>
                      <a:pt x="1386" y="693"/>
                    </a:lnTo>
                    <a:lnTo>
                      <a:pt x="1232" y="693"/>
                    </a:lnTo>
                    <a:lnTo>
                      <a:pt x="1232" y="693"/>
                    </a:lnTo>
                    <a:lnTo>
                      <a:pt x="1001" y="577"/>
                    </a:lnTo>
                    <a:lnTo>
                      <a:pt x="809" y="423"/>
                    </a:lnTo>
                    <a:lnTo>
                      <a:pt x="617" y="346"/>
                    </a:lnTo>
                    <a:lnTo>
                      <a:pt x="501" y="308"/>
                    </a:lnTo>
                    <a:lnTo>
                      <a:pt x="347" y="269"/>
                    </a:lnTo>
                    <a:lnTo>
                      <a:pt x="347" y="269"/>
                    </a:lnTo>
                    <a:lnTo>
                      <a:pt x="309" y="269"/>
                    </a:lnTo>
                    <a:lnTo>
                      <a:pt x="309" y="269"/>
                    </a:lnTo>
                    <a:lnTo>
                      <a:pt x="193" y="308"/>
                    </a:lnTo>
                    <a:lnTo>
                      <a:pt x="116" y="346"/>
                    </a:lnTo>
                    <a:lnTo>
                      <a:pt x="39" y="42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1" y="654"/>
                    </a:lnTo>
                    <a:lnTo>
                      <a:pt x="1" y="808"/>
                    </a:lnTo>
                    <a:lnTo>
                      <a:pt x="39" y="962"/>
                    </a:lnTo>
                    <a:lnTo>
                      <a:pt x="78" y="1078"/>
                    </a:lnTo>
                    <a:lnTo>
                      <a:pt x="78" y="1078"/>
                    </a:lnTo>
                    <a:lnTo>
                      <a:pt x="116" y="1116"/>
                    </a:lnTo>
                    <a:lnTo>
                      <a:pt x="116" y="1116"/>
                    </a:lnTo>
                    <a:lnTo>
                      <a:pt x="116" y="1078"/>
                    </a:lnTo>
                    <a:lnTo>
                      <a:pt x="116" y="1078"/>
                    </a:lnTo>
                    <a:lnTo>
                      <a:pt x="78" y="924"/>
                    </a:lnTo>
                    <a:lnTo>
                      <a:pt x="39" y="731"/>
                    </a:lnTo>
                    <a:lnTo>
                      <a:pt x="78" y="539"/>
                    </a:lnTo>
                    <a:lnTo>
                      <a:pt x="116" y="462"/>
                    </a:lnTo>
                    <a:lnTo>
                      <a:pt x="193" y="423"/>
                    </a:lnTo>
                    <a:lnTo>
                      <a:pt x="193" y="423"/>
                    </a:lnTo>
                    <a:lnTo>
                      <a:pt x="347" y="346"/>
                    </a:lnTo>
                    <a:lnTo>
                      <a:pt x="347" y="346"/>
                    </a:lnTo>
                    <a:lnTo>
                      <a:pt x="540" y="385"/>
                    </a:lnTo>
                    <a:lnTo>
                      <a:pt x="732" y="500"/>
                    </a:lnTo>
                    <a:lnTo>
                      <a:pt x="732" y="500"/>
                    </a:lnTo>
                    <a:lnTo>
                      <a:pt x="1040" y="693"/>
                    </a:lnTo>
                    <a:lnTo>
                      <a:pt x="1232" y="770"/>
                    </a:lnTo>
                    <a:lnTo>
                      <a:pt x="1386" y="808"/>
                    </a:lnTo>
                    <a:lnTo>
                      <a:pt x="1386" y="808"/>
                    </a:lnTo>
                    <a:lnTo>
                      <a:pt x="1617" y="770"/>
                    </a:lnTo>
                    <a:lnTo>
                      <a:pt x="1617" y="770"/>
                    </a:lnTo>
                    <a:lnTo>
                      <a:pt x="1810" y="616"/>
                    </a:lnTo>
                    <a:lnTo>
                      <a:pt x="2002" y="462"/>
                    </a:lnTo>
                    <a:lnTo>
                      <a:pt x="2002" y="462"/>
                    </a:lnTo>
                    <a:lnTo>
                      <a:pt x="2310" y="269"/>
                    </a:lnTo>
                    <a:lnTo>
                      <a:pt x="2464" y="192"/>
                    </a:lnTo>
                    <a:lnTo>
                      <a:pt x="2618" y="154"/>
                    </a:lnTo>
                    <a:lnTo>
                      <a:pt x="2618" y="154"/>
                    </a:lnTo>
                    <a:lnTo>
                      <a:pt x="2772" y="115"/>
                    </a:lnTo>
                    <a:lnTo>
                      <a:pt x="2772" y="115"/>
                    </a:lnTo>
                    <a:lnTo>
                      <a:pt x="2964" y="154"/>
                    </a:lnTo>
                    <a:lnTo>
                      <a:pt x="3041" y="231"/>
                    </a:lnTo>
                    <a:lnTo>
                      <a:pt x="3157" y="308"/>
                    </a:lnTo>
                    <a:lnTo>
                      <a:pt x="3157" y="308"/>
                    </a:lnTo>
                    <a:lnTo>
                      <a:pt x="3234" y="385"/>
                    </a:lnTo>
                    <a:lnTo>
                      <a:pt x="3272" y="539"/>
                    </a:lnTo>
                    <a:lnTo>
                      <a:pt x="3272" y="654"/>
                    </a:lnTo>
                    <a:lnTo>
                      <a:pt x="3234" y="808"/>
                    </a:lnTo>
                    <a:lnTo>
                      <a:pt x="3234" y="808"/>
                    </a:lnTo>
                    <a:lnTo>
                      <a:pt x="3234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272" y="847"/>
                    </a:lnTo>
                    <a:lnTo>
                      <a:pt x="3349" y="770"/>
                    </a:lnTo>
                    <a:lnTo>
                      <a:pt x="3388" y="654"/>
                    </a:lnTo>
                    <a:lnTo>
                      <a:pt x="3388" y="500"/>
                    </a:lnTo>
                    <a:lnTo>
                      <a:pt x="3311" y="308"/>
                    </a:lnTo>
                    <a:lnTo>
                      <a:pt x="3195" y="192"/>
                    </a:lnTo>
                    <a:lnTo>
                      <a:pt x="3195" y="192"/>
                    </a:lnTo>
                    <a:lnTo>
                      <a:pt x="3080" y="115"/>
                    </a:lnTo>
                    <a:lnTo>
                      <a:pt x="3003" y="39"/>
                    </a:lnTo>
                    <a:lnTo>
                      <a:pt x="2772" y="0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6"/>
              <p:cNvSpPr/>
              <p:nvPr/>
            </p:nvSpPr>
            <p:spPr>
              <a:xfrm>
                <a:off x="657650" y="4601075"/>
                <a:ext cx="500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003" h="1887" fill="none" extrusionOk="0">
                    <a:moveTo>
                      <a:pt x="347" y="1"/>
                    </a:moveTo>
                    <a:lnTo>
                      <a:pt x="347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232" y="1"/>
                    </a:lnTo>
                    <a:lnTo>
                      <a:pt x="116" y="78"/>
                    </a:lnTo>
                    <a:lnTo>
                      <a:pt x="39" y="15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1" y="386"/>
                    </a:lnTo>
                    <a:lnTo>
                      <a:pt x="1" y="501"/>
                    </a:lnTo>
                    <a:lnTo>
                      <a:pt x="78" y="617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55" y="655"/>
                    </a:lnTo>
                    <a:lnTo>
                      <a:pt x="193" y="617"/>
                    </a:lnTo>
                    <a:lnTo>
                      <a:pt x="193" y="617"/>
                    </a:lnTo>
                    <a:lnTo>
                      <a:pt x="116" y="578"/>
                    </a:lnTo>
                    <a:lnTo>
                      <a:pt x="78" y="463"/>
                    </a:lnTo>
                    <a:lnTo>
                      <a:pt x="39" y="386"/>
                    </a:lnTo>
                    <a:lnTo>
                      <a:pt x="78" y="270"/>
                    </a:lnTo>
                    <a:lnTo>
                      <a:pt x="78" y="270"/>
                    </a:lnTo>
                    <a:lnTo>
                      <a:pt x="116" y="193"/>
                    </a:lnTo>
                    <a:lnTo>
                      <a:pt x="193" y="116"/>
                    </a:lnTo>
                    <a:lnTo>
                      <a:pt x="270" y="78"/>
                    </a:lnTo>
                    <a:lnTo>
                      <a:pt x="347" y="78"/>
                    </a:lnTo>
                    <a:lnTo>
                      <a:pt x="347" y="78"/>
                    </a:lnTo>
                    <a:lnTo>
                      <a:pt x="463" y="78"/>
                    </a:lnTo>
                    <a:lnTo>
                      <a:pt x="463" y="78"/>
                    </a:lnTo>
                    <a:lnTo>
                      <a:pt x="616" y="155"/>
                    </a:lnTo>
                    <a:lnTo>
                      <a:pt x="732" y="270"/>
                    </a:lnTo>
                    <a:lnTo>
                      <a:pt x="770" y="386"/>
                    </a:lnTo>
                    <a:lnTo>
                      <a:pt x="809" y="540"/>
                    </a:lnTo>
                    <a:lnTo>
                      <a:pt x="847" y="848"/>
                    </a:lnTo>
                    <a:lnTo>
                      <a:pt x="770" y="1156"/>
                    </a:lnTo>
                    <a:lnTo>
                      <a:pt x="770" y="1156"/>
                    </a:lnTo>
                    <a:lnTo>
                      <a:pt x="770" y="1194"/>
                    </a:lnTo>
                    <a:lnTo>
                      <a:pt x="847" y="1232"/>
                    </a:lnTo>
                    <a:lnTo>
                      <a:pt x="847" y="1232"/>
                    </a:lnTo>
                    <a:lnTo>
                      <a:pt x="847" y="1194"/>
                    </a:lnTo>
                    <a:lnTo>
                      <a:pt x="847" y="1194"/>
                    </a:lnTo>
                    <a:lnTo>
                      <a:pt x="1117" y="1079"/>
                    </a:lnTo>
                    <a:lnTo>
                      <a:pt x="1386" y="1040"/>
                    </a:lnTo>
                    <a:lnTo>
                      <a:pt x="1386" y="1040"/>
                    </a:lnTo>
                    <a:lnTo>
                      <a:pt x="1425" y="1040"/>
                    </a:lnTo>
                    <a:lnTo>
                      <a:pt x="1425" y="1040"/>
                    </a:lnTo>
                    <a:lnTo>
                      <a:pt x="1540" y="1040"/>
                    </a:lnTo>
                    <a:lnTo>
                      <a:pt x="1656" y="1079"/>
                    </a:lnTo>
                    <a:lnTo>
                      <a:pt x="1733" y="1117"/>
                    </a:lnTo>
                    <a:lnTo>
                      <a:pt x="1810" y="1194"/>
                    </a:lnTo>
                    <a:lnTo>
                      <a:pt x="1810" y="1194"/>
                    </a:lnTo>
                    <a:lnTo>
                      <a:pt x="1887" y="1386"/>
                    </a:lnTo>
                    <a:lnTo>
                      <a:pt x="1887" y="1540"/>
                    </a:lnTo>
                    <a:lnTo>
                      <a:pt x="1810" y="1694"/>
                    </a:lnTo>
                    <a:lnTo>
                      <a:pt x="1733" y="1733"/>
                    </a:lnTo>
                    <a:lnTo>
                      <a:pt x="1656" y="1771"/>
                    </a:lnTo>
                    <a:lnTo>
                      <a:pt x="1656" y="1771"/>
                    </a:lnTo>
                    <a:lnTo>
                      <a:pt x="1617" y="1810"/>
                    </a:lnTo>
                    <a:lnTo>
                      <a:pt x="1617" y="1848"/>
                    </a:lnTo>
                    <a:lnTo>
                      <a:pt x="1656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694" y="1887"/>
                    </a:lnTo>
                    <a:lnTo>
                      <a:pt x="1810" y="1848"/>
                    </a:lnTo>
                    <a:lnTo>
                      <a:pt x="1887" y="1810"/>
                    </a:lnTo>
                    <a:lnTo>
                      <a:pt x="1964" y="1694"/>
                    </a:lnTo>
                    <a:lnTo>
                      <a:pt x="2002" y="1617"/>
                    </a:lnTo>
                    <a:lnTo>
                      <a:pt x="2002" y="1386"/>
                    </a:lnTo>
                    <a:lnTo>
                      <a:pt x="1925" y="1156"/>
                    </a:lnTo>
                    <a:lnTo>
                      <a:pt x="1925" y="1156"/>
                    </a:lnTo>
                    <a:lnTo>
                      <a:pt x="1848" y="1040"/>
                    </a:lnTo>
                    <a:lnTo>
                      <a:pt x="1733" y="963"/>
                    </a:lnTo>
                    <a:lnTo>
                      <a:pt x="1579" y="925"/>
                    </a:lnTo>
                    <a:lnTo>
                      <a:pt x="1425" y="925"/>
                    </a:lnTo>
                    <a:lnTo>
                      <a:pt x="1425" y="925"/>
                    </a:lnTo>
                    <a:lnTo>
                      <a:pt x="1155" y="963"/>
                    </a:lnTo>
                    <a:lnTo>
                      <a:pt x="924" y="1040"/>
                    </a:lnTo>
                    <a:lnTo>
                      <a:pt x="924" y="1040"/>
                    </a:lnTo>
                    <a:lnTo>
                      <a:pt x="963" y="886"/>
                    </a:lnTo>
                    <a:lnTo>
                      <a:pt x="963" y="694"/>
                    </a:lnTo>
                    <a:lnTo>
                      <a:pt x="924" y="501"/>
                    </a:lnTo>
                    <a:lnTo>
                      <a:pt x="886" y="347"/>
                    </a:lnTo>
                    <a:lnTo>
                      <a:pt x="886" y="347"/>
                    </a:lnTo>
                    <a:lnTo>
                      <a:pt x="770" y="193"/>
                    </a:lnTo>
                    <a:lnTo>
                      <a:pt x="655" y="78"/>
                    </a:lnTo>
                    <a:lnTo>
                      <a:pt x="501" y="39"/>
                    </a:lnTo>
                    <a:lnTo>
                      <a:pt x="347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6"/>
              <p:cNvSpPr/>
              <p:nvPr/>
            </p:nvSpPr>
            <p:spPr>
              <a:xfrm>
                <a:off x="529675" y="4516400"/>
                <a:ext cx="818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002" fill="none" extrusionOk="0">
                    <a:moveTo>
                      <a:pt x="154" y="1"/>
                    </a:moveTo>
                    <a:lnTo>
                      <a:pt x="154" y="1"/>
                    </a:lnTo>
                    <a:lnTo>
                      <a:pt x="154" y="1"/>
                    </a:lnTo>
                    <a:lnTo>
                      <a:pt x="154" y="1"/>
                    </a:lnTo>
                    <a:lnTo>
                      <a:pt x="39" y="155"/>
                    </a:lnTo>
                    <a:lnTo>
                      <a:pt x="0" y="270"/>
                    </a:lnTo>
                    <a:lnTo>
                      <a:pt x="0" y="424"/>
                    </a:lnTo>
                    <a:lnTo>
                      <a:pt x="0" y="578"/>
                    </a:lnTo>
                    <a:lnTo>
                      <a:pt x="77" y="732"/>
                    </a:lnTo>
                    <a:lnTo>
                      <a:pt x="193" y="847"/>
                    </a:lnTo>
                    <a:lnTo>
                      <a:pt x="308" y="924"/>
                    </a:lnTo>
                    <a:lnTo>
                      <a:pt x="462" y="1001"/>
                    </a:lnTo>
                    <a:lnTo>
                      <a:pt x="462" y="1001"/>
                    </a:lnTo>
                    <a:lnTo>
                      <a:pt x="655" y="1001"/>
                    </a:lnTo>
                    <a:lnTo>
                      <a:pt x="655" y="1001"/>
                    </a:lnTo>
                    <a:lnTo>
                      <a:pt x="809" y="1001"/>
                    </a:lnTo>
                    <a:lnTo>
                      <a:pt x="963" y="963"/>
                    </a:lnTo>
                    <a:lnTo>
                      <a:pt x="1078" y="886"/>
                    </a:lnTo>
                    <a:lnTo>
                      <a:pt x="1194" y="770"/>
                    </a:lnTo>
                    <a:lnTo>
                      <a:pt x="1386" y="540"/>
                    </a:lnTo>
                    <a:lnTo>
                      <a:pt x="1540" y="270"/>
                    </a:lnTo>
                    <a:lnTo>
                      <a:pt x="1540" y="270"/>
                    </a:lnTo>
                    <a:lnTo>
                      <a:pt x="1771" y="540"/>
                    </a:lnTo>
                    <a:lnTo>
                      <a:pt x="2040" y="770"/>
                    </a:lnTo>
                    <a:lnTo>
                      <a:pt x="2194" y="847"/>
                    </a:lnTo>
                    <a:lnTo>
                      <a:pt x="2348" y="924"/>
                    </a:lnTo>
                    <a:lnTo>
                      <a:pt x="2541" y="1001"/>
                    </a:lnTo>
                    <a:lnTo>
                      <a:pt x="2695" y="1001"/>
                    </a:lnTo>
                    <a:lnTo>
                      <a:pt x="2695" y="1001"/>
                    </a:lnTo>
                    <a:lnTo>
                      <a:pt x="2772" y="1001"/>
                    </a:lnTo>
                    <a:lnTo>
                      <a:pt x="2772" y="1001"/>
                    </a:lnTo>
                    <a:lnTo>
                      <a:pt x="2926" y="963"/>
                    </a:lnTo>
                    <a:lnTo>
                      <a:pt x="3080" y="886"/>
                    </a:lnTo>
                    <a:lnTo>
                      <a:pt x="3195" y="809"/>
                    </a:lnTo>
                    <a:lnTo>
                      <a:pt x="3234" y="655"/>
                    </a:lnTo>
                    <a:lnTo>
                      <a:pt x="3234" y="655"/>
                    </a:lnTo>
                    <a:lnTo>
                      <a:pt x="3272" y="540"/>
                    </a:lnTo>
                    <a:lnTo>
                      <a:pt x="3272" y="386"/>
                    </a:lnTo>
                    <a:lnTo>
                      <a:pt x="3234" y="270"/>
                    </a:lnTo>
                    <a:lnTo>
                      <a:pt x="3118" y="193"/>
                    </a:lnTo>
                    <a:lnTo>
                      <a:pt x="3118" y="193"/>
                    </a:lnTo>
                    <a:lnTo>
                      <a:pt x="3080" y="193"/>
                    </a:lnTo>
                    <a:lnTo>
                      <a:pt x="3080" y="193"/>
                    </a:lnTo>
                    <a:lnTo>
                      <a:pt x="3041" y="232"/>
                    </a:lnTo>
                    <a:lnTo>
                      <a:pt x="3041" y="232"/>
                    </a:lnTo>
                    <a:lnTo>
                      <a:pt x="3041" y="270"/>
                    </a:lnTo>
                    <a:lnTo>
                      <a:pt x="3041" y="270"/>
                    </a:lnTo>
                    <a:lnTo>
                      <a:pt x="3118" y="347"/>
                    </a:lnTo>
                    <a:lnTo>
                      <a:pt x="3157" y="463"/>
                    </a:lnTo>
                    <a:lnTo>
                      <a:pt x="3157" y="617"/>
                    </a:lnTo>
                    <a:lnTo>
                      <a:pt x="3118" y="694"/>
                    </a:lnTo>
                    <a:lnTo>
                      <a:pt x="3118" y="694"/>
                    </a:lnTo>
                    <a:lnTo>
                      <a:pt x="3041" y="809"/>
                    </a:lnTo>
                    <a:lnTo>
                      <a:pt x="2926" y="847"/>
                    </a:lnTo>
                    <a:lnTo>
                      <a:pt x="2733" y="886"/>
                    </a:lnTo>
                    <a:lnTo>
                      <a:pt x="2733" y="886"/>
                    </a:lnTo>
                    <a:lnTo>
                      <a:pt x="2502" y="847"/>
                    </a:lnTo>
                    <a:lnTo>
                      <a:pt x="2502" y="847"/>
                    </a:lnTo>
                    <a:lnTo>
                      <a:pt x="2233" y="732"/>
                    </a:lnTo>
                    <a:lnTo>
                      <a:pt x="1963" y="578"/>
                    </a:lnTo>
                    <a:lnTo>
                      <a:pt x="1733" y="347"/>
                    </a:lnTo>
                    <a:lnTo>
                      <a:pt x="1579" y="116"/>
                    </a:lnTo>
                    <a:lnTo>
                      <a:pt x="1579" y="116"/>
                    </a:lnTo>
                    <a:lnTo>
                      <a:pt x="1502" y="78"/>
                    </a:lnTo>
                    <a:lnTo>
                      <a:pt x="1502" y="78"/>
                    </a:lnTo>
                    <a:lnTo>
                      <a:pt x="1502" y="116"/>
                    </a:lnTo>
                    <a:lnTo>
                      <a:pt x="1463" y="116"/>
                    </a:lnTo>
                    <a:lnTo>
                      <a:pt x="1463" y="116"/>
                    </a:lnTo>
                    <a:lnTo>
                      <a:pt x="1348" y="424"/>
                    </a:lnTo>
                    <a:lnTo>
                      <a:pt x="1194" y="655"/>
                    </a:lnTo>
                    <a:lnTo>
                      <a:pt x="1078" y="770"/>
                    </a:lnTo>
                    <a:lnTo>
                      <a:pt x="963" y="847"/>
                    </a:lnTo>
                    <a:lnTo>
                      <a:pt x="809" y="886"/>
                    </a:lnTo>
                    <a:lnTo>
                      <a:pt x="655" y="924"/>
                    </a:lnTo>
                    <a:lnTo>
                      <a:pt x="655" y="924"/>
                    </a:lnTo>
                    <a:lnTo>
                      <a:pt x="616" y="924"/>
                    </a:lnTo>
                    <a:lnTo>
                      <a:pt x="616" y="924"/>
                    </a:lnTo>
                    <a:lnTo>
                      <a:pt x="462" y="886"/>
                    </a:lnTo>
                    <a:lnTo>
                      <a:pt x="308" y="809"/>
                    </a:lnTo>
                    <a:lnTo>
                      <a:pt x="193" y="732"/>
                    </a:lnTo>
                    <a:lnTo>
                      <a:pt x="116" y="617"/>
                    </a:lnTo>
                    <a:lnTo>
                      <a:pt x="77" y="463"/>
                    </a:lnTo>
                    <a:lnTo>
                      <a:pt x="77" y="309"/>
                    </a:lnTo>
                    <a:lnTo>
                      <a:pt x="116" y="193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3" y="1"/>
                    </a:lnTo>
                    <a:lnTo>
                      <a:pt x="154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6"/>
              <p:cNvSpPr/>
              <p:nvPr/>
            </p:nvSpPr>
            <p:spPr>
              <a:xfrm>
                <a:off x="510425" y="4304700"/>
                <a:ext cx="4910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3273" fill="none" extrusionOk="0">
                    <a:moveTo>
                      <a:pt x="1309" y="1"/>
                    </a:moveTo>
                    <a:lnTo>
                      <a:pt x="1309" y="1"/>
                    </a:lnTo>
                    <a:lnTo>
                      <a:pt x="1271" y="1"/>
                    </a:lnTo>
                    <a:lnTo>
                      <a:pt x="1271" y="1"/>
                    </a:lnTo>
                    <a:lnTo>
                      <a:pt x="1155" y="39"/>
                    </a:lnTo>
                    <a:lnTo>
                      <a:pt x="1078" y="78"/>
                    </a:lnTo>
                    <a:lnTo>
                      <a:pt x="1001" y="155"/>
                    </a:lnTo>
                    <a:lnTo>
                      <a:pt x="924" y="270"/>
                    </a:lnTo>
                    <a:lnTo>
                      <a:pt x="847" y="501"/>
                    </a:lnTo>
                    <a:lnTo>
                      <a:pt x="847" y="694"/>
                    </a:lnTo>
                    <a:lnTo>
                      <a:pt x="847" y="694"/>
                    </a:lnTo>
                    <a:lnTo>
                      <a:pt x="963" y="1040"/>
                    </a:lnTo>
                    <a:lnTo>
                      <a:pt x="1001" y="1233"/>
                    </a:lnTo>
                    <a:lnTo>
                      <a:pt x="1040" y="1425"/>
                    </a:lnTo>
                    <a:lnTo>
                      <a:pt x="1040" y="1425"/>
                    </a:lnTo>
                    <a:lnTo>
                      <a:pt x="1001" y="1502"/>
                    </a:lnTo>
                    <a:lnTo>
                      <a:pt x="963" y="1540"/>
                    </a:lnTo>
                    <a:lnTo>
                      <a:pt x="847" y="1617"/>
                    </a:lnTo>
                    <a:lnTo>
                      <a:pt x="501" y="1694"/>
                    </a:lnTo>
                    <a:lnTo>
                      <a:pt x="501" y="1694"/>
                    </a:lnTo>
                    <a:lnTo>
                      <a:pt x="309" y="1810"/>
                    </a:lnTo>
                    <a:lnTo>
                      <a:pt x="116" y="2041"/>
                    </a:lnTo>
                    <a:lnTo>
                      <a:pt x="1" y="2272"/>
                    </a:lnTo>
                    <a:lnTo>
                      <a:pt x="1" y="2503"/>
                    </a:lnTo>
                    <a:lnTo>
                      <a:pt x="1" y="2503"/>
                    </a:lnTo>
                    <a:lnTo>
                      <a:pt x="1" y="2657"/>
                    </a:lnTo>
                    <a:lnTo>
                      <a:pt x="39" y="2772"/>
                    </a:lnTo>
                    <a:lnTo>
                      <a:pt x="116" y="2926"/>
                    </a:lnTo>
                    <a:lnTo>
                      <a:pt x="232" y="3042"/>
                    </a:lnTo>
                    <a:lnTo>
                      <a:pt x="309" y="3119"/>
                    </a:lnTo>
                    <a:lnTo>
                      <a:pt x="424" y="3196"/>
                    </a:lnTo>
                    <a:lnTo>
                      <a:pt x="578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694" y="3273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732" y="3234"/>
                    </a:lnTo>
                    <a:lnTo>
                      <a:pt x="578" y="3157"/>
                    </a:lnTo>
                    <a:lnTo>
                      <a:pt x="424" y="3080"/>
                    </a:lnTo>
                    <a:lnTo>
                      <a:pt x="309" y="2965"/>
                    </a:lnTo>
                    <a:lnTo>
                      <a:pt x="193" y="2849"/>
                    </a:lnTo>
                    <a:lnTo>
                      <a:pt x="193" y="2849"/>
                    </a:lnTo>
                    <a:lnTo>
                      <a:pt x="116" y="2657"/>
                    </a:lnTo>
                    <a:lnTo>
                      <a:pt x="78" y="2503"/>
                    </a:lnTo>
                    <a:lnTo>
                      <a:pt x="116" y="2349"/>
                    </a:lnTo>
                    <a:lnTo>
                      <a:pt x="155" y="2156"/>
                    </a:lnTo>
                    <a:lnTo>
                      <a:pt x="155" y="2156"/>
                    </a:lnTo>
                    <a:lnTo>
                      <a:pt x="232" y="2041"/>
                    </a:lnTo>
                    <a:lnTo>
                      <a:pt x="347" y="1925"/>
                    </a:lnTo>
                    <a:lnTo>
                      <a:pt x="501" y="1810"/>
                    </a:lnTo>
                    <a:lnTo>
                      <a:pt x="617" y="1771"/>
                    </a:lnTo>
                    <a:lnTo>
                      <a:pt x="617" y="1771"/>
                    </a:lnTo>
                    <a:lnTo>
                      <a:pt x="886" y="1733"/>
                    </a:lnTo>
                    <a:lnTo>
                      <a:pt x="963" y="1694"/>
                    </a:lnTo>
                    <a:lnTo>
                      <a:pt x="1078" y="1617"/>
                    </a:lnTo>
                    <a:lnTo>
                      <a:pt x="1078" y="1617"/>
                    </a:lnTo>
                    <a:lnTo>
                      <a:pt x="1117" y="1502"/>
                    </a:lnTo>
                    <a:lnTo>
                      <a:pt x="1155" y="1348"/>
                    </a:lnTo>
                    <a:lnTo>
                      <a:pt x="1078" y="1117"/>
                    </a:lnTo>
                    <a:lnTo>
                      <a:pt x="1078" y="1117"/>
                    </a:lnTo>
                    <a:lnTo>
                      <a:pt x="1001" y="771"/>
                    </a:lnTo>
                    <a:lnTo>
                      <a:pt x="963" y="617"/>
                    </a:lnTo>
                    <a:lnTo>
                      <a:pt x="1001" y="424"/>
                    </a:lnTo>
                    <a:lnTo>
                      <a:pt x="1001" y="424"/>
                    </a:lnTo>
                    <a:lnTo>
                      <a:pt x="1040" y="309"/>
                    </a:lnTo>
                    <a:lnTo>
                      <a:pt x="1117" y="232"/>
                    </a:lnTo>
                    <a:lnTo>
                      <a:pt x="1194" y="155"/>
                    </a:lnTo>
                    <a:lnTo>
                      <a:pt x="1309" y="116"/>
                    </a:lnTo>
                    <a:lnTo>
                      <a:pt x="1309" y="116"/>
                    </a:lnTo>
                    <a:lnTo>
                      <a:pt x="1463" y="155"/>
                    </a:lnTo>
                    <a:lnTo>
                      <a:pt x="1463" y="155"/>
                    </a:lnTo>
                    <a:lnTo>
                      <a:pt x="1617" y="270"/>
                    </a:lnTo>
                    <a:lnTo>
                      <a:pt x="1694" y="386"/>
                    </a:lnTo>
                    <a:lnTo>
                      <a:pt x="1887" y="694"/>
                    </a:lnTo>
                    <a:lnTo>
                      <a:pt x="1887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25" y="694"/>
                    </a:lnTo>
                    <a:lnTo>
                      <a:pt x="1964" y="655"/>
                    </a:lnTo>
                    <a:lnTo>
                      <a:pt x="1964" y="655"/>
                    </a:lnTo>
                    <a:lnTo>
                      <a:pt x="1887" y="424"/>
                    </a:lnTo>
                    <a:lnTo>
                      <a:pt x="1733" y="232"/>
                    </a:lnTo>
                    <a:lnTo>
                      <a:pt x="1540" y="78"/>
                    </a:lnTo>
                    <a:lnTo>
                      <a:pt x="1425" y="39"/>
                    </a:lnTo>
                    <a:lnTo>
                      <a:pt x="1309" y="1"/>
                    </a:lnTo>
                  </a:path>
                </a:pathLst>
              </a:custGeom>
              <a:solidFill>
                <a:srgbClr val="2A2A2A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8" name="Google Shape;1568;p36"/>
          <p:cNvGrpSpPr/>
          <p:nvPr/>
        </p:nvGrpSpPr>
        <p:grpSpPr>
          <a:xfrm rot="6300000">
            <a:off x="7087024" y="1043782"/>
            <a:ext cx="1135422" cy="898081"/>
            <a:chOff x="7569222" y="1344438"/>
            <a:chExt cx="658961" cy="521216"/>
          </a:xfrm>
        </p:grpSpPr>
        <p:sp>
          <p:nvSpPr>
            <p:cNvPr id="1569" name="Google Shape;1569;p36"/>
            <p:cNvSpPr/>
            <p:nvPr/>
          </p:nvSpPr>
          <p:spPr>
            <a:xfrm>
              <a:off x="7569513" y="1344438"/>
              <a:ext cx="658378" cy="521216"/>
            </a:xfrm>
            <a:custGeom>
              <a:avLst/>
              <a:gdLst/>
              <a:ahLst/>
              <a:cxnLst/>
              <a:rect l="l" t="t" r="r" b="b"/>
              <a:pathLst>
                <a:path w="17937" h="14127" extrusionOk="0">
                  <a:moveTo>
                    <a:pt x="2502" y="0"/>
                  </a:moveTo>
                  <a:lnTo>
                    <a:pt x="1848" y="77"/>
                  </a:lnTo>
                  <a:lnTo>
                    <a:pt x="1425" y="116"/>
                  </a:lnTo>
                  <a:lnTo>
                    <a:pt x="732" y="231"/>
                  </a:lnTo>
                  <a:lnTo>
                    <a:pt x="616" y="270"/>
                  </a:lnTo>
                  <a:lnTo>
                    <a:pt x="424" y="308"/>
                  </a:lnTo>
                  <a:lnTo>
                    <a:pt x="270" y="385"/>
                  </a:lnTo>
                  <a:lnTo>
                    <a:pt x="193" y="424"/>
                  </a:lnTo>
                  <a:lnTo>
                    <a:pt x="116" y="462"/>
                  </a:lnTo>
                  <a:lnTo>
                    <a:pt x="39" y="539"/>
                  </a:lnTo>
                  <a:lnTo>
                    <a:pt x="1" y="616"/>
                  </a:lnTo>
                  <a:lnTo>
                    <a:pt x="1" y="809"/>
                  </a:lnTo>
                  <a:lnTo>
                    <a:pt x="78" y="1309"/>
                  </a:lnTo>
                  <a:lnTo>
                    <a:pt x="193" y="1578"/>
                  </a:lnTo>
                  <a:lnTo>
                    <a:pt x="232" y="1848"/>
                  </a:lnTo>
                  <a:lnTo>
                    <a:pt x="386" y="2233"/>
                  </a:lnTo>
                  <a:lnTo>
                    <a:pt x="616" y="2810"/>
                  </a:lnTo>
                  <a:lnTo>
                    <a:pt x="655" y="2849"/>
                  </a:lnTo>
                  <a:lnTo>
                    <a:pt x="693" y="3003"/>
                  </a:lnTo>
                  <a:lnTo>
                    <a:pt x="1040" y="3657"/>
                  </a:lnTo>
                  <a:lnTo>
                    <a:pt x="1078" y="3734"/>
                  </a:lnTo>
                  <a:lnTo>
                    <a:pt x="1348" y="4234"/>
                  </a:lnTo>
                  <a:lnTo>
                    <a:pt x="1425" y="4311"/>
                  </a:lnTo>
                  <a:lnTo>
                    <a:pt x="1425" y="4350"/>
                  </a:lnTo>
                  <a:lnTo>
                    <a:pt x="1694" y="4735"/>
                  </a:lnTo>
                  <a:lnTo>
                    <a:pt x="2041" y="5235"/>
                  </a:lnTo>
                  <a:lnTo>
                    <a:pt x="2426" y="5697"/>
                  </a:lnTo>
                  <a:lnTo>
                    <a:pt x="2849" y="6197"/>
                  </a:lnTo>
                  <a:lnTo>
                    <a:pt x="3311" y="6659"/>
                  </a:lnTo>
                  <a:lnTo>
                    <a:pt x="3811" y="7121"/>
                  </a:lnTo>
                  <a:lnTo>
                    <a:pt x="4312" y="7544"/>
                  </a:lnTo>
                  <a:lnTo>
                    <a:pt x="4850" y="7929"/>
                  </a:lnTo>
                  <a:lnTo>
                    <a:pt x="5428" y="8314"/>
                  </a:lnTo>
                  <a:lnTo>
                    <a:pt x="6428" y="8930"/>
                  </a:lnTo>
                  <a:lnTo>
                    <a:pt x="6390" y="9007"/>
                  </a:lnTo>
                  <a:lnTo>
                    <a:pt x="6351" y="9353"/>
                  </a:lnTo>
                  <a:lnTo>
                    <a:pt x="6313" y="9777"/>
                  </a:lnTo>
                  <a:lnTo>
                    <a:pt x="6313" y="10162"/>
                  </a:lnTo>
                  <a:lnTo>
                    <a:pt x="6351" y="10393"/>
                  </a:lnTo>
                  <a:lnTo>
                    <a:pt x="6428" y="10585"/>
                  </a:lnTo>
                  <a:lnTo>
                    <a:pt x="6505" y="10778"/>
                  </a:lnTo>
                  <a:lnTo>
                    <a:pt x="6621" y="10970"/>
                  </a:lnTo>
                  <a:lnTo>
                    <a:pt x="6967" y="11393"/>
                  </a:lnTo>
                  <a:lnTo>
                    <a:pt x="7468" y="11894"/>
                  </a:lnTo>
                  <a:lnTo>
                    <a:pt x="8045" y="12510"/>
                  </a:lnTo>
                  <a:lnTo>
                    <a:pt x="8661" y="13087"/>
                  </a:lnTo>
                  <a:lnTo>
                    <a:pt x="9277" y="13587"/>
                  </a:lnTo>
                  <a:lnTo>
                    <a:pt x="9546" y="13780"/>
                  </a:lnTo>
                  <a:lnTo>
                    <a:pt x="9816" y="13972"/>
                  </a:lnTo>
                  <a:lnTo>
                    <a:pt x="10047" y="14088"/>
                  </a:lnTo>
                  <a:lnTo>
                    <a:pt x="10239" y="14126"/>
                  </a:lnTo>
                  <a:lnTo>
                    <a:pt x="10393" y="14126"/>
                  </a:lnTo>
                  <a:lnTo>
                    <a:pt x="10470" y="14088"/>
                  </a:lnTo>
                  <a:lnTo>
                    <a:pt x="10508" y="14049"/>
                  </a:lnTo>
                  <a:lnTo>
                    <a:pt x="10585" y="13857"/>
                  </a:lnTo>
                  <a:lnTo>
                    <a:pt x="10585" y="13664"/>
                  </a:lnTo>
                  <a:lnTo>
                    <a:pt x="10585" y="13356"/>
                  </a:lnTo>
                  <a:lnTo>
                    <a:pt x="10547" y="13048"/>
                  </a:lnTo>
                  <a:lnTo>
                    <a:pt x="10354" y="12317"/>
                  </a:lnTo>
                  <a:lnTo>
                    <a:pt x="10124" y="11509"/>
                  </a:lnTo>
                  <a:lnTo>
                    <a:pt x="9777" y="10585"/>
                  </a:lnTo>
                  <a:lnTo>
                    <a:pt x="9777" y="10585"/>
                  </a:lnTo>
                  <a:lnTo>
                    <a:pt x="9970" y="10662"/>
                  </a:lnTo>
                  <a:lnTo>
                    <a:pt x="10470" y="9661"/>
                  </a:lnTo>
                  <a:lnTo>
                    <a:pt x="10508" y="9738"/>
                  </a:lnTo>
                  <a:lnTo>
                    <a:pt x="10816" y="10085"/>
                  </a:lnTo>
                  <a:lnTo>
                    <a:pt x="10970" y="10239"/>
                  </a:lnTo>
                  <a:lnTo>
                    <a:pt x="11201" y="10393"/>
                  </a:lnTo>
                  <a:lnTo>
                    <a:pt x="11663" y="10662"/>
                  </a:lnTo>
                  <a:lnTo>
                    <a:pt x="12163" y="10855"/>
                  </a:lnTo>
                  <a:lnTo>
                    <a:pt x="12625" y="11008"/>
                  </a:lnTo>
                  <a:lnTo>
                    <a:pt x="13087" y="11162"/>
                  </a:lnTo>
                  <a:lnTo>
                    <a:pt x="13819" y="11316"/>
                  </a:lnTo>
                  <a:lnTo>
                    <a:pt x="14088" y="11355"/>
                  </a:lnTo>
                  <a:lnTo>
                    <a:pt x="13665" y="10508"/>
                  </a:lnTo>
                  <a:lnTo>
                    <a:pt x="13896" y="10585"/>
                  </a:lnTo>
                  <a:lnTo>
                    <a:pt x="14473" y="10739"/>
                  </a:lnTo>
                  <a:lnTo>
                    <a:pt x="15204" y="10893"/>
                  </a:lnTo>
                  <a:lnTo>
                    <a:pt x="15551" y="10932"/>
                  </a:lnTo>
                  <a:lnTo>
                    <a:pt x="17937" y="10932"/>
                  </a:lnTo>
                  <a:lnTo>
                    <a:pt x="17899" y="10701"/>
                  </a:lnTo>
                  <a:lnTo>
                    <a:pt x="17822" y="10046"/>
                  </a:lnTo>
                  <a:lnTo>
                    <a:pt x="17745" y="9661"/>
                  </a:lnTo>
                  <a:lnTo>
                    <a:pt x="17591" y="9238"/>
                  </a:lnTo>
                  <a:lnTo>
                    <a:pt x="17437" y="8853"/>
                  </a:lnTo>
                  <a:lnTo>
                    <a:pt x="17206" y="8468"/>
                  </a:lnTo>
                  <a:lnTo>
                    <a:pt x="16898" y="8160"/>
                  </a:lnTo>
                  <a:lnTo>
                    <a:pt x="16551" y="7814"/>
                  </a:lnTo>
                  <a:lnTo>
                    <a:pt x="16128" y="7467"/>
                  </a:lnTo>
                  <a:lnTo>
                    <a:pt x="15743" y="7198"/>
                  </a:lnTo>
                  <a:lnTo>
                    <a:pt x="15050" y="6736"/>
                  </a:lnTo>
                  <a:lnTo>
                    <a:pt x="14742" y="6582"/>
                  </a:lnTo>
                  <a:lnTo>
                    <a:pt x="15628" y="6159"/>
                  </a:lnTo>
                  <a:lnTo>
                    <a:pt x="15589" y="6005"/>
                  </a:lnTo>
                  <a:lnTo>
                    <a:pt x="15512" y="5851"/>
                  </a:lnTo>
                  <a:lnTo>
                    <a:pt x="15358" y="5658"/>
                  </a:lnTo>
                  <a:lnTo>
                    <a:pt x="15166" y="5427"/>
                  </a:lnTo>
                  <a:lnTo>
                    <a:pt x="14858" y="5158"/>
                  </a:lnTo>
                  <a:lnTo>
                    <a:pt x="14511" y="4889"/>
                  </a:lnTo>
                  <a:lnTo>
                    <a:pt x="14011" y="4619"/>
                  </a:lnTo>
                  <a:lnTo>
                    <a:pt x="13742" y="4504"/>
                  </a:lnTo>
                  <a:lnTo>
                    <a:pt x="13472" y="4427"/>
                  </a:lnTo>
                  <a:lnTo>
                    <a:pt x="13241" y="4388"/>
                  </a:lnTo>
                  <a:lnTo>
                    <a:pt x="12972" y="4388"/>
                  </a:lnTo>
                  <a:lnTo>
                    <a:pt x="13280" y="3734"/>
                  </a:lnTo>
                  <a:lnTo>
                    <a:pt x="12741" y="3349"/>
                  </a:lnTo>
                  <a:lnTo>
                    <a:pt x="12625" y="3272"/>
                  </a:lnTo>
                  <a:lnTo>
                    <a:pt x="13819" y="2887"/>
                  </a:lnTo>
                  <a:lnTo>
                    <a:pt x="14588" y="2579"/>
                  </a:lnTo>
                  <a:lnTo>
                    <a:pt x="15281" y="2271"/>
                  </a:lnTo>
                  <a:lnTo>
                    <a:pt x="15589" y="2117"/>
                  </a:lnTo>
                  <a:lnTo>
                    <a:pt x="15820" y="1963"/>
                  </a:lnTo>
                  <a:lnTo>
                    <a:pt x="15974" y="1809"/>
                  </a:lnTo>
                  <a:lnTo>
                    <a:pt x="16051" y="1655"/>
                  </a:lnTo>
                  <a:lnTo>
                    <a:pt x="16089" y="1578"/>
                  </a:lnTo>
                  <a:lnTo>
                    <a:pt x="16051" y="1501"/>
                  </a:lnTo>
                  <a:lnTo>
                    <a:pt x="15974" y="1386"/>
                  </a:lnTo>
                  <a:lnTo>
                    <a:pt x="15782" y="1271"/>
                  </a:lnTo>
                  <a:lnTo>
                    <a:pt x="15551" y="1155"/>
                  </a:lnTo>
                  <a:lnTo>
                    <a:pt x="15281" y="1040"/>
                  </a:lnTo>
                  <a:lnTo>
                    <a:pt x="14935" y="963"/>
                  </a:lnTo>
                  <a:lnTo>
                    <a:pt x="14165" y="770"/>
                  </a:lnTo>
                  <a:lnTo>
                    <a:pt x="13318" y="655"/>
                  </a:lnTo>
                  <a:lnTo>
                    <a:pt x="12510" y="578"/>
                  </a:lnTo>
                  <a:lnTo>
                    <a:pt x="11779" y="501"/>
                  </a:lnTo>
                  <a:lnTo>
                    <a:pt x="11047" y="501"/>
                  </a:lnTo>
                  <a:lnTo>
                    <a:pt x="10816" y="539"/>
                  </a:lnTo>
                  <a:lnTo>
                    <a:pt x="10624" y="616"/>
                  </a:lnTo>
                  <a:lnTo>
                    <a:pt x="10431" y="732"/>
                  </a:lnTo>
                  <a:lnTo>
                    <a:pt x="10085" y="963"/>
                  </a:lnTo>
                  <a:lnTo>
                    <a:pt x="9816" y="1232"/>
                  </a:lnTo>
                  <a:lnTo>
                    <a:pt x="9546" y="1540"/>
                  </a:lnTo>
                  <a:lnTo>
                    <a:pt x="9084" y="1348"/>
                  </a:lnTo>
                  <a:lnTo>
                    <a:pt x="8468" y="1078"/>
                  </a:lnTo>
                  <a:lnTo>
                    <a:pt x="7853" y="847"/>
                  </a:lnTo>
                  <a:lnTo>
                    <a:pt x="7237" y="616"/>
                  </a:lnTo>
                  <a:lnTo>
                    <a:pt x="6582" y="424"/>
                  </a:lnTo>
                  <a:lnTo>
                    <a:pt x="6005" y="270"/>
                  </a:lnTo>
                  <a:lnTo>
                    <a:pt x="5428" y="193"/>
                  </a:lnTo>
                  <a:lnTo>
                    <a:pt x="4889" y="116"/>
                  </a:lnTo>
                  <a:lnTo>
                    <a:pt x="4312" y="39"/>
                  </a:lnTo>
                  <a:lnTo>
                    <a:pt x="3234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0" name="Google Shape;1570;p36"/>
            <p:cNvGrpSpPr/>
            <p:nvPr/>
          </p:nvGrpSpPr>
          <p:grpSpPr>
            <a:xfrm>
              <a:off x="7569222" y="1345552"/>
              <a:ext cx="658961" cy="518991"/>
              <a:chOff x="7569222" y="1345552"/>
              <a:chExt cx="658961" cy="518991"/>
            </a:xfrm>
          </p:grpSpPr>
          <p:sp>
            <p:nvSpPr>
              <p:cNvPr id="1571" name="Google Shape;1571;p36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extrusionOk="0">
                    <a:moveTo>
                      <a:pt x="269" y="1"/>
                    </a:move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6"/>
              <p:cNvSpPr/>
              <p:nvPr/>
            </p:nvSpPr>
            <p:spPr>
              <a:xfrm>
                <a:off x="7801146" y="1655212"/>
                <a:ext cx="156979" cy="209330"/>
              </a:xfrm>
              <a:custGeom>
                <a:avLst/>
                <a:gdLst/>
                <a:ahLst/>
                <a:cxnLst/>
                <a:rect l="l" t="t" r="r" b="b"/>
                <a:pathLst>
                  <a:path w="4273" h="5698" fill="none" extrusionOk="0">
                    <a:moveTo>
                      <a:pt x="269" y="1"/>
                    </a:moveTo>
                    <a:lnTo>
                      <a:pt x="269" y="1"/>
                    </a:lnTo>
                    <a:lnTo>
                      <a:pt x="192" y="270"/>
                    </a:lnTo>
                    <a:lnTo>
                      <a:pt x="77" y="578"/>
                    </a:lnTo>
                    <a:lnTo>
                      <a:pt x="38" y="924"/>
                    </a:lnTo>
                    <a:lnTo>
                      <a:pt x="0" y="1348"/>
                    </a:lnTo>
                    <a:lnTo>
                      <a:pt x="0" y="1733"/>
                    </a:lnTo>
                    <a:lnTo>
                      <a:pt x="38" y="1964"/>
                    </a:lnTo>
                    <a:lnTo>
                      <a:pt x="115" y="2156"/>
                    </a:lnTo>
                    <a:lnTo>
                      <a:pt x="192" y="2349"/>
                    </a:lnTo>
                    <a:lnTo>
                      <a:pt x="308" y="2541"/>
                    </a:lnTo>
                    <a:lnTo>
                      <a:pt x="308" y="2541"/>
                    </a:lnTo>
                    <a:lnTo>
                      <a:pt x="654" y="2964"/>
                    </a:lnTo>
                    <a:lnTo>
                      <a:pt x="1155" y="3465"/>
                    </a:lnTo>
                    <a:lnTo>
                      <a:pt x="1732" y="4081"/>
                    </a:lnTo>
                    <a:lnTo>
                      <a:pt x="2348" y="4658"/>
                    </a:lnTo>
                    <a:lnTo>
                      <a:pt x="2964" y="5158"/>
                    </a:lnTo>
                    <a:lnTo>
                      <a:pt x="3233" y="5351"/>
                    </a:lnTo>
                    <a:lnTo>
                      <a:pt x="3503" y="5543"/>
                    </a:lnTo>
                    <a:lnTo>
                      <a:pt x="3734" y="5659"/>
                    </a:lnTo>
                    <a:lnTo>
                      <a:pt x="3926" y="5697"/>
                    </a:lnTo>
                    <a:lnTo>
                      <a:pt x="4080" y="5697"/>
                    </a:lnTo>
                    <a:lnTo>
                      <a:pt x="4157" y="5659"/>
                    </a:lnTo>
                    <a:lnTo>
                      <a:pt x="4195" y="5620"/>
                    </a:lnTo>
                    <a:lnTo>
                      <a:pt x="4195" y="5620"/>
                    </a:lnTo>
                    <a:lnTo>
                      <a:pt x="4272" y="5428"/>
                    </a:lnTo>
                    <a:lnTo>
                      <a:pt x="4272" y="5235"/>
                    </a:lnTo>
                    <a:lnTo>
                      <a:pt x="4272" y="4927"/>
                    </a:lnTo>
                    <a:lnTo>
                      <a:pt x="4234" y="4619"/>
                    </a:lnTo>
                    <a:lnTo>
                      <a:pt x="4041" y="3888"/>
                    </a:lnTo>
                    <a:lnTo>
                      <a:pt x="3811" y="3080"/>
                    </a:lnTo>
                    <a:lnTo>
                      <a:pt x="3272" y="1656"/>
                    </a:lnTo>
                    <a:lnTo>
                      <a:pt x="3041" y="1040"/>
                    </a:lnTo>
                    <a:lnTo>
                      <a:pt x="26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6"/>
              <p:cNvSpPr/>
              <p:nvPr/>
            </p:nvSpPr>
            <p:spPr>
              <a:xfrm>
                <a:off x="7908603" y="1363921"/>
                <a:ext cx="251725" cy="111755"/>
              </a:xfrm>
              <a:custGeom>
                <a:avLst/>
                <a:gdLst/>
                <a:ahLst/>
                <a:cxnLst/>
                <a:rect l="l" t="t" r="r" b="b"/>
                <a:pathLst>
                  <a:path w="6852" h="3042" extrusionOk="0">
                    <a:moveTo>
                      <a:pt x="1809" y="1"/>
                    </a:moveTo>
                    <a:lnTo>
                      <a:pt x="1578" y="39"/>
                    </a:lnTo>
                    <a:lnTo>
                      <a:pt x="1386" y="116"/>
                    </a:lnTo>
                    <a:lnTo>
                      <a:pt x="1193" y="232"/>
                    </a:lnTo>
                    <a:lnTo>
                      <a:pt x="847" y="463"/>
                    </a:lnTo>
                    <a:lnTo>
                      <a:pt x="578" y="732"/>
                    </a:lnTo>
                    <a:lnTo>
                      <a:pt x="308" y="1040"/>
                    </a:lnTo>
                    <a:lnTo>
                      <a:pt x="154" y="1271"/>
                    </a:lnTo>
                    <a:lnTo>
                      <a:pt x="0" y="1502"/>
                    </a:lnTo>
                    <a:lnTo>
                      <a:pt x="2502" y="3041"/>
                    </a:lnTo>
                    <a:lnTo>
                      <a:pt x="3156" y="2849"/>
                    </a:lnTo>
                    <a:lnTo>
                      <a:pt x="4581" y="2387"/>
                    </a:lnTo>
                    <a:lnTo>
                      <a:pt x="5350" y="2079"/>
                    </a:lnTo>
                    <a:lnTo>
                      <a:pt x="6043" y="1771"/>
                    </a:lnTo>
                    <a:lnTo>
                      <a:pt x="6351" y="1617"/>
                    </a:lnTo>
                    <a:lnTo>
                      <a:pt x="6582" y="1463"/>
                    </a:lnTo>
                    <a:lnTo>
                      <a:pt x="6736" y="1309"/>
                    </a:lnTo>
                    <a:lnTo>
                      <a:pt x="6813" y="1155"/>
                    </a:lnTo>
                    <a:lnTo>
                      <a:pt x="6851" y="1078"/>
                    </a:lnTo>
                    <a:lnTo>
                      <a:pt x="6813" y="1001"/>
                    </a:lnTo>
                    <a:lnTo>
                      <a:pt x="6736" y="886"/>
                    </a:lnTo>
                    <a:lnTo>
                      <a:pt x="6544" y="771"/>
                    </a:lnTo>
                    <a:lnTo>
                      <a:pt x="6313" y="655"/>
                    </a:lnTo>
                    <a:lnTo>
                      <a:pt x="6043" y="540"/>
                    </a:lnTo>
                    <a:lnTo>
                      <a:pt x="5697" y="463"/>
                    </a:lnTo>
                    <a:lnTo>
                      <a:pt x="4927" y="270"/>
                    </a:lnTo>
                    <a:lnTo>
                      <a:pt x="4080" y="155"/>
                    </a:lnTo>
                    <a:lnTo>
                      <a:pt x="3272" y="78"/>
                    </a:lnTo>
                    <a:lnTo>
                      <a:pt x="2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6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extrusionOk="0">
                    <a:moveTo>
                      <a:pt x="2694" y="0"/>
                    </a:move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6"/>
              <p:cNvSpPr/>
              <p:nvPr/>
            </p:nvSpPr>
            <p:spPr>
              <a:xfrm>
                <a:off x="7934062" y="1506756"/>
                <a:ext cx="294120" cy="255950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6967" fill="none" extrusionOk="0">
                    <a:moveTo>
                      <a:pt x="0" y="3811"/>
                    </a:moveTo>
                    <a:lnTo>
                      <a:pt x="0" y="3811"/>
                    </a:lnTo>
                    <a:lnTo>
                      <a:pt x="39" y="4042"/>
                    </a:lnTo>
                    <a:lnTo>
                      <a:pt x="77" y="4311"/>
                    </a:lnTo>
                    <a:lnTo>
                      <a:pt x="193" y="4619"/>
                    </a:lnTo>
                    <a:lnTo>
                      <a:pt x="346" y="5004"/>
                    </a:lnTo>
                    <a:lnTo>
                      <a:pt x="577" y="5350"/>
                    </a:lnTo>
                    <a:lnTo>
                      <a:pt x="885" y="5697"/>
                    </a:lnTo>
                    <a:lnTo>
                      <a:pt x="1039" y="5851"/>
                    </a:lnTo>
                    <a:lnTo>
                      <a:pt x="1270" y="6005"/>
                    </a:lnTo>
                    <a:lnTo>
                      <a:pt x="1270" y="6005"/>
                    </a:lnTo>
                    <a:lnTo>
                      <a:pt x="1732" y="6274"/>
                    </a:lnTo>
                    <a:lnTo>
                      <a:pt x="2232" y="6467"/>
                    </a:lnTo>
                    <a:lnTo>
                      <a:pt x="2694" y="6620"/>
                    </a:lnTo>
                    <a:lnTo>
                      <a:pt x="3156" y="6774"/>
                    </a:lnTo>
                    <a:lnTo>
                      <a:pt x="3888" y="6928"/>
                    </a:lnTo>
                    <a:lnTo>
                      <a:pt x="4157" y="6967"/>
                    </a:lnTo>
                    <a:lnTo>
                      <a:pt x="3734" y="6120"/>
                    </a:lnTo>
                    <a:lnTo>
                      <a:pt x="3734" y="6120"/>
                    </a:lnTo>
                    <a:lnTo>
                      <a:pt x="3965" y="6197"/>
                    </a:lnTo>
                    <a:lnTo>
                      <a:pt x="4542" y="6351"/>
                    </a:lnTo>
                    <a:lnTo>
                      <a:pt x="5273" y="6505"/>
                    </a:lnTo>
                    <a:lnTo>
                      <a:pt x="5620" y="6544"/>
                    </a:lnTo>
                    <a:lnTo>
                      <a:pt x="5966" y="6544"/>
                    </a:lnTo>
                    <a:lnTo>
                      <a:pt x="5966" y="6544"/>
                    </a:lnTo>
                    <a:lnTo>
                      <a:pt x="6620" y="6544"/>
                    </a:lnTo>
                    <a:lnTo>
                      <a:pt x="7313" y="6544"/>
                    </a:lnTo>
                    <a:lnTo>
                      <a:pt x="8006" y="6544"/>
                    </a:lnTo>
                    <a:lnTo>
                      <a:pt x="8006" y="6544"/>
                    </a:lnTo>
                    <a:lnTo>
                      <a:pt x="7968" y="6313"/>
                    </a:lnTo>
                    <a:lnTo>
                      <a:pt x="7891" y="5658"/>
                    </a:lnTo>
                    <a:lnTo>
                      <a:pt x="7814" y="5273"/>
                    </a:lnTo>
                    <a:lnTo>
                      <a:pt x="7660" y="4850"/>
                    </a:lnTo>
                    <a:lnTo>
                      <a:pt x="7506" y="4465"/>
                    </a:lnTo>
                    <a:lnTo>
                      <a:pt x="7275" y="4080"/>
                    </a:lnTo>
                    <a:lnTo>
                      <a:pt x="7275" y="4080"/>
                    </a:lnTo>
                    <a:lnTo>
                      <a:pt x="6967" y="3772"/>
                    </a:lnTo>
                    <a:lnTo>
                      <a:pt x="6620" y="3426"/>
                    </a:lnTo>
                    <a:lnTo>
                      <a:pt x="6197" y="3079"/>
                    </a:lnTo>
                    <a:lnTo>
                      <a:pt x="5812" y="2810"/>
                    </a:lnTo>
                    <a:lnTo>
                      <a:pt x="5119" y="2348"/>
                    </a:lnTo>
                    <a:lnTo>
                      <a:pt x="4811" y="2194"/>
                    </a:lnTo>
                    <a:lnTo>
                      <a:pt x="5697" y="1771"/>
                    </a:lnTo>
                    <a:lnTo>
                      <a:pt x="5697" y="1771"/>
                    </a:lnTo>
                    <a:lnTo>
                      <a:pt x="5658" y="1617"/>
                    </a:lnTo>
                    <a:lnTo>
                      <a:pt x="5581" y="1463"/>
                    </a:lnTo>
                    <a:lnTo>
                      <a:pt x="5427" y="1270"/>
                    </a:lnTo>
                    <a:lnTo>
                      <a:pt x="5235" y="1039"/>
                    </a:lnTo>
                    <a:lnTo>
                      <a:pt x="4927" y="770"/>
                    </a:lnTo>
                    <a:lnTo>
                      <a:pt x="4580" y="501"/>
                    </a:lnTo>
                    <a:lnTo>
                      <a:pt x="4080" y="231"/>
                    </a:lnTo>
                    <a:lnTo>
                      <a:pt x="4080" y="231"/>
                    </a:lnTo>
                    <a:lnTo>
                      <a:pt x="3811" y="116"/>
                    </a:lnTo>
                    <a:lnTo>
                      <a:pt x="3541" y="39"/>
                    </a:lnTo>
                    <a:lnTo>
                      <a:pt x="3310" y="0"/>
                    </a:lnTo>
                    <a:lnTo>
                      <a:pt x="3079" y="0"/>
                    </a:lnTo>
                    <a:lnTo>
                      <a:pt x="2694" y="0"/>
                    </a:lnTo>
                    <a:lnTo>
                      <a:pt x="2348" y="77"/>
                    </a:lnTo>
                    <a:lnTo>
                      <a:pt x="2079" y="193"/>
                    </a:lnTo>
                    <a:lnTo>
                      <a:pt x="1848" y="308"/>
                    </a:lnTo>
                    <a:lnTo>
                      <a:pt x="1694" y="424"/>
                    </a:lnTo>
                    <a:lnTo>
                      <a:pt x="0" y="38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6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extrusionOk="0">
                    <a:moveTo>
                      <a:pt x="1964" y="1"/>
                    </a:move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6"/>
              <p:cNvSpPr/>
              <p:nvPr/>
            </p:nvSpPr>
            <p:spPr>
              <a:xfrm>
                <a:off x="7938287" y="1527954"/>
                <a:ext cx="214988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5852" h="5082" fill="none" extrusionOk="0">
                    <a:moveTo>
                      <a:pt x="1" y="2772"/>
                    </a:moveTo>
                    <a:lnTo>
                      <a:pt x="1" y="2772"/>
                    </a:lnTo>
                    <a:lnTo>
                      <a:pt x="39" y="2964"/>
                    </a:lnTo>
                    <a:lnTo>
                      <a:pt x="78" y="3157"/>
                    </a:lnTo>
                    <a:lnTo>
                      <a:pt x="155" y="3388"/>
                    </a:lnTo>
                    <a:lnTo>
                      <a:pt x="270" y="3657"/>
                    </a:lnTo>
                    <a:lnTo>
                      <a:pt x="424" y="3888"/>
                    </a:lnTo>
                    <a:lnTo>
                      <a:pt x="655" y="4157"/>
                    </a:lnTo>
                    <a:lnTo>
                      <a:pt x="924" y="4388"/>
                    </a:lnTo>
                    <a:lnTo>
                      <a:pt x="924" y="4388"/>
                    </a:lnTo>
                    <a:lnTo>
                      <a:pt x="1271" y="4581"/>
                    </a:lnTo>
                    <a:lnTo>
                      <a:pt x="1617" y="4735"/>
                    </a:lnTo>
                    <a:lnTo>
                      <a:pt x="2310" y="4927"/>
                    </a:lnTo>
                    <a:lnTo>
                      <a:pt x="2849" y="5043"/>
                    </a:lnTo>
                    <a:lnTo>
                      <a:pt x="3041" y="5081"/>
                    </a:lnTo>
                    <a:lnTo>
                      <a:pt x="2733" y="4465"/>
                    </a:lnTo>
                    <a:lnTo>
                      <a:pt x="2733" y="4465"/>
                    </a:lnTo>
                    <a:lnTo>
                      <a:pt x="3311" y="4619"/>
                    </a:lnTo>
                    <a:lnTo>
                      <a:pt x="3850" y="4735"/>
                    </a:lnTo>
                    <a:lnTo>
                      <a:pt x="4119" y="4773"/>
                    </a:lnTo>
                    <a:lnTo>
                      <a:pt x="4350" y="4773"/>
                    </a:lnTo>
                    <a:lnTo>
                      <a:pt x="4350" y="4773"/>
                    </a:lnTo>
                    <a:lnTo>
                      <a:pt x="5351" y="4773"/>
                    </a:lnTo>
                    <a:lnTo>
                      <a:pt x="5851" y="4773"/>
                    </a:lnTo>
                    <a:lnTo>
                      <a:pt x="5851" y="4773"/>
                    </a:lnTo>
                    <a:lnTo>
                      <a:pt x="5851" y="4619"/>
                    </a:lnTo>
                    <a:lnTo>
                      <a:pt x="5774" y="4119"/>
                    </a:lnTo>
                    <a:lnTo>
                      <a:pt x="5697" y="3850"/>
                    </a:lnTo>
                    <a:lnTo>
                      <a:pt x="5620" y="3542"/>
                    </a:lnTo>
                    <a:lnTo>
                      <a:pt x="5466" y="3272"/>
                    </a:lnTo>
                    <a:lnTo>
                      <a:pt x="5312" y="3003"/>
                    </a:lnTo>
                    <a:lnTo>
                      <a:pt x="5312" y="3003"/>
                    </a:lnTo>
                    <a:lnTo>
                      <a:pt x="5120" y="2733"/>
                    </a:lnTo>
                    <a:lnTo>
                      <a:pt x="4850" y="2502"/>
                    </a:lnTo>
                    <a:lnTo>
                      <a:pt x="4234" y="2041"/>
                    </a:lnTo>
                    <a:lnTo>
                      <a:pt x="3734" y="1733"/>
                    </a:lnTo>
                    <a:lnTo>
                      <a:pt x="3542" y="1579"/>
                    </a:lnTo>
                    <a:lnTo>
                      <a:pt x="4157" y="1271"/>
                    </a:lnTo>
                    <a:lnTo>
                      <a:pt x="4157" y="1271"/>
                    </a:lnTo>
                    <a:lnTo>
                      <a:pt x="4119" y="1194"/>
                    </a:lnTo>
                    <a:lnTo>
                      <a:pt x="3965" y="924"/>
                    </a:lnTo>
                    <a:lnTo>
                      <a:pt x="3811" y="770"/>
                    </a:lnTo>
                    <a:lnTo>
                      <a:pt x="3619" y="578"/>
                    </a:lnTo>
                    <a:lnTo>
                      <a:pt x="3349" y="385"/>
                    </a:lnTo>
                    <a:lnTo>
                      <a:pt x="2964" y="193"/>
                    </a:lnTo>
                    <a:lnTo>
                      <a:pt x="2964" y="193"/>
                    </a:lnTo>
                    <a:lnTo>
                      <a:pt x="2618" y="39"/>
                    </a:lnTo>
                    <a:lnTo>
                      <a:pt x="2271" y="1"/>
                    </a:lnTo>
                    <a:lnTo>
                      <a:pt x="1964" y="1"/>
                    </a:lnTo>
                    <a:lnTo>
                      <a:pt x="1733" y="78"/>
                    </a:lnTo>
                    <a:lnTo>
                      <a:pt x="1502" y="155"/>
                    </a:lnTo>
                    <a:lnTo>
                      <a:pt x="1348" y="232"/>
                    </a:lnTo>
                    <a:lnTo>
                      <a:pt x="1232" y="308"/>
                    </a:lnTo>
                    <a:lnTo>
                      <a:pt x="1" y="27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6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extrusionOk="0">
                    <a:moveTo>
                      <a:pt x="3234" y="0"/>
                    </a:move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6"/>
              <p:cNvSpPr/>
              <p:nvPr/>
            </p:nvSpPr>
            <p:spPr>
              <a:xfrm>
                <a:off x="7569222" y="1345552"/>
                <a:ext cx="487874" cy="391732"/>
              </a:xfrm>
              <a:custGeom>
                <a:avLst/>
                <a:gdLst/>
                <a:ahLst/>
                <a:cxnLst/>
                <a:rect l="l" t="t" r="r" b="b"/>
                <a:pathLst>
                  <a:path w="13280" h="10663" fill="none" extrusionOk="0">
                    <a:moveTo>
                      <a:pt x="9970" y="10662"/>
                    </a:moveTo>
                    <a:lnTo>
                      <a:pt x="13280" y="3734"/>
                    </a:lnTo>
                    <a:lnTo>
                      <a:pt x="13280" y="3734"/>
                    </a:lnTo>
                    <a:lnTo>
                      <a:pt x="12741" y="3349"/>
                    </a:lnTo>
                    <a:lnTo>
                      <a:pt x="12087" y="2926"/>
                    </a:lnTo>
                    <a:lnTo>
                      <a:pt x="11240" y="2425"/>
                    </a:lnTo>
                    <a:lnTo>
                      <a:pt x="10239" y="1886"/>
                    </a:lnTo>
                    <a:lnTo>
                      <a:pt x="9084" y="1348"/>
                    </a:lnTo>
                    <a:lnTo>
                      <a:pt x="8468" y="1078"/>
                    </a:lnTo>
                    <a:lnTo>
                      <a:pt x="7853" y="847"/>
                    </a:lnTo>
                    <a:lnTo>
                      <a:pt x="7237" y="616"/>
                    </a:lnTo>
                    <a:lnTo>
                      <a:pt x="6582" y="424"/>
                    </a:lnTo>
                    <a:lnTo>
                      <a:pt x="6582" y="424"/>
                    </a:lnTo>
                    <a:lnTo>
                      <a:pt x="6005" y="270"/>
                    </a:lnTo>
                    <a:lnTo>
                      <a:pt x="5428" y="193"/>
                    </a:lnTo>
                    <a:lnTo>
                      <a:pt x="4889" y="116"/>
                    </a:lnTo>
                    <a:lnTo>
                      <a:pt x="4312" y="39"/>
                    </a:lnTo>
                    <a:lnTo>
                      <a:pt x="3234" y="0"/>
                    </a:lnTo>
                    <a:lnTo>
                      <a:pt x="2272" y="39"/>
                    </a:lnTo>
                    <a:lnTo>
                      <a:pt x="1425" y="116"/>
                    </a:lnTo>
                    <a:lnTo>
                      <a:pt x="732" y="231"/>
                    </a:lnTo>
                    <a:lnTo>
                      <a:pt x="270" y="385"/>
                    </a:lnTo>
                    <a:lnTo>
                      <a:pt x="116" y="462"/>
                    </a:lnTo>
                    <a:lnTo>
                      <a:pt x="39" y="539"/>
                    </a:lnTo>
                    <a:lnTo>
                      <a:pt x="39" y="539"/>
                    </a:lnTo>
                    <a:lnTo>
                      <a:pt x="1" y="616"/>
                    </a:lnTo>
                    <a:lnTo>
                      <a:pt x="1" y="809"/>
                    </a:lnTo>
                    <a:lnTo>
                      <a:pt x="78" y="1309"/>
                    </a:lnTo>
                    <a:lnTo>
                      <a:pt x="309" y="2002"/>
                    </a:lnTo>
                    <a:lnTo>
                      <a:pt x="616" y="2810"/>
                    </a:lnTo>
                    <a:lnTo>
                      <a:pt x="1078" y="3734"/>
                    </a:lnTo>
                    <a:lnTo>
                      <a:pt x="1348" y="4234"/>
                    </a:lnTo>
                    <a:lnTo>
                      <a:pt x="1694" y="4735"/>
                    </a:lnTo>
                    <a:lnTo>
                      <a:pt x="2041" y="5235"/>
                    </a:lnTo>
                    <a:lnTo>
                      <a:pt x="2426" y="5697"/>
                    </a:lnTo>
                    <a:lnTo>
                      <a:pt x="2849" y="6197"/>
                    </a:lnTo>
                    <a:lnTo>
                      <a:pt x="3311" y="6659"/>
                    </a:lnTo>
                    <a:lnTo>
                      <a:pt x="3311" y="6659"/>
                    </a:lnTo>
                    <a:lnTo>
                      <a:pt x="3811" y="7121"/>
                    </a:lnTo>
                    <a:lnTo>
                      <a:pt x="4312" y="7544"/>
                    </a:lnTo>
                    <a:lnTo>
                      <a:pt x="4850" y="7929"/>
                    </a:lnTo>
                    <a:lnTo>
                      <a:pt x="5428" y="8314"/>
                    </a:lnTo>
                    <a:lnTo>
                      <a:pt x="6544" y="9007"/>
                    </a:lnTo>
                    <a:lnTo>
                      <a:pt x="7583" y="9584"/>
                    </a:lnTo>
                    <a:lnTo>
                      <a:pt x="8545" y="10046"/>
                    </a:lnTo>
                    <a:lnTo>
                      <a:pt x="9315" y="10393"/>
                    </a:lnTo>
                    <a:lnTo>
                      <a:pt x="9970" y="1066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6"/>
              <p:cNvSpPr/>
              <p:nvPr/>
            </p:nvSpPr>
            <p:spPr>
              <a:xfrm>
                <a:off x="7569222" y="1345552"/>
                <a:ext cx="145701" cy="159808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4350" extrusionOk="0">
                    <a:moveTo>
                      <a:pt x="2502" y="0"/>
                    </a:moveTo>
                    <a:lnTo>
                      <a:pt x="1848" y="77"/>
                    </a:lnTo>
                    <a:lnTo>
                      <a:pt x="1309" y="154"/>
                    </a:lnTo>
                    <a:lnTo>
                      <a:pt x="809" y="231"/>
                    </a:lnTo>
                    <a:lnTo>
                      <a:pt x="424" y="308"/>
                    </a:lnTo>
                    <a:lnTo>
                      <a:pt x="193" y="424"/>
                    </a:lnTo>
                    <a:lnTo>
                      <a:pt x="39" y="539"/>
                    </a:lnTo>
                    <a:lnTo>
                      <a:pt x="1" y="693"/>
                    </a:lnTo>
                    <a:lnTo>
                      <a:pt x="39" y="963"/>
                    </a:lnTo>
                    <a:lnTo>
                      <a:pt x="116" y="1348"/>
                    </a:lnTo>
                    <a:lnTo>
                      <a:pt x="232" y="1848"/>
                    </a:lnTo>
                    <a:lnTo>
                      <a:pt x="463" y="2387"/>
                    </a:lnTo>
                    <a:lnTo>
                      <a:pt x="693" y="3003"/>
                    </a:lnTo>
                    <a:lnTo>
                      <a:pt x="1040" y="3657"/>
                    </a:lnTo>
                    <a:lnTo>
                      <a:pt x="1425" y="4350"/>
                    </a:lnTo>
                    <a:lnTo>
                      <a:pt x="1694" y="4157"/>
                    </a:lnTo>
                    <a:lnTo>
                      <a:pt x="1925" y="3926"/>
                    </a:lnTo>
                    <a:lnTo>
                      <a:pt x="2310" y="3464"/>
                    </a:lnTo>
                    <a:lnTo>
                      <a:pt x="2579" y="3118"/>
                    </a:lnTo>
                    <a:lnTo>
                      <a:pt x="2772" y="2772"/>
                    </a:lnTo>
                    <a:lnTo>
                      <a:pt x="3195" y="2040"/>
                    </a:lnTo>
                    <a:lnTo>
                      <a:pt x="3388" y="1617"/>
                    </a:lnTo>
                    <a:lnTo>
                      <a:pt x="3580" y="1155"/>
                    </a:lnTo>
                    <a:lnTo>
                      <a:pt x="3927" y="193"/>
                    </a:lnTo>
                    <a:lnTo>
                      <a:pt x="3965" y="39"/>
                    </a:lnTo>
                    <a:lnTo>
                      <a:pt x="31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6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extrusionOk="0">
                    <a:moveTo>
                      <a:pt x="2118" y="0"/>
                    </a:move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  <a:lnTo>
                      <a:pt x="2118" y="0"/>
                    </a:lnTo>
                    <a:close/>
                  </a:path>
                </a:pathLst>
              </a:custGeom>
              <a:solidFill>
                <a:srgbClr val="81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6"/>
              <p:cNvSpPr/>
              <p:nvPr/>
            </p:nvSpPr>
            <p:spPr>
              <a:xfrm>
                <a:off x="7704967" y="1412010"/>
                <a:ext cx="148530" cy="148493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4042" fill="none" extrusionOk="0">
                    <a:moveTo>
                      <a:pt x="2541" y="77"/>
                    </a:moveTo>
                    <a:lnTo>
                      <a:pt x="2541" y="77"/>
                    </a:lnTo>
                    <a:lnTo>
                      <a:pt x="2118" y="0"/>
                    </a:lnTo>
                    <a:lnTo>
                      <a:pt x="1733" y="39"/>
                    </a:lnTo>
                    <a:lnTo>
                      <a:pt x="1348" y="116"/>
                    </a:lnTo>
                    <a:lnTo>
                      <a:pt x="1001" y="270"/>
                    </a:lnTo>
                    <a:lnTo>
                      <a:pt x="694" y="501"/>
                    </a:lnTo>
                    <a:lnTo>
                      <a:pt x="424" y="770"/>
                    </a:lnTo>
                    <a:lnTo>
                      <a:pt x="193" y="1117"/>
                    </a:lnTo>
                    <a:lnTo>
                      <a:pt x="39" y="1502"/>
                    </a:lnTo>
                    <a:lnTo>
                      <a:pt x="39" y="1502"/>
                    </a:lnTo>
                    <a:lnTo>
                      <a:pt x="1" y="1886"/>
                    </a:lnTo>
                    <a:lnTo>
                      <a:pt x="1" y="2310"/>
                    </a:lnTo>
                    <a:lnTo>
                      <a:pt x="78" y="2695"/>
                    </a:lnTo>
                    <a:lnTo>
                      <a:pt x="270" y="3041"/>
                    </a:lnTo>
                    <a:lnTo>
                      <a:pt x="501" y="3349"/>
                    </a:lnTo>
                    <a:lnTo>
                      <a:pt x="770" y="3618"/>
                    </a:lnTo>
                    <a:lnTo>
                      <a:pt x="1117" y="3849"/>
                    </a:lnTo>
                    <a:lnTo>
                      <a:pt x="1502" y="3965"/>
                    </a:lnTo>
                    <a:lnTo>
                      <a:pt x="1502" y="3965"/>
                    </a:lnTo>
                    <a:lnTo>
                      <a:pt x="1887" y="4042"/>
                    </a:lnTo>
                    <a:lnTo>
                      <a:pt x="2272" y="4042"/>
                    </a:lnTo>
                    <a:lnTo>
                      <a:pt x="2656" y="3926"/>
                    </a:lnTo>
                    <a:lnTo>
                      <a:pt x="3003" y="3772"/>
                    </a:lnTo>
                    <a:lnTo>
                      <a:pt x="3349" y="3541"/>
                    </a:lnTo>
                    <a:lnTo>
                      <a:pt x="3619" y="3272"/>
                    </a:lnTo>
                    <a:lnTo>
                      <a:pt x="3811" y="2926"/>
                    </a:lnTo>
                    <a:lnTo>
                      <a:pt x="3965" y="2541"/>
                    </a:lnTo>
                    <a:lnTo>
                      <a:pt x="3965" y="2541"/>
                    </a:lnTo>
                    <a:lnTo>
                      <a:pt x="4042" y="2156"/>
                    </a:lnTo>
                    <a:lnTo>
                      <a:pt x="4004" y="1732"/>
                    </a:lnTo>
                    <a:lnTo>
                      <a:pt x="3927" y="1386"/>
                    </a:lnTo>
                    <a:lnTo>
                      <a:pt x="3773" y="1001"/>
                    </a:lnTo>
                    <a:lnTo>
                      <a:pt x="3542" y="693"/>
                    </a:lnTo>
                    <a:lnTo>
                      <a:pt x="3234" y="424"/>
                    </a:lnTo>
                    <a:lnTo>
                      <a:pt x="2926" y="231"/>
                    </a:lnTo>
                    <a:lnTo>
                      <a:pt x="2541" y="77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6"/>
              <p:cNvSpPr/>
              <p:nvPr/>
            </p:nvSpPr>
            <p:spPr>
              <a:xfrm>
                <a:off x="7714886" y="1423325"/>
                <a:ext cx="127295" cy="125863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3426" extrusionOk="0">
                    <a:moveTo>
                      <a:pt x="1501" y="0"/>
                    </a:moveTo>
                    <a:lnTo>
                      <a:pt x="1193" y="77"/>
                    </a:lnTo>
                    <a:lnTo>
                      <a:pt x="885" y="231"/>
                    </a:lnTo>
                    <a:lnTo>
                      <a:pt x="616" y="424"/>
                    </a:lnTo>
                    <a:lnTo>
                      <a:pt x="385" y="655"/>
                    </a:lnTo>
                    <a:lnTo>
                      <a:pt x="193" y="924"/>
                    </a:lnTo>
                    <a:lnTo>
                      <a:pt x="77" y="1270"/>
                    </a:lnTo>
                    <a:lnTo>
                      <a:pt x="0" y="1617"/>
                    </a:lnTo>
                    <a:lnTo>
                      <a:pt x="39" y="1963"/>
                    </a:lnTo>
                    <a:lnTo>
                      <a:pt x="116" y="2271"/>
                    </a:lnTo>
                    <a:lnTo>
                      <a:pt x="231" y="2579"/>
                    </a:lnTo>
                    <a:lnTo>
                      <a:pt x="424" y="2849"/>
                    </a:lnTo>
                    <a:lnTo>
                      <a:pt x="693" y="3080"/>
                    </a:lnTo>
                    <a:lnTo>
                      <a:pt x="962" y="3272"/>
                    </a:lnTo>
                    <a:lnTo>
                      <a:pt x="1270" y="3387"/>
                    </a:lnTo>
                    <a:lnTo>
                      <a:pt x="1617" y="3426"/>
                    </a:lnTo>
                    <a:lnTo>
                      <a:pt x="1963" y="3426"/>
                    </a:lnTo>
                    <a:lnTo>
                      <a:pt x="2310" y="3349"/>
                    </a:lnTo>
                    <a:lnTo>
                      <a:pt x="2617" y="3233"/>
                    </a:lnTo>
                    <a:lnTo>
                      <a:pt x="2887" y="3041"/>
                    </a:lnTo>
                    <a:lnTo>
                      <a:pt x="3118" y="2772"/>
                    </a:lnTo>
                    <a:lnTo>
                      <a:pt x="3272" y="2502"/>
                    </a:lnTo>
                    <a:lnTo>
                      <a:pt x="3387" y="2156"/>
                    </a:lnTo>
                    <a:lnTo>
                      <a:pt x="3464" y="1809"/>
                    </a:lnTo>
                    <a:lnTo>
                      <a:pt x="3464" y="1463"/>
                    </a:lnTo>
                    <a:lnTo>
                      <a:pt x="3387" y="1155"/>
                    </a:lnTo>
                    <a:lnTo>
                      <a:pt x="3233" y="847"/>
                    </a:lnTo>
                    <a:lnTo>
                      <a:pt x="3041" y="578"/>
                    </a:lnTo>
                    <a:lnTo>
                      <a:pt x="2810" y="347"/>
                    </a:lnTo>
                    <a:lnTo>
                      <a:pt x="2502" y="193"/>
                    </a:lnTo>
                    <a:lnTo>
                      <a:pt x="2194" y="39"/>
                    </a:lnTo>
                    <a:lnTo>
                      <a:pt x="1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6"/>
              <p:cNvSpPr/>
              <p:nvPr/>
            </p:nvSpPr>
            <p:spPr>
              <a:xfrm>
                <a:off x="7979277" y="1560474"/>
                <a:ext cx="137622" cy="125879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735" extrusionOk="0">
                    <a:moveTo>
                      <a:pt x="1810" y="1"/>
                    </a:moveTo>
                    <a:lnTo>
                      <a:pt x="1733" y="39"/>
                    </a:lnTo>
                    <a:lnTo>
                      <a:pt x="1733" y="78"/>
                    </a:lnTo>
                    <a:lnTo>
                      <a:pt x="1771" y="116"/>
                    </a:lnTo>
                    <a:lnTo>
                      <a:pt x="2503" y="540"/>
                    </a:lnTo>
                    <a:lnTo>
                      <a:pt x="2079" y="771"/>
                    </a:lnTo>
                    <a:lnTo>
                      <a:pt x="1617" y="963"/>
                    </a:lnTo>
                    <a:lnTo>
                      <a:pt x="1579" y="1002"/>
                    </a:lnTo>
                    <a:lnTo>
                      <a:pt x="1617" y="1040"/>
                    </a:lnTo>
                    <a:lnTo>
                      <a:pt x="2310" y="1502"/>
                    </a:lnTo>
                    <a:lnTo>
                      <a:pt x="3003" y="2002"/>
                    </a:lnTo>
                    <a:lnTo>
                      <a:pt x="3349" y="2272"/>
                    </a:lnTo>
                    <a:lnTo>
                      <a:pt x="3657" y="2541"/>
                    </a:lnTo>
                    <a:lnTo>
                      <a:pt x="3965" y="2849"/>
                    </a:lnTo>
                    <a:lnTo>
                      <a:pt x="4235" y="3196"/>
                    </a:lnTo>
                    <a:lnTo>
                      <a:pt x="2926" y="3196"/>
                    </a:lnTo>
                    <a:lnTo>
                      <a:pt x="2310" y="3157"/>
                    </a:lnTo>
                    <a:lnTo>
                      <a:pt x="1656" y="3080"/>
                    </a:lnTo>
                    <a:lnTo>
                      <a:pt x="1040" y="2965"/>
                    </a:lnTo>
                    <a:lnTo>
                      <a:pt x="1040" y="2926"/>
                    </a:lnTo>
                    <a:lnTo>
                      <a:pt x="1001" y="2965"/>
                    </a:lnTo>
                    <a:lnTo>
                      <a:pt x="1001" y="3003"/>
                    </a:lnTo>
                    <a:lnTo>
                      <a:pt x="1309" y="3619"/>
                    </a:lnTo>
                    <a:lnTo>
                      <a:pt x="963" y="3542"/>
                    </a:lnTo>
                    <a:lnTo>
                      <a:pt x="655" y="3465"/>
                    </a:lnTo>
                    <a:lnTo>
                      <a:pt x="309" y="3311"/>
                    </a:lnTo>
                    <a:lnTo>
                      <a:pt x="39" y="3157"/>
                    </a:lnTo>
                    <a:lnTo>
                      <a:pt x="1" y="3157"/>
                    </a:lnTo>
                    <a:lnTo>
                      <a:pt x="309" y="3388"/>
                    </a:lnTo>
                    <a:lnTo>
                      <a:pt x="655" y="3542"/>
                    </a:lnTo>
                    <a:lnTo>
                      <a:pt x="1001" y="3657"/>
                    </a:lnTo>
                    <a:lnTo>
                      <a:pt x="1386" y="3734"/>
                    </a:lnTo>
                    <a:lnTo>
                      <a:pt x="1425" y="3696"/>
                    </a:lnTo>
                    <a:lnTo>
                      <a:pt x="1425" y="3657"/>
                    </a:lnTo>
                    <a:lnTo>
                      <a:pt x="1117" y="3042"/>
                    </a:lnTo>
                    <a:lnTo>
                      <a:pt x="1117" y="3042"/>
                    </a:lnTo>
                    <a:lnTo>
                      <a:pt x="1733" y="3157"/>
                    </a:lnTo>
                    <a:lnTo>
                      <a:pt x="2349" y="3234"/>
                    </a:lnTo>
                    <a:lnTo>
                      <a:pt x="2964" y="3272"/>
                    </a:lnTo>
                    <a:lnTo>
                      <a:pt x="3580" y="3311"/>
                    </a:lnTo>
                    <a:lnTo>
                      <a:pt x="4312" y="3272"/>
                    </a:lnTo>
                    <a:lnTo>
                      <a:pt x="4350" y="3272"/>
                    </a:lnTo>
                    <a:lnTo>
                      <a:pt x="4350" y="3196"/>
                    </a:lnTo>
                    <a:lnTo>
                      <a:pt x="4081" y="2888"/>
                    </a:lnTo>
                    <a:lnTo>
                      <a:pt x="3811" y="2580"/>
                    </a:lnTo>
                    <a:lnTo>
                      <a:pt x="3465" y="2272"/>
                    </a:lnTo>
                    <a:lnTo>
                      <a:pt x="3157" y="2002"/>
                    </a:lnTo>
                    <a:lnTo>
                      <a:pt x="2464" y="1463"/>
                    </a:lnTo>
                    <a:lnTo>
                      <a:pt x="1733" y="1002"/>
                    </a:lnTo>
                    <a:lnTo>
                      <a:pt x="2195" y="809"/>
                    </a:lnTo>
                    <a:lnTo>
                      <a:pt x="2618" y="578"/>
                    </a:lnTo>
                    <a:lnTo>
                      <a:pt x="2657" y="540"/>
                    </a:lnTo>
                    <a:lnTo>
                      <a:pt x="2618" y="501"/>
                    </a:lnTo>
                    <a:lnTo>
                      <a:pt x="1810" y="1"/>
                    </a:lnTo>
                    <a:close/>
                  </a:path>
                </a:pathLst>
              </a:custGeom>
              <a:solidFill>
                <a:srgbClr val="E14347">
                  <a:alpha val="51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6"/>
              <p:cNvSpPr/>
              <p:nvPr/>
            </p:nvSpPr>
            <p:spPr>
              <a:xfrm>
                <a:off x="7844974" y="1523729"/>
                <a:ext cx="154151" cy="66495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1810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231" y="193"/>
                    </a:lnTo>
                    <a:lnTo>
                      <a:pt x="501" y="347"/>
                    </a:lnTo>
                    <a:lnTo>
                      <a:pt x="1001" y="577"/>
                    </a:lnTo>
                    <a:lnTo>
                      <a:pt x="2079" y="1039"/>
                    </a:lnTo>
                    <a:lnTo>
                      <a:pt x="3118" y="1463"/>
                    </a:lnTo>
                    <a:lnTo>
                      <a:pt x="4196" y="1809"/>
                    </a:lnTo>
                    <a:lnTo>
                      <a:pt x="4196" y="1809"/>
                    </a:lnTo>
                    <a:lnTo>
                      <a:pt x="3118" y="1424"/>
                    </a:lnTo>
                    <a:lnTo>
                      <a:pt x="2040" y="962"/>
                    </a:lnTo>
                    <a:lnTo>
                      <a:pt x="1001" y="500"/>
                    </a:lnTo>
                    <a:lnTo>
                      <a:pt x="501" y="270"/>
                    </a:lnTo>
                    <a:lnTo>
                      <a:pt x="270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6"/>
              <p:cNvSpPr/>
              <p:nvPr/>
            </p:nvSpPr>
            <p:spPr>
              <a:xfrm>
                <a:off x="7686599" y="1438865"/>
                <a:ext cx="18405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348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231" y="232"/>
                    </a:lnTo>
                    <a:lnTo>
                      <a:pt x="347" y="309"/>
                    </a:lnTo>
                    <a:lnTo>
                      <a:pt x="501" y="347"/>
                    </a:lnTo>
                    <a:lnTo>
                      <a:pt x="501" y="309"/>
                    </a:lnTo>
                    <a:lnTo>
                      <a:pt x="385" y="232"/>
                    </a:lnTo>
                    <a:lnTo>
                      <a:pt x="270" y="193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6"/>
              <p:cNvSpPr/>
              <p:nvPr/>
            </p:nvSpPr>
            <p:spPr>
              <a:xfrm>
                <a:off x="7822344" y="1554809"/>
                <a:ext cx="66495" cy="114584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3119" extrusionOk="0">
                    <a:moveTo>
                      <a:pt x="1732" y="1"/>
                    </a:moveTo>
                    <a:lnTo>
                      <a:pt x="1732" y="39"/>
                    </a:lnTo>
                    <a:lnTo>
                      <a:pt x="1617" y="463"/>
                    </a:lnTo>
                    <a:lnTo>
                      <a:pt x="1501" y="886"/>
                    </a:lnTo>
                    <a:lnTo>
                      <a:pt x="1348" y="1310"/>
                    </a:lnTo>
                    <a:lnTo>
                      <a:pt x="1117" y="1733"/>
                    </a:lnTo>
                    <a:lnTo>
                      <a:pt x="847" y="2118"/>
                    </a:lnTo>
                    <a:lnTo>
                      <a:pt x="539" y="2464"/>
                    </a:lnTo>
                    <a:lnTo>
                      <a:pt x="231" y="2811"/>
                    </a:lnTo>
                    <a:lnTo>
                      <a:pt x="77" y="2965"/>
                    </a:lnTo>
                    <a:lnTo>
                      <a:pt x="39" y="3042"/>
                    </a:lnTo>
                    <a:lnTo>
                      <a:pt x="0" y="3119"/>
                    </a:lnTo>
                    <a:lnTo>
                      <a:pt x="77" y="3080"/>
                    </a:lnTo>
                    <a:lnTo>
                      <a:pt x="154" y="3003"/>
                    </a:lnTo>
                    <a:lnTo>
                      <a:pt x="308" y="2811"/>
                    </a:lnTo>
                    <a:lnTo>
                      <a:pt x="616" y="2464"/>
                    </a:lnTo>
                    <a:lnTo>
                      <a:pt x="924" y="2118"/>
                    </a:lnTo>
                    <a:lnTo>
                      <a:pt x="1194" y="1733"/>
                    </a:lnTo>
                    <a:lnTo>
                      <a:pt x="1424" y="1348"/>
                    </a:lnTo>
                    <a:lnTo>
                      <a:pt x="1617" y="963"/>
                    </a:lnTo>
                    <a:lnTo>
                      <a:pt x="1732" y="501"/>
                    </a:lnTo>
                    <a:lnTo>
                      <a:pt x="1809" y="270"/>
                    </a:lnTo>
                    <a:lnTo>
                      <a:pt x="1809" y="39"/>
                    </a:lnTo>
                    <a:lnTo>
                      <a:pt x="17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6"/>
              <p:cNvSpPr/>
              <p:nvPr/>
            </p:nvSpPr>
            <p:spPr>
              <a:xfrm>
                <a:off x="7966575" y="1547755"/>
                <a:ext cx="4262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55" extrusionOk="0">
                    <a:moveTo>
                      <a:pt x="0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16" y="39"/>
                    </a:lnTo>
                    <a:lnTo>
                      <a:pt x="77" y="3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6"/>
              <p:cNvSpPr/>
              <p:nvPr/>
            </p:nvSpPr>
            <p:spPr>
              <a:xfrm>
                <a:off x="7924143" y="1525125"/>
                <a:ext cx="712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55" extrusionOk="0">
                    <a:moveTo>
                      <a:pt x="39" y="1"/>
                    </a:moveTo>
                    <a:lnTo>
                      <a:pt x="1" y="39"/>
                    </a:lnTo>
                    <a:lnTo>
                      <a:pt x="1" y="78"/>
                    </a:lnTo>
                    <a:lnTo>
                      <a:pt x="1" y="116"/>
                    </a:lnTo>
                    <a:lnTo>
                      <a:pt x="39" y="116"/>
                    </a:lnTo>
                    <a:lnTo>
                      <a:pt x="39" y="155"/>
                    </a:lnTo>
                    <a:lnTo>
                      <a:pt x="155" y="155"/>
                    </a:lnTo>
                    <a:lnTo>
                      <a:pt x="155" y="116"/>
                    </a:lnTo>
                    <a:lnTo>
                      <a:pt x="193" y="116"/>
                    </a:lnTo>
                    <a:lnTo>
                      <a:pt x="193" y="39"/>
                    </a:lnTo>
                    <a:lnTo>
                      <a:pt x="155" y="39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6"/>
              <p:cNvSpPr/>
              <p:nvPr/>
            </p:nvSpPr>
            <p:spPr>
              <a:xfrm>
                <a:off x="7880315" y="1506756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39" y="116"/>
                    </a:lnTo>
                    <a:lnTo>
                      <a:pt x="77" y="154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7"/>
                    </a:lnTo>
                    <a:lnTo>
                      <a:pt x="193" y="39"/>
                    </a:lnTo>
                    <a:lnTo>
                      <a:pt x="154" y="39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6"/>
              <p:cNvSpPr/>
              <p:nvPr/>
            </p:nvSpPr>
            <p:spPr>
              <a:xfrm>
                <a:off x="7853460" y="1578872"/>
                <a:ext cx="5694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39" y="0"/>
                    </a:moveTo>
                    <a:lnTo>
                      <a:pt x="0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77" y="154"/>
                    </a:lnTo>
                    <a:lnTo>
                      <a:pt x="116" y="116"/>
                    </a:lnTo>
                    <a:lnTo>
                      <a:pt x="116" y="77"/>
                    </a:lnTo>
                    <a:lnTo>
                      <a:pt x="154" y="77"/>
                    </a:lnTo>
                    <a:lnTo>
                      <a:pt x="116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6"/>
              <p:cNvSpPr/>
              <p:nvPr/>
            </p:nvSpPr>
            <p:spPr>
              <a:xfrm>
                <a:off x="7833659" y="1611385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39" y="0"/>
                    </a:moveTo>
                    <a:lnTo>
                      <a:pt x="39" y="39"/>
                    </a:lnTo>
                    <a:lnTo>
                      <a:pt x="0" y="77"/>
                    </a:lnTo>
                    <a:lnTo>
                      <a:pt x="0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77" y="193"/>
                    </a:lnTo>
                    <a:lnTo>
                      <a:pt x="116" y="154"/>
                    </a:lnTo>
                    <a:lnTo>
                      <a:pt x="116" y="116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6"/>
              <p:cNvSpPr/>
              <p:nvPr/>
            </p:nvSpPr>
            <p:spPr>
              <a:xfrm>
                <a:off x="7808200" y="1639672"/>
                <a:ext cx="5694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93" extrusionOk="0">
                    <a:moveTo>
                      <a:pt x="77" y="0"/>
                    </a:moveTo>
                    <a:lnTo>
                      <a:pt x="77" y="39"/>
                    </a:lnTo>
                    <a:lnTo>
                      <a:pt x="39" y="39"/>
                    </a:lnTo>
                    <a:lnTo>
                      <a:pt x="39" y="77"/>
                    </a:lnTo>
                    <a:lnTo>
                      <a:pt x="39" y="116"/>
                    </a:lnTo>
                    <a:lnTo>
                      <a:pt x="0" y="154"/>
                    </a:lnTo>
                    <a:lnTo>
                      <a:pt x="39" y="193"/>
                    </a:lnTo>
                    <a:lnTo>
                      <a:pt x="154" y="193"/>
                    </a:lnTo>
                    <a:lnTo>
                      <a:pt x="154" y="154"/>
                    </a:lnTo>
                    <a:lnTo>
                      <a:pt x="154" y="116"/>
                    </a:lnTo>
                    <a:lnTo>
                      <a:pt x="154" y="77"/>
                    </a:lnTo>
                    <a:lnTo>
                      <a:pt x="154" y="39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6"/>
              <p:cNvSpPr/>
              <p:nvPr/>
            </p:nvSpPr>
            <p:spPr>
              <a:xfrm>
                <a:off x="7703571" y="1424721"/>
                <a:ext cx="7090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55" extrusionOk="0">
                    <a:moveTo>
                      <a:pt x="39" y="1"/>
                    </a:moveTo>
                    <a:lnTo>
                      <a:pt x="39" y="39"/>
                    </a:lnTo>
                    <a:lnTo>
                      <a:pt x="0" y="39"/>
                    </a:lnTo>
                    <a:lnTo>
                      <a:pt x="0" y="78"/>
                    </a:lnTo>
                    <a:lnTo>
                      <a:pt x="39" y="116"/>
                    </a:lnTo>
                    <a:lnTo>
                      <a:pt x="77" y="116"/>
                    </a:lnTo>
                    <a:lnTo>
                      <a:pt x="77" y="155"/>
                    </a:lnTo>
                    <a:lnTo>
                      <a:pt x="116" y="155"/>
                    </a:lnTo>
                    <a:lnTo>
                      <a:pt x="154" y="116"/>
                    </a:lnTo>
                    <a:lnTo>
                      <a:pt x="193" y="116"/>
                    </a:lnTo>
                    <a:lnTo>
                      <a:pt x="193" y="78"/>
                    </a:lnTo>
                    <a:lnTo>
                      <a:pt x="154" y="39"/>
                    </a:lnTo>
                    <a:lnTo>
                      <a:pt x="1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6"/>
              <p:cNvSpPr/>
              <p:nvPr/>
            </p:nvSpPr>
            <p:spPr>
              <a:xfrm>
                <a:off x="7731822" y="1431812"/>
                <a:ext cx="77810" cy="3537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963" extrusionOk="0">
                    <a:moveTo>
                      <a:pt x="1387" y="0"/>
                    </a:moveTo>
                    <a:lnTo>
                      <a:pt x="1194" y="39"/>
                    </a:lnTo>
                    <a:lnTo>
                      <a:pt x="963" y="77"/>
                    </a:lnTo>
                    <a:lnTo>
                      <a:pt x="771" y="154"/>
                    </a:lnTo>
                    <a:lnTo>
                      <a:pt x="578" y="270"/>
                    </a:lnTo>
                    <a:lnTo>
                      <a:pt x="386" y="385"/>
                    </a:lnTo>
                    <a:lnTo>
                      <a:pt x="232" y="578"/>
                    </a:lnTo>
                    <a:lnTo>
                      <a:pt x="116" y="732"/>
                    </a:lnTo>
                    <a:lnTo>
                      <a:pt x="1" y="963"/>
                    </a:lnTo>
                    <a:lnTo>
                      <a:pt x="39" y="963"/>
                    </a:lnTo>
                    <a:lnTo>
                      <a:pt x="193" y="732"/>
                    </a:lnTo>
                    <a:lnTo>
                      <a:pt x="386" y="501"/>
                    </a:lnTo>
                    <a:lnTo>
                      <a:pt x="578" y="347"/>
                    </a:lnTo>
                    <a:lnTo>
                      <a:pt x="848" y="193"/>
                    </a:lnTo>
                    <a:lnTo>
                      <a:pt x="1117" y="116"/>
                    </a:lnTo>
                    <a:lnTo>
                      <a:pt x="1348" y="116"/>
                    </a:lnTo>
                    <a:lnTo>
                      <a:pt x="1695" y="154"/>
                    </a:lnTo>
                    <a:lnTo>
                      <a:pt x="2041" y="270"/>
                    </a:lnTo>
                    <a:lnTo>
                      <a:pt x="2118" y="231"/>
                    </a:lnTo>
                    <a:lnTo>
                      <a:pt x="2118" y="193"/>
                    </a:lnTo>
                    <a:lnTo>
                      <a:pt x="2079" y="193"/>
                    </a:lnTo>
                    <a:lnTo>
                      <a:pt x="1772" y="39"/>
                    </a:lnTo>
                    <a:lnTo>
                      <a:pt x="1387" y="0"/>
                    </a:lnTo>
                    <a:close/>
                  </a:path>
                </a:pathLst>
              </a:custGeom>
              <a:solidFill>
                <a:srgbClr val="66BB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8024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DD12-4509-632B-6487-947D0A83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PATTERNS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99008-B2BA-6C07-657E-BC5ED4EC0560}"/>
              </a:ext>
            </a:extLst>
          </p:cNvPr>
          <p:cNvSpPr/>
          <p:nvPr/>
        </p:nvSpPr>
        <p:spPr>
          <a:xfrm>
            <a:off x="514350" y="1211580"/>
            <a:ext cx="4148254" cy="35890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DC71065-9EA5-7BBE-04C3-80C36D99812B}"/>
              </a:ext>
            </a:extLst>
          </p:cNvPr>
          <p:cNvSpPr/>
          <p:nvPr/>
        </p:nvSpPr>
        <p:spPr>
          <a:xfrm>
            <a:off x="4662604" y="1211580"/>
            <a:ext cx="4148254" cy="35890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EEFD07-869D-2C77-281A-F7456E58C1CA}"/>
              </a:ext>
            </a:extLst>
          </p:cNvPr>
          <p:cNvSpPr/>
          <p:nvPr/>
        </p:nvSpPr>
        <p:spPr>
          <a:xfrm>
            <a:off x="1771650" y="2411730"/>
            <a:ext cx="1291590" cy="1291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8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E5D233-8114-CEFE-26A9-9221C3162DEC}"/>
              </a:ext>
            </a:extLst>
          </p:cNvPr>
          <p:cNvSpPr/>
          <p:nvPr/>
        </p:nvSpPr>
        <p:spPr>
          <a:xfrm>
            <a:off x="6261968" y="2411730"/>
            <a:ext cx="1291590" cy="1291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AEBA7C-250E-41C9-C7D7-7DEDB3CDF438}"/>
              </a:ext>
            </a:extLst>
          </p:cNvPr>
          <p:cNvSpPr txBox="1"/>
          <p:nvPr/>
        </p:nvSpPr>
        <p:spPr>
          <a:xfrm>
            <a:off x="1860565" y="2379881"/>
            <a:ext cx="11137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VN" sz="80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en-VN" sz="8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70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CEEFD07-869D-2C77-281A-F7456E58C1CA}"/>
              </a:ext>
            </a:extLst>
          </p:cNvPr>
          <p:cNvSpPr/>
          <p:nvPr/>
        </p:nvSpPr>
        <p:spPr>
          <a:xfrm>
            <a:off x="-1460061" y="-3311249"/>
            <a:ext cx="12086191" cy="12086191"/>
          </a:xfrm>
          <a:prstGeom prst="ellipse">
            <a:avLst/>
          </a:prstGeom>
          <a:solidFill>
            <a:srgbClr val="FFFFFF">
              <a:alpha val="705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8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DDD12-4509-632B-6487-947D0A83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D2E0D-1812-26CE-48CF-8A7187500E74}"/>
              </a:ext>
            </a:extLst>
          </p:cNvPr>
          <p:cNvSpPr txBox="1"/>
          <p:nvPr/>
        </p:nvSpPr>
        <p:spPr>
          <a:xfrm>
            <a:off x="1137255" y="1149037"/>
            <a:ext cx="686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Barlow" pitchFamily="2" charset="77"/>
                <a:cs typeface="Calibri" panose="020F0502020204030204" pitchFamily="34" charset="0"/>
              </a:rPr>
              <a:t>Pattern 1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709EA87-560C-9A8B-C1AA-4E9492446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164446" y="3393255"/>
            <a:ext cx="1428319" cy="6853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D2546EA-327C-F090-7E24-AB39EBA21B4F}"/>
              </a:ext>
            </a:extLst>
          </p:cNvPr>
          <p:cNvSpPr/>
          <p:nvPr/>
        </p:nvSpPr>
        <p:spPr>
          <a:xfrm>
            <a:off x="2789403" y="3516323"/>
            <a:ext cx="461665" cy="461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9B33D-FC43-69D8-7016-AA25425E565D}"/>
              </a:ext>
            </a:extLst>
          </p:cNvPr>
          <p:cNvSpPr txBox="1"/>
          <p:nvPr/>
        </p:nvSpPr>
        <p:spPr>
          <a:xfrm>
            <a:off x="1164446" y="3516322"/>
            <a:ext cx="148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tx2"/>
                </a:solidFill>
                <a:latin typeface="Barlow" pitchFamily="2" charset="77"/>
                <a:cs typeface="Calibri" panose="020F0502020204030204" pitchFamily="34" charset="0"/>
              </a:rPr>
              <a:t>Auxilary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F6BF539-8A83-3182-7029-5767A4D72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93930" y="3412747"/>
            <a:ext cx="1436691" cy="685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6DF0D2-E5B0-2A87-29BC-79F3BF4136CB}"/>
              </a:ext>
            </a:extLst>
          </p:cNvPr>
          <p:cNvSpPr txBox="1"/>
          <p:nvPr/>
        </p:nvSpPr>
        <p:spPr>
          <a:xfrm>
            <a:off x="3468428" y="3516322"/>
            <a:ext cx="12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B0A1EEB-B6FB-C455-33C6-4CCAEEBDFCA3}"/>
              </a:ext>
            </a:extLst>
          </p:cNvPr>
          <p:cNvSpPr/>
          <p:nvPr/>
        </p:nvSpPr>
        <p:spPr>
          <a:xfrm>
            <a:off x="5046570" y="3532798"/>
            <a:ext cx="461665" cy="461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344BDFC9-6CA0-FBF2-F2F4-F3C7FB97E4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684048" y="3404509"/>
            <a:ext cx="1436691" cy="6853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43BD8A0-A3C0-61D5-BE2F-970EF33DC1DB}"/>
              </a:ext>
            </a:extLst>
          </p:cNvPr>
          <p:cNvSpPr txBox="1"/>
          <p:nvPr/>
        </p:nvSpPr>
        <p:spPr>
          <a:xfrm>
            <a:off x="5799736" y="3532798"/>
            <a:ext cx="12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verb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429B2B-D088-DB2F-52DD-02E92A0C6749}"/>
              </a:ext>
            </a:extLst>
          </p:cNvPr>
          <p:cNvSpPr/>
          <p:nvPr/>
        </p:nvSpPr>
        <p:spPr>
          <a:xfrm>
            <a:off x="706062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b="1" dirty="0">
                <a:solidFill>
                  <a:schemeClr val="accent2"/>
                </a:solidFill>
                <a:latin typeface="Barlow" pitchFamily="2" charset="77"/>
              </a:rPr>
              <a:t>Did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D0B7E8-E87D-8972-0682-E1F460132D69}"/>
              </a:ext>
            </a:extLst>
          </p:cNvPr>
          <p:cNvSpPr/>
          <p:nvPr/>
        </p:nvSpPr>
        <p:spPr>
          <a:xfrm>
            <a:off x="6035930" y="2067909"/>
            <a:ext cx="1662784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yesterday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CEBF77-0EB0-F4D4-AC9D-CE8AA91B4F0C}"/>
              </a:ext>
            </a:extLst>
          </p:cNvPr>
          <p:cNvSpPr/>
          <p:nvPr/>
        </p:nvSpPr>
        <p:spPr>
          <a:xfrm>
            <a:off x="4197862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bed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29F2B-138E-CFCA-4C5C-EF5026446922}"/>
              </a:ext>
            </a:extLst>
          </p:cNvPr>
          <p:cNvSpPr/>
          <p:nvPr/>
        </p:nvSpPr>
        <p:spPr>
          <a:xfrm>
            <a:off x="1625096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you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E59CB3-A36A-751D-74C5-560BE1D595D5}"/>
              </a:ext>
            </a:extLst>
          </p:cNvPr>
          <p:cNvSpPr/>
          <p:nvPr/>
        </p:nvSpPr>
        <p:spPr>
          <a:xfrm>
            <a:off x="2544130" y="2077477"/>
            <a:ext cx="678178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go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70E24-0767-0DE4-FBFD-2AB4E6967BB2}"/>
              </a:ext>
            </a:extLst>
          </p:cNvPr>
          <p:cNvSpPr/>
          <p:nvPr/>
        </p:nvSpPr>
        <p:spPr>
          <a:xfrm>
            <a:off x="5116896" y="2067909"/>
            <a:ext cx="770346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late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305125-F9AD-4E26-8108-16C30FCFB05B}"/>
              </a:ext>
            </a:extLst>
          </p:cNvPr>
          <p:cNvSpPr/>
          <p:nvPr/>
        </p:nvSpPr>
        <p:spPr>
          <a:xfrm>
            <a:off x="3370996" y="2073060"/>
            <a:ext cx="678178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to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B7395F-13BA-BA36-B5B0-8F30FEE82649}"/>
              </a:ext>
            </a:extLst>
          </p:cNvPr>
          <p:cNvSpPr/>
          <p:nvPr/>
        </p:nvSpPr>
        <p:spPr>
          <a:xfrm>
            <a:off x="7847401" y="2082104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1B9853-96E7-7282-E37D-9DC0F2956875}"/>
              </a:ext>
            </a:extLst>
          </p:cNvPr>
          <p:cNvSpPr/>
          <p:nvPr/>
        </p:nvSpPr>
        <p:spPr>
          <a:xfrm>
            <a:off x="7321477" y="3426164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5885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 animBg="1"/>
      <p:bldP spid="17" grpId="0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9" grpId="0" animBg="1"/>
      <p:bldP spid="30" grpId="0" animBg="1"/>
      <p:bldP spid="30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DD12-4509-632B-6487-947D0A832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QUESTION 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D2E0D-1812-26CE-48CF-8A7187500E74}"/>
              </a:ext>
            </a:extLst>
          </p:cNvPr>
          <p:cNvSpPr txBox="1"/>
          <p:nvPr/>
        </p:nvSpPr>
        <p:spPr>
          <a:xfrm>
            <a:off x="1137255" y="1149037"/>
            <a:ext cx="686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latin typeface="Barlow" pitchFamily="2" charset="77"/>
                <a:cs typeface="Calibri" panose="020F0502020204030204" pitchFamily="34" charset="0"/>
              </a:rPr>
              <a:t>Pattern 2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709EA87-560C-9A8B-C1AA-4E9492446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676899" y="2895246"/>
            <a:ext cx="896878" cy="6853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D2546EA-327C-F090-7E24-AB39EBA21B4F}"/>
              </a:ext>
            </a:extLst>
          </p:cNvPr>
          <p:cNvSpPr/>
          <p:nvPr/>
        </p:nvSpPr>
        <p:spPr>
          <a:xfrm>
            <a:off x="3770415" y="3018314"/>
            <a:ext cx="461665" cy="461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19B33D-FC43-69D8-7016-AA25425E565D}"/>
              </a:ext>
            </a:extLst>
          </p:cNvPr>
          <p:cNvSpPr txBox="1"/>
          <p:nvPr/>
        </p:nvSpPr>
        <p:spPr>
          <a:xfrm>
            <a:off x="2666427" y="3026601"/>
            <a:ext cx="90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tx2"/>
                </a:solidFill>
                <a:latin typeface="Barlow" pitchFamily="2" charset="77"/>
                <a:cs typeface="Calibri" panose="020F0502020204030204" pitchFamily="34" charset="0"/>
              </a:rPr>
              <a:t>Be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F6BF539-8A83-3182-7029-5767A4D72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374942" y="2914738"/>
            <a:ext cx="1436691" cy="685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6DF0D2-E5B0-2A87-29BC-79F3BF4136CB}"/>
              </a:ext>
            </a:extLst>
          </p:cNvPr>
          <p:cNvSpPr txBox="1"/>
          <p:nvPr/>
        </p:nvSpPr>
        <p:spPr>
          <a:xfrm>
            <a:off x="4449440" y="3018313"/>
            <a:ext cx="1287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bg1"/>
                </a:solidFill>
                <a:latin typeface="Barlow" pitchFamily="2" charset="77"/>
                <a:cs typeface="Calibri" panose="020F0502020204030204" pitchFamily="34" charset="0"/>
              </a:rPr>
              <a:t>subject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1429B2B-D088-DB2F-52DD-02E92A0C6749}"/>
              </a:ext>
            </a:extLst>
          </p:cNvPr>
          <p:cNvSpPr/>
          <p:nvPr/>
        </p:nvSpPr>
        <p:spPr>
          <a:xfrm>
            <a:off x="1513772" y="1839989"/>
            <a:ext cx="1023239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b="1" dirty="0">
                <a:solidFill>
                  <a:schemeClr val="accent2"/>
                </a:solidFill>
                <a:latin typeface="Barlow" pitchFamily="2" charset="77"/>
              </a:rPr>
              <a:t>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29F2B-138E-CFCA-4C5C-EF5026446922}"/>
              </a:ext>
            </a:extLst>
          </p:cNvPr>
          <p:cNvSpPr/>
          <p:nvPr/>
        </p:nvSpPr>
        <p:spPr>
          <a:xfrm>
            <a:off x="2815025" y="1849557"/>
            <a:ext cx="1023239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Barlow" pitchFamily="2" charset="77"/>
              </a:rPr>
              <a:t>you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E59CB3-A36A-751D-74C5-560BE1D595D5}"/>
              </a:ext>
            </a:extLst>
          </p:cNvPr>
          <p:cNvSpPr/>
          <p:nvPr/>
        </p:nvSpPr>
        <p:spPr>
          <a:xfrm>
            <a:off x="4081204" y="1839989"/>
            <a:ext cx="1338133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Barlow" pitchFamily="2" charset="77"/>
              </a:rPr>
              <a:t>tired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A305125-F9AD-4E26-8108-16C30FCFB05B}"/>
              </a:ext>
            </a:extLst>
          </p:cNvPr>
          <p:cNvSpPr/>
          <p:nvPr/>
        </p:nvSpPr>
        <p:spPr>
          <a:xfrm>
            <a:off x="5662277" y="1849557"/>
            <a:ext cx="1222311" cy="663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000" dirty="0">
                <a:latin typeface="Barlow" pitchFamily="2" charset="77"/>
              </a:rPr>
              <a:t>now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B7395F-13BA-BA36-B5B0-8F30FEE82649}"/>
              </a:ext>
            </a:extLst>
          </p:cNvPr>
          <p:cNvSpPr/>
          <p:nvPr/>
        </p:nvSpPr>
        <p:spPr>
          <a:xfrm>
            <a:off x="7127528" y="1839989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1B9853-96E7-7282-E37D-9DC0F2956875}"/>
              </a:ext>
            </a:extLst>
          </p:cNvPr>
          <p:cNvSpPr/>
          <p:nvPr/>
        </p:nvSpPr>
        <p:spPr>
          <a:xfrm>
            <a:off x="6052347" y="2925465"/>
            <a:ext cx="678178" cy="6639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500" dirty="0">
                <a:latin typeface="Barlow" pitchFamily="2" charset="77"/>
              </a:rPr>
              <a:t>?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6541985-5D99-8352-055F-DFEB9AB135BC}"/>
              </a:ext>
            </a:extLst>
          </p:cNvPr>
          <p:cNvSpPr/>
          <p:nvPr/>
        </p:nvSpPr>
        <p:spPr>
          <a:xfrm>
            <a:off x="1513772" y="3955082"/>
            <a:ext cx="6626181" cy="8606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48330-21C4-2748-D8F1-72A7440C2CAF}"/>
              </a:ext>
            </a:extLst>
          </p:cNvPr>
          <p:cNvSpPr txBox="1"/>
          <p:nvPr/>
        </p:nvSpPr>
        <p:spPr>
          <a:xfrm>
            <a:off x="1676400" y="3996097"/>
            <a:ext cx="612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Barlow" pitchFamily="2" charset="77"/>
              </a:rPr>
              <a:t>Note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: We </a:t>
            </a:r>
            <a:r>
              <a:rPr lang="en-US" sz="2400" b="1" dirty="0">
                <a:solidFill>
                  <a:schemeClr val="bg1"/>
                </a:solidFill>
                <a:latin typeface="Barlow" pitchFamily="2" charset="77"/>
              </a:rPr>
              <a:t>don’t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 use an </a:t>
            </a:r>
            <a:r>
              <a:rPr lang="en-US" sz="2400" b="1" dirty="0">
                <a:solidFill>
                  <a:schemeClr val="bg1"/>
                </a:solidFill>
                <a:latin typeface="Barlow" pitchFamily="2" charset="77"/>
              </a:rPr>
              <a:t>auxiliary verb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when we use </a:t>
            </a:r>
            <a:r>
              <a:rPr lang="en-US" sz="2400" b="1" i="1" dirty="0">
                <a:solidFill>
                  <a:schemeClr val="bg1"/>
                </a:solidFill>
                <a:latin typeface="Barlow" pitchFamily="2" charset="77"/>
              </a:rPr>
              <a:t>be</a:t>
            </a:r>
            <a:r>
              <a:rPr lang="en-US" sz="2400" dirty="0">
                <a:solidFill>
                  <a:schemeClr val="bg1"/>
                </a:solidFill>
                <a:latin typeface="Barlow" pitchFamily="2" charset="77"/>
              </a:rPr>
              <a:t> as a main verb.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49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9" grpId="0" animBg="1"/>
      <p:bldP spid="19" grpId="1" animBg="1"/>
      <p:bldP spid="22" grpId="0" animBg="1"/>
      <p:bldP spid="22" grpId="1" animBg="1"/>
      <p:bldP spid="23" grpId="0" animBg="1"/>
      <p:bldP spid="29" grpId="0" animBg="1"/>
      <p:bldP spid="30" grpId="0" animBg="1"/>
      <p:bldP spid="30" grpId="1" animBg="1"/>
      <p:bldP spid="32" grpId="0" animBg="1"/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21316"/>
            <a:ext cx="7704000" cy="926576"/>
          </a:xfrm>
        </p:spPr>
        <p:txBody>
          <a:bodyPr/>
          <a:lstStyle/>
          <a:p>
            <a:r>
              <a:rPr lang="en-VN" sz="2500" b="1" dirty="0">
                <a:latin typeface="Barlow" pitchFamily="2" charset="77"/>
              </a:rPr>
              <a:t>Ex 1 (pg. 95)  </a:t>
            </a:r>
            <a:r>
              <a:rPr lang="en-US" sz="2500" b="1" dirty="0">
                <a:latin typeface="Barlow" pitchFamily="2" charset="77"/>
              </a:rPr>
              <a:t>Fill in each blank with a correct </a:t>
            </a:r>
            <a:br>
              <a:rPr lang="en-US" sz="2500" b="1" dirty="0">
                <a:latin typeface="Barlow" pitchFamily="2" charset="77"/>
              </a:rPr>
            </a:br>
            <a:r>
              <a:rPr lang="en-US" sz="2500" b="1" dirty="0">
                <a:latin typeface="Barlow" pitchFamily="2" charset="77"/>
              </a:rPr>
              <a:t>auxiliary verb or modal verb. </a:t>
            </a:r>
            <a:br>
              <a:rPr lang="en-US" sz="2500" b="1" dirty="0">
                <a:latin typeface="Barlow" pitchFamily="2" charset="77"/>
              </a:rPr>
            </a:br>
            <a:endParaRPr lang="en-VN" sz="25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1" y="1165122"/>
            <a:ext cx="8370277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719999" y="1371600"/>
            <a:ext cx="7704000" cy="335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1</a:t>
            </a:r>
            <a:r>
              <a:rPr lang="en-US" sz="2400" dirty="0">
                <a:latin typeface="ChronicaPro"/>
              </a:rPr>
              <a:t>. ______ they hold the festival in Ha </a:t>
            </a:r>
            <a:r>
              <a:rPr lang="en-US" sz="2400" dirty="0" err="1">
                <a:latin typeface="ChronicaPro"/>
              </a:rPr>
              <a:t>Noi</a:t>
            </a:r>
            <a:r>
              <a:rPr lang="en-US" sz="2400" dirty="0">
                <a:latin typeface="ChronicaPro"/>
              </a:rPr>
              <a:t> every year?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2</a:t>
            </a:r>
            <a:r>
              <a:rPr lang="en-US" sz="2400" dirty="0">
                <a:latin typeface="ChronicaPro"/>
              </a:rPr>
              <a:t>. ______ he visit Hoi An last year?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3</a:t>
            </a:r>
            <a:r>
              <a:rPr lang="en-US" sz="2400" dirty="0">
                <a:latin typeface="ChronicaPro"/>
              </a:rPr>
              <a:t>. ______ they performing folk dances?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4</a:t>
            </a:r>
            <a:r>
              <a:rPr lang="en-US" sz="2400" dirty="0">
                <a:latin typeface="ChronicaProMediumIt"/>
              </a:rPr>
              <a:t>.</a:t>
            </a:r>
            <a:r>
              <a:rPr lang="en-US" sz="2400" b="1" dirty="0">
                <a:latin typeface="ChronicaProMediumIt"/>
              </a:rPr>
              <a:t> </a:t>
            </a:r>
            <a:r>
              <a:rPr lang="en-US" sz="2400" b="1" i="1" dirty="0">
                <a:latin typeface="ChronicaProMediumIt"/>
              </a:rPr>
              <a:t>A: </a:t>
            </a:r>
            <a:r>
              <a:rPr lang="en-US" sz="2400" dirty="0">
                <a:latin typeface="ChronicaPro"/>
              </a:rPr>
              <a:t>______ you make </a:t>
            </a:r>
            <a:r>
              <a:rPr lang="en-US" sz="2400" dirty="0">
                <a:latin typeface="ChronicaProBookIt"/>
              </a:rPr>
              <a:t>banh </a:t>
            </a:r>
            <a:r>
              <a:rPr lang="en-US" sz="2400" dirty="0" err="1">
                <a:latin typeface="ChronicaProBookIt"/>
              </a:rPr>
              <a:t>chung</a:t>
            </a:r>
            <a:r>
              <a:rPr lang="en-US" sz="2400" dirty="0">
                <a:latin typeface="ChronicaPro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MediumIt"/>
              </a:rPr>
              <a:t>    </a:t>
            </a:r>
            <a:r>
              <a:rPr lang="en-US" sz="2400" b="1" i="1" dirty="0">
                <a:latin typeface="ChronicaProMediumIt"/>
              </a:rPr>
              <a:t>B: </a:t>
            </a:r>
            <a:r>
              <a:rPr lang="en-US" sz="2400" dirty="0">
                <a:latin typeface="ChronicaPro"/>
              </a:rPr>
              <a:t>Yes, I can.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  <a:latin typeface="ChronicaPro"/>
              </a:rPr>
              <a:t>5</a:t>
            </a:r>
            <a:r>
              <a:rPr lang="en-US" sz="2400" dirty="0">
                <a:latin typeface="ChronicaPro"/>
              </a:rPr>
              <a:t>. ______ your brother usually come back home at Tet?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8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DF82-4FB2-EC8B-1E22-3E9D2FB5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21316"/>
            <a:ext cx="7704000" cy="926576"/>
          </a:xfrm>
        </p:spPr>
        <p:txBody>
          <a:bodyPr/>
          <a:lstStyle/>
          <a:p>
            <a:r>
              <a:rPr lang="en-VN" sz="2500" b="1" dirty="0">
                <a:latin typeface="Barlow" pitchFamily="2" charset="77"/>
              </a:rPr>
              <a:t>Ex 1 (pg. 95)  </a:t>
            </a:r>
            <a:r>
              <a:rPr lang="en-US" sz="2500" b="1" dirty="0">
                <a:latin typeface="Barlow" pitchFamily="2" charset="77"/>
              </a:rPr>
              <a:t>Fill in each blank with a correct </a:t>
            </a:r>
            <a:br>
              <a:rPr lang="en-US" sz="2500" b="1" dirty="0">
                <a:latin typeface="Barlow" pitchFamily="2" charset="77"/>
              </a:rPr>
            </a:br>
            <a:r>
              <a:rPr lang="en-US" sz="2500" b="1" dirty="0">
                <a:latin typeface="Barlow" pitchFamily="2" charset="77"/>
              </a:rPr>
              <a:t>auxiliary verb or modal verb. </a:t>
            </a:r>
            <a:br>
              <a:rPr lang="en-US" sz="2500" b="1" dirty="0">
                <a:latin typeface="Barlow" pitchFamily="2" charset="77"/>
              </a:rPr>
            </a:br>
            <a:endParaRPr lang="en-VN" sz="2500" b="1" dirty="0">
              <a:latin typeface="Barlow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4627C0-D641-6916-AF30-BC1896D569FE}"/>
              </a:ext>
            </a:extLst>
          </p:cNvPr>
          <p:cNvSpPr/>
          <p:nvPr/>
        </p:nvSpPr>
        <p:spPr>
          <a:xfrm>
            <a:off x="386861" y="1165122"/>
            <a:ext cx="6280269" cy="3770293"/>
          </a:xfrm>
          <a:prstGeom prst="roundRect">
            <a:avLst>
              <a:gd name="adj" fmla="val 8583"/>
            </a:avLst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7080E1-2955-8E3E-BB2C-F43FAF8245B2}"/>
              </a:ext>
            </a:extLst>
          </p:cNvPr>
          <p:cNvSpPr/>
          <p:nvPr/>
        </p:nvSpPr>
        <p:spPr>
          <a:xfrm>
            <a:off x="4900474" y="1713390"/>
            <a:ext cx="1091953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C151A6-C3BD-AF3F-0F95-35B0058D53C4}"/>
              </a:ext>
            </a:extLst>
          </p:cNvPr>
          <p:cNvSpPr/>
          <p:nvPr/>
        </p:nvSpPr>
        <p:spPr>
          <a:xfrm>
            <a:off x="3169329" y="2157274"/>
            <a:ext cx="914399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DE7A60-D609-D714-4004-36847000A904}"/>
              </a:ext>
            </a:extLst>
          </p:cNvPr>
          <p:cNvSpPr/>
          <p:nvPr/>
        </p:nvSpPr>
        <p:spPr>
          <a:xfrm>
            <a:off x="2166153" y="2654423"/>
            <a:ext cx="1189606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55455-F5BF-1476-A1D7-7217F52CB15C}"/>
              </a:ext>
            </a:extLst>
          </p:cNvPr>
          <p:cNvSpPr/>
          <p:nvPr/>
        </p:nvSpPr>
        <p:spPr>
          <a:xfrm>
            <a:off x="1642371" y="3559946"/>
            <a:ext cx="417248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CFE23A-1FD8-A7C8-32EE-13136FBC7802}"/>
              </a:ext>
            </a:extLst>
          </p:cNvPr>
          <p:cNvSpPr/>
          <p:nvPr/>
        </p:nvSpPr>
        <p:spPr>
          <a:xfrm>
            <a:off x="3018409" y="3986074"/>
            <a:ext cx="763477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B8D00F-80BC-49F9-3461-BB95B08659AB}"/>
              </a:ext>
            </a:extLst>
          </p:cNvPr>
          <p:cNvSpPr/>
          <p:nvPr/>
        </p:nvSpPr>
        <p:spPr>
          <a:xfrm>
            <a:off x="2191623" y="3986074"/>
            <a:ext cx="763477" cy="275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C866E-E801-AF77-5852-5A8DCD8A8E92}"/>
              </a:ext>
            </a:extLst>
          </p:cNvPr>
          <p:cNvSpPr txBox="1"/>
          <p:nvPr/>
        </p:nvSpPr>
        <p:spPr>
          <a:xfrm>
            <a:off x="513479" y="1549153"/>
            <a:ext cx="6027031" cy="281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they hold the festival in Ha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Noi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 every year?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he visit Hoi An last year?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3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they performing folk dances?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.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A: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______ you make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BookIt"/>
                <a:cs typeface="Arial"/>
                <a:sym typeface="Arial"/>
              </a:rPr>
              <a:t>banh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BookIt"/>
                <a:cs typeface="Arial"/>
                <a:sym typeface="Arial"/>
              </a:rPr>
              <a:t>chung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    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MediumIt"/>
                <a:cs typeface="Arial"/>
                <a:sym typeface="Arial"/>
              </a:rPr>
              <a:t>B: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Yes, I can.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5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. ______ your brother usually come back home at Tet?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E86ACD-93F5-6342-8EA5-45C160440889}"/>
              </a:ext>
            </a:extLst>
          </p:cNvPr>
          <p:cNvSpPr txBox="1"/>
          <p:nvPr/>
        </p:nvSpPr>
        <p:spPr>
          <a:xfrm>
            <a:off x="6753246" y="1606115"/>
            <a:ext cx="2003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Present Simp</a:t>
            </a:r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le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3F03B-5027-19B4-159C-7A73216FC971}"/>
              </a:ext>
            </a:extLst>
          </p:cNvPr>
          <p:cNvSpPr txBox="1"/>
          <p:nvPr/>
        </p:nvSpPr>
        <p:spPr>
          <a:xfrm>
            <a:off x="766494" y="2550073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Did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50FEBC-9793-CFAF-3AD3-EE8093BFC31C}"/>
              </a:ext>
            </a:extLst>
          </p:cNvPr>
          <p:cNvSpPr txBox="1"/>
          <p:nvPr/>
        </p:nvSpPr>
        <p:spPr>
          <a:xfrm>
            <a:off x="719998" y="3033318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Are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648576-09FD-8139-8D90-42904AF5243D}"/>
              </a:ext>
            </a:extLst>
          </p:cNvPr>
          <p:cNvSpPr txBox="1"/>
          <p:nvPr/>
        </p:nvSpPr>
        <p:spPr>
          <a:xfrm>
            <a:off x="1356087" y="3497495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Can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96155C-3373-372A-11A7-D2209A2DACB6}"/>
              </a:ext>
            </a:extLst>
          </p:cNvPr>
          <p:cNvSpPr txBox="1"/>
          <p:nvPr/>
        </p:nvSpPr>
        <p:spPr>
          <a:xfrm>
            <a:off x="766494" y="4366476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Does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A7CE13-6767-B019-C4AD-45511F5F2684}"/>
              </a:ext>
            </a:extLst>
          </p:cNvPr>
          <p:cNvSpPr txBox="1"/>
          <p:nvPr/>
        </p:nvSpPr>
        <p:spPr>
          <a:xfrm>
            <a:off x="6753246" y="2090209"/>
            <a:ext cx="2003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Past Simple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13BACE-729A-9600-B327-CEB3D77C8C4F}"/>
              </a:ext>
            </a:extLst>
          </p:cNvPr>
          <p:cNvSpPr txBox="1"/>
          <p:nvPr/>
        </p:nvSpPr>
        <p:spPr>
          <a:xfrm>
            <a:off x="6753246" y="2592232"/>
            <a:ext cx="2390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Present Continuous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F5B7A7-5E23-3FE5-CED9-02061D0283F0}"/>
              </a:ext>
            </a:extLst>
          </p:cNvPr>
          <p:cNvSpPr txBox="1"/>
          <p:nvPr/>
        </p:nvSpPr>
        <p:spPr>
          <a:xfrm>
            <a:off x="6753246" y="3004609"/>
            <a:ext cx="2390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Modal verb: Can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AA8CC-1CBE-83D5-08AC-119CE97B1EA6}"/>
              </a:ext>
            </a:extLst>
          </p:cNvPr>
          <p:cNvSpPr txBox="1"/>
          <p:nvPr/>
        </p:nvSpPr>
        <p:spPr>
          <a:xfrm>
            <a:off x="6744281" y="3919009"/>
            <a:ext cx="2390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hronicaPro"/>
              </a:rPr>
              <a:t>Present Simple</a:t>
            </a:r>
            <a:endParaRPr lang="en-VN" sz="20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ADB01F-0A38-56A7-CAA9-8200A54581D3}"/>
              </a:ext>
            </a:extLst>
          </p:cNvPr>
          <p:cNvSpPr txBox="1"/>
          <p:nvPr/>
        </p:nvSpPr>
        <p:spPr>
          <a:xfrm>
            <a:off x="766494" y="1661118"/>
            <a:ext cx="9898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hronicaPro"/>
                <a:cs typeface="Arial"/>
                <a:sym typeface="Arial"/>
              </a:rPr>
              <a:t>Do</a:t>
            </a:r>
            <a:endParaRPr lang="en-VN" sz="2000" b="1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37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8DD72BD-9624-4940-9399-FE11CD27D5E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7\uFFFD'\uFFFD{A74CD689-89C5-479C-87FA-7851B014C158}&quot;,&quot;C:\\Users\\STD\\Desktop\\Chị Hườ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G7 Unit 9 Lesson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FB6B23-0B61-4BD4-867B-2C53857F360D}:3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C8070D2-FE1B-4EFC-8C0C-1D548947D8E9}:3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C7B99F-F6FF-4D39-A8B0-660D5616B38C}:3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C1FE66-FDFE-43D8-933C-EDFC5CCE93E4}:3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8E9BBE-2383-4E39-8927-9C0A405F0A3C}:3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2436F-4F5A-4BE3-BE6E-ED37048E39FB}:3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A54E1F-CA33-491E-87ED-58C1960A25E2}:3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472006-DEB3-47C2-B817-2D7900BE8FE2}:3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9D8442-3EB9-4274-9D29-E38F613A1205}:3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5DB951-95DF-49AF-89DE-67BB7A41936D}:3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1E5650-0E48-4BAC-9C3E-3992503D8658}: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1C3DA8-4109-4AC6-AEC2-08A087B523A7}: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54C805-7D56-4D27-8137-9E41EAE5B734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5DD494-278C-4133-970C-A2B7BFA4F58F}:3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BE137A-D32F-483E-ACC9-243B6A990533}: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EFDB2D-816A-474B-BC78-618D4092DFF8}:3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7221CD-6DD1-4602-832D-F59F370B4706}:318"/>
</p:tagLst>
</file>

<file path=ppt/theme/theme1.xml><?xml version="1.0" encoding="utf-8"?>
<a:theme xmlns:a="http://schemas.openxmlformats.org/drawingml/2006/main" name="Let's Celebrate International Day of Education! by Slidesgo">
  <a:themeElements>
    <a:clrScheme name="Simple Light">
      <a:dk1>
        <a:srgbClr val="6688CF"/>
      </a:dk1>
      <a:lt1>
        <a:srgbClr val="2A2A2A"/>
      </a:lt1>
      <a:dk2>
        <a:srgbClr val="80C1C1"/>
      </a:dk2>
      <a:lt2>
        <a:srgbClr val="FFFFFF"/>
      </a:lt2>
      <a:accent1>
        <a:srgbClr val="A73031"/>
      </a:accent1>
      <a:accent2>
        <a:srgbClr val="E14347"/>
      </a:accent2>
      <a:accent3>
        <a:srgbClr val="F88308"/>
      </a:accent3>
      <a:accent4>
        <a:srgbClr val="FCB38C"/>
      </a:accent4>
      <a:accent5>
        <a:srgbClr val="FDD604"/>
      </a:accent5>
      <a:accent6>
        <a:srgbClr val="CD4FE4"/>
      </a:accent6>
      <a:hlink>
        <a:srgbClr val="2A2A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909</Words>
  <Application>Microsoft Office PowerPoint</Application>
  <PresentationFormat>On-screen Show (16:9)</PresentationFormat>
  <Paragraphs>180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Calibri</vt:lpstr>
      <vt:lpstr>arial</vt:lpstr>
      <vt:lpstr>ChronicaProMediumIt</vt:lpstr>
      <vt:lpstr>Anaheim</vt:lpstr>
      <vt:lpstr>ChronicaProBookIt</vt:lpstr>
      <vt:lpstr>Barlow</vt:lpstr>
      <vt:lpstr>Anton</vt:lpstr>
      <vt:lpstr>Nunito</vt:lpstr>
      <vt:lpstr>Bebas Neue</vt:lpstr>
      <vt:lpstr>Wingdings</vt:lpstr>
      <vt:lpstr>ChronicaPro</vt:lpstr>
      <vt:lpstr>Let's Celebrate International Day of Education! by Slidesgo</vt:lpstr>
      <vt:lpstr>SENTENCE PUZZLING</vt:lpstr>
      <vt:lpstr>SENTENCE PUZZLING</vt:lpstr>
      <vt:lpstr>CHECK YOU ANSWER</vt:lpstr>
      <vt:lpstr>UNIT 9  FESTIVALS AROUND THE WORLD</vt:lpstr>
      <vt:lpstr>QUESTION PATTERNS</vt:lpstr>
      <vt:lpstr>QUESTION PATTERNS</vt:lpstr>
      <vt:lpstr>QUESTION PATTERNS</vt:lpstr>
      <vt:lpstr>Ex 1 (pg. 95)  Fill in each blank with a correct  auxiliary verb or modal verb.  </vt:lpstr>
      <vt:lpstr>Ex 1 (pg. 95)  Fill in each blank with a correct  auxiliary verb or modal verb.  </vt:lpstr>
      <vt:lpstr>Ex 2 (pg. 95) Change the sentences into Y/N questions. </vt:lpstr>
      <vt:lpstr>Ex 2 (pg. 95) Change the sentences into Y/N questions. </vt:lpstr>
      <vt:lpstr>Ex 2 (pg. 95) Change the sentences into Y/N questions. </vt:lpstr>
      <vt:lpstr>Exercise 3 (pg. 95)  Match the questions in column A with their answers in column B.  </vt:lpstr>
      <vt:lpstr>PowerPoint Presentation</vt:lpstr>
      <vt:lpstr>PowerPoint Presentation</vt:lpstr>
      <vt:lpstr>PowerPoint Presentation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G7 Unit 9 Lesson 3</dc:title>
  <cp:lastModifiedBy>STD</cp:lastModifiedBy>
  <cp:revision>13</cp:revision>
  <dcterms:modified xsi:type="dcterms:W3CDTF">2024-05-31T14:43:56Z</dcterms:modified>
</cp:coreProperties>
</file>