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9" r:id="rId2"/>
    <p:sldId id="274" r:id="rId3"/>
    <p:sldId id="275" r:id="rId4"/>
    <p:sldId id="276" r:id="rId5"/>
    <p:sldId id="277" r:id="rId6"/>
    <p:sldId id="278" r:id="rId7"/>
    <p:sldId id="279" r:id="rId8"/>
    <p:sldId id="256" r:id="rId9"/>
    <p:sldId id="259" r:id="rId10"/>
    <p:sldId id="264" r:id="rId11"/>
    <p:sldId id="257" r:id="rId12"/>
    <p:sldId id="258" r:id="rId13"/>
    <p:sldId id="263" r:id="rId14"/>
    <p:sldId id="272" r:id="rId15"/>
    <p:sldId id="273" r:id="rId16"/>
    <p:sldId id="262" r:id="rId17"/>
    <p:sldId id="286" r:id="rId18"/>
    <p:sldId id="281" r:id="rId19"/>
    <p:sldId id="282" r:id="rId20"/>
    <p:sldId id="283" r:id="rId21"/>
    <p:sldId id="284" r:id="rId22"/>
    <p:sldId id="260" r:id="rId23"/>
    <p:sldId id="27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7F73F-6284-4B58-BCCC-AD629C7E6C30}" type="datetimeFigureOut">
              <a:rPr lang="en-US" smtClean="0"/>
              <a:t>5/15/2024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56B24-B3C4-46E0-9692-55F36CDF342D}" type="slidenum">
              <a:rPr lang="en-US" smtClean="0"/>
              <a:t>‹#›</a:t>
            </a:fld>
            <a:endParaRPr lang="en-US"/>
          </a:p>
        </p:txBody>
      </p:sp>
    </p:spTree>
    <p:extLst>
      <p:ext uri="{BB962C8B-B14F-4D97-AF65-F5344CB8AC3E}">
        <p14:creationId xmlns:p14="http://schemas.microsoft.com/office/powerpoint/2010/main" val="328751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021A17-E4FA-4A4E-B36E-6BDC17B4D1E6}" type="slidenum">
              <a:rPr lang="en-US" smtClean="0"/>
              <a:pPr/>
              <a:t>5</a:t>
            </a:fld>
            <a:endParaRPr lang="en-US"/>
          </a:p>
        </p:txBody>
      </p:sp>
    </p:spTree>
    <p:extLst>
      <p:ext uri="{BB962C8B-B14F-4D97-AF65-F5344CB8AC3E}">
        <p14:creationId xmlns:p14="http://schemas.microsoft.com/office/powerpoint/2010/main" val="4154692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356B24-B3C4-46E0-9692-55F36CDF342D}" type="slidenum">
              <a:rPr lang="en-US" smtClean="0"/>
              <a:t>12</a:t>
            </a:fld>
            <a:endParaRPr lang="en-US"/>
          </a:p>
        </p:txBody>
      </p:sp>
    </p:spTree>
    <p:extLst>
      <p:ext uri="{BB962C8B-B14F-4D97-AF65-F5344CB8AC3E}">
        <p14:creationId xmlns:p14="http://schemas.microsoft.com/office/powerpoint/2010/main" val="1480428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88fe86c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88fe86c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8194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8be6fcad63_0_7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8be6fcad63_0_7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3944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8b00801bcb_0_1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8b00801bcb_0_1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5175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8bffdf3208_0_1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8bffdf3208_0_1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505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BF1DD7-8254-40DA-AA19-2623140503D7}"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64AEC-0BA6-46F2-BF7B-6B203BE346CE}" type="slidenum">
              <a:rPr lang="en-US" smtClean="0"/>
              <a:t>‹#›</a:t>
            </a:fld>
            <a:endParaRPr lang="en-US"/>
          </a:p>
        </p:txBody>
      </p:sp>
    </p:spTree>
    <p:extLst>
      <p:ext uri="{BB962C8B-B14F-4D97-AF65-F5344CB8AC3E}">
        <p14:creationId xmlns:p14="http://schemas.microsoft.com/office/powerpoint/2010/main" val="4007417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BF1DD7-8254-40DA-AA19-2623140503D7}"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64AEC-0BA6-46F2-BF7B-6B203BE346CE}" type="slidenum">
              <a:rPr lang="en-US" smtClean="0"/>
              <a:t>‹#›</a:t>
            </a:fld>
            <a:endParaRPr lang="en-US"/>
          </a:p>
        </p:txBody>
      </p:sp>
    </p:spTree>
    <p:extLst>
      <p:ext uri="{BB962C8B-B14F-4D97-AF65-F5344CB8AC3E}">
        <p14:creationId xmlns:p14="http://schemas.microsoft.com/office/powerpoint/2010/main" val="4248612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BF1DD7-8254-40DA-AA19-2623140503D7}"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64AEC-0BA6-46F2-BF7B-6B203BE346CE}" type="slidenum">
              <a:rPr lang="en-US" smtClean="0"/>
              <a:t>‹#›</a:t>
            </a:fld>
            <a:endParaRPr lang="en-US"/>
          </a:p>
        </p:txBody>
      </p:sp>
    </p:spTree>
    <p:extLst>
      <p:ext uri="{BB962C8B-B14F-4D97-AF65-F5344CB8AC3E}">
        <p14:creationId xmlns:p14="http://schemas.microsoft.com/office/powerpoint/2010/main" val="2532392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BF1DD7-8254-40DA-AA19-2623140503D7}"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64AEC-0BA6-46F2-BF7B-6B203BE346CE}" type="slidenum">
              <a:rPr lang="en-US" smtClean="0"/>
              <a:t>‹#›</a:t>
            </a:fld>
            <a:endParaRPr lang="en-US"/>
          </a:p>
        </p:txBody>
      </p:sp>
    </p:spTree>
    <p:extLst>
      <p:ext uri="{BB962C8B-B14F-4D97-AF65-F5344CB8AC3E}">
        <p14:creationId xmlns:p14="http://schemas.microsoft.com/office/powerpoint/2010/main" val="138819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BF1DD7-8254-40DA-AA19-2623140503D7}"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64AEC-0BA6-46F2-BF7B-6B203BE346CE}" type="slidenum">
              <a:rPr lang="en-US" smtClean="0"/>
              <a:t>‹#›</a:t>
            </a:fld>
            <a:endParaRPr lang="en-US"/>
          </a:p>
        </p:txBody>
      </p:sp>
    </p:spTree>
    <p:extLst>
      <p:ext uri="{BB962C8B-B14F-4D97-AF65-F5344CB8AC3E}">
        <p14:creationId xmlns:p14="http://schemas.microsoft.com/office/powerpoint/2010/main" val="1759669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BF1DD7-8254-40DA-AA19-2623140503D7}"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C64AEC-0BA6-46F2-BF7B-6B203BE346CE}" type="slidenum">
              <a:rPr lang="en-US" smtClean="0"/>
              <a:t>‹#›</a:t>
            </a:fld>
            <a:endParaRPr lang="en-US"/>
          </a:p>
        </p:txBody>
      </p:sp>
    </p:spTree>
    <p:extLst>
      <p:ext uri="{BB962C8B-B14F-4D97-AF65-F5344CB8AC3E}">
        <p14:creationId xmlns:p14="http://schemas.microsoft.com/office/powerpoint/2010/main" val="3891628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BF1DD7-8254-40DA-AA19-2623140503D7}" type="datetimeFigureOut">
              <a:rPr lang="en-US" smtClean="0"/>
              <a:t>5/15/2024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C64AEC-0BA6-46F2-BF7B-6B203BE346CE}" type="slidenum">
              <a:rPr lang="en-US" smtClean="0"/>
              <a:t>‹#›</a:t>
            </a:fld>
            <a:endParaRPr lang="en-US"/>
          </a:p>
        </p:txBody>
      </p:sp>
    </p:spTree>
    <p:extLst>
      <p:ext uri="{BB962C8B-B14F-4D97-AF65-F5344CB8AC3E}">
        <p14:creationId xmlns:p14="http://schemas.microsoft.com/office/powerpoint/2010/main" val="2363059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BF1DD7-8254-40DA-AA19-2623140503D7}" type="datetimeFigureOut">
              <a:rPr lang="en-US" smtClean="0"/>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C64AEC-0BA6-46F2-BF7B-6B203BE346CE}" type="slidenum">
              <a:rPr lang="en-US" smtClean="0"/>
              <a:t>‹#›</a:t>
            </a:fld>
            <a:endParaRPr lang="en-US"/>
          </a:p>
        </p:txBody>
      </p:sp>
    </p:spTree>
    <p:extLst>
      <p:ext uri="{BB962C8B-B14F-4D97-AF65-F5344CB8AC3E}">
        <p14:creationId xmlns:p14="http://schemas.microsoft.com/office/powerpoint/2010/main" val="736063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BF1DD7-8254-40DA-AA19-2623140503D7}" type="datetimeFigureOut">
              <a:rPr lang="en-US" smtClean="0"/>
              <a:t>5/15/2024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C64AEC-0BA6-46F2-BF7B-6B203BE346CE}" type="slidenum">
              <a:rPr lang="en-US" smtClean="0"/>
              <a:t>‹#›</a:t>
            </a:fld>
            <a:endParaRPr lang="en-US"/>
          </a:p>
        </p:txBody>
      </p:sp>
    </p:spTree>
    <p:extLst>
      <p:ext uri="{BB962C8B-B14F-4D97-AF65-F5344CB8AC3E}">
        <p14:creationId xmlns:p14="http://schemas.microsoft.com/office/powerpoint/2010/main" val="641017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BF1DD7-8254-40DA-AA19-2623140503D7}"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C64AEC-0BA6-46F2-BF7B-6B203BE346CE}" type="slidenum">
              <a:rPr lang="en-US" smtClean="0"/>
              <a:t>‹#›</a:t>
            </a:fld>
            <a:endParaRPr lang="en-US"/>
          </a:p>
        </p:txBody>
      </p:sp>
    </p:spTree>
    <p:extLst>
      <p:ext uri="{BB962C8B-B14F-4D97-AF65-F5344CB8AC3E}">
        <p14:creationId xmlns:p14="http://schemas.microsoft.com/office/powerpoint/2010/main" val="3152712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BF1DD7-8254-40DA-AA19-2623140503D7}"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C64AEC-0BA6-46F2-BF7B-6B203BE346CE}" type="slidenum">
              <a:rPr lang="en-US" smtClean="0"/>
              <a:t>‹#›</a:t>
            </a:fld>
            <a:endParaRPr lang="en-US"/>
          </a:p>
        </p:txBody>
      </p:sp>
    </p:spTree>
    <p:extLst>
      <p:ext uri="{BB962C8B-B14F-4D97-AF65-F5344CB8AC3E}">
        <p14:creationId xmlns:p14="http://schemas.microsoft.com/office/powerpoint/2010/main" val="2145726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F1DD7-8254-40DA-AA19-2623140503D7}" type="datetimeFigureOut">
              <a:rPr lang="en-US" smtClean="0"/>
              <a:t>5/15/2024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C64AEC-0BA6-46F2-BF7B-6B203BE346CE}" type="slidenum">
              <a:rPr lang="en-US" smtClean="0"/>
              <a:t>‹#›</a:t>
            </a:fld>
            <a:endParaRPr lang="en-US"/>
          </a:p>
        </p:txBody>
      </p:sp>
    </p:spTree>
    <p:extLst>
      <p:ext uri="{BB962C8B-B14F-4D97-AF65-F5344CB8AC3E}">
        <p14:creationId xmlns:p14="http://schemas.microsoft.com/office/powerpoint/2010/main" val="3589750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2.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18" Type="http://schemas.openxmlformats.org/officeDocument/2006/relationships/image" Target="../media/image12.png"/><Relationship Id="rId3" Type="http://schemas.openxmlformats.org/officeDocument/2006/relationships/image" Target="../media/image4.png"/><Relationship Id="rId21" Type="http://schemas.openxmlformats.org/officeDocument/2006/relationships/image" Target="../media/image14.png"/><Relationship Id="rId7" Type="http://schemas.microsoft.com/office/2007/relationships/hdphoto" Target="../media/hdphoto2.wdp"/><Relationship Id="rId12" Type="http://schemas.openxmlformats.org/officeDocument/2006/relationships/image" Target="../media/image9.png"/><Relationship Id="rId17" Type="http://schemas.microsoft.com/office/2007/relationships/hdphoto" Target="../media/hdphoto7.wdp"/><Relationship Id="rId2" Type="http://schemas.openxmlformats.org/officeDocument/2006/relationships/image" Target="../media/image3.jpeg"/><Relationship Id="rId16" Type="http://schemas.openxmlformats.org/officeDocument/2006/relationships/image" Target="../media/image11.png"/><Relationship Id="rId20"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8.png"/><Relationship Id="rId19" Type="http://schemas.openxmlformats.org/officeDocument/2006/relationships/image" Target="../media/image13.png"/><Relationship Id="rId4" Type="http://schemas.openxmlformats.org/officeDocument/2006/relationships/image" Target="../media/image5.png"/><Relationship Id="rId9" Type="http://schemas.microsoft.com/office/2007/relationships/hdphoto" Target="../media/hdphoto3.wdp"/><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3.png"/><Relationship Id="rId3" Type="http://schemas.microsoft.com/office/2007/relationships/hdphoto" Target="../media/hdphoto8.wdp"/><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gif"/><Relationship Id="rId10" Type="http://schemas.openxmlformats.org/officeDocument/2006/relationships/image" Target="../media/image21.png"/><Relationship Id="rId4" Type="http://schemas.openxmlformats.org/officeDocument/2006/relationships/image" Target="../media/image16.png"/><Relationship Id="rId9" Type="http://schemas.microsoft.com/office/2007/relationships/hdphoto" Target="../media/hdphoto9.wdp"/><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image" Target="../media/image16.png"/><Relationship Id="rId7" Type="http://schemas.microsoft.com/office/2007/relationships/hdphoto" Target="../media/hdphoto10.wdp"/><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17.gif"/><Relationship Id="rId9" Type="http://schemas.microsoft.com/office/2007/relationships/hdphoto" Target="../media/hdphoto9.wdp"/><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3.png"/><Relationship Id="rId3" Type="http://schemas.openxmlformats.org/officeDocument/2006/relationships/image" Target="../media/image27.jpeg"/><Relationship Id="rId7" Type="http://schemas.openxmlformats.org/officeDocument/2006/relationships/image" Target="../media/image28.png"/><Relationship Id="rId12" Type="http://schemas.openxmlformats.org/officeDocument/2006/relationships/image" Target="../media/image21.png"/><Relationship Id="rId17" Type="http://schemas.microsoft.com/office/2007/relationships/hdphoto" Target="../media/hdphoto12.wdp"/><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gif"/><Relationship Id="rId15" Type="http://schemas.openxmlformats.org/officeDocument/2006/relationships/image" Target="../media/image26.png"/><Relationship Id="rId10" Type="http://schemas.microsoft.com/office/2007/relationships/hdphoto" Target="../media/hdphoto9.wdp"/><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image" Target="../media/image16.png"/><Relationship Id="rId7" Type="http://schemas.microsoft.com/office/2007/relationships/hdphoto" Target="../media/hdphoto13.wdp"/><Relationship Id="rId12" Type="http://schemas.openxmlformats.org/officeDocument/2006/relationships/image" Target="../media/image13.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12.png"/><Relationship Id="rId5" Type="http://schemas.openxmlformats.org/officeDocument/2006/relationships/image" Target="../media/image18.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7.gif"/><Relationship Id="rId9" Type="http://schemas.microsoft.com/office/2007/relationships/hdphoto" Target="../media/hdphoto9.wdp"/><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3915" y="182480"/>
            <a:ext cx="11378564" cy="584775"/>
          </a:xfrm>
          <a:prstGeom prst="rect">
            <a:avLst/>
          </a:prstGeom>
        </p:spPr>
        <p:txBody>
          <a:bodyPr wrap="none">
            <a:spAutoFit/>
          </a:bodyPr>
          <a:lstStyle/>
          <a:p>
            <a:r>
              <a:rPr lang="en-US" sz="3200" b="1" dirty="0">
                <a:latin typeface="Times New Roman" panose="02020603050405020304" pitchFamily="18" charset="0"/>
                <a:cs typeface="Times New Roman" panose="02020603050405020304" pitchFamily="18" charset="0"/>
              </a:rPr>
              <a:t>CHỦ ĐỀ CHUNG 2 - ĐÔ THỊ: LỊCH SỬ VÀ HIỆN TẠI ( 2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stretch>
            <a:fillRect/>
          </a:stretch>
        </p:blipFill>
        <p:spPr>
          <a:xfrm>
            <a:off x="166255" y="1246909"/>
            <a:ext cx="5296449" cy="4114799"/>
          </a:xfrm>
          <a:prstGeom prst="rect">
            <a:avLst/>
          </a:prstGeom>
        </p:spPr>
      </p:pic>
      <p:pic>
        <p:nvPicPr>
          <p:cNvPr id="6" name="Picture 5"/>
          <p:cNvPicPr>
            <a:picLocks noChangeAspect="1"/>
          </p:cNvPicPr>
          <p:nvPr/>
        </p:nvPicPr>
        <p:blipFill>
          <a:blip r:embed="rId3"/>
          <a:stretch>
            <a:fillRect/>
          </a:stretch>
        </p:blipFill>
        <p:spPr>
          <a:xfrm>
            <a:off x="5732317" y="1246910"/>
            <a:ext cx="6141027" cy="4114798"/>
          </a:xfrm>
          <a:prstGeom prst="rect">
            <a:avLst/>
          </a:prstGeom>
        </p:spPr>
      </p:pic>
      <p:sp>
        <p:nvSpPr>
          <p:cNvPr id="7" name="TextBox 6"/>
          <p:cNvSpPr txBox="1"/>
          <p:nvPr/>
        </p:nvSpPr>
        <p:spPr>
          <a:xfrm>
            <a:off x="1690255" y="5915891"/>
            <a:ext cx="9033163" cy="646331"/>
          </a:xfrm>
          <a:prstGeom prst="rect">
            <a:avLst/>
          </a:prstGeom>
          <a:noFill/>
        </p:spPr>
        <p:txBody>
          <a:bodyPr wrap="square" rtlCol="0">
            <a:spAutoFit/>
          </a:bodyPr>
          <a:lstStyle/>
          <a:p>
            <a:endParaRPr lang="en-US"/>
          </a:p>
          <a:p>
            <a:endParaRPr lang="en-US"/>
          </a:p>
        </p:txBody>
      </p:sp>
      <p:sp>
        <p:nvSpPr>
          <p:cNvPr id="2" name="TextBox 1"/>
          <p:cNvSpPr txBox="1"/>
          <p:nvPr/>
        </p:nvSpPr>
        <p:spPr>
          <a:xfrm>
            <a:off x="2757055" y="5805055"/>
            <a:ext cx="5791200" cy="523220"/>
          </a:xfrm>
          <a:prstGeom prst="rect">
            <a:avLst/>
          </a:prstGeom>
          <a:noFill/>
        </p:spPr>
        <p:txBody>
          <a:bodyPr wrap="square" rtlCol="0">
            <a:spAutoFit/>
          </a:bodyPr>
          <a:lstStyle/>
          <a:p>
            <a:r>
              <a:rPr lang="en-US" sz="2800" i="1" dirty="0" err="1">
                <a:latin typeface="Times New Roman" panose="02020603050405020304" pitchFamily="18" charset="0"/>
                <a:cs typeface="Times New Roman" panose="02020603050405020304" pitchFamily="18" charset="0"/>
              </a:rPr>
              <a:t>Luân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đại</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086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4802" y="157668"/>
            <a:ext cx="11734799" cy="2062103"/>
          </a:xfrm>
          <a:prstGeom prst="rect">
            <a:avLst/>
          </a:prstGeom>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Các thương nh</a:t>
            </a:r>
            <a:r>
              <a:rPr lang="en-US" sz="3200" b="1" dirty="0">
                <a:latin typeface="Times New Roman" panose="02020603050405020304" pitchFamily="18" charset="0"/>
                <a:cs typeface="Times New Roman" panose="02020603050405020304" pitchFamily="18" charset="0"/>
              </a:rPr>
              <a:t>â</a:t>
            </a:r>
            <a:r>
              <a:rPr lang="vi-VN" sz="3200" b="1" dirty="0">
                <a:latin typeface="Times New Roman" panose="02020603050405020304" pitchFamily="18" charset="0"/>
                <a:cs typeface="Times New Roman" panose="02020603050405020304" pitchFamily="18" charset="0"/>
              </a:rPr>
              <a:t>n đã nh</a:t>
            </a:r>
            <a:r>
              <a:rPr lang="en-US" sz="3200" b="1" dirty="0">
                <a:latin typeface="Times New Roman" panose="02020603050405020304" pitchFamily="18" charset="0"/>
                <a:cs typeface="Times New Roman" panose="02020603050405020304" pitchFamily="18" charset="0"/>
              </a:rPr>
              <a:t>ó</a:t>
            </a:r>
            <a:r>
              <a:rPr lang="vi-VN" sz="3200" b="1" dirty="0">
                <a:latin typeface="Times New Roman" panose="02020603050405020304" pitchFamily="18" charset="0"/>
                <a:cs typeface="Times New Roman" panose="02020603050405020304" pitchFamily="18" charset="0"/>
              </a:rPr>
              <a:t>m họp nhau lại, th</a:t>
            </a:r>
            <a:r>
              <a:rPr lang="en-US" sz="3200" b="1" dirty="0">
                <a:latin typeface="Times New Roman" panose="02020603050405020304" pitchFamily="18" charset="0"/>
                <a:cs typeface="Times New Roman" panose="02020603050405020304" pitchFamily="18" charset="0"/>
              </a:rPr>
              <a:t>à</a:t>
            </a:r>
            <a:r>
              <a:rPr lang="vi-VN" sz="3200" b="1" dirty="0">
                <a:latin typeface="Times New Roman" panose="02020603050405020304" pitchFamily="18" charset="0"/>
                <a:cs typeface="Times New Roman" panose="02020603050405020304" pitchFamily="18" charset="0"/>
              </a:rPr>
              <a:t>nh lập các hội buôn (thư</a:t>
            </a:r>
            <a:r>
              <a:rPr lang="en-US" sz="3200" b="1" dirty="0">
                <a:latin typeface="Times New Roman" panose="02020603050405020304" pitchFamily="18" charset="0"/>
                <a:cs typeface="Times New Roman" panose="02020603050405020304" pitchFamily="18" charset="0"/>
              </a:rPr>
              <a:t>ơ</a:t>
            </a:r>
            <a:r>
              <a:rPr lang="vi-VN" sz="3200" b="1" dirty="0">
                <a:latin typeface="Times New Roman" panose="02020603050405020304" pitchFamily="18" charset="0"/>
                <a:cs typeface="Times New Roman" panose="02020603050405020304" pitchFamily="18" charset="0"/>
              </a:rPr>
              <a:t>ng hội) đ</a:t>
            </a:r>
            <a:r>
              <a:rPr lang="en-US" sz="3200" b="1" dirty="0">
                <a:latin typeface="Times New Roman" panose="02020603050405020304" pitchFamily="18" charset="0"/>
                <a:cs typeface="Times New Roman" panose="02020603050405020304" pitchFamily="18" charset="0"/>
              </a:rPr>
              <a:t>ể</a:t>
            </a:r>
            <a:r>
              <a:rPr lang="vi-VN" sz="3200" b="1" dirty="0">
                <a:latin typeface="Times New Roman" panose="02020603050405020304" pitchFamily="18" charset="0"/>
                <a:cs typeface="Times New Roman" panose="02020603050405020304" pitchFamily="18" charset="0"/>
              </a:rPr>
              <a:t> bảo vệ l</a:t>
            </a:r>
            <a:r>
              <a:rPr lang="en-US" sz="3200" b="1" dirty="0">
                <a:latin typeface="Times New Roman" panose="02020603050405020304" pitchFamily="18" charset="0"/>
                <a:cs typeface="Times New Roman" panose="02020603050405020304" pitchFamily="18" charset="0"/>
              </a:rPr>
              <a:t>ợ</a:t>
            </a:r>
            <a:r>
              <a:rPr lang="vi-VN" sz="3200" b="1" dirty="0">
                <a:latin typeface="Times New Roman" panose="02020603050405020304" pitchFamily="18" charset="0"/>
                <a:cs typeface="Times New Roman" panose="02020603050405020304" pitchFamily="18" charset="0"/>
              </a:rPr>
              <a:t>i ích buôn b</a:t>
            </a:r>
            <a:r>
              <a:rPr lang="en-US" sz="3200" b="1" dirty="0">
                <a:latin typeface="Times New Roman" panose="02020603050405020304" pitchFamily="18" charset="0"/>
                <a:cs typeface="Times New Roman" panose="02020603050405020304" pitchFamily="18" charset="0"/>
              </a:rPr>
              <a:t>á</a:t>
            </a:r>
            <a:r>
              <a:rPr lang="vi-VN" sz="3200" b="1" dirty="0">
                <a:latin typeface="Times New Roman" panose="02020603050405020304" pitchFamily="18" charset="0"/>
                <a:cs typeface="Times New Roman" panose="02020603050405020304" pitchFamily="18" charset="0"/>
              </a:rPr>
              <a:t>n. H</a:t>
            </a:r>
            <a:r>
              <a:rPr lang="en-US" sz="3200" b="1" dirty="0">
                <a:latin typeface="Times New Roman" panose="02020603050405020304" pitchFamily="18" charset="0"/>
                <a:cs typeface="Times New Roman" panose="02020603050405020304" pitchFamily="18" charset="0"/>
              </a:rPr>
              <a:t>à</a:t>
            </a:r>
            <a:r>
              <a:rPr lang="vi-VN" sz="3200" b="1" dirty="0">
                <a:latin typeface="Times New Roman" panose="02020603050405020304" pitchFamily="18" charset="0"/>
                <a:cs typeface="Times New Roman" panose="02020603050405020304" pitchFamily="18" charset="0"/>
              </a:rPr>
              <a:t>ng năm</a:t>
            </a:r>
            <a:r>
              <a:rPr lang="en-US"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họ c</a:t>
            </a:r>
            <a:r>
              <a:rPr lang="en-US" sz="3200" b="1" dirty="0">
                <a:latin typeface="Times New Roman" panose="02020603050405020304" pitchFamily="18" charset="0"/>
                <a:cs typeface="Times New Roman" panose="02020603050405020304" pitchFamily="18" charset="0"/>
              </a:rPr>
              <a:t>ò</a:t>
            </a:r>
            <a:r>
              <a:rPr lang="vi-VN" sz="3200" b="1" dirty="0">
                <a:latin typeface="Times New Roman" panose="02020603050405020304" pitchFamily="18" charset="0"/>
                <a:cs typeface="Times New Roman" panose="02020603050405020304" pitchFamily="18" charset="0"/>
              </a:rPr>
              <a:t>n tổ chức các hội chợ đ</a:t>
            </a:r>
            <a:r>
              <a:rPr lang="en-US" sz="3200" b="1" dirty="0">
                <a:latin typeface="Times New Roman" panose="02020603050405020304" pitchFamily="18" charset="0"/>
                <a:cs typeface="Times New Roman" panose="02020603050405020304" pitchFamily="18" charset="0"/>
              </a:rPr>
              <a:t>ể</a:t>
            </a:r>
            <a:r>
              <a:rPr lang="vi-VN" sz="3200" b="1" dirty="0">
                <a:latin typeface="Times New Roman" panose="02020603050405020304" pitchFamily="18" charset="0"/>
                <a:cs typeface="Times New Roman" panose="02020603050405020304" pitchFamily="18" charset="0"/>
              </a:rPr>
              <a:t> trao đ</a:t>
            </a:r>
            <a:r>
              <a:rPr lang="en-US" sz="3200" b="1" dirty="0">
                <a:latin typeface="Times New Roman" panose="02020603050405020304" pitchFamily="18" charset="0"/>
                <a:cs typeface="Times New Roman" panose="02020603050405020304" pitchFamily="18" charset="0"/>
              </a:rPr>
              <a:t>ổ</a:t>
            </a:r>
            <a:r>
              <a:rPr lang="vi-VN" sz="3200" b="1" dirty="0">
                <a:latin typeface="Times New Roman" panose="02020603050405020304" pitchFamily="18" charset="0"/>
                <a:cs typeface="Times New Roman" panose="02020603050405020304" pitchFamily="18" charset="0"/>
              </a:rPr>
              <a:t>i hàng hoá. Tại đây đã xuất hiện một số qu</a:t>
            </a:r>
            <a:r>
              <a:rPr lang="en-US" sz="3200" b="1" dirty="0">
                <a:latin typeface="Times New Roman" panose="02020603050405020304" pitchFamily="18" charset="0"/>
                <a:cs typeface="Times New Roman" panose="02020603050405020304" pitchFamily="18" charset="0"/>
              </a:rPr>
              <a:t>ầ</a:t>
            </a:r>
            <a:r>
              <a:rPr lang="vi-VN" sz="3200" b="1" dirty="0">
                <a:latin typeface="Times New Roman" panose="02020603050405020304" pitchFamily="18" charset="0"/>
                <a:cs typeface="Times New Roman" panose="02020603050405020304" pitchFamily="18" charset="0"/>
              </a:rPr>
              <a:t>y đổi tiền - ch</a:t>
            </a:r>
            <a:r>
              <a:rPr lang="en-US" sz="3200" b="1" dirty="0">
                <a:latin typeface="Times New Roman" panose="02020603050405020304" pitchFamily="18" charset="0"/>
                <a:cs typeface="Times New Roman" panose="02020603050405020304" pitchFamily="18" charset="0"/>
              </a:rPr>
              <a:t>í</a:t>
            </a:r>
            <a:r>
              <a:rPr lang="vi-VN" sz="3200" b="1" dirty="0">
                <a:latin typeface="Times New Roman" panose="02020603050405020304" pitchFamily="18" charset="0"/>
                <a:cs typeface="Times New Roman" panose="02020603050405020304" pitchFamily="18" charset="0"/>
              </a:rPr>
              <a:t>nh là ti</a:t>
            </a:r>
            <a:r>
              <a:rPr lang="en-US" sz="3200" b="1" dirty="0">
                <a:latin typeface="Times New Roman" panose="02020603050405020304" pitchFamily="18" charset="0"/>
                <a:cs typeface="Times New Roman" panose="02020603050405020304" pitchFamily="18" charset="0"/>
              </a:rPr>
              <a:t>ề</a:t>
            </a:r>
            <a:r>
              <a:rPr lang="vi-VN" sz="3200" b="1" dirty="0">
                <a:latin typeface="Times New Roman" panose="02020603050405020304" pitchFamily="18" charset="0"/>
                <a:cs typeface="Times New Roman" panose="02020603050405020304" pitchFamily="18" charset="0"/>
              </a:rPr>
              <a:t>n thân của các ng</a:t>
            </a:r>
            <a:r>
              <a:rPr lang="en-US" sz="3200" b="1" dirty="0">
                <a:latin typeface="Times New Roman" panose="02020603050405020304" pitchFamily="18" charset="0"/>
                <a:cs typeface="Times New Roman" panose="02020603050405020304" pitchFamily="18" charset="0"/>
              </a:rPr>
              <a:t>â</a:t>
            </a:r>
            <a:r>
              <a:rPr lang="vi-VN" sz="3200" b="1" dirty="0">
                <a:latin typeface="Times New Roman" panose="02020603050405020304" pitchFamily="18" charset="0"/>
                <a:cs typeface="Times New Roman" panose="02020603050405020304" pitchFamily="18" charset="0"/>
              </a:rPr>
              <a:t>n h</a:t>
            </a:r>
            <a:r>
              <a:rPr lang="en-US" sz="3200" b="1" dirty="0">
                <a:latin typeface="Times New Roman" panose="02020603050405020304" pitchFamily="18" charset="0"/>
                <a:cs typeface="Times New Roman" panose="02020603050405020304" pitchFamily="18" charset="0"/>
              </a:rPr>
              <a:t>à</a:t>
            </a:r>
            <a:r>
              <a:rPr lang="vi-VN" sz="3200" b="1" dirty="0">
                <a:latin typeface="Times New Roman" panose="02020603050405020304" pitchFamily="18" charset="0"/>
                <a:cs typeface="Times New Roman" panose="02020603050405020304" pitchFamily="18" charset="0"/>
              </a:rPr>
              <a:t>ng sau này</a:t>
            </a:r>
            <a:endParaRPr lang="en-US"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494F68F-9292-8AEC-B428-E82488E40E69}"/>
              </a:ext>
            </a:extLst>
          </p:cNvPr>
          <p:cNvPicPr>
            <a:picLocks noChangeAspect="1"/>
          </p:cNvPicPr>
          <p:nvPr/>
        </p:nvPicPr>
        <p:blipFill>
          <a:blip r:embed="rId2"/>
          <a:stretch>
            <a:fillRect/>
          </a:stretch>
        </p:blipFill>
        <p:spPr>
          <a:xfrm>
            <a:off x="518473" y="2423916"/>
            <a:ext cx="4776886" cy="3487495"/>
          </a:xfrm>
          <a:prstGeom prst="rect">
            <a:avLst/>
          </a:prstGeom>
        </p:spPr>
      </p:pic>
      <p:sp>
        <p:nvSpPr>
          <p:cNvPr id="5" name="TextBox 4">
            <a:extLst>
              <a:ext uri="{FF2B5EF4-FFF2-40B4-BE49-F238E27FC236}">
                <a16:creationId xmlns:a16="http://schemas.microsoft.com/office/drawing/2014/main" id="{90577621-1848-B555-2D44-65AF977ACC2F}"/>
              </a:ext>
            </a:extLst>
          </p:cNvPr>
          <p:cNvSpPr txBox="1"/>
          <p:nvPr/>
        </p:nvSpPr>
        <p:spPr>
          <a:xfrm>
            <a:off x="518473" y="5911410"/>
            <a:ext cx="4776886" cy="584775"/>
          </a:xfrm>
          <a:prstGeom prst="rect">
            <a:avLst/>
          </a:prstGeom>
          <a:noFill/>
        </p:spPr>
        <p:txBody>
          <a:bodyPr wrap="square">
            <a:spAutoFit/>
          </a:bodyPr>
          <a:lstStyle/>
          <a:p>
            <a:pPr algn="ctr"/>
            <a:r>
              <a:rPr lang="en-US" sz="1600" i="1" dirty="0" err="1"/>
              <a:t>Nhà</a:t>
            </a:r>
            <a:r>
              <a:rPr lang="en-US" sz="1600" i="1" dirty="0"/>
              <a:t> </a:t>
            </a:r>
            <a:r>
              <a:rPr lang="en-US" sz="1600" i="1" dirty="0" err="1"/>
              <a:t>máy</a:t>
            </a:r>
            <a:r>
              <a:rPr lang="en-US" sz="1600" i="1" dirty="0"/>
              <a:t> </a:t>
            </a:r>
            <a:r>
              <a:rPr lang="en-US" sz="1600" i="1" dirty="0" err="1"/>
              <a:t>nến</a:t>
            </a:r>
            <a:r>
              <a:rPr lang="en-US" sz="1600" i="1" dirty="0"/>
              <a:t> </a:t>
            </a:r>
            <a:r>
              <a:rPr lang="en-US" sz="1600" i="1" dirty="0" err="1"/>
              <a:t>của</a:t>
            </a:r>
            <a:r>
              <a:rPr lang="en-US" sz="1600" i="1" dirty="0"/>
              <a:t> </a:t>
            </a:r>
            <a:r>
              <a:rPr lang="en-US" sz="1600" i="1" dirty="0" err="1"/>
              <a:t>Hoàng</a:t>
            </a:r>
            <a:r>
              <a:rPr lang="en-US" sz="1600" i="1" dirty="0"/>
              <a:t> </a:t>
            </a:r>
            <a:r>
              <a:rPr lang="en-US" sz="1600" i="1" dirty="0" err="1"/>
              <a:t>tử</a:t>
            </a:r>
            <a:r>
              <a:rPr lang="en-US" sz="1600" i="1" dirty="0"/>
              <a:t> </a:t>
            </a:r>
            <a:r>
              <a:rPr lang="en-US" sz="1600" i="1" dirty="0" err="1"/>
              <a:t>và</a:t>
            </a:r>
            <a:r>
              <a:rPr lang="en-US" sz="1600" i="1" dirty="0"/>
              <a:t> </a:t>
            </a:r>
            <a:r>
              <a:rPr lang="en-US" sz="1600" i="1" dirty="0" err="1"/>
              <a:t>các</a:t>
            </a:r>
            <a:r>
              <a:rPr lang="en-US" sz="1600" i="1" dirty="0"/>
              <a:t> </a:t>
            </a:r>
            <a:r>
              <a:rPr lang="en-US" sz="1600" i="1" dirty="0" err="1"/>
              <a:t>nhà</a:t>
            </a:r>
            <a:r>
              <a:rPr lang="en-US" sz="1600" i="1" dirty="0"/>
              <a:t> </a:t>
            </a:r>
            <a:r>
              <a:rPr lang="en-US" sz="1600" i="1" dirty="0" err="1"/>
              <a:t>máy</a:t>
            </a:r>
            <a:r>
              <a:rPr lang="en-US" sz="1600" i="1" dirty="0"/>
              <a:t> </a:t>
            </a:r>
            <a:r>
              <a:rPr lang="en-US" sz="1600" i="1" dirty="0" err="1"/>
              <a:t>ven</a:t>
            </a:r>
            <a:r>
              <a:rPr lang="en-US" sz="1600" i="1" dirty="0"/>
              <a:t> </a:t>
            </a:r>
            <a:r>
              <a:rPr lang="en-US" sz="1600" i="1" dirty="0" err="1"/>
              <a:t>sông</a:t>
            </a:r>
            <a:r>
              <a:rPr lang="en-US" sz="1600" i="1" dirty="0"/>
              <a:t> </a:t>
            </a:r>
            <a:r>
              <a:rPr lang="en-US" sz="1600" i="1" dirty="0" err="1"/>
              <a:t>khác</a:t>
            </a:r>
            <a:r>
              <a:rPr lang="en-US" sz="1600" i="1" dirty="0"/>
              <a:t> ở Vauxhall, </a:t>
            </a:r>
            <a:r>
              <a:rPr lang="en-US" sz="1600" i="1" dirty="0" err="1"/>
              <a:t>Tây</a:t>
            </a:r>
            <a:r>
              <a:rPr lang="en-US" sz="1600" i="1" dirty="0"/>
              <a:t> Nam </a:t>
            </a:r>
            <a:r>
              <a:rPr lang="en-US" sz="1600" i="1" dirty="0" err="1"/>
              <a:t>Luân</a:t>
            </a:r>
            <a:r>
              <a:rPr lang="en-US" sz="1600" i="1" dirty="0"/>
              <a:t> </a:t>
            </a:r>
            <a:r>
              <a:rPr lang="en-US" sz="1600" i="1" dirty="0" err="1"/>
              <a:t>Đôn</a:t>
            </a:r>
            <a:r>
              <a:rPr lang="en-US" sz="1600" i="1" dirty="0"/>
              <a:t>, 1928.</a:t>
            </a:r>
          </a:p>
        </p:txBody>
      </p:sp>
      <p:pic>
        <p:nvPicPr>
          <p:cNvPr id="6" name="Picture 5">
            <a:extLst>
              <a:ext uri="{FF2B5EF4-FFF2-40B4-BE49-F238E27FC236}">
                <a16:creationId xmlns:a16="http://schemas.microsoft.com/office/drawing/2014/main" id="{09FAC19B-5191-985A-54E6-DE7A44FCA641}"/>
              </a:ext>
            </a:extLst>
          </p:cNvPr>
          <p:cNvPicPr>
            <a:picLocks noChangeAspect="1"/>
          </p:cNvPicPr>
          <p:nvPr/>
        </p:nvPicPr>
        <p:blipFill>
          <a:blip r:embed="rId3"/>
          <a:stretch>
            <a:fillRect/>
          </a:stretch>
        </p:blipFill>
        <p:spPr>
          <a:xfrm>
            <a:off x="5878549" y="2423916"/>
            <a:ext cx="5205215" cy="3487494"/>
          </a:xfrm>
          <a:prstGeom prst="rect">
            <a:avLst/>
          </a:prstGeom>
        </p:spPr>
      </p:pic>
      <p:sp>
        <p:nvSpPr>
          <p:cNvPr id="8" name="TextBox 7">
            <a:extLst>
              <a:ext uri="{FF2B5EF4-FFF2-40B4-BE49-F238E27FC236}">
                <a16:creationId xmlns:a16="http://schemas.microsoft.com/office/drawing/2014/main" id="{2FB03EDB-8C3B-4C97-ADE4-B810E20D19C2}"/>
              </a:ext>
            </a:extLst>
          </p:cNvPr>
          <p:cNvSpPr txBox="1"/>
          <p:nvPr/>
        </p:nvSpPr>
        <p:spPr>
          <a:xfrm>
            <a:off x="5433942" y="5946278"/>
            <a:ext cx="6094428" cy="338554"/>
          </a:xfrm>
          <a:prstGeom prst="rect">
            <a:avLst/>
          </a:prstGeom>
          <a:noFill/>
        </p:spPr>
        <p:txBody>
          <a:bodyPr wrap="square">
            <a:spAutoFit/>
          </a:bodyPr>
          <a:lstStyle/>
          <a:p>
            <a:pPr algn="ctr"/>
            <a:r>
              <a:rPr lang="en-US" sz="1600" i="1" dirty="0" err="1"/>
              <a:t>Đường</a:t>
            </a:r>
            <a:r>
              <a:rPr lang="en-US" sz="1600" i="1" dirty="0"/>
              <a:t> </a:t>
            </a:r>
            <a:r>
              <a:rPr lang="en-US" sz="1600" i="1" dirty="0" err="1"/>
              <a:t>phố</a:t>
            </a:r>
            <a:r>
              <a:rPr lang="en-US" sz="1600" i="1" dirty="0"/>
              <a:t> </a:t>
            </a:r>
            <a:r>
              <a:rPr lang="en-US" sz="1600" i="1" dirty="0" err="1"/>
              <a:t>Luân</a:t>
            </a:r>
            <a:r>
              <a:rPr lang="en-US" sz="1600" i="1" dirty="0"/>
              <a:t> </a:t>
            </a:r>
            <a:r>
              <a:rPr lang="en-US" sz="1600" i="1" dirty="0" err="1"/>
              <a:t>Đôn</a:t>
            </a:r>
            <a:r>
              <a:rPr lang="en-US" sz="1600" i="1" dirty="0"/>
              <a:t>, </a:t>
            </a:r>
            <a:r>
              <a:rPr lang="en-US" sz="1600" i="1" dirty="0" err="1"/>
              <a:t>trong</a:t>
            </a:r>
            <a:r>
              <a:rPr lang="en-US" sz="1600" i="1" dirty="0"/>
              <a:t> </a:t>
            </a:r>
            <a:r>
              <a:rPr lang="en-US" sz="1600" i="1" dirty="0" err="1"/>
              <a:t>những</a:t>
            </a:r>
            <a:r>
              <a:rPr lang="en-US" sz="1600" i="1" dirty="0"/>
              <a:t> </a:t>
            </a:r>
            <a:r>
              <a:rPr lang="en-US" sz="1600" i="1" dirty="0" err="1"/>
              <a:t>năm</a:t>
            </a:r>
            <a:r>
              <a:rPr lang="en-US" sz="1600" i="1" dirty="0"/>
              <a:t> 1860.</a:t>
            </a:r>
          </a:p>
        </p:txBody>
      </p:sp>
    </p:spTree>
    <p:extLst>
      <p:ext uri="{BB962C8B-B14F-4D97-AF65-F5344CB8AC3E}">
        <p14:creationId xmlns:p14="http://schemas.microsoft.com/office/powerpoint/2010/main" val="21568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6036" cy="61340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33854" y="447250"/>
            <a:ext cx="4156364" cy="4524315"/>
          </a:xfrm>
          <a:prstGeom prst="rect">
            <a:avLst/>
          </a:prstGeom>
        </p:spPr>
        <p:txBody>
          <a:bodyPr wrap="square">
            <a:spAutoFit/>
          </a:bodyPr>
          <a:lstStyle/>
          <a:p>
            <a:pPr algn="just"/>
            <a:r>
              <a:rPr lang="vi-VN" sz="3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Từ “ngân h</a:t>
            </a:r>
            <a:r>
              <a:rPr lang="en-US" sz="32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à</a:t>
            </a:r>
            <a:r>
              <a:rPr lang="vi-VN" sz="3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ng* trong tiếng Anh l</a:t>
            </a:r>
            <a:r>
              <a:rPr lang="en-US" sz="32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à</a:t>
            </a:r>
            <a:r>
              <a:rPr lang="vi-VN" sz="3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vi-VN" sz="32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bank</a:t>
            </a:r>
            <a:r>
              <a:rPr lang="en-US" sz="32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là</a:t>
            </a:r>
            <a:r>
              <a:rPr lang="vi-VN" sz="3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từ vay mượn từ từ </a:t>
            </a:r>
            <a:r>
              <a:rPr lang="vi-VN" sz="32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banca</a:t>
            </a:r>
            <a:r>
              <a:rPr lang="vi-VN" sz="3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(tiểng l-ta-li-a cổ) nghĩa là “ghế d</a:t>
            </a:r>
            <a:r>
              <a:rPr lang="en-US" sz="32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à</a:t>
            </a:r>
            <a:r>
              <a:rPr lang="vi-VN" sz="3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 Các gh</a:t>
            </a:r>
            <a:r>
              <a:rPr lang="en-US" sz="32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ế</a:t>
            </a:r>
            <a:r>
              <a:rPr lang="vi-VN" sz="3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này đã được sử d</a:t>
            </a:r>
            <a:r>
              <a:rPr lang="en-US" sz="32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ụ</a:t>
            </a:r>
            <a:r>
              <a:rPr lang="vi-VN" sz="3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ng như những qu</a:t>
            </a:r>
            <a:r>
              <a:rPr lang="en-US" sz="32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ầ</a:t>
            </a:r>
            <a:r>
              <a:rPr lang="vi-VN" sz="3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y giao dịch đổi tiền tại </a:t>
            </a:r>
            <a:r>
              <a:rPr lang="en-US" sz="3200" b="1"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các</a:t>
            </a:r>
            <a:r>
              <a:rPr lang="en-US" sz="3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hội</a:t>
            </a:r>
            <a:r>
              <a:rPr lang="en-US" sz="3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chợ</a:t>
            </a:r>
            <a:endParaRPr lang="en-US" sz="3200" b="1" dirty="0"/>
          </a:p>
        </p:txBody>
      </p:sp>
      <p:sp>
        <p:nvSpPr>
          <p:cNvPr id="5" name="Rectangle 4"/>
          <p:cNvSpPr/>
          <p:nvPr/>
        </p:nvSpPr>
        <p:spPr>
          <a:xfrm>
            <a:off x="112053" y="6300005"/>
            <a:ext cx="9371476" cy="400110"/>
          </a:xfrm>
          <a:prstGeom prst="rect">
            <a:avLst/>
          </a:prstGeom>
        </p:spPr>
        <p:txBody>
          <a:bodyPr wrap="none">
            <a:spAutoFit/>
          </a:bodyPr>
          <a:lstStyle/>
          <a:p>
            <a:r>
              <a:rPr lang="vi-VN" sz="20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Ngân hàng Môn-te Đây Pat-chi </a:t>
            </a:r>
            <a:r>
              <a:rPr lang="en-US" sz="2000" b="1" i="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đ</a:t>
            </a:r>
            <a:r>
              <a:rPr lang="vi-VN" sz="20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 Si-</a:t>
            </a:r>
            <a:r>
              <a:rPr lang="en-US" sz="2000" b="1" i="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ê</a:t>
            </a:r>
            <a:r>
              <a:rPr lang="vi-VN" sz="20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-na (</a:t>
            </a:r>
            <a:r>
              <a:rPr lang="en-US" sz="20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a:t>
            </a:r>
            <a:r>
              <a:rPr lang="vi-VN" sz="20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ta-li-a) - ngân h</a:t>
            </a:r>
            <a:r>
              <a:rPr lang="en-US" sz="2000" b="1" i="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à</a:t>
            </a:r>
            <a:r>
              <a:rPr lang="vi-VN" sz="20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ng lâu đời nhất thế giới</a:t>
            </a:r>
            <a:endParaRPr lang="en-US" sz="2000" b="1" i="1" dirty="0"/>
          </a:p>
        </p:txBody>
      </p:sp>
    </p:spTree>
    <p:extLst>
      <p:ext uri="{BB962C8B-B14F-4D97-AF65-F5344CB8AC3E}">
        <p14:creationId xmlns:p14="http://schemas.microsoft.com/office/powerpoint/2010/main" val="35104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052" y="176297"/>
            <a:ext cx="8603673" cy="595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94509" y="6133752"/>
            <a:ext cx="10848109" cy="461665"/>
          </a:xfrm>
          <a:prstGeom prst="rect">
            <a:avLst/>
          </a:prstGeom>
        </p:spPr>
        <p:txBody>
          <a:bodyPr wrap="square">
            <a:spAutoFit/>
          </a:bodyPr>
          <a:lstStyle/>
          <a:p>
            <a:r>
              <a:rPr lang="vi-VN" sz="24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Lễ hội Harvse-tic (</a:t>
            </a:r>
            <a:r>
              <a:rPr lang="en-US" sz="2400" b="1" i="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ở</a:t>
            </a:r>
            <a:r>
              <a:rPr lang="vi-VN" sz="24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Lit-va ngày nay) có truy</a:t>
            </a:r>
            <a:r>
              <a:rPr lang="en-US" sz="2400" b="1" i="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ề</a:t>
            </a:r>
            <a:r>
              <a:rPr lang="vi-VN" sz="24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 th</a:t>
            </a:r>
            <a:r>
              <a:rPr lang="en-US" sz="2400" b="1" i="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ố</a:t>
            </a:r>
            <a:r>
              <a:rPr lang="vi-VN" sz="24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ng t</a:t>
            </a:r>
            <a:r>
              <a:rPr lang="en-US" sz="2400" b="1" i="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ừ</a:t>
            </a:r>
            <a:r>
              <a:rPr lang="vi-VN" sz="24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hộ</a:t>
            </a:r>
            <a:r>
              <a:rPr lang="en-US" sz="2400" b="1" i="1"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a:t>
            </a:r>
            <a:r>
              <a:rPr lang="vi-VN" sz="24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chợ thời trung đại</a:t>
            </a:r>
            <a:endParaRPr lang="en-US" sz="2400" b="1" i="1" dirty="0"/>
          </a:p>
        </p:txBody>
      </p:sp>
    </p:spTree>
    <p:extLst>
      <p:ext uri="{BB962C8B-B14F-4D97-AF65-F5344CB8AC3E}">
        <p14:creationId xmlns:p14="http://schemas.microsoft.com/office/powerpoint/2010/main" val="254969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838200" y="33385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7"/>
          <p:cNvSpPr/>
          <p:nvPr/>
        </p:nvSpPr>
        <p:spPr>
          <a:xfrm>
            <a:off x="318656" y="193963"/>
            <a:ext cx="11540835" cy="5016758"/>
          </a:xfrm>
          <a:prstGeom prst="rect">
            <a:avLst/>
          </a:prstGeom>
        </p:spPr>
        <p:txBody>
          <a:bodyPr wrap="square">
            <a:spAutoFit/>
          </a:bodyPr>
          <a:lstStyle/>
          <a:p>
            <a:pPr algn="just"/>
            <a:r>
              <a:rPr lang="vi-VN" sz="4000" b="1" dirty="0">
                <a:latin typeface="Times New Roman" panose="02020603050405020304" pitchFamily="18" charset="0"/>
                <a:cs typeface="Times New Roman" panose="02020603050405020304" pitchFamily="18" charset="0"/>
              </a:rPr>
              <a:t>Các thương nh</a:t>
            </a:r>
            <a:r>
              <a:rPr lang="en-US" sz="4000" b="1" dirty="0">
                <a:latin typeface="Times New Roman" panose="02020603050405020304" pitchFamily="18" charset="0"/>
                <a:cs typeface="Times New Roman" panose="02020603050405020304" pitchFamily="18" charset="0"/>
              </a:rPr>
              <a:t>â</a:t>
            </a:r>
            <a:r>
              <a:rPr lang="vi-VN" sz="4000" b="1" dirty="0">
                <a:latin typeface="Times New Roman" panose="02020603050405020304" pitchFamily="18" charset="0"/>
                <a:cs typeface="Times New Roman" panose="02020603050405020304" pitchFamily="18" charset="0"/>
              </a:rPr>
              <a:t>n </a:t>
            </a:r>
            <a:r>
              <a:rPr lang="en-US" sz="4000" b="1" dirty="0">
                <a:latin typeface="Times New Roman" panose="02020603050405020304" pitchFamily="18" charset="0"/>
                <a:cs typeface="Times New Roman" panose="02020603050405020304" pitchFamily="18" charset="0"/>
              </a:rPr>
              <a:t>I</a:t>
            </a:r>
            <a:r>
              <a:rPr lang="vi-VN" sz="4000" b="1" dirty="0">
                <a:latin typeface="Times New Roman" panose="02020603050405020304" pitchFamily="18" charset="0"/>
                <a:cs typeface="Times New Roman" panose="02020603050405020304" pitchFamily="18" charset="0"/>
              </a:rPr>
              <a:t>-ta-l</a:t>
            </a:r>
            <a:r>
              <a:rPr lang="en-US" sz="4000" b="1" dirty="0" err="1">
                <a:latin typeface="Times New Roman" panose="02020603050405020304" pitchFamily="18" charset="0"/>
                <a:cs typeface="Times New Roman" panose="02020603050405020304" pitchFamily="18" charset="0"/>
              </a:rPr>
              <a:t>i</a:t>
            </a:r>
            <a:r>
              <a:rPr lang="vi-VN" sz="4000" b="1" dirty="0">
                <a:latin typeface="Times New Roman" panose="02020603050405020304" pitchFamily="18" charset="0"/>
                <a:cs typeface="Times New Roman" panose="02020603050405020304" pitchFamily="18" charset="0"/>
              </a:rPr>
              <a:t>-a</a:t>
            </a:r>
            <a:r>
              <a:rPr lang="en-US" sz="4000" b="1" dirty="0">
                <a:latin typeface="Times New Roman" panose="02020603050405020304" pitchFamily="18" charset="0"/>
                <a:cs typeface="Times New Roman" panose="02020603050405020304" pitchFamily="18" charset="0"/>
              </a:rPr>
              <a:t>,</a:t>
            </a:r>
            <a:r>
              <a:rPr lang="vi-VN" sz="4000" b="1" dirty="0">
                <a:latin typeface="Times New Roman" panose="02020603050405020304" pitchFamily="18" charset="0"/>
                <a:cs typeface="Times New Roman" panose="02020603050405020304" pitchFamily="18" charset="0"/>
              </a:rPr>
              <a:t> Pháp</a:t>
            </a:r>
            <a:r>
              <a:rPr lang="en-US" sz="4000" b="1" dirty="0">
                <a:latin typeface="Times New Roman" panose="02020603050405020304" pitchFamily="18" charset="0"/>
                <a:cs typeface="Times New Roman" panose="02020603050405020304" pitchFamily="18" charset="0"/>
              </a:rPr>
              <a:t>,</a:t>
            </a:r>
            <a:r>
              <a:rPr lang="vi-VN" sz="4000" b="1" dirty="0">
                <a:latin typeface="Times New Roman" panose="02020603050405020304" pitchFamily="18" charset="0"/>
                <a:cs typeface="Times New Roman" panose="02020603050405020304" pitchFamily="18" charset="0"/>
              </a:rPr>
              <a:t> T</a:t>
            </a:r>
            <a:r>
              <a:rPr lang="en-US" sz="4000" b="1" dirty="0">
                <a:latin typeface="Times New Roman" panose="02020603050405020304" pitchFamily="18" charset="0"/>
                <a:cs typeface="Times New Roman" panose="02020603050405020304" pitchFamily="18" charset="0"/>
              </a:rPr>
              <a:t>â</a:t>
            </a:r>
            <a:r>
              <a:rPr lang="vi-VN" sz="4000" b="1" dirty="0">
                <a:latin typeface="Times New Roman" panose="02020603050405020304" pitchFamily="18" charset="0"/>
                <a:cs typeface="Times New Roman" panose="02020603050405020304" pitchFamily="18" charset="0"/>
              </a:rPr>
              <a:t>y Ban Nha có th</a:t>
            </a:r>
            <a:r>
              <a:rPr lang="en-US" sz="4000" b="1" dirty="0">
                <a:latin typeface="Times New Roman" panose="02020603050405020304" pitchFamily="18" charset="0"/>
                <a:cs typeface="Times New Roman" panose="02020603050405020304" pitchFamily="18" charset="0"/>
              </a:rPr>
              <a:t>ể</a:t>
            </a:r>
            <a:r>
              <a:rPr lang="vi-VN" sz="4000" b="1" dirty="0">
                <a:latin typeface="Times New Roman" panose="02020603050405020304" pitchFamily="18" charset="0"/>
                <a:cs typeface="Times New Roman" panose="02020603050405020304" pitchFamily="18" charset="0"/>
              </a:rPr>
              <a:t> dễ dàng theo đường s</a:t>
            </a:r>
            <a:r>
              <a:rPr lang="en-US" sz="4000" b="1" dirty="0">
                <a:latin typeface="Times New Roman" panose="02020603050405020304" pitchFamily="18" charset="0"/>
                <a:cs typeface="Times New Roman" panose="02020603050405020304" pitchFamily="18" charset="0"/>
              </a:rPr>
              <a:t>ô</a:t>
            </a:r>
            <a:r>
              <a:rPr lang="vi-VN" sz="4000" b="1" dirty="0">
                <a:latin typeface="Times New Roman" panose="02020603050405020304" pitchFamily="18" charset="0"/>
                <a:cs typeface="Times New Roman" panose="02020603050405020304" pitchFamily="18" charset="0"/>
              </a:rPr>
              <a:t>ng và đư</a:t>
            </a:r>
            <a:r>
              <a:rPr lang="en-US" sz="4000" b="1" dirty="0">
                <a:latin typeface="Times New Roman" panose="02020603050405020304" pitchFamily="18" charset="0"/>
                <a:cs typeface="Times New Roman" panose="02020603050405020304" pitchFamily="18" charset="0"/>
              </a:rPr>
              <a:t>ờ</a:t>
            </a:r>
            <a:r>
              <a:rPr lang="vi-VN" sz="4000" b="1" dirty="0">
                <a:latin typeface="Times New Roman" panose="02020603050405020304" pitchFamily="18" charset="0"/>
                <a:cs typeface="Times New Roman" panose="02020603050405020304" pitchFamily="18" charset="0"/>
              </a:rPr>
              <a:t>ng</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b</a:t>
            </a:r>
            <a:r>
              <a:rPr lang="en-US" sz="4000" b="1" dirty="0" err="1">
                <a:latin typeface="Times New Roman" panose="02020603050405020304" pitchFamily="18" charset="0"/>
                <a:cs typeface="Times New Roman" panose="02020603050405020304" pitchFamily="18" charset="0"/>
              </a:rPr>
              <a:t>iể</a:t>
            </a:r>
            <a:r>
              <a:rPr lang="vi-VN" sz="4000" b="1" dirty="0">
                <a:latin typeface="Times New Roman" panose="02020603050405020304" pitchFamily="18" charset="0"/>
                <a:cs typeface="Times New Roman" panose="02020603050405020304" pitchFamily="18" charset="0"/>
              </a:rPr>
              <a:t>n đến vùng Săm-pa-nh</a:t>
            </a:r>
            <a:r>
              <a:rPr lang="en-US" sz="4000" b="1" dirty="0">
                <a:latin typeface="Times New Roman" panose="02020603050405020304" pitchFamily="18" charset="0"/>
                <a:cs typeface="Times New Roman" panose="02020603050405020304" pitchFamily="18" charset="0"/>
              </a:rPr>
              <a:t>ơ</a:t>
            </a:r>
            <a:r>
              <a:rPr lang="vi-VN" sz="4000" b="1" dirty="0">
                <a:latin typeface="Times New Roman" panose="02020603050405020304" pitchFamily="18" charset="0"/>
                <a:cs typeface="Times New Roman" panose="02020603050405020304" pitchFamily="18" charset="0"/>
              </a:rPr>
              <a:t>. Đồ gia vị, hang</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hoá xa </a:t>
            </a:r>
            <a:r>
              <a:rPr lang="en-US" sz="4000" b="1" dirty="0" err="1">
                <a:latin typeface="Times New Roman" panose="02020603050405020304" pitchFamily="18" charset="0"/>
                <a:cs typeface="Times New Roman" panose="02020603050405020304" pitchFamily="18" charset="0"/>
              </a:rPr>
              <a:t>xỉ</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ph</a:t>
            </a:r>
            <a:r>
              <a:rPr lang="en-US" sz="4000" b="1" dirty="0" err="1">
                <a:latin typeface="Times New Roman" panose="02020603050405020304" pitchFamily="18" charset="0"/>
                <a:cs typeface="Times New Roman" panose="02020603050405020304" pitchFamily="18" charset="0"/>
              </a:rPr>
              <a:t>ươ</a:t>
            </a:r>
            <a:r>
              <a:rPr lang="vi-VN" sz="4000" b="1" dirty="0">
                <a:latin typeface="Times New Roman" panose="02020603050405020304" pitchFamily="18" charset="0"/>
                <a:cs typeface="Times New Roman" panose="02020603050405020304" pitchFamily="18" charset="0"/>
              </a:rPr>
              <a:t>ng Đông.... rượu vang và gia súc Pháp </a:t>
            </a:r>
            <a:r>
              <a:rPr lang="en-US" sz="4000" b="1" dirty="0">
                <a:latin typeface="Times New Roman" panose="02020603050405020304" pitchFamily="18" charset="0"/>
                <a:cs typeface="Times New Roman" panose="02020603050405020304" pitchFamily="18" charset="0"/>
              </a:rPr>
              <a:t>l</a:t>
            </a:r>
            <a:r>
              <a:rPr lang="vi-VN" sz="4000" b="1" dirty="0">
                <a:latin typeface="Times New Roman" panose="02020603050405020304" pitchFamily="18" charset="0"/>
                <a:cs typeface="Times New Roman" panose="02020603050405020304" pitchFamily="18" charset="0"/>
              </a:rPr>
              <a:t>à những hàng hoá đặc trưng của các hội chợ Săm-pa-nhơ. Thương nhân toàn châu Âu gặp g</a:t>
            </a:r>
            <a:r>
              <a:rPr lang="en-US" sz="4000" b="1" dirty="0">
                <a:latin typeface="Times New Roman" panose="02020603050405020304" pitchFamily="18" charset="0"/>
                <a:cs typeface="Times New Roman" panose="02020603050405020304" pitchFamily="18" charset="0"/>
              </a:rPr>
              <a:t>ỡ</a:t>
            </a:r>
            <a:r>
              <a:rPr lang="vi-VN" sz="4000" b="1" dirty="0">
                <a:latin typeface="Times New Roman" panose="02020603050405020304" pitchFamily="18" charset="0"/>
                <a:cs typeface="Times New Roman" panose="02020603050405020304" pitchFamily="18" charset="0"/>
              </a:rPr>
              <a:t> nhau đ</a:t>
            </a:r>
            <a:r>
              <a:rPr lang="en-US" sz="4000" b="1" dirty="0">
                <a:latin typeface="Times New Roman" panose="02020603050405020304" pitchFamily="18" charset="0"/>
                <a:cs typeface="Times New Roman" panose="02020603050405020304" pitchFamily="18" charset="0"/>
              </a:rPr>
              <a:t>ề</a:t>
            </a:r>
            <a:r>
              <a:rPr lang="vi-VN" sz="4000" b="1" dirty="0">
                <a:latin typeface="Times New Roman" panose="02020603050405020304" pitchFamily="18" charset="0"/>
                <a:cs typeface="Times New Roman" panose="02020603050405020304" pitchFamily="18" charset="0"/>
              </a:rPr>
              <a:t>u đặn </a:t>
            </a:r>
            <a:r>
              <a:rPr lang="en-US" sz="4000" b="1" dirty="0">
                <a:latin typeface="Times New Roman" panose="02020603050405020304" pitchFamily="18" charset="0"/>
                <a:cs typeface="Times New Roman" panose="02020603050405020304" pitchFamily="18" charset="0"/>
              </a:rPr>
              <a:t>ở</a:t>
            </a:r>
            <a:r>
              <a:rPr lang="vi-VN"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đâ</a:t>
            </a:r>
            <a:r>
              <a:rPr lang="vi-VN" sz="4000" b="1" dirty="0">
                <a:latin typeface="Times New Roman" panose="02020603050405020304" pitchFamily="18" charset="0"/>
                <a:cs typeface="Times New Roman" panose="02020603050405020304" pitchFamily="18" charset="0"/>
              </a:rPr>
              <a:t>y nên những phiên hội chợ tr</a:t>
            </a:r>
            <a:r>
              <a:rPr lang="en-US" sz="4000" b="1" dirty="0">
                <a:latin typeface="Times New Roman" panose="02020603050405020304" pitchFamily="18" charset="0"/>
                <a:cs typeface="Times New Roman" panose="02020603050405020304" pitchFamily="18" charset="0"/>
              </a:rPr>
              <a:t>ở</a:t>
            </a:r>
            <a:r>
              <a:rPr lang="vi-VN" sz="4000" b="1" dirty="0">
                <a:latin typeface="Times New Roman" panose="02020603050405020304" pitchFamily="18" charset="0"/>
                <a:cs typeface="Times New Roman" panose="02020603050405020304" pitchFamily="18" charset="0"/>
              </a:rPr>
              <a:t> thành chu k</a:t>
            </a:r>
            <a:r>
              <a:rPr lang="en-US" sz="4000" b="1" dirty="0">
                <a:latin typeface="Times New Roman" panose="02020603050405020304" pitchFamily="18" charset="0"/>
                <a:cs typeface="Times New Roman" panose="02020603050405020304" pitchFamily="18" charset="0"/>
              </a:rPr>
              <a:t>ì</a:t>
            </a:r>
            <a:r>
              <a:rPr lang="vi-VN" sz="4000" b="1" dirty="0">
                <a:latin typeface="Times New Roman" panose="02020603050405020304" pitchFamily="18" charset="0"/>
                <a:cs typeface="Times New Roman" panose="02020603050405020304" pitchFamily="18" charset="0"/>
              </a:rPr>
              <a:t> thanh toán tín phiêu.</a:t>
            </a:r>
            <a:endParaRPr lang="en-US" sz="40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1510147" y="5388708"/>
            <a:ext cx="9725890" cy="954107"/>
          </a:xfrm>
          <a:prstGeom prst="rect">
            <a:avLst/>
          </a:prstGeom>
        </p:spPr>
        <p:txBody>
          <a:bodyPr wrap="square">
            <a:spAutoFit/>
          </a:bodyPr>
          <a:lstStyle/>
          <a:p>
            <a:r>
              <a:rPr lang="vi-VN" sz="2800" dirty="0">
                <a:latin typeface="+mj-lt"/>
              </a:rPr>
              <a:t>(</a:t>
            </a:r>
            <a:r>
              <a:rPr lang="vi-VN" sz="2800" b="1" i="1" dirty="0">
                <a:latin typeface="+mj-lt"/>
              </a:rPr>
              <a:t>Theo P</a:t>
            </a:r>
            <a:r>
              <a:rPr lang="en-US" sz="2800" b="1" i="1" dirty="0">
                <a:latin typeface="+mj-lt"/>
              </a:rPr>
              <a:t>ô</a:t>
            </a:r>
            <a:r>
              <a:rPr lang="vi-VN" sz="2800" b="1" i="1" dirty="0">
                <a:latin typeface="+mj-lt"/>
              </a:rPr>
              <a:t>-li-an-xk</a:t>
            </a:r>
            <a:r>
              <a:rPr lang="en-US" sz="2800" b="1" i="1" dirty="0" err="1">
                <a:latin typeface="+mj-lt"/>
              </a:rPr>
              <a:t>i</a:t>
            </a:r>
            <a:r>
              <a:rPr lang="vi-VN" sz="2800" b="1" i="1" dirty="0">
                <a:latin typeface="+mj-lt"/>
              </a:rPr>
              <a:t>, Lịch sử kinh tế các nước ngoài Li</a:t>
            </a:r>
            <a:r>
              <a:rPr lang="en-US" sz="2800" b="1" i="1" dirty="0">
                <a:latin typeface="+mj-lt"/>
              </a:rPr>
              <a:t>ê</a:t>
            </a:r>
            <a:r>
              <a:rPr lang="vi-VN" sz="2800" b="1" i="1" dirty="0">
                <a:latin typeface="+mj-lt"/>
              </a:rPr>
              <a:t>n Xô.</a:t>
            </a:r>
          </a:p>
          <a:p>
            <a:r>
              <a:rPr lang="vi-VN" sz="2800" b="1" i="1" dirty="0">
                <a:latin typeface="+mj-lt"/>
              </a:rPr>
              <a:t>(Trương Hữu Quýnh dịch)</a:t>
            </a:r>
            <a:r>
              <a:rPr lang="en-US" sz="2800" b="1" i="1" dirty="0">
                <a:latin typeface="+mj-lt"/>
              </a:rPr>
              <a:t>,</a:t>
            </a:r>
            <a:r>
              <a:rPr lang="vi-VN" sz="2800" b="1" i="1" dirty="0">
                <a:latin typeface="+mj-lt"/>
              </a:rPr>
              <a:t> NXB Khoa học xã hội</a:t>
            </a:r>
            <a:r>
              <a:rPr lang="en-US" sz="2800" b="1" i="1" dirty="0">
                <a:latin typeface="+mj-lt"/>
              </a:rPr>
              <a:t>. </a:t>
            </a:r>
            <a:r>
              <a:rPr lang="vi-VN" sz="2800" b="1" i="1" dirty="0">
                <a:latin typeface="+mj-lt"/>
              </a:rPr>
              <a:t>1978. tr.412</a:t>
            </a:r>
            <a:r>
              <a:rPr lang="vi-VN" sz="2800" dirty="0">
                <a:latin typeface="+mj-lt"/>
              </a:rPr>
              <a:t>)</a:t>
            </a:r>
          </a:p>
        </p:txBody>
      </p:sp>
    </p:spTree>
    <p:extLst>
      <p:ext uri="{BB962C8B-B14F-4D97-AF65-F5344CB8AC3E}">
        <p14:creationId xmlns:p14="http://schemas.microsoft.com/office/powerpoint/2010/main" val="362881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28518"/>
            <a:ext cx="12266414" cy="5829481"/>
          </a:xfrm>
          <a:prstGeom prst="rect">
            <a:avLst/>
          </a:prstGeom>
        </p:spPr>
        <p:txBody>
          <a:bodyPr wrap="square">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Sự ra đời của các đô thị châu Âu thời trung đại:</a:t>
            </a:r>
          </a:p>
          <a:p>
            <a:pPr algn="just">
              <a:lnSpc>
                <a:spcPct val="150000"/>
              </a:lnSpc>
            </a:pPr>
            <a:r>
              <a:rPr lang="vi-VN" sz="2800" b="1" dirty="0">
                <a:latin typeface="Times New Roman" panose="02020603050405020304" pitchFamily="18" charset="0"/>
                <a:cs typeface="Times New Roman" panose="02020603050405020304" pitchFamily="18" charset="0"/>
              </a:rPr>
              <a:t>- Từ thế kỉ XI, sản xuất nông nghiệp, thủ công nghiệp và thương nghiệp trong các lãnh địa phong kiến có nhiều biến đổi</a:t>
            </a:r>
          </a:p>
          <a:p>
            <a:pPr algn="just">
              <a:lnSpc>
                <a:spcPct val="150000"/>
              </a:lnSpc>
            </a:pPr>
            <a:r>
              <a:rPr lang="vi-VN" sz="2800" b="1" dirty="0">
                <a:latin typeface="Times New Roman" panose="02020603050405020304" pitchFamily="18" charset="0"/>
                <a:cs typeface="Times New Roman" panose="02020603050405020304" pitchFamily="18" charset="0"/>
              </a:rPr>
              <a:t>- Một số thợ thủ công đã tìm cách trốn khỏi lãnh địa hoặc dùng tiền để chuộc lại tự do. Họ tìm đến những nơi đồng dân cư, gần nguồn nguyên liệu, nơi giao nhau của các trục đường chính,... nhóm nhau lại đề cùng sản xuất, buôn bán.</a:t>
            </a:r>
          </a:p>
          <a:p>
            <a:pPr algn="just">
              <a:lnSpc>
                <a:spcPct val="150000"/>
              </a:lnSpc>
            </a:pPr>
            <a:r>
              <a:rPr lang="vi-VN" sz="2800" b="1" dirty="0">
                <a:latin typeface="Times New Roman" panose="02020603050405020304" pitchFamily="18" charset="0"/>
                <a:cs typeface="Times New Roman" panose="02020603050405020304" pitchFamily="18" charset="0"/>
              </a:rPr>
              <a:t>- Từ đó các đô thị hình thành. Bên cạnh đó, còn có những đô thị do lãnh chúa, Giáo hội xây dựng hoặc được phục hồi từ những đô thị cổ đại.</a:t>
            </a:r>
          </a:p>
          <a:p>
            <a:pPr algn="just">
              <a:lnSpc>
                <a:spcPct val="150000"/>
              </a:lnSpc>
            </a:pPr>
            <a:endParaRPr lang="vi-VN" sz="2800" dirty="0"/>
          </a:p>
        </p:txBody>
      </p:sp>
      <p:sp>
        <p:nvSpPr>
          <p:cNvPr id="3" name="Rectangle 2"/>
          <p:cNvSpPr/>
          <p:nvPr/>
        </p:nvSpPr>
        <p:spPr>
          <a:xfrm>
            <a:off x="0" y="1"/>
            <a:ext cx="12192000" cy="820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FFFF00"/>
                </a:solidFill>
                <a:latin typeface="#9Slide02 Noi dung rat dai" panose="020B0604020202020204" charset="0"/>
                <a:ea typeface="#9Slide02 Noi dung rat dai" panose="020B0604020202020204" charset="0"/>
              </a:rPr>
              <a:t>2. CÁC ĐÔ THỊ CHÂU ÂU THỜI TRUNG ĐẠI VÀ VAI TRÒ CỦA GIỚI THƯƠNG NHÂN</a:t>
            </a:r>
          </a:p>
        </p:txBody>
      </p:sp>
    </p:spTree>
    <p:extLst>
      <p:ext uri="{BB962C8B-B14F-4D97-AF65-F5344CB8AC3E}">
        <p14:creationId xmlns:p14="http://schemas.microsoft.com/office/powerpoint/2010/main" val="14881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673" y="1509733"/>
            <a:ext cx="11457709" cy="3970318"/>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vi-VN"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các đô thị châu 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đại</a:t>
            </a:r>
            <a:r>
              <a:rPr lang="vi-VN" sz="2800" b="1" dirty="0">
                <a:latin typeface="Times New Roman" panose="02020603050405020304" pitchFamily="18" charset="0"/>
                <a:cs typeface="Times New Roman" panose="02020603050405020304" pitchFamily="18" charset="0"/>
              </a:rPr>
              <a:t>.</a:t>
            </a:r>
          </a:p>
          <a:p>
            <a:endParaRPr lang="vi-VN"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Thúc đẩy kinh tế hàng hoá phát triển</a:t>
            </a:r>
            <a:r>
              <a:rPr lang="en-US" sz="2800" b="1"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endParaRPr lang="vi-VN"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Làm tan rã dần nền kinh tế tự nhiên, đóng kín trong các lãnh địa trước đây.</a:t>
            </a:r>
          </a:p>
          <a:p>
            <a:endParaRPr lang="vi-VN"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Việc buôn bán giữa các nước ngày càng sôi động, đặc biệt xung quanh vùng Địa Trung Hải.</a:t>
            </a:r>
            <a:endParaRPr lang="en-US" sz="28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56CC2F4-2B97-1194-C6D3-CD9467B745E6}"/>
              </a:ext>
            </a:extLst>
          </p:cNvPr>
          <p:cNvSpPr/>
          <p:nvPr/>
        </p:nvSpPr>
        <p:spPr>
          <a:xfrm>
            <a:off x="0" y="1"/>
            <a:ext cx="12192000" cy="820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FFFF00"/>
                </a:solidFill>
                <a:latin typeface="#9Slide02 Noi dung rat dai" panose="020B0604020202020204" charset="0"/>
                <a:ea typeface="#9Slide02 Noi dung rat dai" panose="020B0604020202020204" charset="0"/>
              </a:rPr>
              <a:t>2. CÁC ĐÔ THỊ CHÂU ÂU THỜI TRUNG ĐẠI VÀ VAI TRÒ CỦA GIỚI THƯƠNG NHÂN</a:t>
            </a:r>
          </a:p>
        </p:txBody>
      </p:sp>
    </p:spTree>
    <p:extLst>
      <p:ext uri="{BB962C8B-B14F-4D97-AF65-F5344CB8AC3E}">
        <p14:creationId xmlns:p14="http://schemas.microsoft.com/office/powerpoint/2010/main" val="1981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8873" y="138545"/>
            <a:ext cx="10640291" cy="5638800"/>
          </a:xfrm>
          <a:prstGeom prst="rect">
            <a:avLst/>
          </a:prstGeom>
        </p:spPr>
      </p:pic>
      <p:sp>
        <p:nvSpPr>
          <p:cNvPr id="3" name="TextBox 2"/>
          <p:cNvSpPr txBox="1"/>
          <p:nvPr/>
        </p:nvSpPr>
        <p:spPr>
          <a:xfrm>
            <a:off x="1357745" y="5853617"/>
            <a:ext cx="9961419" cy="523220"/>
          </a:xfrm>
          <a:prstGeom prst="rect">
            <a:avLst/>
          </a:prstGeom>
          <a:noFill/>
        </p:spPr>
        <p:txBody>
          <a:bodyPr wrap="square" rtlCol="0">
            <a:spAutoFit/>
          </a:bodyPr>
          <a:lstStyle/>
          <a:p>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hóa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Óc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Eo</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vương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Phù</a:t>
            </a:r>
            <a:r>
              <a:rPr lang="en-US" sz="2800" i="1" dirty="0">
                <a:latin typeface="Times New Roman" panose="02020603050405020304" pitchFamily="18" charset="0"/>
                <a:cs typeface="Times New Roman" panose="02020603050405020304" pitchFamily="18" charset="0"/>
              </a:rPr>
              <a:t> Nam-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Nam )</a:t>
            </a:r>
          </a:p>
        </p:txBody>
      </p:sp>
    </p:spTree>
    <p:extLst>
      <p:ext uri="{BB962C8B-B14F-4D97-AF65-F5344CB8AC3E}">
        <p14:creationId xmlns:p14="http://schemas.microsoft.com/office/powerpoint/2010/main" val="33419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1487" y="257769"/>
            <a:ext cx="11234737" cy="6043018"/>
          </a:xfrm>
          <a:prstGeom prst="rect">
            <a:avLst/>
          </a:prstGeom>
        </p:spPr>
      </p:pic>
      <p:pic>
        <p:nvPicPr>
          <p:cNvPr id="5" name="Picture 4"/>
          <p:cNvPicPr>
            <a:picLocks noChangeAspect="1"/>
          </p:cNvPicPr>
          <p:nvPr/>
        </p:nvPicPr>
        <p:blipFill>
          <a:blip r:embed="rId3"/>
          <a:stretch>
            <a:fillRect/>
          </a:stretch>
        </p:blipFill>
        <p:spPr>
          <a:xfrm>
            <a:off x="471488" y="360218"/>
            <a:ext cx="10797392" cy="5940569"/>
          </a:xfrm>
          <a:prstGeom prst="rect">
            <a:avLst/>
          </a:prstGeom>
        </p:spPr>
      </p:pic>
      <p:pic>
        <p:nvPicPr>
          <p:cNvPr id="6" name="Picture 5"/>
          <p:cNvPicPr>
            <a:picLocks noChangeAspect="1"/>
          </p:cNvPicPr>
          <p:nvPr/>
        </p:nvPicPr>
        <p:blipFill>
          <a:blip r:embed="rId4"/>
          <a:stretch>
            <a:fillRect/>
          </a:stretch>
        </p:blipFill>
        <p:spPr>
          <a:xfrm>
            <a:off x="471486" y="483391"/>
            <a:ext cx="11234737" cy="6039070"/>
          </a:xfrm>
          <a:prstGeom prst="rect">
            <a:avLst/>
          </a:prstGeom>
        </p:spPr>
      </p:pic>
    </p:spTree>
    <p:extLst>
      <p:ext uri="{BB962C8B-B14F-4D97-AF65-F5344CB8AC3E}">
        <p14:creationId xmlns:p14="http://schemas.microsoft.com/office/powerpoint/2010/main" val="222489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grpSp>
        <p:nvGrpSpPr>
          <p:cNvPr id="4" name="Group 3"/>
          <p:cNvGrpSpPr/>
          <p:nvPr/>
        </p:nvGrpSpPr>
        <p:grpSpPr>
          <a:xfrm>
            <a:off x="1699809" y="1460938"/>
            <a:ext cx="9346564" cy="3265700"/>
            <a:chOff x="2235836" y="121890"/>
            <a:chExt cx="7951149" cy="3995586"/>
          </a:xfrm>
        </p:grpSpPr>
        <p:grpSp>
          <p:nvGrpSpPr>
            <p:cNvPr id="103" name="Google Shape;1509;p46">
              <a:extLst>
                <a:ext uri="{FF2B5EF4-FFF2-40B4-BE49-F238E27FC236}">
                  <a16:creationId xmlns:a16="http://schemas.microsoft.com/office/drawing/2014/main" id="{77F6BC04-D04B-468F-9FD8-DEC97540954E}"/>
                </a:ext>
              </a:extLst>
            </p:cNvPr>
            <p:cNvGrpSpPr/>
            <p:nvPr/>
          </p:nvGrpSpPr>
          <p:grpSpPr>
            <a:xfrm rot="-900082">
              <a:off x="3422718" y="991473"/>
              <a:ext cx="1160188" cy="1071001"/>
              <a:chOff x="1687400" y="2453546"/>
              <a:chExt cx="595372" cy="549604"/>
            </a:xfrm>
          </p:grpSpPr>
          <p:sp>
            <p:nvSpPr>
              <p:cNvPr id="104" name="Google Shape;1510;p46">
                <a:extLst>
                  <a:ext uri="{FF2B5EF4-FFF2-40B4-BE49-F238E27FC236}">
                    <a16:creationId xmlns:a16="http://schemas.microsoft.com/office/drawing/2014/main" id="{67B39AEC-0004-4085-8A96-B1E66E8DAF3F}"/>
                  </a:ext>
                </a:extLst>
              </p:cNvPr>
              <p:cNvSpPr/>
              <p:nvPr/>
            </p:nvSpPr>
            <p:spPr>
              <a:xfrm>
                <a:off x="1687400" y="2467714"/>
                <a:ext cx="558900" cy="525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nvGrpSpPr>
              <p:cNvPr id="105" name="Google Shape;1511;p46">
                <a:extLst>
                  <a:ext uri="{FF2B5EF4-FFF2-40B4-BE49-F238E27FC236}">
                    <a16:creationId xmlns:a16="http://schemas.microsoft.com/office/drawing/2014/main" id="{767FA817-DCE7-42A4-8C8A-BA883404C872}"/>
                  </a:ext>
                </a:extLst>
              </p:cNvPr>
              <p:cNvGrpSpPr/>
              <p:nvPr/>
            </p:nvGrpSpPr>
            <p:grpSpPr>
              <a:xfrm rot="10800000" flipH="1">
                <a:off x="1742750" y="2453546"/>
                <a:ext cx="540022" cy="549604"/>
                <a:chOff x="1742750" y="2453546"/>
                <a:chExt cx="540022" cy="549604"/>
              </a:xfrm>
            </p:grpSpPr>
            <p:cxnSp>
              <p:nvCxnSpPr>
                <p:cNvPr id="106" name="Google Shape;1512;p46">
                  <a:extLst>
                    <a:ext uri="{FF2B5EF4-FFF2-40B4-BE49-F238E27FC236}">
                      <a16:creationId xmlns:a16="http://schemas.microsoft.com/office/drawing/2014/main" id="{8A271E2C-B0C7-47FC-A014-AABD11D9EBA5}"/>
                    </a:ext>
                  </a:extLst>
                </p:cNvPr>
                <p:cNvCxnSpPr/>
                <p:nvPr/>
              </p:nvCxnSpPr>
              <p:spPr>
                <a:xfrm>
                  <a:off x="1742750" y="2453550"/>
                  <a:ext cx="0" cy="549600"/>
                </a:xfrm>
                <a:prstGeom prst="straightConnector1">
                  <a:avLst/>
                </a:prstGeom>
                <a:noFill/>
                <a:ln w="28575" cap="flat" cmpd="sng">
                  <a:solidFill>
                    <a:schemeClr val="dk1"/>
                  </a:solidFill>
                  <a:prstDash val="solid"/>
                  <a:round/>
                  <a:headEnd type="none" w="med" len="med"/>
                  <a:tailEnd type="none" w="med" len="med"/>
                </a:ln>
              </p:spPr>
            </p:cxnSp>
            <p:sp>
              <p:nvSpPr>
                <p:cNvPr id="107" name="Google Shape;1513;p46">
                  <a:extLst>
                    <a:ext uri="{FF2B5EF4-FFF2-40B4-BE49-F238E27FC236}">
                      <a16:creationId xmlns:a16="http://schemas.microsoft.com/office/drawing/2014/main" id="{48C87480-633C-445F-9BCF-8EF38A7A5C41}"/>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sp>
          </p:grpSp>
        </p:grpSp>
        <p:grpSp>
          <p:nvGrpSpPr>
            <p:cNvPr id="118" name="Google Shape;1524;p46">
              <a:extLst>
                <a:ext uri="{FF2B5EF4-FFF2-40B4-BE49-F238E27FC236}">
                  <a16:creationId xmlns:a16="http://schemas.microsoft.com/office/drawing/2014/main" id="{85FF5DFF-F981-4291-997B-39F1AEA5C68A}"/>
                </a:ext>
              </a:extLst>
            </p:cNvPr>
            <p:cNvGrpSpPr/>
            <p:nvPr/>
          </p:nvGrpSpPr>
          <p:grpSpPr>
            <a:xfrm rot="-426363">
              <a:off x="4786660" y="847249"/>
              <a:ext cx="1160201" cy="1071015"/>
              <a:chOff x="1687400" y="2453546"/>
              <a:chExt cx="595372" cy="549604"/>
            </a:xfrm>
          </p:grpSpPr>
          <p:sp>
            <p:nvSpPr>
              <p:cNvPr id="119" name="Google Shape;1525;p46">
                <a:extLst>
                  <a:ext uri="{FF2B5EF4-FFF2-40B4-BE49-F238E27FC236}">
                    <a16:creationId xmlns:a16="http://schemas.microsoft.com/office/drawing/2014/main" id="{723EE584-553D-4C02-B6CA-804962461914}"/>
                  </a:ext>
                </a:extLst>
              </p:cNvPr>
              <p:cNvSpPr/>
              <p:nvPr/>
            </p:nvSpPr>
            <p:spPr>
              <a:xfrm>
                <a:off x="1687400" y="2467714"/>
                <a:ext cx="558900" cy="525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nvGrpSpPr>
              <p:cNvPr id="120" name="Google Shape;1526;p46">
                <a:extLst>
                  <a:ext uri="{FF2B5EF4-FFF2-40B4-BE49-F238E27FC236}">
                    <a16:creationId xmlns:a16="http://schemas.microsoft.com/office/drawing/2014/main" id="{57ACA99F-C516-47E3-A80B-6DD08ABCD8B7}"/>
                  </a:ext>
                </a:extLst>
              </p:cNvPr>
              <p:cNvGrpSpPr/>
              <p:nvPr/>
            </p:nvGrpSpPr>
            <p:grpSpPr>
              <a:xfrm rot="10800000" flipH="1">
                <a:off x="1742750" y="2453546"/>
                <a:ext cx="540022" cy="549604"/>
                <a:chOff x="1742750" y="2453546"/>
                <a:chExt cx="540022" cy="549604"/>
              </a:xfrm>
            </p:grpSpPr>
            <p:cxnSp>
              <p:nvCxnSpPr>
                <p:cNvPr id="121" name="Google Shape;1527;p46">
                  <a:extLst>
                    <a:ext uri="{FF2B5EF4-FFF2-40B4-BE49-F238E27FC236}">
                      <a16:creationId xmlns:a16="http://schemas.microsoft.com/office/drawing/2014/main" id="{754E41AA-46B0-4B27-86FE-BE52E2042A4B}"/>
                    </a:ext>
                  </a:extLst>
                </p:cNvPr>
                <p:cNvCxnSpPr/>
                <p:nvPr/>
              </p:nvCxnSpPr>
              <p:spPr>
                <a:xfrm>
                  <a:off x="1742750" y="2453550"/>
                  <a:ext cx="0" cy="549600"/>
                </a:xfrm>
                <a:prstGeom prst="straightConnector1">
                  <a:avLst/>
                </a:prstGeom>
                <a:noFill/>
                <a:ln w="28575" cap="flat" cmpd="sng">
                  <a:solidFill>
                    <a:schemeClr val="dk1"/>
                  </a:solidFill>
                  <a:prstDash val="solid"/>
                  <a:round/>
                  <a:headEnd type="none" w="med" len="med"/>
                  <a:tailEnd type="none" w="med" len="med"/>
                </a:ln>
              </p:spPr>
            </p:cxnSp>
            <p:sp>
              <p:nvSpPr>
                <p:cNvPr id="122" name="Google Shape;1528;p46">
                  <a:extLst>
                    <a:ext uri="{FF2B5EF4-FFF2-40B4-BE49-F238E27FC236}">
                      <a16:creationId xmlns:a16="http://schemas.microsoft.com/office/drawing/2014/main" id="{0EC44FB9-035D-49F2-ADAD-F39BE62CE139}"/>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sp>
          </p:grpSp>
        </p:grpSp>
        <p:grpSp>
          <p:nvGrpSpPr>
            <p:cNvPr id="123" name="Google Shape;1529;p46">
              <a:extLst>
                <a:ext uri="{FF2B5EF4-FFF2-40B4-BE49-F238E27FC236}">
                  <a16:creationId xmlns:a16="http://schemas.microsoft.com/office/drawing/2014/main" id="{3E64098F-C10B-495C-B5BC-CBC450A45EE9}"/>
                </a:ext>
              </a:extLst>
            </p:cNvPr>
            <p:cNvGrpSpPr/>
            <p:nvPr/>
          </p:nvGrpSpPr>
          <p:grpSpPr>
            <a:xfrm rot="326977">
              <a:off x="6159756" y="781403"/>
              <a:ext cx="1160185" cy="1071000"/>
              <a:chOff x="1687400" y="2453546"/>
              <a:chExt cx="595372" cy="549604"/>
            </a:xfrm>
            <a:solidFill>
              <a:schemeClr val="accent6"/>
            </a:solidFill>
          </p:grpSpPr>
          <p:sp>
            <p:nvSpPr>
              <p:cNvPr id="124" name="Google Shape;1530;p46">
                <a:extLst>
                  <a:ext uri="{FF2B5EF4-FFF2-40B4-BE49-F238E27FC236}">
                    <a16:creationId xmlns:a16="http://schemas.microsoft.com/office/drawing/2014/main" id="{206F71D4-7F70-4125-96BA-E1A36F26B1AA}"/>
                  </a:ext>
                </a:extLst>
              </p:cNvPr>
              <p:cNvSpPr/>
              <p:nvPr/>
            </p:nvSpPr>
            <p:spPr>
              <a:xfrm>
                <a:off x="1687400" y="2467714"/>
                <a:ext cx="558900" cy="525000"/>
              </a:xfrm>
              <a:prstGeom prst="rect">
                <a:avLst/>
              </a:pr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nvGrpSpPr>
              <p:cNvPr id="125" name="Google Shape;1531;p46">
                <a:extLst>
                  <a:ext uri="{FF2B5EF4-FFF2-40B4-BE49-F238E27FC236}">
                    <a16:creationId xmlns:a16="http://schemas.microsoft.com/office/drawing/2014/main" id="{4D22E3B4-ED6D-4875-9BD4-7C15FAD89C11}"/>
                  </a:ext>
                </a:extLst>
              </p:cNvPr>
              <p:cNvGrpSpPr/>
              <p:nvPr/>
            </p:nvGrpSpPr>
            <p:grpSpPr>
              <a:xfrm rot="10800000" flipH="1">
                <a:off x="1742750" y="2453546"/>
                <a:ext cx="540022" cy="549604"/>
                <a:chOff x="1742750" y="2453546"/>
                <a:chExt cx="540022" cy="549604"/>
              </a:xfrm>
              <a:grpFill/>
            </p:grpSpPr>
            <p:cxnSp>
              <p:nvCxnSpPr>
                <p:cNvPr id="126" name="Google Shape;1532;p46">
                  <a:extLst>
                    <a:ext uri="{FF2B5EF4-FFF2-40B4-BE49-F238E27FC236}">
                      <a16:creationId xmlns:a16="http://schemas.microsoft.com/office/drawing/2014/main" id="{CF1AF7E1-0648-4395-9DE8-333FAE3176E1}"/>
                    </a:ext>
                  </a:extLst>
                </p:cNvPr>
                <p:cNvCxnSpPr/>
                <p:nvPr/>
              </p:nvCxnSpPr>
              <p:spPr>
                <a:xfrm>
                  <a:off x="1742750" y="2453550"/>
                  <a:ext cx="0" cy="549600"/>
                </a:xfrm>
                <a:prstGeom prst="straightConnector1">
                  <a:avLst/>
                </a:prstGeom>
                <a:grpFill/>
                <a:ln w="28575" cap="flat" cmpd="sng">
                  <a:solidFill>
                    <a:schemeClr val="dk1"/>
                  </a:solidFill>
                  <a:prstDash val="solid"/>
                  <a:round/>
                  <a:headEnd type="none" w="med" len="med"/>
                  <a:tailEnd type="none" w="med" len="med"/>
                </a:ln>
              </p:spPr>
            </p:cxnSp>
            <p:sp>
              <p:nvSpPr>
                <p:cNvPr id="127" name="Google Shape;1533;p46">
                  <a:extLst>
                    <a:ext uri="{FF2B5EF4-FFF2-40B4-BE49-F238E27FC236}">
                      <a16:creationId xmlns:a16="http://schemas.microsoft.com/office/drawing/2014/main" id="{9F8DF4A3-024E-421A-A33D-1E248A9894DD}"/>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grpFill/>
                <a:ln w="28575" cap="flat" cmpd="sng">
                  <a:solidFill>
                    <a:schemeClr val="dk1"/>
                  </a:solidFill>
                  <a:prstDash val="solid"/>
                  <a:round/>
                  <a:headEnd type="none" w="med" len="med"/>
                  <a:tailEnd type="none" w="med" len="med"/>
                </a:ln>
              </p:spPr>
            </p:sp>
          </p:grpSp>
        </p:grpSp>
        <p:grpSp>
          <p:nvGrpSpPr>
            <p:cNvPr id="128" name="Google Shape;1534;p46">
              <a:extLst>
                <a:ext uri="{FF2B5EF4-FFF2-40B4-BE49-F238E27FC236}">
                  <a16:creationId xmlns:a16="http://schemas.microsoft.com/office/drawing/2014/main" id="{7C3BDBF5-05F4-4054-80C6-0F94D70D96C3}"/>
                </a:ext>
              </a:extLst>
            </p:cNvPr>
            <p:cNvGrpSpPr/>
            <p:nvPr/>
          </p:nvGrpSpPr>
          <p:grpSpPr>
            <a:xfrm>
              <a:off x="7519275" y="837651"/>
              <a:ext cx="1160181" cy="1070995"/>
              <a:chOff x="1687400" y="2453546"/>
              <a:chExt cx="595372" cy="549604"/>
            </a:xfrm>
          </p:grpSpPr>
          <p:sp>
            <p:nvSpPr>
              <p:cNvPr id="129" name="Google Shape;1535;p46">
                <a:extLst>
                  <a:ext uri="{FF2B5EF4-FFF2-40B4-BE49-F238E27FC236}">
                    <a16:creationId xmlns:a16="http://schemas.microsoft.com/office/drawing/2014/main" id="{84CA6524-DAFA-4710-B39E-8E3946930A8A}"/>
                  </a:ext>
                </a:extLst>
              </p:cNvPr>
              <p:cNvSpPr/>
              <p:nvPr/>
            </p:nvSpPr>
            <p:spPr>
              <a:xfrm>
                <a:off x="1687400" y="2467714"/>
                <a:ext cx="558900" cy="525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nvGrpSpPr>
              <p:cNvPr id="130" name="Google Shape;1536;p46">
                <a:extLst>
                  <a:ext uri="{FF2B5EF4-FFF2-40B4-BE49-F238E27FC236}">
                    <a16:creationId xmlns:a16="http://schemas.microsoft.com/office/drawing/2014/main" id="{B118B9DB-39A1-4CD4-BD0B-DDA669226F9F}"/>
                  </a:ext>
                </a:extLst>
              </p:cNvPr>
              <p:cNvGrpSpPr/>
              <p:nvPr/>
            </p:nvGrpSpPr>
            <p:grpSpPr>
              <a:xfrm rot="10800000" flipH="1">
                <a:off x="1742750" y="2453546"/>
                <a:ext cx="540022" cy="549604"/>
                <a:chOff x="1742750" y="2453546"/>
                <a:chExt cx="540022" cy="549604"/>
              </a:xfrm>
            </p:grpSpPr>
            <p:cxnSp>
              <p:nvCxnSpPr>
                <p:cNvPr id="131" name="Google Shape;1537;p46">
                  <a:extLst>
                    <a:ext uri="{FF2B5EF4-FFF2-40B4-BE49-F238E27FC236}">
                      <a16:creationId xmlns:a16="http://schemas.microsoft.com/office/drawing/2014/main" id="{9B89B5E2-A39A-40ED-A913-52F5286AD824}"/>
                    </a:ext>
                  </a:extLst>
                </p:cNvPr>
                <p:cNvCxnSpPr/>
                <p:nvPr/>
              </p:nvCxnSpPr>
              <p:spPr>
                <a:xfrm>
                  <a:off x="1742750" y="2453550"/>
                  <a:ext cx="0" cy="549600"/>
                </a:xfrm>
                <a:prstGeom prst="straightConnector1">
                  <a:avLst/>
                </a:prstGeom>
                <a:noFill/>
                <a:ln w="28575" cap="flat" cmpd="sng">
                  <a:solidFill>
                    <a:schemeClr val="dk1"/>
                  </a:solidFill>
                  <a:prstDash val="solid"/>
                  <a:round/>
                  <a:headEnd type="none" w="med" len="med"/>
                  <a:tailEnd type="none" w="med" len="med"/>
                </a:ln>
              </p:spPr>
            </p:cxnSp>
            <p:sp>
              <p:nvSpPr>
                <p:cNvPr id="132" name="Google Shape;1538;p46">
                  <a:extLst>
                    <a:ext uri="{FF2B5EF4-FFF2-40B4-BE49-F238E27FC236}">
                      <a16:creationId xmlns:a16="http://schemas.microsoft.com/office/drawing/2014/main" id="{B74A08FD-816D-4EFD-8490-8BF968639D3D}"/>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sp>
          </p:grpSp>
        </p:grpSp>
        <p:sp>
          <p:nvSpPr>
            <p:cNvPr id="133" name="Google Shape;1539;p46">
              <a:extLst>
                <a:ext uri="{FF2B5EF4-FFF2-40B4-BE49-F238E27FC236}">
                  <a16:creationId xmlns:a16="http://schemas.microsoft.com/office/drawing/2014/main" id="{261EFF92-87BC-41E2-B48C-2A9D7DED5A7A}"/>
                </a:ext>
              </a:extLst>
            </p:cNvPr>
            <p:cNvSpPr txBox="1"/>
            <p:nvPr/>
          </p:nvSpPr>
          <p:spPr>
            <a:xfrm rot="-1092301">
              <a:off x="3686143" y="1222337"/>
              <a:ext cx="661933" cy="638025"/>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srgbClr val="323B5B"/>
                  </a:solidFill>
                  <a:effectLst/>
                  <a:uLnTx/>
                  <a:uFillTx/>
                  <a:latin typeface="Tahoma" panose="020B0604030504040204" pitchFamily="34" charset="0"/>
                  <a:ea typeface="Tahoma" panose="020B0604030504040204" pitchFamily="34" charset="0"/>
                  <a:cs typeface="Tahoma" panose="020B0604030504040204" pitchFamily="34" charset="0"/>
                  <a:sym typeface="Fredoka One"/>
                </a:rPr>
                <a:t>G</a:t>
              </a:r>
              <a:endParaRPr kumimoji="0" sz="4800" b="0" i="0" u="none" strike="noStrike" kern="1200" cap="none" spc="0" normalizeH="0" baseline="0" noProof="0" dirty="0">
                <a:ln>
                  <a:noFill/>
                </a:ln>
                <a:solidFill>
                  <a:srgbClr val="323B5B"/>
                </a:solidFill>
                <a:effectLst/>
                <a:uLnTx/>
                <a:uFillTx/>
                <a:latin typeface="Tahoma" panose="020B0604030504040204" pitchFamily="34" charset="0"/>
                <a:ea typeface="Tahoma" panose="020B0604030504040204" pitchFamily="34" charset="0"/>
                <a:cs typeface="Tahoma" panose="020B0604030504040204" pitchFamily="34" charset="0"/>
                <a:sym typeface="Fredoka One"/>
              </a:endParaRPr>
            </a:p>
          </p:txBody>
        </p:sp>
        <p:sp>
          <p:nvSpPr>
            <p:cNvPr id="134" name="Google Shape;1540;p46">
              <a:extLst>
                <a:ext uri="{FF2B5EF4-FFF2-40B4-BE49-F238E27FC236}">
                  <a16:creationId xmlns:a16="http://schemas.microsoft.com/office/drawing/2014/main" id="{E252330F-1EF4-4222-8F5D-7D7F7C99197F}"/>
                </a:ext>
              </a:extLst>
            </p:cNvPr>
            <p:cNvSpPr txBox="1"/>
            <p:nvPr/>
          </p:nvSpPr>
          <p:spPr>
            <a:xfrm>
              <a:off x="4994029" y="1006740"/>
              <a:ext cx="642400" cy="73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srgbClr val="EDEDED"/>
                  </a:solidFill>
                  <a:effectLst/>
                  <a:uLnTx/>
                  <a:uFillTx/>
                  <a:latin typeface="Tahoma" panose="020B0604030504040204" pitchFamily="34" charset="0"/>
                  <a:ea typeface="Tahoma" panose="020B0604030504040204" pitchFamily="34" charset="0"/>
                  <a:cs typeface="Tahoma" panose="020B0604030504040204" pitchFamily="34" charset="0"/>
                  <a:sym typeface="Fredoka One"/>
                </a:rPr>
                <a:t>A</a:t>
              </a:r>
              <a:endParaRPr kumimoji="0" sz="4800" b="0" i="0" u="none" strike="noStrike" kern="1200" cap="none" spc="0" normalizeH="0" baseline="0" noProof="0">
                <a:ln>
                  <a:noFill/>
                </a:ln>
                <a:solidFill>
                  <a:srgbClr val="EDEDED"/>
                </a:solidFill>
                <a:effectLst/>
                <a:uLnTx/>
                <a:uFillTx/>
                <a:latin typeface="Tahoma" panose="020B0604030504040204" pitchFamily="34" charset="0"/>
                <a:ea typeface="Tahoma" panose="020B0604030504040204" pitchFamily="34" charset="0"/>
                <a:cs typeface="Tahoma" panose="020B0604030504040204" pitchFamily="34" charset="0"/>
                <a:sym typeface="Fredoka One"/>
              </a:endParaRPr>
            </a:p>
          </p:txBody>
        </p:sp>
        <p:sp>
          <p:nvSpPr>
            <p:cNvPr id="137" name="Google Shape;1544;p46">
              <a:extLst>
                <a:ext uri="{FF2B5EF4-FFF2-40B4-BE49-F238E27FC236}">
                  <a16:creationId xmlns:a16="http://schemas.microsoft.com/office/drawing/2014/main" id="{BE0944EC-7F65-4E2F-94C4-B60DF105140E}"/>
                </a:ext>
              </a:extLst>
            </p:cNvPr>
            <p:cNvSpPr txBox="1"/>
            <p:nvPr/>
          </p:nvSpPr>
          <p:spPr>
            <a:xfrm rot="632840">
              <a:off x="6386070" y="950502"/>
              <a:ext cx="642455" cy="732829"/>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srgbClr val="323B5B"/>
                  </a:solidFill>
                  <a:effectLst/>
                  <a:uLnTx/>
                  <a:uFillTx/>
                  <a:latin typeface="Tahoma" panose="020B0604030504040204" pitchFamily="34" charset="0"/>
                  <a:ea typeface="Tahoma" panose="020B0604030504040204" pitchFamily="34" charset="0"/>
                  <a:cs typeface="Tahoma" panose="020B0604030504040204" pitchFamily="34" charset="0"/>
                  <a:sym typeface="Fredoka One"/>
                </a:rPr>
                <a:t>M</a:t>
              </a:r>
              <a:endParaRPr kumimoji="0" sz="4800" b="0" i="0" u="none" strike="noStrike" kern="1200" cap="none" spc="0" normalizeH="0" baseline="0" noProof="0" dirty="0">
                <a:ln>
                  <a:noFill/>
                </a:ln>
                <a:solidFill>
                  <a:srgbClr val="323B5B"/>
                </a:solidFill>
                <a:effectLst/>
                <a:uLnTx/>
                <a:uFillTx/>
                <a:latin typeface="Tahoma" panose="020B0604030504040204" pitchFamily="34" charset="0"/>
                <a:ea typeface="Tahoma" panose="020B0604030504040204" pitchFamily="34" charset="0"/>
                <a:cs typeface="Tahoma" panose="020B0604030504040204" pitchFamily="34" charset="0"/>
                <a:sym typeface="Fredoka One"/>
              </a:endParaRPr>
            </a:p>
          </p:txBody>
        </p:sp>
        <p:sp>
          <p:nvSpPr>
            <p:cNvPr id="138" name="Google Shape;1545;p46">
              <a:extLst>
                <a:ext uri="{FF2B5EF4-FFF2-40B4-BE49-F238E27FC236}">
                  <a16:creationId xmlns:a16="http://schemas.microsoft.com/office/drawing/2014/main" id="{79E118BD-E913-4FCC-A545-A9E40C96E1EB}"/>
                </a:ext>
              </a:extLst>
            </p:cNvPr>
            <p:cNvSpPr txBox="1"/>
            <p:nvPr/>
          </p:nvSpPr>
          <p:spPr>
            <a:xfrm>
              <a:off x="7778180" y="1006740"/>
              <a:ext cx="642400" cy="73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srgbClr val="EDEDED"/>
                  </a:solidFill>
                  <a:effectLst/>
                  <a:uLnTx/>
                  <a:uFillTx/>
                  <a:latin typeface="Tahoma" panose="020B0604030504040204" pitchFamily="34" charset="0"/>
                  <a:ea typeface="Tahoma" panose="020B0604030504040204" pitchFamily="34" charset="0"/>
                  <a:cs typeface="Tahoma" panose="020B0604030504040204" pitchFamily="34" charset="0"/>
                  <a:sym typeface="Fredoka One"/>
                </a:rPr>
                <a:t>E</a:t>
              </a:r>
              <a:endParaRPr kumimoji="0" sz="4800" b="0" i="0" u="none" strike="noStrike" kern="1200" cap="none" spc="0" normalizeH="0" baseline="0" noProof="0" dirty="0">
                <a:ln>
                  <a:noFill/>
                </a:ln>
                <a:solidFill>
                  <a:srgbClr val="EDEDED"/>
                </a:solidFill>
                <a:effectLst/>
                <a:uLnTx/>
                <a:uFillTx/>
                <a:latin typeface="Tahoma" panose="020B0604030504040204" pitchFamily="34" charset="0"/>
                <a:ea typeface="Tahoma" panose="020B0604030504040204" pitchFamily="34" charset="0"/>
                <a:cs typeface="Tahoma" panose="020B0604030504040204" pitchFamily="34" charset="0"/>
                <a:sym typeface="Fredoka One"/>
              </a:endParaRPr>
            </a:p>
          </p:txBody>
        </p:sp>
        <p:grpSp>
          <p:nvGrpSpPr>
            <p:cNvPr id="139" name="Google Shape;1590;p46">
              <a:extLst>
                <a:ext uri="{FF2B5EF4-FFF2-40B4-BE49-F238E27FC236}">
                  <a16:creationId xmlns:a16="http://schemas.microsoft.com/office/drawing/2014/main" id="{F807330A-1027-4CC9-999C-156A754A7F5D}"/>
                </a:ext>
              </a:extLst>
            </p:cNvPr>
            <p:cNvGrpSpPr/>
            <p:nvPr/>
          </p:nvGrpSpPr>
          <p:grpSpPr>
            <a:xfrm>
              <a:off x="2235836" y="121890"/>
              <a:ext cx="2879928" cy="1877772"/>
              <a:chOff x="1209529" y="2582171"/>
              <a:chExt cx="2159946" cy="1408329"/>
            </a:xfrm>
          </p:grpSpPr>
          <p:sp>
            <p:nvSpPr>
              <p:cNvPr id="140" name="Google Shape;1591;p46">
                <a:extLst>
                  <a:ext uri="{FF2B5EF4-FFF2-40B4-BE49-F238E27FC236}">
                    <a16:creationId xmlns:a16="http://schemas.microsoft.com/office/drawing/2014/main" id="{4C321569-0C82-46F3-A960-A791B11A90EE}"/>
                  </a:ext>
                </a:extLst>
              </p:cNvPr>
              <p:cNvSpPr/>
              <p:nvPr/>
            </p:nvSpPr>
            <p:spPr>
              <a:xfrm rot="-3599883">
                <a:off x="1148624" y="2764392"/>
                <a:ext cx="509422" cy="153445"/>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sp>
          <p:sp>
            <p:nvSpPr>
              <p:cNvPr id="141" name="Google Shape;1592;p46">
                <a:extLst>
                  <a:ext uri="{FF2B5EF4-FFF2-40B4-BE49-F238E27FC236}">
                    <a16:creationId xmlns:a16="http://schemas.microsoft.com/office/drawing/2014/main" id="{4698D2BD-498D-4F09-B40C-71A9B6836B2C}"/>
                  </a:ext>
                </a:extLst>
              </p:cNvPr>
              <p:cNvSpPr/>
              <p:nvPr/>
            </p:nvSpPr>
            <p:spPr>
              <a:xfrm>
                <a:off x="1288650" y="2720375"/>
                <a:ext cx="2080825" cy="1270125"/>
              </a:xfrm>
              <a:custGeom>
                <a:avLst/>
                <a:gdLst/>
                <a:ahLst/>
                <a:cxnLst/>
                <a:rect l="l" t="t" r="r" b="b"/>
                <a:pathLst>
                  <a:path w="83233" h="50805" extrusionOk="0">
                    <a:moveTo>
                      <a:pt x="0" y="50805"/>
                    </a:moveTo>
                    <a:lnTo>
                      <a:pt x="0" y="0"/>
                    </a:lnTo>
                    <a:lnTo>
                      <a:pt x="83233" y="0"/>
                    </a:lnTo>
                  </a:path>
                </a:pathLst>
              </a:custGeom>
              <a:noFill/>
              <a:ln w="28575" cap="flat" cmpd="sng">
                <a:solidFill>
                  <a:schemeClr val="dk2"/>
                </a:solidFill>
                <a:prstDash val="solid"/>
                <a:round/>
                <a:headEnd type="none" w="med" len="med"/>
                <a:tailEnd type="none" w="med" len="med"/>
              </a:ln>
            </p:spPr>
          </p:sp>
        </p:grpSp>
        <p:grpSp>
          <p:nvGrpSpPr>
            <p:cNvPr id="142" name="Google Shape;1593;p46">
              <a:extLst>
                <a:ext uri="{FF2B5EF4-FFF2-40B4-BE49-F238E27FC236}">
                  <a16:creationId xmlns:a16="http://schemas.microsoft.com/office/drawing/2014/main" id="{0566C56E-7AFE-442F-9C84-1EC881F7CF21}"/>
                </a:ext>
              </a:extLst>
            </p:cNvPr>
            <p:cNvGrpSpPr/>
            <p:nvPr/>
          </p:nvGrpSpPr>
          <p:grpSpPr>
            <a:xfrm rot="10800000">
              <a:off x="6913944" y="800533"/>
              <a:ext cx="2879928" cy="1877772"/>
              <a:chOff x="1209529" y="2582171"/>
              <a:chExt cx="2159946" cy="1408329"/>
            </a:xfrm>
          </p:grpSpPr>
          <p:sp>
            <p:nvSpPr>
              <p:cNvPr id="143" name="Google Shape;1594;p46">
                <a:extLst>
                  <a:ext uri="{FF2B5EF4-FFF2-40B4-BE49-F238E27FC236}">
                    <a16:creationId xmlns:a16="http://schemas.microsoft.com/office/drawing/2014/main" id="{FF2950CE-D419-4CA3-BB1A-640DE737BD67}"/>
                  </a:ext>
                </a:extLst>
              </p:cNvPr>
              <p:cNvSpPr/>
              <p:nvPr/>
            </p:nvSpPr>
            <p:spPr>
              <a:xfrm rot="-3599883">
                <a:off x="1148624" y="2764392"/>
                <a:ext cx="509422" cy="153445"/>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sp>
          <p:sp>
            <p:nvSpPr>
              <p:cNvPr id="144" name="Google Shape;1595;p46">
                <a:extLst>
                  <a:ext uri="{FF2B5EF4-FFF2-40B4-BE49-F238E27FC236}">
                    <a16:creationId xmlns:a16="http://schemas.microsoft.com/office/drawing/2014/main" id="{A209C460-613A-42CC-A05E-5742E344B348}"/>
                  </a:ext>
                </a:extLst>
              </p:cNvPr>
              <p:cNvSpPr/>
              <p:nvPr/>
            </p:nvSpPr>
            <p:spPr>
              <a:xfrm>
                <a:off x="1288650" y="2720375"/>
                <a:ext cx="2080825" cy="1270125"/>
              </a:xfrm>
              <a:custGeom>
                <a:avLst/>
                <a:gdLst/>
                <a:ahLst/>
                <a:cxnLst/>
                <a:rect l="l" t="t" r="r" b="b"/>
                <a:pathLst>
                  <a:path w="83233" h="50805" extrusionOk="0">
                    <a:moveTo>
                      <a:pt x="0" y="50805"/>
                    </a:moveTo>
                    <a:lnTo>
                      <a:pt x="0" y="0"/>
                    </a:lnTo>
                    <a:lnTo>
                      <a:pt x="83233" y="0"/>
                    </a:lnTo>
                  </a:path>
                </a:pathLst>
              </a:custGeom>
              <a:noFill/>
              <a:ln w="28575" cap="flat" cmpd="sng">
                <a:solidFill>
                  <a:schemeClr val="dk2"/>
                </a:solidFill>
                <a:prstDash val="solid"/>
                <a:round/>
                <a:headEnd type="none" w="med" len="med"/>
                <a:tailEnd type="none" w="med" len="med"/>
              </a:ln>
            </p:spPr>
          </p:sp>
        </p:grpSp>
        <p:sp>
          <p:nvSpPr>
            <p:cNvPr id="2" name="Google Shape;199;p27">
              <a:extLst>
                <a:ext uri="{FF2B5EF4-FFF2-40B4-BE49-F238E27FC236}">
                  <a16:creationId xmlns:a16="http://schemas.microsoft.com/office/drawing/2014/main" id="{A7AECC74-62F2-4466-9C2A-9CDC179EC300}"/>
                </a:ext>
              </a:extLst>
            </p:cNvPr>
            <p:cNvSpPr txBox="1">
              <a:spLocks/>
            </p:cNvSpPr>
            <p:nvPr/>
          </p:nvSpPr>
          <p:spPr>
            <a:xfrm>
              <a:off x="2758523" y="3300276"/>
              <a:ext cx="7428462" cy="817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1pPr>
              <a:lvl2pPr marL="914400" marR="0" lvl="1"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2pPr>
              <a:lvl3pPr marL="1371600" marR="0" lvl="2"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3pPr>
              <a:lvl4pPr marL="1828800" marR="0" lvl="3"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4pPr>
              <a:lvl5pPr marL="2286000" marR="0" lvl="4"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5pPr>
              <a:lvl6pPr marL="2743200" marR="0" lvl="5"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6pPr>
              <a:lvl7pPr marL="3200400" marR="0" lvl="6"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7pPr>
              <a:lvl8pPr marL="3657600" marR="0" lvl="7"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8pPr>
              <a:lvl9pPr marL="4114800" marR="0" lvl="8"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9pPr>
            </a:lstStyle>
            <a:p>
              <a:pPr marL="0" marR="0" lvl="0" indent="0" algn="l" defTabSz="914400" rtl="0" eaLnBrk="1" fontAlgn="auto" latinLnBrk="0" hangingPunct="1">
                <a:lnSpc>
                  <a:spcPct val="100000"/>
                </a:lnSpc>
                <a:spcBef>
                  <a:spcPts val="0"/>
                </a:spcBef>
                <a:spcAft>
                  <a:spcPts val="0"/>
                </a:spcAft>
                <a:buClr>
                  <a:srgbClr val="323B5B"/>
                </a:buClr>
                <a:buSzPts val="1600"/>
                <a:buFont typeface="KoHo Medium"/>
                <a:buNone/>
                <a:tabLst/>
                <a:defRPr/>
              </a:pPr>
              <a:r>
                <a:rPr kumimoji="0" lang="en-US" sz="7200" b="0" i="0" u="none" strike="noStrike" kern="1200" cap="none" spc="0" normalizeH="0" baseline="0" noProof="0" dirty="0">
                  <a:ln>
                    <a:noFill/>
                  </a:ln>
                  <a:solidFill>
                    <a:srgbClr val="323B5B"/>
                  </a:solidFill>
                  <a:effectLst/>
                  <a:uLnTx/>
                  <a:uFillTx/>
                  <a:latin typeface="Tahoma" panose="020B0604030504040204" pitchFamily="34" charset="0"/>
                  <a:ea typeface="Tahoma" panose="020B0604030504040204" pitchFamily="34" charset="0"/>
                  <a:cs typeface="Tahoma" panose="020B0604030504040204" pitchFamily="34" charset="0"/>
                  <a:sym typeface="KoHo Medium"/>
                </a:rPr>
                <a:t>Ai </a:t>
              </a:r>
              <a:r>
                <a:rPr kumimoji="0" lang="en-US" sz="7200" b="0" i="0" u="none" strike="noStrike" kern="1200" cap="none" spc="0" normalizeH="0" baseline="0" noProof="0" dirty="0" err="1">
                  <a:ln>
                    <a:noFill/>
                  </a:ln>
                  <a:solidFill>
                    <a:srgbClr val="323B5B"/>
                  </a:solidFill>
                  <a:effectLst/>
                  <a:uLnTx/>
                  <a:uFillTx/>
                  <a:latin typeface="Tahoma" panose="020B0604030504040204" pitchFamily="34" charset="0"/>
                  <a:ea typeface="Tahoma" panose="020B0604030504040204" pitchFamily="34" charset="0"/>
                  <a:cs typeface="Tahoma" panose="020B0604030504040204" pitchFamily="34" charset="0"/>
                  <a:sym typeface="KoHo Medium"/>
                </a:rPr>
                <a:t>nhanh</a:t>
              </a:r>
              <a:r>
                <a:rPr kumimoji="0" lang="en-US" sz="7200" b="0" i="0" u="none" strike="noStrike" kern="1200" cap="none" spc="0" normalizeH="0" baseline="0" noProof="0" dirty="0">
                  <a:ln>
                    <a:noFill/>
                  </a:ln>
                  <a:solidFill>
                    <a:srgbClr val="323B5B"/>
                  </a:solidFill>
                  <a:effectLst/>
                  <a:uLnTx/>
                  <a:uFillTx/>
                  <a:latin typeface="Tahoma" panose="020B0604030504040204" pitchFamily="34" charset="0"/>
                  <a:ea typeface="Tahoma" panose="020B0604030504040204" pitchFamily="34" charset="0"/>
                  <a:cs typeface="Tahoma" panose="020B0604030504040204" pitchFamily="34" charset="0"/>
                  <a:sym typeface="KoHo Medium"/>
                </a:rPr>
                <a:t> </a:t>
              </a:r>
              <a:r>
                <a:rPr kumimoji="0" lang="en-US" sz="7200" b="0" i="0" u="none" strike="noStrike" kern="1200" cap="none" spc="0" normalizeH="0" baseline="0" noProof="0" dirty="0" err="1">
                  <a:ln>
                    <a:noFill/>
                  </a:ln>
                  <a:solidFill>
                    <a:srgbClr val="323B5B"/>
                  </a:solidFill>
                  <a:effectLst/>
                  <a:uLnTx/>
                  <a:uFillTx/>
                  <a:latin typeface="Tahoma" panose="020B0604030504040204" pitchFamily="34" charset="0"/>
                  <a:ea typeface="Tahoma" panose="020B0604030504040204" pitchFamily="34" charset="0"/>
                  <a:cs typeface="Tahoma" panose="020B0604030504040204" pitchFamily="34" charset="0"/>
                  <a:sym typeface="KoHo Medium"/>
                </a:rPr>
                <a:t>tay</a:t>
              </a:r>
              <a:r>
                <a:rPr kumimoji="0" lang="en-US" sz="7200" b="0" i="0" u="none" strike="noStrike" kern="1200" cap="none" spc="0" normalizeH="0" baseline="0" noProof="0" dirty="0">
                  <a:ln>
                    <a:noFill/>
                  </a:ln>
                  <a:solidFill>
                    <a:srgbClr val="323B5B"/>
                  </a:solidFill>
                  <a:effectLst/>
                  <a:uLnTx/>
                  <a:uFillTx/>
                  <a:latin typeface="Tahoma" panose="020B0604030504040204" pitchFamily="34" charset="0"/>
                  <a:ea typeface="Tahoma" panose="020B0604030504040204" pitchFamily="34" charset="0"/>
                  <a:cs typeface="Tahoma" panose="020B0604030504040204" pitchFamily="34" charset="0"/>
                  <a:sym typeface="KoHo Medium"/>
                </a:rPr>
                <a:t> </a:t>
              </a:r>
              <a:r>
                <a:rPr kumimoji="0" lang="en-US" sz="7200" b="0" i="0" u="none" strike="noStrike" kern="1200" cap="none" spc="0" normalizeH="0" baseline="0" noProof="0" dirty="0" err="1">
                  <a:ln>
                    <a:noFill/>
                  </a:ln>
                  <a:solidFill>
                    <a:srgbClr val="323B5B"/>
                  </a:solidFill>
                  <a:effectLst/>
                  <a:uLnTx/>
                  <a:uFillTx/>
                  <a:latin typeface="Tahoma" panose="020B0604030504040204" pitchFamily="34" charset="0"/>
                  <a:ea typeface="Tahoma" panose="020B0604030504040204" pitchFamily="34" charset="0"/>
                  <a:cs typeface="Tahoma" panose="020B0604030504040204" pitchFamily="34" charset="0"/>
                  <a:sym typeface="KoHo Medium"/>
                </a:rPr>
                <a:t>hơn</a:t>
              </a:r>
              <a:endParaRPr kumimoji="0" lang="en-US" sz="7200" b="0" i="0" u="none" strike="noStrike" kern="1200" cap="none" spc="0" normalizeH="0" baseline="0" noProof="0" dirty="0">
                <a:ln>
                  <a:noFill/>
                </a:ln>
                <a:solidFill>
                  <a:srgbClr val="323B5B"/>
                </a:solidFill>
                <a:effectLst/>
                <a:uLnTx/>
                <a:uFillTx/>
                <a:latin typeface="Tahoma" panose="020B0604030504040204" pitchFamily="34" charset="0"/>
                <a:ea typeface="Tahoma" panose="020B0604030504040204" pitchFamily="34" charset="0"/>
                <a:cs typeface="Tahoma" panose="020B0604030504040204" pitchFamily="34" charset="0"/>
                <a:sym typeface="KoHo Medium"/>
              </a:endParaRPr>
            </a:p>
          </p:txBody>
        </p:sp>
      </p:grpSp>
      <p:grpSp>
        <p:nvGrpSpPr>
          <p:cNvPr id="9" name="Group 8">
            <a:extLst>
              <a:ext uri="{FF2B5EF4-FFF2-40B4-BE49-F238E27FC236}">
                <a16:creationId xmlns:a16="http://schemas.microsoft.com/office/drawing/2014/main" id="{50552CE2-273F-45EA-A33F-86E9B3D9B5DE}"/>
              </a:ext>
            </a:extLst>
          </p:cNvPr>
          <p:cNvGrpSpPr/>
          <p:nvPr/>
        </p:nvGrpSpPr>
        <p:grpSpPr>
          <a:xfrm>
            <a:off x="1" y="5432242"/>
            <a:ext cx="39535740" cy="1425759"/>
            <a:chOff x="499568" y="1635232"/>
            <a:chExt cx="29651805" cy="1069319"/>
          </a:xfrm>
        </p:grpSpPr>
        <p:grpSp>
          <p:nvGrpSpPr>
            <p:cNvPr id="6" name="Group 5">
              <a:extLst>
                <a:ext uri="{FF2B5EF4-FFF2-40B4-BE49-F238E27FC236}">
                  <a16:creationId xmlns:a16="http://schemas.microsoft.com/office/drawing/2014/main" id="{EEF491C4-497F-4DB4-A226-07672B29046A}"/>
                </a:ext>
              </a:extLst>
            </p:cNvPr>
            <p:cNvGrpSpPr/>
            <p:nvPr/>
          </p:nvGrpSpPr>
          <p:grpSpPr>
            <a:xfrm>
              <a:off x="25360623" y="1649183"/>
              <a:ext cx="4790750" cy="1027670"/>
              <a:chOff x="2516739" y="2435013"/>
              <a:chExt cx="4790750" cy="1027670"/>
            </a:xfrm>
          </p:grpSpPr>
          <p:grpSp>
            <p:nvGrpSpPr>
              <p:cNvPr id="40" name="Google Shape;2448;p56">
                <a:extLst>
                  <a:ext uri="{FF2B5EF4-FFF2-40B4-BE49-F238E27FC236}">
                    <a16:creationId xmlns:a16="http://schemas.microsoft.com/office/drawing/2014/main" id="{1709088F-1CFE-4AA8-AA6B-6E954AFFBE5D}"/>
                  </a:ext>
                </a:extLst>
              </p:cNvPr>
              <p:cNvGrpSpPr/>
              <p:nvPr/>
            </p:nvGrpSpPr>
            <p:grpSpPr>
              <a:xfrm>
                <a:off x="5884940" y="2543733"/>
                <a:ext cx="610132" cy="865112"/>
                <a:chOff x="4020725" y="3031375"/>
                <a:chExt cx="521525" cy="739475"/>
              </a:xfrm>
            </p:grpSpPr>
            <p:sp>
              <p:nvSpPr>
                <p:cNvPr id="41" name="Google Shape;2449;p56">
                  <a:extLst>
                    <a:ext uri="{FF2B5EF4-FFF2-40B4-BE49-F238E27FC236}">
                      <a16:creationId xmlns:a16="http://schemas.microsoft.com/office/drawing/2014/main" id="{11652C73-46F4-40D5-AC2E-376D6684CFF5}"/>
                    </a:ext>
                  </a:extLst>
                </p:cNvPr>
                <p:cNvSpPr/>
                <p:nvPr/>
              </p:nvSpPr>
              <p:spPr>
                <a:xfrm>
                  <a:off x="4043350" y="3031375"/>
                  <a:ext cx="480150" cy="499025"/>
                </a:xfrm>
                <a:custGeom>
                  <a:avLst/>
                  <a:gdLst/>
                  <a:ahLst/>
                  <a:cxnLst/>
                  <a:rect l="l" t="t" r="r" b="b"/>
                  <a:pathLst>
                    <a:path w="19206" h="19961" extrusionOk="0">
                      <a:moveTo>
                        <a:pt x="9385" y="1"/>
                      </a:moveTo>
                      <a:cubicBezTo>
                        <a:pt x="9180" y="1"/>
                        <a:pt x="8973" y="6"/>
                        <a:pt x="8764" y="16"/>
                      </a:cubicBezTo>
                      <a:cubicBezTo>
                        <a:pt x="3465" y="266"/>
                        <a:pt x="858" y="3004"/>
                        <a:pt x="262" y="7207"/>
                      </a:cubicBezTo>
                      <a:cubicBezTo>
                        <a:pt x="1" y="8993"/>
                        <a:pt x="179" y="18970"/>
                        <a:pt x="179" y="18970"/>
                      </a:cubicBezTo>
                      <a:cubicBezTo>
                        <a:pt x="114" y="19659"/>
                        <a:pt x="3448" y="19960"/>
                        <a:pt x="7322" y="19960"/>
                      </a:cubicBezTo>
                      <a:cubicBezTo>
                        <a:pt x="12694" y="19960"/>
                        <a:pt x="19104" y="19380"/>
                        <a:pt x="18931" y="18446"/>
                      </a:cubicBezTo>
                      <a:cubicBezTo>
                        <a:pt x="18931" y="18446"/>
                        <a:pt x="19205" y="8707"/>
                        <a:pt x="18800" y="6850"/>
                      </a:cubicBezTo>
                      <a:cubicBezTo>
                        <a:pt x="17943" y="2882"/>
                        <a:pt x="14361" y="1"/>
                        <a:pt x="93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2" name="Google Shape;2450;p56">
                  <a:extLst>
                    <a:ext uri="{FF2B5EF4-FFF2-40B4-BE49-F238E27FC236}">
                      <a16:creationId xmlns:a16="http://schemas.microsoft.com/office/drawing/2014/main" id="{ED6B89E8-DA6B-4F8C-A00E-6CCF5540DE70}"/>
                    </a:ext>
                  </a:extLst>
                </p:cNvPr>
                <p:cNvSpPr/>
                <p:nvPr/>
              </p:nvSpPr>
              <p:spPr>
                <a:xfrm>
                  <a:off x="4080550" y="3498425"/>
                  <a:ext cx="435800" cy="272425"/>
                </a:xfrm>
                <a:custGeom>
                  <a:avLst/>
                  <a:gdLst/>
                  <a:ahLst/>
                  <a:cxnLst/>
                  <a:rect l="l" t="t" r="r" b="b"/>
                  <a:pathLst>
                    <a:path w="17432" h="10897" extrusionOk="0">
                      <a:moveTo>
                        <a:pt x="8891" y="1"/>
                      </a:moveTo>
                      <a:cubicBezTo>
                        <a:pt x="8801" y="1"/>
                        <a:pt x="8711" y="1"/>
                        <a:pt x="8621" y="3"/>
                      </a:cubicBezTo>
                      <a:cubicBezTo>
                        <a:pt x="6644" y="14"/>
                        <a:pt x="4894" y="169"/>
                        <a:pt x="3620" y="907"/>
                      </a:cubicBezTo>
                      <a:cubicBezTo>
                        <a:pt x="632" y="2646"/>
                        <a:pt x="1" y="10897"/>
                        <a:pt x="1" y="10897"/>
                      </a:cubicBezTo>
                      <a:lnTo>
                        <a:pt x="17432" y="10849"/>
                      </a:lnTo>
                      <a:cubicBezTo>
                        <a:pt x="17432" y="10849"/>
                        <a:pt x="16289" y="2110"/>
                        <a:pt x="13538" y="729"/>
                      </a:cubicBezTo>
                      <a:cubicBezTo>
                        <a:pt x="12549" y="240"/>
                        <a:pt x="10779" y="1"/>
                        <a:pt x="88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3" name="Google Shape;2451;p56">
                  <a:extLst>
                    <a:ext uri="{FF2B5EF4-FFF2-40B4-BE49-F238E27FC236}">
                      <a16:creationId xmlns:a16="http://schemas.microsoft.com/office/drawing/2014/main" id="{E1128FA8-BAF4-4ABF-880C-BCED5610CA54}"/>
                    </a:ext>
                  </a:extLst>
                </p:cNvPr>
                <p:cNvSpPr/>
                <p:nvPr/>
              </p:nvSpPr>
              <p:spPr>
                <a:xfrm>
                  <a:off x="4063900" y="3100125"/>
                  <a:ext cx="418225" cy="383650"/>
                </a:xfrm>
                <a:custGeom>
                  <a:avLst/>
                  <a:gdLst/>
                  <a:ahLst/>
                  <a:cxnLst/>
                  <a:rect l="l" t="t" r="r" b="b"/>
                  <a:pathLst>
                    <a:path w="16729" h="15346" extrusionOk="0">
                      <a:moveTo>
                        <a:pt x="12617" y="0"/>
                      </a:moveTo>
                      <a:cubicBezTo>
                        <a:pt x="12563" y="0"/>
                        <a:pt x="12509" y="2"/>
                        <a:pt x="12454" y="4"/>
                      </a:cubicBezTo>
                      <a:lnTo>
                        <a:pt x="4417" y="397"/>
                      </a:lnTo>
                      <a:cubicBezTo>
                        <a:pt x="2584" y="480"/>
                        <a:pt x="1119" y="1945"/>
                        <a:pt x="1024" y="3778"/>
                      </a:cubicBezTo>
                      <a:lnTo>
                        <a:pt x="1024" y="3921"/>
                      </a:lnTo>
                      <a:cubicBezTo>
                        <a:pt x="1012" y="3993"/>
                        <a:pt x="1012" y="4076"/>
                        <a:pt x="1000" y="4147"/>
                      </a:cubicBezTo>
                      <a:cubicBezTo>
                        <a:pt x="871" y="5275"/>
                        <a:pt x="0" y="15345"/>
                        <a:pt x="9232" y="15345"/>
                      </a:cubicBezTo>
                      <a:cubicBezTo>
                        <a:pt x="9359" y="15345"/>
                        <a:pt x="9489" y="15343"/>
                        <a:pt x="9620" y="15339"/>
                      </a:cubicBezTo>
                      <a:cubicBezTo>
                        <a:pt x="16633" y="15125"/>
                        <a:pt x="16728" y="7600"/>
                        <a:pt x="16169" y="3112"/>
                      </a:cubicBezTo>
                      <a:cubicBezTo>
                        <a:pt x="15938" y="1320"/>
                        <a:pt x="14406" y="0"/>
                        <a:pt x="12617"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4" name="Google Shape;2452;p56">
                  <a:extLst>
                    <a:ext uri="{FF2B5EF4-FFF2-40B4-BE49-F238E27FC236}">
                      <a16:creationId xmlns:a16="http://schemas.microsoft.com/office/drawing/2014/main" id="{334BABA3-4EC7-4BC7-85BC-7A8E18C8CA4E}"/>
                    </a:ext>
                  </a:extLst>
                </p:cNvPr>
                <p:cNvSpPr/>
                <p:nvPr/>
              </p:nvSpPr>
              <p:spPr>
                <a:xfrm>
                  <a:off x="4309550" y="3270975"/>
                  <a:ext cx="39525" cy="33200"/>
                </a:xfrm>
                <a:custGeom>
                  <a:avLst/>
                  <a:gdLst/>
                  <a:ahLst/>
                  <a:cxnLst/>
                  <a:rect l="l" t="t" r="r" b="b"/>
                  <a:pathLst>
                    <a:path w="1581" h="1328" extrusionOk="0">
                      <a:moveTo>
                        <a:pt x="876" y="1"/>
                      </a:moveTo>
                      <a:cubicBezTo>
                        <a:pt x="325" y="1"/>
                        <a:pt x="1" y="642"/>
                        <a:pt x="366" y="1076"/>
                      </a:cubicBezTo>
                      <a:cubicBezTo>
                        <a:pt x="503" y="1249"/>
                        <a:pt x="692" y="1328"/>
                        <a:pt x="878" y="1328"/>
                      </a:cubicBezTo>
                      <a:cubicBezTo>
                        <a:pt x="1191" y="1328"/>
                        <a:pt x="1495" y="1104"/>
                        <a:pt x="1533" y="730"/>
                      </a:cubicBezTo>
                      <a:cubicBezTo>
                        <a:pt x="1580" y="373"/>
                        <a:pt x="1318" y="40"/>
                        <a:pt x="949" y="4"/>
                      </a:cubicBezTo>
                      <a:cubicBezTo>
                        <a:pt x="925" y="2"/>
                        <a:pt x="900" y="1"/>
                        <a:pt x="8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5" name="Google Shape;2453;p56">
                  <a:extLst>
                    <a:ext uri="{FF2B5EF4-FFF2-40B4-BE49-F238E27FC236}">
                      <a16:creationId xmlns:a16="http://schemas.microsoft.com/office/drawing/2014/main" id="{27EBCE70-8EF5-42D5-843A-8A9B710D71A2}"/>
                    </a:ext>
                  </a:extLst>
                </p:cNvPr>
                <p:cNvSpPr/>
                <p:nvPr/>
              </p:nvSpPr>
              <p:spPr>
                <a:xfrm>
                  <a:off x="4228800" y="3273750"/>
                  <a:ext cx="33350" cy="33050"/>
                </a:xfrm>
                <a:custGeom>
                  <a:avLst/>
                  <a:gdLst/>
                  <a:ahLst/>
                  <a:cxnLst/>
                  <a:rect l="l" t="t" r="r" b="b"/>
                  <a:pathLst>
                    <a:path w="1334" h="1322" extrusionOk="0">
                      <a:moveTo>
                        <a:pt x="667" y="0"/>
                      </a:moveTo>
                      <a:cubicBezTo>
                        <a:pt x="298" y="0"/>
                        <a:pt x="0" y="298"/>
                        <a:pt x="0" y="667"/>
                      </a:cubicBezTo>
                      <a:cubicBezTo>
                        <a:pt x="0" y="1024"/>
                        <a:pt x="298" y="1322"/>
                        <a:pt x="667" y="1322"/>
                      </a:cubicBezTo>
                      <a:cubicBezTo>
                        <a:pt x="1036" y="1322"/>
                        <a:pt x="1334" y="1024"/>
                        <a:pt x="1334" y="667"/>
                      </a:cubicBezTo>
                      <a:cubicBezTo>
                        <a:pt x="1334" y="298"/>
                        <a:pt x="1036" y="0"/>
                        <a:pt x="6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6" name="Google Shape;2454;p56">
                  <a:extLst>
                    <a:ext uri="{FF2B5EF4-FFF2-40B4-BE49-F238E27FC236}">
                      <a16:creationId xmlns:a16="http://schemas.microsoft.com/office/drawing/2014/main" id="{50E70950-E29B-4186-974E-17FF5BB9E350}"/>
                    </a:ext>
                  </a:extLst>
                </p:cNvPr>
                <p:cNvSpPr/>
                <p:nvPr/>
              </p:nvSpPr>
              <p:spPr>
                <a:xfrm>
                  <a:off x="4259225" y="3345100"/>
                  <a:ext cx="60300" cy="15900"/>
                </a:xfrm>
                <a:custGeom>
                  <a:avLst/>
                  <a:gdLst/>
                  <a:ahLst/>
                  <a:cxnLst/>
                  <a:rect l="l" t="t" r="r" b="b"/>
                  <a:pathLst>
                    <a:path w="2412" h="636" extrusionOk="0">
                      <a:moveTo>
                        <a:pt x="2191" y="1"/>
                      </a:moveTo>
                      <a:cubicBezTo>
                        <a:pt x="2164" y="1"/>
                        <a:pt x="2134" y="9"/>
                        <a:pt x="2105" y="28"/>
                      </a:cubicBezTo>
                      <a:cubicBezTo>
                        <a:pt x="1807" y="233"/>
                        <a:pt x="1460" y="339"/>
                        <a:pt x="1111" y="339"/>
                      </a:cubicBezTo>
                      <a:cubicBezTo>
                        <a:pt x="833" y="339"/>
                        <a:pt x="554" y="272"/>
                        <a:pt x="295" y="135"/>
                      </a:cubicBezTo>
                      <a:cubicBezTo>
                        <a:pt x="270" y="121"/>
                        <a:pt x="246" y="114"/>
                        <a:pt x="222" y="114"/>
                      </a:cubicBezTo>
                      <a:cubicBezTo>
                        <a:pt x="90" y="114"/>
                        <a:pt x="0" y="316"/>
                        <a:pt x="152" y="397"/>
                      </a:cubicBezTo>
                      <a:cubicBezTo>
                        <a:pt x="420" y="553"/>
                        <a:pt x="730" y="636"/>
                        <a:pt x="1042" y="636"/>
                      </a:cubicBezTo>
                      <a:cubicBezTo>
                        <a:pt x="1063" y="636"/>
                        <a:pt x="1084" y="636"/>
                        <a:pt x="1105" y="635"/>
                      </a:cubicBezTo>
                      <a:lnTo>
                        <a:pt x="1283" y="635"/>
                      </a:lnTo>
                      <a:cubicBezTo>
                        <a:pt x="1641" y="611"/>
                        <a:pt x="1986" y="480"/>
                        <a:pt x="2284" y="278"/>
                      </a:cubicBezTo>
                      <a:cubicBezTo>
                        <a:pt x="2411" y="180"/>
                        <a:pt x="2320" y="1"/>
                        <a:pt x="21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7" name="Google Shape;2455;p56">
                  <a:extLst>
                    <a:ext uri="{FF2B5EF4-FFF2-40B4-BE49-F238E27FC236}">
                      <a16:creationId xmlns:a16="http://schemas.microsoft.com/office/drawing/2014/main" id="{6A8117CF-4E93-4B1B-AC42-1F669E90A138}"/>
                    </a:ext>
                  </a:extLst>
                </p:cNvPr>
                <p:cNvSpPr/>
                <p:nvPr/>
              </p:nvSpPr>
              <p:spPr>
                <a:xfrm>
                  <a:off x="4447875" y="3271900"/>
                  <a:ext cx="94375" cy="77475"/>
                </a:xfrm>
                <a:custGeom>
                  <a:avLst/>
                  <a:gdLst/>
                  <a:ahLst/>
                  <a:cxnLst/>
                  <a:rect l="l" t="t" r="r" b="b"/>
                  <a:pathLst>
                    <a:path w="3775" h="3099" extrusionOk="0">
                      <a:moveTo>
                        <a:pt x="2083" y="1"/>
                      </a:moveTo>
                      <a:cubicBezTo>
                        <a:pt x="1541" y="1"/>
                        <a:pt x="960" y="118"/>
                        <a:pt x="560" y="205"/>
                      </a:cubicBezTo>
                      <a:lnTo>
                        <a:pt x="0" y="3099"/>
                      </a:lnTo>
                      <a:cubicBezTo>
                        <a:pt x="488" y="3039"/>
                        <a:pt x="2084" y="2956"/>
                        <a:pt x="3048" y="2229"/>
                      </a:cubicBezTo>
                      <a:cubicBezTo>
                        <a:pt x="3632" y="1789"/>
                        <a:pt x="3774" y="932"/>
                        <a:pt x="3298" y="396"/>
                      </a:cubicBezTo>
                      <a:cubicBezTo>
                        <a:pt x="3032" y="96"/>
                        <a:pt x="2574" y="1"/>
                        <a:pt x="2083" y="1"/>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8" name="Google Shape;2456;p56">
                  <a:extLst>
                    <a:ext uri="{FF2B5EF4-FFF2-40B4-BE49-F238E27FC236}">
                      <a16:creationId xmlns:a16="http://schemas.microsoft.com/office/drawing/2014/main" id="{4F51E403-053D-4656-9062-630236F7F91D}"/>
                    </a:ext>
                  </a:extLst>
                </p:cNvPr>
                <p:cNvSpPr/>
                <p:nvPr/>
              </p:nvSpPr>
              <p:spPr>
                <a:xfrm>
                  <a:off x="4484100" y="3288425"/>
                  <a:ext cx="37300" cy="13025"/>
                </a:xfrm>
                <a:custGeom>
                  <a:avLst/>
                  <a:gdLst/>
                  <a:ahLst/>
                  <a:cxnLst/>
                  <a:rect l="l" t="t" r="r" b="b"/>
                  <a:pathLst>
                    <a:path w="1492" h="521" extrusionOk="0">
                      <a:moveTo>
                        <a:pt x="543" y="1"/>
                      </a:moveTo>
                      <a:cubicBezTo>
                        <a:pt x="419" y="1"/>
                        <a:pt x="293" y="15"/>
                        <a:pt x="170" y="44"/>
                      </a:cubicBezTo>
                      <a:cubicBezTo>
                        <a:pt x="1" y="108"/>
                        <a:pt x="58" y="342"/>
                        <a:pt x="207" y="342"/>
                      </a:cubicBezTo>
                      <a:cubicBezTo>
                        <a:pt x="225" y="342"/>
                        <a:pt x="245" y="338"/>
                        <a:pt x="266" y="330"/>
                      </a:cubicBezTo>
                      <a:cubicBezTo>
                        <a:pt x="354" y="310"/>
                        <a:pt x="444" y="301"/>
                        <a:pt x="533" y="301"/>
                      </a:cubicBezTo>
                      <a:cubicBezTo>
                        <a:pt x="768" y="301"/>
                        <a:pt x="999" y="368"/>
                        <a:pt x="1206" y="497"/>
                      </a:cubicBezTo>
                      <a:cubicBezTo>
                        <a:pt x="1230" y="509"/>
                        <a:pt x="1254" y="521"/>
                        <a:pt x="1278" y="521"/>
                      </a:cubicBezTo>
                      <a:cubicBezTo>
                        <a:pt x="1432" y="521"/>
                        <a:pt x="1492" y="306"/>
                        <a:pt x="1349" y="235"/>
                      </a:cubicBezTo>
                      <a:cubicBezTo>
                        <a:pt x="1109" y="77"/>
                        <a:pt x="828" y="1"/>
                        <a:pt x="5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9" name="Google Shape;2457;p56">
                  <a:extLst>
                    <a:ext uri="{FF2B5EF4-FFF2-40B4-BE49-F238E27FC236}">
                      <a16:creationId xmlns:a16="http://schemas.microsoft.com/office/drawing/2014/main" id="{32AC3292-0818-4355-A528-B67567A0DB52}"/>
                    </a:ext>
                  </a:extLst>
                </p:cNvPr>
                <p:cNvSpPr/>
                <p:nvPr/>
              </p:nvSpPr>
              <p:spPr>
                <a:xfrm>
                  <a:off x="4489525" y="3293125"/>
                  <a:ext cx="21300" cy="24400"/>
                </a:xfrm>
                <a:custGeom>
                  <a:avLst/>
                  <a:gdLst/>
                  <a:ahLst/>
                  <a:cxnLst/>
                  <a:rect l="l" t="t" r="r" b="b"/>
                  <a:pathLst>
                    <a:path w="852" h="976" extrusionOk="0">
                      <a:moveTo>
                        <a:pt x="652" y="1"/>
                      </a:moveTo>
                      <a:cubicBezTo>
                        <a:pt x="604" y="1"/>
                        <a:pt x="556" y="25"/>
                        <a:pt x="525" y="83"/>
                      </a:cubicBezTo>
                      <a:cubicBezTo>
                        <a:pt x="406" y="309"/>
                        <a:pt x="251" y="523"/>
                        <a:pt x="84" y="726"/>
                      </a:cubicBezTo>
                      <a:cubicBezTo>
                        <a:pt x="1" y="821"/>
                        <a:pt x="72" y="976"/>
                        <a:pt x="203" y="976"/>
                      </a:cubicBezTo>
                      <a:cubicBezTo>
                        <a:pt x="239" y="976"/>
                        <a:pt x="287" y="964"/>
                        <a:pt x="311" y="928"/>
                      </a:cubicBezTo>
                      <a:cubicBezTo>
                        <a:pt x="489" y="714"/>
                        <a:pt x="656" y="476"/>
                        <a:pt x="787" y="225"/>
                      </a:cubicBezTo>
                      <a:cubicBezTo>
                        <a:pt x="851" y="105"/>
                        <a:pt x="753" y="1"/>
                        <a:pt x="6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0" name="Google Shape;2458;p56">
                  <a:extLst>
                    <a:ext uri="{FF2B5EF4-FFF2-40B4-BE49-F238E27FC236}">
                      <a16:creationId xmlns:a16="http://schemas.microsoft.com/office/drawing/2014/main" id="{7CAAEB82-02F1-4F59-9C7F-6A55D3DFC89E}"/>
                    </a:ext>
                  </a:extLst>
                </p:cNvPr>
                <p:cNvSpPr/>
                <p:nvPr/>
              </p:nvSpPr>
              <p:spPr>
                <a:xfrm>
                  <a:off x="4020725" y="3278325"/>
                  <a:ext cx="95575" cy="75825"/>
                </a:xfrm>
                <a:custGeom>
                  <a:avLst/>
                  <a:gdLst/>
                  <a:ahLst/>
                  <a:cxnLst/>
                  <a:rect l="l" t="t" r="r" b="b"/>
                  <a:pathLst>
                    <a:path w="3823" h="3033" extrusionOk="0">
                      <a:moveTo>
                        <a:pt x="1767" y="0"/>
                      </a:moveTo>
                      <a:cubicBezTo>
                        <a:pt x="1235" y="0"/>
                        <a:pt x="727" y="102"/>
                        <a:pt x="453" y="436"/>
                      </a:cubicBezTo>
                      <a:cubicBezTo>
                        <a:pt x="1" y="984"/>
                        <a:pt x="155" y="1830"/>
                        <a:pt x="763" y="2258"/>
                      </a:cubicBezTo>
                      <a:cubicBezTo>
                        <a:pt x="1739" y="2961"/>
                        <a:pt x="3346" y="2996"/>
                        <a:pt x="3823" y="3032"/>
                      </a:cubicBezTo>
                      <a:lnTo>
                        <a:pt x="3180" y="163"/>
                      </a:lnTo>
                      <a:cubicBezTo>
                        <a:pt x="2807" y="93"/>
                        <a:pt x="2276" y="0"/>
                        <a:pt x="1767"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1" name="Google Shape;2459;p56">
                  <a:extLst>
                    <a:ext uri="{FF2B5EF4-FFF2-40B4-BE49-F238E27FC236}">
                      <a16:creationId xmlns:a16="http://schemas.microsoft.com/office/drawing/2014/main" id="{07004B67-2A67-4D41-82A9-87BE2B559DBE}"/>
                    </a:ext>
                  </a:extLst>
                </p:cNvPr>
                <p:cNvSpPr/>
                <p:nvPr/>
              </p:nvSpPr>
              <p:spPr>
                <a:xfrm>
                  <a:off x="4041575" y="3294800"/>
                  <a:ext cx="37075" cy="13500"/>
                </a:xfrm>
                <a:custGeom>
                  <a:avLst/>
                  <a:gdLst/>
                  <a:ahLst/>
                  <a:cxnLst/>
                  <a:rect l="l" t="t" r="r" b="b"/>
                  <a:pathLst>
                    <a:path w="1483" h="540" extrusionOk="0">
                      <a:moveTo>
                        <a:pt x="977" y="1"/>
                      </a:moveTo>
                      <a:cubicBezTo>
                        <a:pt x="678" y="1"/>
                        <a:pt x="383" y="92"/>
                        <a:pt x="131" y="266"/>
                      </a:cubicBezTo>
                      <a:cubicBezTo>
                        <a:pt x="0" y="337"/>
                        <a:pt x="60" y="539"/>
                        <a:pt x="214" y="539"/>
                      </a:cubicBezTo>
                      <a:cubicBezTo>
                        <a:pt x="238" y="539"/>
                        <a:pt x="262" y="528"/>
                        <a:pt x="286" y="516"/>
                      </a:cubicBezTo>
                      <a:cubicBezTo>
                        <a:pt x="492" y="372"/>
                        <a:pt x="739" y="303"/>
                        <a:pt x="985" y="303"/>
                      </a:cubicBezTo>
                      <a:cubicBezTo>
                        <a:pt x="1066" y="303"/>
                        <a:pt x="1147" y="310"/>
                        <a:pt x="1226" y="325"/>
                      </a:cubicBezTo>
                      <a:cubicBezTo>
                        <a:pt x="1244" y="331"/>
                        <a:pt x="1261" y="333"/>
                        <a:pt x="1277" y="333"/>
                      </a:cubicBezTo>
                      <a:cubicBezTo>
                        <a:pt x="1430" y="333"/>
                        <a:pt x="1482" y="93"/>
                        <a:pt x="1310" y="39"/>
                      </a:cubicBezTo>
                      <a:cubicBezTo>
                        <a:pt x="1200" y="14"/>
                        <a:pt x="1088" y="1"/>
                        <a:pt x="9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2" name="Google Shape;2460;p56">
                  <a:extLst>
                    <a:ext uri="{FF2B5EF4-FFF2-40B4-BE49-F238E27FC236}">
                      <a16:creationId xmlns:a16="http://schemas.microsoft.com/office/drawing/2014/main" id="{E24191CE-E1B1-4AE9-9C47-FF6070EAB31D}"/>
                    </a:ext>
                  </a:extLst>
                </p:cNvPr>
                <p:cNvSpPr/>
                <p:nvPr/>
              </p:nvSpPr>
              <p:spPr>
                <a:xfrm>
                  <a:off x="4052125" y="3299875"/>
                  <a:ext cx="21600" cy="23900"/>
                </a:xfrm>
                <a:custGeom>
                  <a:avLst/>
                  <a:gdLst/>
                  <a:ahLst/>
                  <a:cxnLst/>
                  <a:rect l="l" t="t" r="r" b="b"/>
                  <a:pathLst>
                    <a:path w="864" h="956" extrusionOk="0">
                      <a:moveTo>
                        <a:pt x="201" y="1"/>
                      </a:moveTo>
                      <a:cubicBezTo>
                        <a:pt x="98" y="1"/>
                        <a:pt x="1" y="107"/>
                        <a:pt x="66" y="229"/>
                      </a:cubicBezTo>
                      <a:cubicBezTo>
                        <a:pt x="209" y="479"/>
                        <a:pt x="364" y="706"/>
                        <a:pt x="566" y="920"/>
                      </a:cubicBezTo>
                      <a:cubicBezTo>
                        <a:pt x="590" y="944"/>
                        <a:pt x="626" y="956"/>
                        <a:pt x="673" y="956"/>
                      </a:cubicBezTo>
                      <a:cubicBezTo>
                        <a:pt x="804" y="956"/>
                        <a:pt x="864" y="801"/>
                        <a:pt x="781" y="706"/>
                      </a:cubicBezTo>
                      <a:cubicBezTo>
                        <a:pt x="602" y="515"/>
                        <a:pt x="447" y="301"/>
                        <a:pt x="328" y="75"/>
                      </a:cubicBezTo>
                      <a:cubicBezTo>
                        <a:pt x="295" y="22"/>
                        <a:pt x="247" y="1"/>
                        <a:pt x="2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3" name="Google Shape;2461;p56">
                  <a:extLst>
                    <a:ext uri="{FF2B5EF4-FFF2-40B4-BE49-F238E27FC236}">
                      <a16:creationId xmlns:a16="http://schemas.microsoft.com/office/drawing/2014/main" id="{E8C620C6-01CB-4F57-8C55-8537E1DB4E7A}"/>
                    </a:ext>
                  </a:extLst>
                </p:cNvPr>
                <p:cNvSpPr/>
                <p:nvPr/>
              </p:nvSpPr>
              <p:spPr>
                <a:xfrm>
                  <a:off x="4065075" y="3031725"/>
                  <a:ext cx="439075" cy="205300"/>
                </a:xfrm>
                <a:custGeom>
                  <a:avLst/>
                  <a:gdLst/>
                  <a:ahLst/>
                  <a:cxnLst/>
                  <a:rect l="l" t="t" r="r" b="b"/>
                  <a:pathLst>
                    <a:path w="17563" h="8212" extrusionOk="0">
                      <a:moveTo>
                        <a:pt x="8648" y="1"/>
                      </a:moveTo>
                      <a:cubicBezTo>
                        <a:pt x="8473" y="1"/>
                        <a:pt x="8297" y="5"/>
                        <a:pt x="8121" y="14"/>
                      </a:cubicBezTo>
                      <a:cubicBezTo>
                        <a:pt x="3739" y="216"/>
                        <a:pt x="810" y="3073"/>
                        <a:pt x="48" y="7645"/>
                      </a:cubicBezTo>
                      <a:cubicBezTo>
                        <a:pt x="1" y="7848"/>
                        <a:pt x="132" y="8038"/>
                        <a:pt x="322" y="8086"/>
                      </a:cubicBezTo>
                      <a:cubicBezTo>
                        <a:pt x="717" y="8165"/>
                        <a:pt x="1128" y="8211"/>
                        <a:pt x="2712" y="8211"/>
                      </a:cubicBezTo>
                      <a:cubicBezTo>
                        <a:pt x="3041" y="8211"/>
                        <a:pt x="3419" y="8209"/>
                        <a:pt x="3858" y="8205"/>
                      </a:cubicBezTo>
                      <a:lnTo>
                        <a:pt x="4680" y="5943"/>
                      </a:lnTo>
                      <a:lnTo>
                        <a:pt x="5704" y="8169"/>
                      </a:lnTo>
                      <a:cubicBezTo>
                        <a:pt x="6561" y="8145"/>
                        <a:pt x="7514" y="8110"/>
                        <a:pt x="8597" y="8062"/>
                      </a:cubicBezTo>
                      <a:cubicBezTo>
                        <a:pt x="13562" y="7824"/>
                        <a:pt x="16443" y="7300"/>
                        <a:pt x="17312" y="7122"/>
                      </a:cubicBezTo>
                      <a:cubicBezTo>
                        <a:pt x="17467" y="7086"/>
                        <a:pt x="17562" y="6919"/>
                        <a:pt x="17515" y="6764"/>
                      </a:cubicBezTo>
                      <a:cubicBezTo>
                        <a:pt x="16372" y="2445"/>
                        <a:pt x="12816"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4" name="Google Shape;2462;p56">
                  <a:extLst>
                    <a:ext uri="{FF2B5EF4-FFF2-40B4-BE49-F238E27FC236}">
                      <a16:creationId xmlns:a16="http://schemas.microsoft.com/office/drawing/2014/main" id="{FCAADEDE-A084-4B1F-BC8E-7D627BF09CE8}"/>
                    </a:ext>
                  </a:extLst>
                </p:cNvPr>
                <p:cNvSpPr/>
                <p:nvPr/>
              </p:nvSpPr>
              <p:spPr>
                <a:xfrm>
                  <a:off x="4234750" y="3452350"/>
                  <a:ext cx="120875" cy="71750"/>
                </a:xfrm>
                <a:custGeom>
                  <a:avLst/>
                  <a:gdLst/>
                  <a:ahLst/>
                  <a:cxnLst/>
                  <a:rect l="l" t="t" r="r" b="b"/>
                  <a:pathLst>
                    <a:path w="4835" h="2870" extrusionOk="0">
                      <a:moveTo>
                        <a:pt x="4513" y="0"/>
                      </a:moveTo>
                      <a:lnTo>
                        <a:pt x="191" y="274"/>
                      </a:lnTo>
                      <a:lnTo>
                        <a:pt x="0" y="2869"/>
                      </a:lnTo>
                      <a:lnTo>
                        <a:pt x="4834" y="2798"/>
                      </a:lnTo>
                      <a:lnTo>
                        <a:pt x="4513" y="0"/>
                      </a:ln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5" name="Google Shape;2463;p56">
                  <a:extLst>
                    <a:ext uri="{FF2B5EF4-FFF2-40B4-BE49-F238E27FC236}">
                      <a16:creationId xmlns:a16="http://schemas.microsoft.com/office/drawing/2014/main" id="{D5E48A9C-1944-4CD4-B773-56AC34977F70}"/>
                    </a:ext>
                  </a:extLst>
                </p:cNvPr>
                <p:cNvSpPr/>
                <p:nvPr/>
              </p:nvSpPr>
              <p:spPr>
                <a:xfrm>
                  <a:off x="4314825" y="3236975"/>
                  <a:ext cx="44950" cy="19725"/>
                </a:xfrm>
                <a:custGeom>
                  <a:avLst/>
                  <a:gdLst/>
                  <a:ahLst/>
                  <a:cxnLst/>
                  <a:rect l="l" t="t" r="r" b="b"/>
                  <a:pathLst>
                    <a:path w="1798" h="789" extrusionOk="0">
                      <a:moveTo>
                        <a:pt x="634" y="1"/>
                      </a:moveTo>
                      <a:cubicBezTo>
                        <a:pt x="427" y="1"/>
                        <a:pt x="208" y="28"/>
                        <a:pt x="83" y="162"/>
                      </a:cubicBezTo>
                      <a:cubicBezTo>
                        <a:pt x="36" y="209"/>
                        <a:pt x="0" y="281"/>
                        <a:pt x="0" y="352"/>
                      </a:cubicBezTo>
                      <a:cubicBezTo>
                        <a:pt x="0" y="447"/>
                        <a:pt x="48" y="662"/>
                        <a:pt x="167" y="721"/>
                      </a:cubicBezTo>
                      <a:cubicBezTo>
                        <a:pt x="214" y="745"/>
                        <a:pt x="262" y="745"/>
                        <a:pt x="310" y="757"/>
                      </a:cubicBezTo>
                      <a:cubicBezTo>
                        <a:pt x="524" y="769"/>
                        <a:pt x="726" y="781"/>
                        <a:pt x="929" y="781"/>
                      </a:cubicBezTo>
                      <a:cubicBezTo>
                        <a:pt x="993" y="786"/>
                        <a:pt x="1057" y="789"/>
                        <a:pt x="1120" y="789"/>
                      </a:cubicBezTo>
                      <a:cubicBezTo>
                        <a:pt x="1210" y="789"/>
                        <a:pt x="1297" y="783"/>
                        <a:pt x="1381" y="769"/>
                      </a:cubicBezTo>
                      <a:cubicBezTo>
                        <a:pt x="1548" y="757"/>
                        <a:pt x="1691" y="650"/>
                        <a:pt x="1762" y="507"/>
                      </a:cubicBezTo>
                      <a:cubicBezTo>
                        <a:pt x="1798" y="400"/>
                        <a:pt x="1762" y="269"/>
                        <a:pt x="1679" y="197"/>
                      </a:cubicBezTo>
                      <a:cubicBezTo>
                        <a:pt x="1488" y="43"/>
                        <a:pt x="1072" y="31"/>
                        <a:pt x="833" y="7"/>
                      </a:cubicBezTo>
                      <a:cubicBezTo>
                        <a:pt x="771" y="4"/>
                        <a:pt x="703" y="1"/>
                        <a:pt x="63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6" name="Google Shape;2464;p56">
                  <a:extLst>
                    <a:ext uri="{FF2B5EF4-FFF2-40B4-BE49-F238E27FC236}">
                      <a16:creationId xmlns:a16="http://schemas.microsoft.com/office/drawing/2014/main" id="{49D30763-FB50-41DD-B595-0BC5393B10E1}"/>
                    </a:ext>
                  </a:extLst>
                </p:cNvPr>
                <p:cNvSpPr/>
                <p:nvPr/>
              </p:nvSpPr>
              <p:spPr>
                <a:xfrm>
                  <a:off x="4214200" y="3239075"/>
                  <a:ext cx="45275" cy="19925"/>
                </a:xfrm>
                <a:custGeom>
                  <a:avLst/>
                  <a:gdLst/>
                  <a:ahLst/>
                  <a:cxnLst/>
                  <a:rect l="l" t="t" r="r" b="b"/>
                  <a:pathLst>
                    <a:path w="1811" h="797" extrusionOk="0">
                      <a:moveTo>
                        <a:pt x="1166" y="0"/>
                      </a:moveTo>
                      <a:cubicBezTo>
                        <a:pt x="1096" y="0"/>
                        <a:pt x="1028" y="3"/>
                        <a:pt x="965" y="6"/>
                      </a:cubicBezTo>
                      <a:cubicBezTo>
                        <a:pt x="739" y="30"/>
                        <a:pt x="310" y="42"/>
                        <a:pt x="132" y="197"/>
                      </a:cubicBezTo>
                      <a:cubicBezTo>
                        <a:pt x="36" y="268"/>
                        <a:pt x="1" y="399"/>
                        <a:pt x="36" y="506"/>
                      </a:cubicBezTo>
                      <a:cubicBezTo>
                        <a:pt x="120" y="661"/>
                        <a:pt x="263" y="756"/>
                        <a:pt x="417" y="768"/>
                      </a:cubicBezTo>
                      <a:cubicBezTo>
                        <a:pt x="531" y="786"/>
                        <a:pt x="644" y="797"/>
                        <a:pt x="753" y="797"/>
                      </a:cubicBezTo>
                      <a:cubicBezTo>
                        <a:pt x="792" y="797"/>
                        <a:pt x="832" y="795"/>
                        <a:pt x="870" y="792"/>
                      </a:cubicBezTo>
                      <a:cubicBezTo>
                        <a:pt x="1084" y="780"/>
                        <a:pt x="1287" y="768"/>
                        <a:pt x="1489" y="756"/>
                      </a:cubicBezTo>
                      <a:cubicBezTo>
                        <a:pt x="1537" y="756"/>
                        <a:pt x="1596" y="744"/>
                        <a:pt x="1644" y="721"/>
                      </a:cubicBezTo>
                      <a:cubicBezTo>
                        <a:pt x="1763" y="673"/>
                        <a:pt x="1810" y="447"/>
                        <a:pt x="1799" y="352"/>
                      </a:cubicBezTo>
                      <a:cubicBezTo>
                        <a:pt x="1799" y="280"/>
                        <a:pt x="1775" y="221"/>
                        <a:pt x="1727" y="161"/>
                      </a:cubicBezTo>
                      <a:cubicBezTo>
                        <a:pt x="1602" y="27"/>
                        <a:pt x="1377" y="0"/>
                        <a:pt x="11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7" name="Google Shape;2465;p56">
                  <a:extLst>
                    <a:ext uri="{FF2B5EF4-FFF2-40B4-BE49-F238E27FC236}">
                      <a16:creationId xmlns:a16="http://schemas.microsoft.com/office/drawing/2014/main" id="{FF26EFE7-5859-4A4D-91AB-CC1AFA1F2116}"/>
                    </a:ext>
                  </a:extLst>
                </p:cNvPr>
                <p:cNvSpPr/>
                <p:nvPr/>
              </p:nvSpPr>
              <p:spPr>
                <a:xfrm>
                  <a:off x="4224925" y="3515975"/>
                  <a:ext cx="141725" cy="16775"/>
                </a:xfrm>
                <a:custGeom>
                  <a:avLst/>
                  <a:gdLst/>
                  <a:ahLst/>
                  <a:cxnLst/>
                  <a:rect l="l" t="t" r="r" b="b"/>
                  <a:pathLst>
                    <a:path w="5669" h="671" extrusionOk="0">
                      <a:moveTo>
                        <a:pt x="242" y="1"/>
                      </a:moveTo>
                      <a:cubicBezTo>
                        <a:pt x="81" y="1"/>
                        <a:pt x="0" y="252"/>
                        <a:pt x="179" y="336"/>
                      </a:cubicBezTo>
                      <a:cubicBezTo>
                        <a:pt x="215" y="348"/>
                        <a:pt x="953" y="670"/>
                        <a:pt x="2894" y="670"/>
                      </a:cubicBezTo>
                      <a:lnTo>
                        <a:pt x="2929" y="670"/>
                      </a:lnTo>
                      <a:cubicBezTo>
                        <a:pt x="2983" y="671"/>
                        <a:pt x="3036" y="671"/>
                        <a:pt x="3090" y="671"/>
                      </a:cubicBezTo>
                      <a:cubicBezTo>
                        <a:pt x="3892" y="671"/>
                        <a:pt x="4683" y="587"/>
                        <a:pt x="5453" y="420"/>
                      </a:cubicBezTo>
                      <a:cubicBezTo>
                        <a:pt x="5668" y="375"/>
                        <a:pt x="5615" y="72"/>
                        <a:pt x="5425" y="72"/>
                      </a:cubicBezTo>
                      <a:cubicBezTo>
                        <a:pt x="5415" y="72"/>
                        <a:pt x="5405" y="73"/>
                        <a:pt x="5394" y="74"/>
                      </a:cubicBezTo>
                      <a:cubicBezTo>
                        <a:pt x="4624" y="242"/>
                        <a:pt x="3833" y="326"/>
                        <a:pt x="3050" y="326"/>
                      </a:cubicBezTo>
                      <a:cubicBezTo>
                        <a:pt x="2998" y="326"/>
                        <a:pt x="2946" y="325"/>
                        <a:pt x="2894" y="324"/>
                      </a:cubicBezTo>
                      <a:cubicBezTo>
                        <a:pt x="1048" y="324"/>
                        <a:pt x="322" y="27"/>
                        <a:pt x="310" y="15"/>
                      </a:cubicBezTo>
                      <a:cubicBezTo>
                        <a:pt x="286" y="5"/>
                        <a:pt x="264"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8" name="Google Shape;2466;p56">
                  <a:extLst>
                    <a:ext uri="{FF2B5EF4-FFF2-40B4-BE49-F238E27FC236}">
                      <a16:creationId xmlns:a16="http://schemas.microsoft.com/office/drawing/2014/main" id="{8B11CF66-8B32-429F-997A-1FDCB9AB58C5}"/>
                    </a:ext>
                  </a:extLst>
                </p:cNvPr>
                <p:cNvSpPr/>
                <p:nvPr/>
              </p:nvSpPr>
              <p:spPr>
                <a:xfrm>
                  <a:off x="4138300" y="3679800"/>
                  <a:ext cx="19100" cy="90450"/>
                </a:xfrm>
                <a:custGeom>
                  <a:avLst/>
                  <a:gdLst/>
                  <a:ahLst/>
                  <a:cxnLst/>
                  <a:rect l="l" t="t" r="r" b="b"/>
                  <a:pathLst>
                    <a:path w="764" h="3618" extrusionOk="0">
                      <a:moveTo>
                        <a:pt x="582" y="0"/>
                      </a:moveTo>
                      <a:cubicBezTo>
                        <a:pt x="505" y="0"/>
                        <a:pt x="428" y="49"/>
                        <a:pt x="417" y="153"/>
                      </a:cubicBezTo>
                      <a:lnTo>
                        <a:pt x="13" y="3427"/>
                      </a:lnTo>
                      <a:cubicBezTo>
                        <a:pt x="1" y="3511"/>
                        <a:pt x="72" y="3606"/>
                        <a:pt x="167" y="3618"/>
                      </a:cubicBezTo>
                      <a:lnTo>
                        <a:pt x="191" y="3618"/>
                      </a:lnTo>
                      <a:cubicBezTo>
                        <a:pt x="274" y="3618"/>
                        <a:pt x="346" y="3547"/>
                        <a:pt x="358" y="3463"/>
                      </a:cubicBezTo>
                      <a:lnTo>
                        <a:pt x="751" y="189"/>
                      </a:lnTo>
                      <a:cubicBezTo>
                        <a:pt x="764" y="67"/>
                        <a:pt x="673" y="0"/>
                        <a:pt x="5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9" name="Google Shape;2467;p56">
                  <a:extLst>
                    <a:ext uri="{FF2B5EF4-FFF2-40B4-BE49-F238E27FC236}">
                      <a16:creationId xmlns:a16="http://schemas.microsoft.com/office/drawing/2014/main" id="{5127990B-EDC3-4BFA-AEBB-CD37FF0E1D1D}"/>
                    </a:ext>
                  </a:extLst>
                </p:cNvPr>
                <p:cNvSpPr/>
                <p:nvPr/>
              </p:nvSpPr>
              <p:spPr>
                <a:xfrm>
                  <a:off x="4438900" y="3679800"/>
                  <a:ext cx="19100" cy="90450"/>
                </a:xfrm>
                <a:custGeom>
                  <a:avLst/>
                  <a:gdLst/>
                  <a:ahLst/>
                  <a:cxnLst/>
                  <a:rect l="l" t="t" r="r" b="b"/>
                  <a:pathLst>
                    <a:path w="764" h="3618" extrusionOk="0">
                      <a:moveTo>
                        <a:pt x="184" y="0"/>
                      </a:moveTo>
                      <a:cubicBezTo>
                        <a:pt x="92" y="0"/>
                        <a:pt x="1" y="67"/>
                        <a:pt x="14" y="189"/>
                      </a:cubicBezTo>
                      <a:lnTo>
                        <a:pt x="407" y="3463"/>
                      </a:lnTo>
                      <a:cubicBezTo>
                        <a:pt x="419" y="3547"/>
                        <a:pt x="490" y="3618"/>
                        <a:pt x="585" y="3618"/>
                      </a:cubicBezTo>
                      <a:lnTo>
                        <a:pt x="597" y="3618"/>
                      </a:lnTo>
                      <a:cubicBezTo>
                        <a:pt x="692" y="3606"/>
                        <a:pt x="764" y="3511"/>
                        <a:pt x="752" y="3427"/>
                      </a:cubicBezTo>
                      <a:lnTo>
                        <a:pt x="359" y="153"/>
                      </a:lnTo>
                      <a:cubicBezTo>
                        <a:pt x="343" y="49"/>
                        <a:pt x="263"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0" name="Google Shape;2468;p56">
                  <a:extLst>
                    <a:ext uri="{FF2B5EF4-FFF2-40B4-BE49-F238E27FC236}">
                      <a16:creationId xmlns:a16="http://schemas.microsoft.com/office/drawing/2014/main" id="{A1A88E2E-FF83-4688-B95A-B0E8556175D4}"/>
                    </a:ext>
                  </a:extLst>
                </p:cNvPr>
                <p:cNvSpPr/>
                <p:nvPr/>
              </p:nvSpPr>
              <p:spPr>
                <a:xfrm>
                  <a:off x="42288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43" y="179"/>
                        <a:pt x="179" y="144"/>
                        <a:pt x="179" y="96"/>
                      </a:cubicBezTo>
                      <a:cubicBezTo>
                        <a:pt x="179" y="36"/>
                        <a:pt x="143" y="1"/>
                        <a:pt x="83"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1" name="Google Shape;2469;p56">
                  <a:extLst>
                    <a:ext uri="{FF2B5EF4-FFF2-40B4-BE49-F238E27FC236}">
                      <a16:creationId xmlns:a16="http://schemas.microsoft.com/office/drawing/2014/main" id="{E07FC218-6901-405E-91E0-BA5168E36DDE}"/>
                    </a:ext>
                  </a:extLst>
                </p:cNvPr>
                <p:cNvSpPr/>
                <p:nvPr/>
              </p:nvSpPr>
              <p:spPr>
                <a:xfrm>
                  <a:off x="4250775" y="3325550"/>
                  <a:ext cx="4825" cy="3575"/>
                </a:xfrm>
                <a:custGeom>
                  <a:avLst/>
                  <a:gdLst/>
                  <a:ahLst/>
                  <a:cxnLst/>
                  <a:rect l="l" t="t" r="r" b="b"/>
                  <a:pathLst>
                    <a:path w="193" h="143" extrusionOk="0">
                      <a:moveTo>
                        <a:pt x="109" y="0"/>
                      </a:moveTo>
                      <a:cubicBezTo>
                        <a:pt x="1" y="9"/>
                        <a:pt x="106" y="142"/>
                        <a:pt x="162" y="142"/>
                      </a:cubicBezTo>
                      <a:cubicBezTo>
                        <a:pt x="180" y="142"/>
                        <a:pt x="193" y="129"/>
                        <a:pt x="193" y="95"/>
                      </a:cubicBezTo>
                      <a:cubicBezTo>
                        <a:pt x="193" y="48"/>
                        <a:pt x="157" y="0"/>
                        <a:pt x="109"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2" name="Google Shape;2470;p56">
                  <a:extLst>
                    <a:ext uri="{FF2B5EF4-FFF2-40B4-BE49-F238E27FC236}">
                      <a16:creationId xmlns:a16="http://schemas.microsoft.com/office/drawing/2014/main" id="{7DA0AE7D-5016-43EF-A1AF-DD913C387EEA}"/>
                    </a:ext>
                  </a:extLst>
                </p:cNvPr>
                <p:cNvSpPr/>
                <p:nvPr/>
              </p:nvSpPr>
              <p:spPr>
                <a:xfrm>
                  <a:off x="4248700" y="3343100"/>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6"/>
                        <a:pt x="157" y="1"/>
                        <a:pt x="109"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3" name="Google Shape;2471;p56">
                  <a:extLst>
                    <a:ext uri="{FF2B5EF4-FFF2-40B4-BE49-F238E27FC236}">
                      <a16:creationId xmlns:a16="http://schemas.microsoft.com/office/drawing/2014/main" id="{1B3966AA-60D9-43BA-8D6D-0ABBCF0BBD4A}"/>
                    </a:ext>
                  </a:extLst>
                </p:cNvPr>
                <p:cNvSpPr/>
                <p:nvPr/>
              </p:nvSpPr>
              <p:spPr>
                <a:xfrm>
                  <a:off x="4236125" y="3332675"/>
                  <a:ext cx="4900" cy="3300"/>
                </a:xfrm>
                <a:custGeom>
                  <a:avLst/>
                  <a:gdLst/>
                  <a:ahLst/>
                  <a:cxnLst/>
                  <a:rect l="l" t="t" r="r" b="b"/>
                  <a:pathLst>
                    <a:path w="196" h="132" extrusionOk="0">
                      <a:moveTo>
                        <a:pt x="100" y="1"/>
                      </a:moveTo>
                      <a:cubicBezTo>
                        <a:pt x="0" y="1"/>
                        <a:pt x="107" y="131"/>
                        <a:pt x="164" y="131"/>
                      </a:cubicBezTo>
                      <a:cubicBezTo>
                        <a:pt x="182" y="131"/>
                        <a:pt x="195" y="118"/>
                        <a:pt x="195" y="84"/>
                      </a:cubicBezTo>
                      <a:cubicBezTo>
                        <a:pt x="195" y="37"/>
                        <a:pt x="160" y="1"/>
                        <a:pt x="100"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4" name="Google Shape;2472;p56">
                  <a:extLst>
                    <a:ext uri="{FF2B5EF4-FFF2-40B4-BE49-F238E27FC236}">
                      <a16:creationId xmlns:a16="http://schemas.microsoft.com/office/drawing/2014/main" id="{7CBD9072-34F7-4A1E-A901-88394B7C9B50}"/>
                    </a:ext>
                  </a:extLst>
                </p:cNvPr>
                <p:cNvSpPr/>
                <p:nvPr/>
              </p:nvSpPr>
              <p:spPr>
                <a:xfrm>
                  <a:off x="4227300" y="3342800"/>
                  <a:ext cx="4500" cy="4500"/>
                </a:xfrm>
                <a:custGeom>
                  <a:avLst/>
                  <a:gdLst/>
                  <a:ahLst/>
                  <a:cxnLst/>
                  <a:rect l="l" t="t" r="r" b="b"/>
                  <a:pathLst>
                    <a:path w="180" h="180" extrusionOk="0">
                      <a:moveTo>
                        <a:pt x="84" y="1"/>
                      </a:moveTo>
                      <a:cubicBezTo>
                        <a:pt x="36" y="1"/>
                        <a:pt x="1" y="36"/>
                        <a:pt x="1" y="84"/>
                      </a:cubicBezTo>
                      <a:cubicBezTo>
                        <a:pt x="1" y="132"/>
                        <a:pt x="36" y="179"/>
                        <a:pt x="84" y="179"/>
                      </a:cubicBezTo>
                      <a:cubicBezTo>
                        <a:pt x="132" y="179"/>
                        <a:pt x="179" y="132"/>
                        <a:pt x="179" y="84"/>
                      </a:cubicBezTo>
                      <a:cubicBezTo>
                        <a:pt x="179" y="36"/>
                        <a:pt x="132" y="1"/>
                        <a:pt x="84"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5" name="Google Shape;2473;p56">
                  <a:extLst>
                    <a:ext uri="{FF2B5EF4-FFF2-40B4-BE49-F238E27FC236}">
                      <a16:creationId xmlns:a16="http://schemas.microsoft.com/office/drawing/2014/main" id="{C823A64D-29A8-414D-98A1-D02EE36ACE12}"/>
                    </a:ext>
                  </a:extLst>
                </p:cNvPr>
                <p:cNvSpPr/>
                <p:nvPr/>
              </p:nvSpPr>
              <p:spPr>
                <a:xfrm>
                  <a:off x="43303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31" y="179"/>
                        <a:pt x="179" y="144"/>
                        <a:pt x="179" y="96"/>
                      </a:cubicBezTo>
                      <a:cubicBezTo>
                        <a:pt x="179" y="36"/>
                        <a:pt x="131" y="1"/>
                        <a:pt x="83"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6" name="Google Shape;2474;p56">
                  <a:extLst>
                    <a:ext uri="{FF2B5EF4-FFF2-40B4-BE49-F238E27FC236}">
                      <a16:creationId xmlns:a16="http://schemas.microsoft.com/office/drawing/2014/main" id="{A4367117-790F-4B0F-B2BE-A9891686CA41}"/>
                    </a:ext>
                  </a:extLst>
                </p:cNvPr>
                <p:cNvSpPr/>
                <p:nvPr/>
              </p:nvSpPr>
              <p:spPr>
                <a:xfrm>
                  <a:off x="4352250" y="3325550"/>
                  <a:ext cx="4850" cy="3525"/>
                </a:xfrm>
                <a:custGeom>
                  <a:avLst/>
                  <a:gdLst/>
                  <a:ahLst/>
                  <a:cxnLst/>
                  <a:rect l="l" t="t" r="r" b="b"/>
                  <a:pathLst>
                    <a:path w="194" h="141" extrusionOk="0">
                      <a:moveTo>
                        <a:pt x="110" y="0"/>
                      </a:moveTo>
                      <a:cubicBezTo>
                        <a:pt x="0" y="0"/>
                        <a:pt x="109" y="141"/>
                        <a:pt x="165" y="141"/>
                      </a:cubicBezTo>
                      <a:cubicBezTo>
                        <a:pt x="182" y="141"/>
                        <a:pt x="194" y="128"/>
                        <a:pt x="194" y="95"/>
                      </a:cubicBezTo>
                      <a:cubicBezTo>
                        <a:pt x="194" y="48"/>
                        <a:pt x="158" y="0"/>
                        <a:pt x="110"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7" name="Google Shape;2475;p56">
                  <a:extLst>
                    <a:ext uri="{FF2B5EF4-FFF2-40B4-BE49-F238E27FC236}">
                      <a16:creationId xmlns:a16="http://schemas.microsoft.com/office/drawing/2014/main" id="{B8C73CCA-182A-42B3-AAB4-7FFEC2FF25BB}"/>
                    </a:ext>
                  </a:extLst>
                </p:cNvPr>
                <p:cNvSpPr/>
                <p:nvPr/>
              </p:nvSpPr>
              <p:spPr>
                <a:xfrm>
                  <a:off x="4350525" y="3343100"/>
                  <a:ext cx="4500" cy="4500"/>
                </a:xfrm>
                <a:custGeom>
                  <a:avLst/>
                  <a:gdLst/>
                  <a:ahLst/>
                  <a:cxnLst/>
                  <a:rect l="l" t="t" r="r" b="b"/>
                  <a:pathLst>
                    <a:path w="180" h="180" extrusionOk="0">
                      <a:moveTo>
                        <a:pt x="96" y="1"/>
                      </a:moveTo>
                      <a:cubicBezTo>
                        <a:pt x="48" y="1"/>
                        <a:pt x="1" y="36"/>
                        <a:pt x="1" y="84"/>
                      </a:cubicBezTo>
                      <a:cubicBezTo>
                        <a:pt x="1" y="131"/>
                        <a:pt x="48" y="179"/>
                        <a:pt x="96" y="179"/>
                      </a:cubicBezTo>
                      <a:cubicBezTo>
                        <a:pt x="144" y="179"/>
                        <a:pt x="179" y="131"/>
                        <a:pt x="179" y="84"/>
                      </a:cubicBezTo>
                      <a:cubicBezTo>
                        <a:pt x="179" y="36"/>
                        <a:pt x="144"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8" name="Google Shape;2476;p56">
                  <a:extLst>
                    <a:ext uri="{FF2B5EF4-FFF2-40B4-BE49-F238E27FC236}">
                      <a16:creationId xmlns:a16="http://schemas.microsoft.com/office/drawing/2014/main" id="{E55C33D3-E145-41C9-BD2E-B2B3CFC5AD3D}"/>
                    </a:ext>
                  </a:extLst>
                </p:cNvPr>
                <p:cNvSpPr/>
                <p:nvPr/>
              </p:nvSpPr>
              <p:spPr>
                <a:xfrm>
                  <a:off x="4337400" y="3332675"/>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7"/>
                        <a:pt x="157" y="1"/>
                        <a:pt x="109"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9" name="Google Shape;2477;p56">
                  <a:extLst>
                    <a:ext uri="{FF2B5EF4-FFF2-40B4-BE49-F238E27FC236}">
                      <a16:creationId xmlns:a16="http://schemas.microsoft.com/office/drawing/2014/main" id="{664DD369-5AFE-4969-B1C8-DA9BDF19845E}"/>
                    </a:ext>
                  </a:extLst>
                </p:cNvPr>
                <p:cNvSpPr/>
                <p:nvPr/>
              </p:nvSpPr>
              <p:spPr>
                <a:xfrm>
                  <a:off x="4328500" y="3342800"/>
                  <a:ext cx="4800" cy="4500"/>
                </a:xfrm>
                <a:custGeom>
                  <a:avLst/>
                  <a:gdLst/>
                  <a:ahLst/>
                  <a:cxnLst/>
                  <a:rect l="l" t="t" r="r" b="b"/>
                  <a:pathLst>
                    <a:path w="192" h="180" extrusionOk="0">
                      <a:moveTo>
                        <a:pt x="96" y="1"/>
                      </a:moveTo>
                      <a:cubicBezTo>
                        <a:pt x="48" y="1"/>
                        <a:pt x="1" y="36"/>
                        <a:pt x="1" y="84"/>
                      </a:cubicBezTo>
                      <a:cubicBezTo>
                        <a:pt x="1" y="132"/>
                        <a:pt x="48" y="179"/>
                        <a:pt x="96" y="179"/>
                      </a:cubicBezTo>
                      <a:cubicBezTo>
                        <a:pt x="144" y="179"/>
                        <a:pt x="191" y="132"/>
                        <a:pt x="191" y="84"/>
                      </a:cubicBezTo>
                      <a:cubicBezTo>
                        <a:pt x="191" y="36"/>
                        <a:pt x="144"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70" name="Google Shape;2478;p56">
                <a:extLst>
                  <a:ext uri="{FF2B5EF4-FFF2-40B4-BE49-F238E27FC236}">
                    <a16:creationId xmlns:a16="http://schemas.microsoft.com/office/drawing/2014/main" id="{350E3100-F54A-487E-B3E0-68EEF454680A}"/>
                  </a:ext>
                </a:extLst>
              </p:cNvPr>
              <p:cNvGrpSpPr/>
              <p:nvPr/>
            </p:nvGrpSpPr>
            <p:grpSpPr>
              <a:xfrm>
                <a:off x="4302408" y="2553963"/>
                <a:ext cx="610132" cy="907316"/>
                <a:chOff x="4020725" y="3932025"/>
                <a:chExt cx="521525" cy="775550"/>
              </a:xfrm>
            </p:grpSpPr>
            <p:sp>
              <p:nvSpPr>
                <p:cNvPr id="71" name="Google Shape;2479;p56">
                  <a:extLst>
                    <a:ext uri="{FF2B5EF4-FFF2-40B4-BE49-F238E27FC236}">
                      <a16:creationId xmlns:a16="http://schemas.microsoft.com/office/drawing/2014/main" id="{CBA961A2-B898-4468-A61E-552E57FDDE2C}"/>
                    </a:ext>
                  </a:extLst>
                </p:cNvPr>
                <p:cNvSpPr/>
                <p:nvPr/>
              </p:nvSpPr>
              <p:spPr>
                <a:xfrm>
                  <a:off x="4050500" y="4403925"/>
                  <a:ext cx="485200" cy="303650"/>
                </a:xfrm>
                <a:custGeom>
                  <a:avLst/>
                  <a:gdLst/>
                  <a:ahLst/>
                  <a:cxnLst/>
                  <a:rect l="l" t="t" r="r" b="b"/>
                  <a:pathLst>
                    <a:path w="19408" h="12146" extrusionOk="0">
                      <a:moveTo>
                        <a:pt x="9741" y="1"/>
                      </a:moveTo>
                      <a:cubicBezTo>
                        <a:pt x="9693" y="1"/>
                        <a:pt x="9645" y="1"/>
                        <a:pt x="9597" y="1"/>
                      </a:cubicBezTo>
                      <a:cubicBezTo>
                        <a:pt x="7406" y="25"/>
                        <a:pt x="5441" y="204"/>
                        <a:pt x="4036" y="1013"/>
                      </a:cubicBezTo>
                      <a:cubicBezTo>
                        <a:pt x="703" y="2954"/>
                        <a:pt x="0" y="12146"/>
                        <a:pt x="0" y="12146"/>
                      </a:cubicBezTo>
                      <a:lnTo>
                        <a:pt x="19407" y="12074"/>
                      </a:lnTo>
                      <a:cubicBezTo>
                        <a:pt x="19407" y="12074"/>
                        <a:pt x="18133" y="2347"/>
                        <a:pt x="15074" y="823"/>
                      </a:cubicBezTo>
                      <a:cubicBezTo>
                        <a:pt x="13944" y="264"/>
                        <a:pt x="11902" y="1"/>
                        <a:pt x="974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2" name="Google Shape;2480;p56">
                  <a:extLst>
                    <a:ext uri="{FF2B5EF4-FFF2-40B4-BE49-F238E27FC236}">
                      <a16:creationId xmlns:a16="http://schemas.microsoft.com/office/drawing/2014/main" id="{B1B0B350-835F-4B3F-8D81-6130F93F6B88}"/>
                    </a:ext>
                  </a:extLst>
                </p:cNvPr>
                <p:cNvSpPr/>
                <p:nvPr/>
              </p:nvSpPr>
              <p:spPr>
                <a:xfrm>
                  <a:off x="4133250" y="4615750"/>
                  <a:ext cx="18800" cy="90350"/>
                </a:xfrm>
                <a:custGeom>
                  <a:avLst/>
                  <a:gdLst/>
                  <a:ahLst/>
                  <a:cxnLst/>
                  <a:rect l="l" t="t" r="r" b="b"/>
                  <a:pathLst>
                    <a:path w="752" h="3614" extrusionOk="0">
                      <a:moveTo>
                        <a:pt x="563" y="1"/>
                      </a:moveTo>
                      <a:cubicBezTo>
                        <a:pt x="488" y="1"/>
                        <a:pt x="416" y="47"/>
                        <a:pt x="405" y="148"/>
                      </a:cubicBezTo>
                      <a:lnTo>
                        <a:pt x="12" y="3423"/>
                      </a:lnTo>
                      <a:cubicBezTo>
                        <a:pt x="0" y="3518"/>
                        <a:pt x="60" y="3601"/>
                        <a:pt x="155" y="3613"/>
                      </a:cubicBezTo>
                      <a:lnTo>
                        <a:pt x="179" y="3613"/>
                      </a:lnTo>
                      <a:cubicBezTo>
                        <a:pt x="262" y="3613"/>
                        <a:pt x="334" y="3554"/>
                        <a:pt x="345" y="3470"/>
                      </a:cubicBezTo>
                      <a:lnTo>
                        <a:pt x="738" y="196"/>
                      </a:lnTo>
                      <a:cubicBezTo>
                        <a:pt x="752" y="71"/>
                        <a:pt x="656" y="1"/>
                        <a:pt x="5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3" name="Google Shape;2481;p56">
                  <a:extLst>
                    <a:ext uri="{FF2B5EF4-FFF2-40B4-BE49-F238E27FC236}">
                      <a16:creationId xmlns:a16="http://schemas.microsoft.com/office/drawing/2014/main" id="{9B984F6F-D0C2-43A4-AB82-CC3AE1CCCFA3}"/>
                    </a:ext>
                  </a:extLst>
                </p:cNvPr>
                <p:cNvSpPr/>
                <p:nvPr/>
              </p:nvSpPr>
              <p:spPr>
                <a:xfrm>
                  <a:off x="4433550" y="4615750"/>
                  <a:ext cx="19100" cy="90350"/>
                </a:xfrm>
                <a:custGeom>
                  <a:avLst/>
                  <a:gdLst/>
                  <a:ahLst/>
                  <a:cxnLst/>
                  <a:rect l="l" t="t" r="r" b="b"/>
                  <a:pathLst>
                    <a:path w="764" h="3614" extrusionOk="0">
                      <a:moveTo>
                        <a:pt x="190" y="1"/>
                      </a:moveTo>
                      <a:cubicBezTo>
                        <a:pt x="96" y="1"/>
                        <a:pt x="0" y="71"/>
                        <a:pt x="14" y="196"/>
                      </a:cubicBezTo>
                      <a:lnTo>
                        <a:pt x="406" y="3470"/>
                      </a:lnTo>
                      <a:cubicBezTo>
                        <a:pt x="418" y="3554"/>
                        <a:pt x="490" y="3613"/>
                        <a:pt x="585" y="3613"/>
                      </a:cubicBezTo>
                      <a:lnTo>
                        <a:pt x="609" y="3613"/>
                      </a:lnTo>
                      <a:cubicBezTo>
                        <a:pt x="692" y="3601"/>
                        <a:pt x="764" y="3518"/>
                        <a:pt x="752" y="3423"/>
                      </a:cubicBezTo>
                      <a:lnTo>
                        <a:pt x="359" y="148"/>
                      </a:lnTo>
                      <a:cubicBezTo>
                        <a:pt x="343" y="47"/>
                        <a:pt x="267" y="1"/>
                        <a:pt x="1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4" name="Google Shape;2482;p56">
                  <a:extLst>
                    <a:ext uri="{FF2B5EF4-FFF2-40B4-BE49-F238E27FC236}">
                      <a16:creationId xmlns:a16="http://schemas.microsoft.com/office/drawing/2014/main" id="{A2FAA61B-CEEE-4C0D-9375-DC4878FFF552}"/>
                    </a:ext>
                  </a:extLst>
                </p:cNvPr>
                <p:cNvSpPr/>
                <p:nvPr/>
              </p:nvSpPr>
              <p:spPr>
                <a:xfrm>
                  <a:off x="4061675" y="4002050"/>
                  <a:ext cx="420750" cy="382625"/>
                </a:xfrm>
                <a:custGeom>
                  <a:avLst/>
                  <a:gdLst/>
                  <a:ahLst/>
                  <a:cxnLst/>
                  <a:rect l="l" t="t" r="r" b="b"/>
                  <a:pathLst>
                    <a:path w="16830" h="15305" extrusionOk="0">
                      <a:moveTo>
                        <a:pt x="12765" y="0"/>
                      </a:moveTo>
                      <a:cubicBezTo>
                        <a:pt x="12719" y="0"/>
                        <a:pt x="12673" y="1"/>
                        <a:pt x="12626" y="3"/>
                      </a:cubicBezTo>
                      <a:lnTo>
                        <a:pt x="4590" y="312"/>
                      </a:lnTo>
                      <a:cubicBezTo>
                        <a:pt x="2756" y="384"/>
                        <a:pt x="1280" y="1836"/>
                        <a:pt x="1161" y="3658"/>
                      </a:cubicBezTo>
                      <a:lnTo>
                        <a:pt x="1149" y="3801"/>
                      </a:lnTo>
                      <a:cubicBezTo>
                        <a:pt x="1149" y="3884"/>
                        <a:pt x="1137" y="3956"/>
                        <a:pt x="1137" y="4027"/>
                      </a:cubicBezTo>
                      <a:cubicBezTo>
                        <a:pt x="995" y="5172"/>
                        <a:pt x="0" y="15305"/>
                        <a:pt x="9376" y="15305"/>
                      </a:cubicBezTo>
                      <a:cubicBezTo>
                        <a:pt x="9462" y="15305"/>
                        <a:pt x="9550" y="15304"/>
                        <a:pt x="9638" y="15302"/>
                      </a:cubicBezTo>
                      <a:cubicBezTo>
                        <a:pt x="16651" y="15171"/>
                        <a:pt x="16829" y="7635"/>
                        <a:pt x="16305" y="3158"/>
                      </a:cubicBezTo>
                      <a:cubicBezTo>
                        <a:pt x="16096" y="1347"/>
                        <a:pt x="14563" y="0"/>
                        <a:pt x="12765"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5" name="Google Shape;2483;p56">
                  <a:extLst>
                    <a:ext uri="{FF2B5EF4-FFF2-40B4-BE49-F238E27FC236}">
                      <a16:creationId xmlns:a16="http://schemas.microsoft.com/office/drawing/2014/main" id="{51F6CBF0-5299-43B8-B23F-2509B6CF4532}"/>
                    </a:ext>
                  </a:extLst>
                </p:cNvPr>
                <p:cNvSpPr/>
                <p:nvPr/>
              </p:nvSpPr>
              <p:spPr>
                <a:xfrm>
                  <a:off x="4309825" y="4172275"/>
                  <a:ext cx="39550" cy="33300"/>
                </a:xfrm>
                <a:custGeom>
                  <a:avLst/>
                  <a:gdLst/>
                  <a:ahLst/>
                  <a:cxnLst/>
                  <a:rect l="l" t="t" r="r" b="b"/>
                  <a:pathLst>
                    <a:path w="1582" h="1332" extrusionOk="0">
                      <a:moveTo>
                        <a:pt x="879" y="1"/>
                      </a:moveTo>
                      <a:cubicBezTo>
                        <a:pt x="336" y="1"/>
                        <a:pt x="1" y="642"/>
                        <a:pt x="355" y="1076"/>
                      </a:cubicBezTo>
                      <a:cubicBezTo>
                        <a:pt x="494" y="1251"/>
                        <a:pt x="686" y="1331"/>
                        <a:pt x="875" y="1331"/>
                      </a:cubicBezTo>
                      <a:cubicBezTo>
                        <a:pt x="1186" y="1331"/>
                        <a:pt x="1489" y="1113"/>
                        <a:pt x="1534" y="742"/>
                      </a:cubicBezTo>
                      <a:cubicBezTo>
                        <a:pt x="1581" y="385"/>
                        <a:pt x="1319" y="52"/>
                        <a:pt x="950" y="4"/>
                      </a:cubicBezTo>
                      <a:cubicBezTo>
                        <a:pt x="926" y="2"/>
                        <a:pt x="902" y="1"/>
                        <a:pt x="8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6" name="Google Shape;2484;p56">
                  <a:extLst>
                    <a:ext uri="{FF2B5EF4-FFF2-40B4-BE49-F238E27FC236}">
                      <a16:creationId xmlns:a16="http://schemas.microsoft.com/office/drawing/2014/main" id="{65A03B2C-C01C-43B7-A2C6-88A316605CD2}"/>
                    </a:ext>
                  </a:extLst>
                </p:cNvPr>
                <p:cNvSpPr/>
                <p:nvPr/>
              </p:nvSpPr>
              <p:spPr>
                <a:xfrm>
                  <a:off x="4227300" y="4174325"/>
                  <a:ext cx="39450" cy="33100"/>
                </a:xfrm>
                <a:custGeom>
                  <a:avLst/>
                  <a:gdLst/>
                  <a:ahLst/>
                  <a:cxnLst/>
                  <a:rect l="l" t="t" r="r" b="b"/>
                  <a:pathLst>
                    <a:path w="1578" h="1324" extrusionOk="0">
                      <a:moveTo>
                        <a:pt x="735" y="0"/>
                      </a:moveTo>
                      <a:cubicBezTo>
                        <a:pt x="449" y="0"/>
                        <a:pt x="166" y="179"/>
                        <a:pt x="84" y="506"/>
                      </a:cubicBezTo>
                      <a:cubicBezTo>
                        <a:pt x="1" y="863"/>
                        <a:pt x="227" y="1220"/>
                        <a:pt x="584" y="1303"/>
                      </a:cubicBezTo>
                      <a:cubicBezTo>
                        <a:pt x="640" y="1317"/>
                        <a:pt x="695" y="1324"/>
                        <a:pt x="748" y="1324"/>
                      </a:cubicBezTo>
                      <a:cubicBezTo>
                        <a:pt x="1237" y="1324"/>
                        <a:pt x="1578" y="766"/>
                        <a:pt x="1298" y="315"/>
                      </a:cubicBezTo>
                      <a:cubicBezTo>
                        <a:pt x="1166" y="101"/>
                        <a:pt x="950" y="0"/>
                        <a:pt x="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7" name="Google Shape;2485;p56">
                  <a:extLst>
                    <a:ext uri="{FF2B5EF4-FFF2-40B4-BE49-F238E27FC236}">
                      <a16:creationId xmlns:a16="http://schemas.microsoft.com/office/drawing/2014/main" id="{0CA4BBC8-F737-4334-B00A-5AC71A40FBD7}"/>
                    </a:ext>
                  </a:extLst>
                </p:cNvPr>
                <p:cNvSpPr/>
                <p:nvPr/>
              </p:nvSpPr>
              <p:spPr>
                <a:xfrm>
                  <a:off x="4257875" y="4245800"/>
                  <a:ext cx="62050" cy="16775"/>
                </a:xfrm>
                <a:custGeom>
                  <a:avLst/>
                  <a:gdLst/>
                  <a:ahLst/>
                  <a:cxnLst/>
                  <a:rect l="l" t="t" r="r" b="b"/>
                  <a:pathLst>
                    <a:path w="2482" h="671" extrusionOk="0">
                      <a:moveTo>
                        <a:pt x="2242" y="1"/>
                      </a:moveTo>
                      <a:cubicBezTo>
                        <a:pt x="2208" y="1"/>
                        <a:pt x="2172" y="12"/>
                        <a:pt x="2135" y="40"/>
                      </a:cubicBezTo>
                      <a:cubicBezTo>
                        <a:pt x="1843" y="234"/>
                        <a:pt x="1506" y="334"/>
                        <a:pt x="1166" y="334"/>
                      </a:cubicBezTo>
                      <a:cubicBezTo>
                        <a:pt x="883" y="334"/>
                        <a:pt x="598" y="264"/>
                        <a:pt x="337" y="123"/>
                      </a:cubicBezTo>
                      <a:cubicBezTo>
                        <a:pt x="307" y="104"/>
                        <a:pt x="276" y="96"/>
                        <a:pt x="247" y="96"/>
                      </a:cubicBezTo>
                      <a:cubicBezTo>
                        <a:pt x="99" y="96"/>
                        <a:pt x="1" y="321"/>
                        <a:pt x="171" y="421"/>
                      </a:cubicBezTo>
                      <a:cubicBezTo>
                        <a:pt x="468" y="587"/>
                        <a:pt x="814" y="671"/>
                        <a:pt x="1159" y="671"/>
                      </a:cubicBezTo>
                      <a:lnTo>
                        <a:pt x="1314" y="671"/>
                      </a:lnTo>
                      <a:cubicBezTo>
                        <a:pt x="1683" y="647"/>
                        <a:pt x="2028" y="528"/>
                        <a:pt x="2338" y="314"/>
                      </a:cubicBezTo>
                      <a:cubicBezTo>
                        <a:pt x="2482" y="208"/>
                        <a:pt x="2385" y="1"/>
                        <a:pt x="2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8" name="Google Shape;2486;p56">
                  <a:extLst>
                    <a:ext uri="{FF2B5EF4-FFF2-40B4-BE49-F238E27FC236}">
                      <a16:creationId xmlns:a16="http://schemas.microsoft.com/office/drawing/2014/main" id="{DF2CA092-D6E1-4262-842F-55D9DEC722A2}"/>
                    </a:ext>
                  </a:extLst>
                </p:cNvPr>
                <p:cNvSpPr/>
                <p:nvPr/>
              </p:nvSpPr>
              <p:spPr>
                <a:xfrm>
                  <a:off x="4447575" y="4174900"/>
                  <a:ext cx="94675" cy="76975"/>
                </a:xfrm>
                <a:custGeom>
                  <a:avLst/>
                  <a:gdLst/>
                  <a:ahLst/>
                  <a:cxnLst/>
                  <a:rect l="l" t="t" r="r" b="b"/>
                  <a:pathLst>
                    <a:path w="3787" h="3079" extrusionOk="0">
                      <a:moveTo>
                        <a:pt x="2078" y="0"/>
                      </a:moveTo>
                      <a:cubicBezTo>
                        <a:pt x="1544" y="0"/>
                        <a:pt x="976" y="111"/>
                        <a:pt x="584" y="197"/>
                      </a:cubicBezTo>
                      <a:lnTo>
                        <a:pt x="0" y="3078"/>
                      </a:lnTo>
                      <a:cubicBezTo>
                        <a:pt x="476" y="3031"/>
                        <a:pt x="2084" y="2959"/>
                        <a:pt x="3048" y="2245"/>
                      </a:cubicBezTo>
                      <a:cubicBezTo>
                        <a:pt x="3644" y="1804"/>
                        <a:pt x="3786" y="959"/>
                        <a:pt x="3322" y="411"/>
                      </a:cubicBezTo>
                      <a:cubicBezTo>
                        <a:pt x="3056" y="99"/>
                        <a:pt x="2582" y="0"/>
                        <a:pt x="2078"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9" name="Google Shape;2487;p56">
                  <a:extLst>
                    <a:ext uri="{FF2B5EF4-FFF2-40B4-BE49-F238E27FC236}">
                      <a16:creationId xmlns:a16="http://schemas.microsoft.com/office/drawing/2014/main" id="{D8563509-5464-46BB-A92A-66E7E8B8153D}"/>
                    </a:ext>
                  </a:extLst>
                </p:cNvPr>
                <p:cNvSpPr/>
                <p:nvPr/>
              </p:nvSpPr>
              <p:spPr>
                <a:xfrm>
                  <a:off x="4483225" y="4190975"/>
                  <a:ext cx="38775" cy="14150"/>
                </a:xfrm>
                <a:custGeom>
                  <a:avLst/>
                  <a:gdLst/>
                  <a:ahLst/>
                  <a:cxnLst/>
                  <a:rect l="l" t="t" r="r" b="b"/>
                  <a:pathLst>
                    <a:path w="1551" h="566" extrusionOk="0">
                      <a:moveTo>
                        <a:pt x="562" y="1"/>
                      </a:moveTo>
                      <a:cubicBezTo>
                        <a:pt x="442" y="1"/>
                        <a:pt x="322" y="15"/>
                        <a:pt x="205" y="42"/>
                      </a:cubicBezTo>
                      <a:cubicBezTo>
                        <a:pt x="1" y="107"/>
                        <a:pt x="69" y="385"/>
                        <a:pt x="242" y="385"/>
                      </a:cubicBezTo>
                      <a:cubicBezTo>
                        <a:pt x="261" y="385"/>
                        <a:pt x="280" y="382"/>
                        <a:pt x="301" y="375"/>
                      </a:cubicBezTo>
                      <a:cubicBezTo>
                        <a:pt x="389" y="356"/>
                        <a:pt x="479" y="346"/>
                        <a:pt x="568" y="346"/>
                      </a:cubicBezTo>
                      <a:cubicBezTo>
                        <a:pt x="802" y="346"/>
                        <a:pt x="1031" y="413"/>
                        <a:pt x="1229" y="542"/>
                      </a:cubicBezTo>
                      <a:cubicBezTo>
                        <a:pt x="1253" y="554"/>
                        <a:pt x="1289" y="566"/>
                        <a:pt x="1313" y="566"/>
                      </a:cubicBezTo>
                      <a:cubicBezTo>
                        <a:pt x="1491" y="566"/>
                        <a:pt x="1551" y="340"/>
                        <a:pt x="1408" y="244"/>
                      </a:cubicBezTo>
                      <a:cubicBezTo>
                        <a:pt x="1154" y="84"/>
                        <a:pt x="858" y="1"/>
                        <a:pt x="5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0" name="Google Shape;2488;p56">
                  <a:extLst>
                    <a:ext uri="{FF2B5EF4-FFF2-40B4-BE49-F238E27FC236}">
                      <a16:creationId xmlns:a16="http://schemas.microsoft.com/office/drawing/2014/main" id="{5E475564-E352-4F35-AAE5-F3E1950E9C79}"/>
                    </a:ext>
                  </a:extLst>
                </p:cNvPr>
                <p:cNvSpPr/>
                <p:nvPr/>
              </p:nvSpPr>
              <p:spPr>
                <a:xfrm>
                  <a:off x="4488650" y="4195750"/>
                  <a:ext cx="22900" cy="25450"/>
                </a:xfrm>
                <a:custGeom>
                  <a:avLst/>
                  <a:gdLst/>
                  <a:ahLst/>
                  <a:cxnLst/>
                  <a:rect l="l" t="t" r="r" b="b"/>
                  <a:pathLst>
                    <a:path w="916" h="1018" extrusionOk="0">
                      <a:moveTo>
                        <a:pt x="681" y="0"/>
                      </a:moveTo>
                      <a:cubicBezTo>
                        <a:pt x="627" y="0"/>
                        <a:pt x="573" y="26"/>
                        <a:pt x="536" y="89"/>
                      </a:cubicBezTo>
                      <a:cubicBezTo>
                        <a:pt x="417" y="315"/>
                        <a:pt x="274" y="530"/>
                        <a:pt x="107" y="732"/>
                      </a:cubicBezTo>
                      <a:cubicBezTo>
                        <a:pt x="0" y="839"/>
                        <a:pt x="84" y="1018"/>
                        <a:pt x="226" y="1018"/>
                      </a:cubicBezTo>
                      <a:cubicBezTo>
                        <a:pt x="274" y="1018"/>
                        <a:pt x="322" y="994"/>
                        <a:pt x="357" y="970"/>
                      </a:cubicBezTo>
                      <a:cubicBezTo>
                        <a:pt x="548" y="744"/>
                        <a:pt x="703" y="518"/>
                        <a:pt x="834" y="268"/>
                      </a:cubicBezTo>
                      <a:cubicBezTo>
                        <a:pt x="916" y="128"/>
                        <a:pt x="800" y="0"/>
                        <a:pt x="6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1" name="Google Shape;2489;p56">
                  <a:extLst>
                    <a:ext uri="{FF2B5EF4-FFF2-40B4-BE49-F238E27FC236}">
                      <a16:creationId xmlns:a16="http://schemas.microsoft.com/office/drawing/2014/main" id="{9A16AC56-FD2E-40D4-B04A-B7A8D0D2AD00}"/>
                    </a:ext>
                  </a:extLst>
                </p:cNvPr>
                <p:cNvSpPr/>
                <p:nvPr/>
              </p:nvSpPr>
              <p:spPr>
                <a:xfrm>
                  <a:off x="4020725" y="4177050"/>
                  <a:ext cx="95275" cy="76600"/>
                </a:xfrm>
                <a:custGeom>
                  <a:avLst/>
                  <a:gdLst/>
                  <a:ahLst/>
                  <a:cxnLst/>
                  <a:rect l="l" t="t" r="r" b="b"/>
                  <a:pathLst>
                    <a:path w="3811" h="3064" extrusionOk="0">
                      <a:moveTo>
                        <a:pt x="1743" y="1"/>
                      </a:moveTo>
                      <a:cubicBezTo>
                        <a:pt x="1224" y="1"/>
                        <a:pt x="733" y="99"/>
                        <a:pt x="465" y="420"/>
                      </a:cubicBezTo>
                      <a:cubicBezTo>
                        <a:pt x="1" y="968"/>
                        <a:pt x="155" y="1814"/>
                        <a:pt x="751" y="2254"/>
                      </a:cubicBezTo>
                      <a:cubicBezTo>
                        <a:pt x="1715" y="2956"/>
                        <a:pt x="3322" y="3016"/>
                        <a:pt x="3811" y="3064"/>
                      </a:cubicBezTo>
                      <a:lnTo>
                        <a:pt x="3192" y="170"/>
                      </a:lnTo>
                      <a:cubicBezTo>
                        <a:pt x="2811" y="99"/>
                        <a:pt x="2263" y="1"/>
                        <a:pt x="1743" y="1"/>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2" name="Google Shape;2490;p56">
                  <a:extLst>
                    <a:ext uri="{FF2B5EF4-FFF2-40B4-BE49-F238E27FC236}">
                      <a16:creationId xmlns:a16="http://schemas.microsoft.com/office/drawing/2014/main" id="{E00E96CF-A387-46DD-B262-97C0324C7E8E}"/>
                    </a:ext>
                  </a:extLst>
                </p:cNvPr>
                <p:cNvSpPr/>
                <p:nvPr/>
              </p:nvSpPr>
              <p:spPr>
                <a:xfrm>
                  <a:off x="4040975" y="4193075"/>
                  <a:ext cx="38475" cy="14450"/>
                </a:xfrm>
                <a:custGeom>
                  <a:avLst/>
                  <a:gdLst/>
                  <a:ahLst/>
                  <a:cxnLst/>
                  <a:rect l="l" t="t" r="r" b="b"/>
                  <a:pathLst>
                    <a:path w="1539" h="578" extrusionOk="0">
                      <a:moveTo>
                        <a:pt x="988"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9" y="363"/>
                      </a:cubicBezTo>
                      <a:cubicBezTo>
                        <a:pt x="1261" y="370"/>
                        <a:pt x="1282" y="373"/>
                        <a:pt x="1302" y="373"/>
                      </a:cubicBezTo>
                      <a:cubicBezTo>
                        <a:pt x="1481" y="373"/>
                        <a:pt x="1539" y="106"/>
                        <a:pt x="1346" y="41"/>
                      </a:cubicBezTo>
                      <a:cubicBezTo>
                        <a:pt x="1227" y="14"/>
                        <a:pt x="1107" y="1"/>
                        <a:pt x="9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3" name="Google Shape;2491;p56">
                  <a:extLst>
                    <a:ext uri="{FF2B5EF4-FFF2-40B4-BE49-F238E27FC236}">
                      <a16:creationId xmlns:a16="http://schemas.microsoft.com/office/drawing/2014/main" id="{A97ED941-BC5B-40E9-BC95-3974F77645EC}"/>
                    </a:ext>
                  </a:extLst>
                </p:cNvPr>
                <p:cNvSpPr/>
                <p:nvPr/>
              </p:nvSpPr>
              <p:spPr>
                <a:xfrm>
                  <a:off x="4051350" y="4198050"/>
                  <a:ext cx="22975" cy="25250"/>
                </a:xfrm>
                <a:custGeom>
                  <a:avLst/>
                  <a:gdLst/>
                  <a:ahLst/>
                  <a:cxnLst/>
                  <a:rect l="l" t="t" r="r" b="b"/>
                  <a:pathLst>
                    <a:path w="919" h="1010" extrusionOk="0">
                      <a:moveTo>
                        <a:pt x="229" y="1"/>
                      </a:moveTo>
                      <a:cubicBezTo>
                        <a:pt x="115" y="1"/>
                        <a:pt x="1" y="122"/>
                        <a:pt x="73" y="259"/>
                      </a:cubicBezTo>
                      <a:cubicBezTo>
                        <a:pt x="216" y="509"/>
                        <a:pt x="383" y="747"/>
                        <a:pt x="573" y="950"/>
                      </a:cubicBezTo>
                      <a:cubicBezTo>
                        <a:pt x="597" y="985"/>
                        <a:pt x="645" y="1009"/>
                        <a:pt x="693" y="1009"/>
                      </a:cubicBezTo>
                      <a:cubicBezTo>
                        <a:pt x="847" y="1009"/>
                        <a:pt x="919" y="819"/>
                        <a:pt x="812" y="712"/>
                      </a:cubicBezTo>
                      <a:cubicBezTo>
                        <a:pt x="645" y="521"/>
                        <a:pt x="502" y="307"/>
                        <a:pt x="371" y="92"/>
                      </a:cubicBezTo>
                      <a:cubicBezTo>
                        <a:pt x="337" y="28"/>
                        <a:pt x="283" y="1"/>
                        <a:pt x="2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4" name="Google Shape;2492;p56">
                  <a:extLst>
                    <a:ext uri="{FF2B5EF4-FFF2-40B4-BE49-F238E27FC236}">
                      <a16:creationId xmlns:a16="http://schemas.microsoft.com/office/drawing/2014/main" id="{9508157F-8256-4341-BAE7-2FDBE554AA0D}"/>
                    </a:ext>
                  </a:extLst>
                </p:cNvPr>
                <p:cNvSpPr/>
                <p:nvPr/>
              </p:nvSpPr>
              <p:spPr>
                <a:xfrm>
                  <a:off x="4232350"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5" name="Google Shape;2493;p56">
                  <a:extLst>
                    <a:ext uri="{FF2B5EF4-FFF2-40B4-BE49-F238E27FC236}">
                      <a16:creationId xmlns:a16="http://schemas.microsoft.com/office/drawing/2014/main" id="{1173C32A-66BE-4C61-8580-B62EE4717D06}"/>
                    </a:ext>
                  </a:extLst>
                </p:cNvPr>
                <p:cNvSpPr/>
                <p:nvPr/>
              </p:nvSpPr>
              <p:spPr>
                <a:xfrm>
                  <a:off x="4314225" y="4133400"/>
                  <a:ext cx="49425" cy="21600"/>
                </a:xfrm>
                <a:custGeom>
                  <a:avLst/>
                  <a:gdLst/>
                  <a:ahLst/>
                  <a:cxnLst/>
                  <a:rect l="l" t="t" r="r" b="b"/>
                  <a:pathLst>
                    <a:path w="1977" h="864" extrusionOk="0">
                      <a:moveTo>
                        <a:pt x="688" y="1"/>
                      </a:moveTo>
                      <a:cubicBezTo>
                        <a:pt x="463" y="1"/>
                        <a:pt x="224" y="37"/>
                        <a:pt x="84" y="178"/>
                      </a:cubicBezTo>
                      <a:cubicBezTo>
                        <a:pt x="36" y="238"/>
                        <a:pt x="0" y="309"/>
                        <a:pt x="0" y="381"/>
                      </a:cubicBezTo>
                      <a:cubicBezTo>
                        <a:pt x="0" y="488"/>
                        <a:pt x="48" y="726"/>
                        <a:pt x="179" y="785"/>
                      </a:cubicBezTo>
                      <a:cubicBezTo>
                        <a:pt x="238" y="809"/>
                        <a:pt x="286" y="821"/>
                        <a:pt x="345" y="821"/>
                      </a:cubicBezTo>
                      <a:cubicBezTo>
                        <a:pt x="572" y="845"/>
                        <a:pt x="798" y="845"/>
                        <a:pt x="1024" y="857"/>
                      </a:cubicBezTo>
                      <a:cubicBezTo>
                        <a:pt x="1085" y="861"/>
                        <a:pt x="1146" y="864"/>
                        <a:pt x="1207" y="864"/>
                      </a:cubicBezTo>
                      <a:cubicBezTo>
                        <a:pt x="1313" y="864"/>
                        <a:pt x="1419" y="856"/>
                        <a:pt x="1524" y="833"/>
                      </a:cubicBezTo>
                      <a:cubicBezTo>
                        <a:pt x="1703" y="821"/>
                        <a:pt x="1858" y="714"/>
                        <a:pt x="1941" y="547"/>
                      </a:cubicBezTo>
                      <a:cubicBezTo>
                        <a:pt x="1977"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6" name="Google Shape;2494;p56">
                  <a:extLst>
                    <a:ext uri="{FF2B5EF4-FFF2-40B4-BE49-F238E27FC236}">
                      <a16:creationId xmlns:a16="http://schemas.microsoft.com/office/drawing/2014/main" id="{7ED77C29-05A1-4277-836E-04673E6C8A8D}"/>
                    </a:ext>
                  </a:extLst>
                </p:cNvPr>
                <p:cNvSpPr/>
                <p:nvPr/>
              </p:nvSpPr>
              <p:spPr>
                <a:xfrm>
                  <a:off x="4213025" y="4135200"/>
                  <a:ext cx="49425" cy="21825"/>
                </a:xfrm>
                <a:custGeom>
                  <a:avLst/>
                  <a:gdLst/>
                  <a:ahLst/>
                  <a:cxnLst/>
                  <a:rect l="l" t="t" r="r" b="b"/>
                  <a:pathLst>
                    <a:path w="1977" h="873" extrusionOk="0">
                      <a:moveTo>
                        <a:pt x="1289" y="0"/>
                      </a:moveTo>
                      <a:cubicBezTo>
                        <a:pt x="1209" y="0"/>
                        <a:pt x="1131" y="5"/>
                        <a:pt x="1060" y="11"/>
                      </a:cubicBezTo>
                      <a:cubicBezTo>
                        <a:pt x="798" y="35"/>
                        <a:pt x="333" y="47"/>
                        <a:pt x="143" y="213"/>
                      </a:cubicBezTo>
                      <a:cubicBezTo>
                        <a:pt x="36" y="297"/>
                        <a:pt x="0" y="440"/>
                        <a:pt x="36" y="559"/>
                      </a:cubicBezTo>
                      <a:cubicBezTo>
                        <a:pt x="119" y="725"/>
                        <a:pt x="286" y="832"/>
                        <a:pt x="464" y="844"/>
                      </a:cubicBezTo>
                      <a:cubicBezTo>
                        <a:pt x="578" y="862"/>
                        <a:pt x="697" y="873"/>
                        <a:pt x="819" y="873"/>
                      </a:cubicBezTo>
                      <a:cubicBezTo>
                        <a:pt x="863" y="873"/>
                        <a:pt x="908" y="871"/>
                        <a:pt x="953" y="868"/>
                      </a:cubicBezTo>
                      <a:cubicBezTo>
                        <a:pt x="1179" y="856"/>
                        <a:pt x="1405" y="844"/>
                        <a:pt x="1631" y="821"/>
                      </a:cubicBezTo>
                      <a:cubicBezTo>
                        <a:pt x="1691" y="821"/>
                        <a:pt x="1750" y="809"/>
                        <a:pt x="1798" y="785"/>
                      </a:cubicBezTo>
                      <a:cubicBezTo>
                        <a:pt x="1929" y="725"/>
                        <a:pt x="1977" y="487"/>
                        <a:pt x="1977" y="380"/>
                      </a:cubicBezTo>
                      <a:cubicBezTo>
                        <a:pt x="1965" y="309"/>
                        <a:pt x="1941" y="225"/>
                        <a:pt x="1881" y="178"/>
                      </a:cubicBezTo>
                      <a:cubicBezTo>
                        <a:pt x="1749" y="37"/>
                        <a:pt x="1513" y="0"/>
                        <a:pt x="12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7" name="Google Shape;2495;p56">
                  <a:extLst>
                    <a:ext uri="{FF2B5EF4-FFF2-40B4-BE49-F238E27FC236}">
                      <a16:creationId xmlns:a16="http://schemas.microsoft.com/office/drawing/2014/main" id="{1AAC1BBC-B3E9-4B40-BB93-F8C822ADA8AA}"/>
                    </a:ext>
                  </a:extLst>
                </p:cNvPr>
                <p:cNvSpPr/>
                <p:nvPr/>
              </p:nvSpPr>
              <p:spPr>
                <a:xfrm>
                  <a:off x="4082650" y="3932025"/>
                  <a:ext cx="417625" cy="268950"/>
                </a:xfrm>
                <a:custGeom>
                  <a:avLst/>
                  <a:gdLst/>
                  <a:ahLst/>
                  <a:cxnLst/>
                  <a:rect l="l" t="t" r="r" b="b"/>
                  <a:pathLst>
                    <a:path w="16705" h="10758" extrusionOk="0">
                      <a:moveTo>
                        <a:pt x="14238" y="1"/>
                      </a:moveTo>
                      <a:cubicBezTo>
                        <a:pt x="14159" y="1"/>
                        <a:pt x="14080" y="3"/>
                        <a:pt x="14002" y="6"/>
                      </a:cubicBezTo>
                      <a:cubicBezTo>
                        <a:pt x="11287" y="101"/>
                        <a:pt x="8787" y="1411"/>
                        <a:pt x="6406" y="2685"/>
                      </a:cubicBezTo>
                      <a:cubicBezTo>
                        <a:pt x="6144" y="2173"/>
                        <a:pt x="5858" y="1637"/>
                        <a:pt x="5334" y="1387"/>
                      </a:cubicBezTo>
                      <a:cubicBezTo>
                        <a:pt x="5148" y="1301"/>
                        <a:pt x="4954" y="1263"/>
                        <a:pt x="4758" y="1263"/>
                      </a:cubicBezTo>
                      <a:cubicBezTo>
                        <a:pt x="4139" y="1263"/>
                        <a:pt x="3498" y="1638"/>
                        <a:pt x="3001" y="2054"/>
                      </a:cubicBezTo>
                      <a:cubicBezTo>
                        <a:pt x="1512" y="3304"/>
                        <a:pt x="0" y="4911"/>
                        <a:pt x="0" y="6745"/>
                      </a:cubicBezTo>
                      <a:cubicBezTo>
                        <a:pt x="0" y="6757"/>
                        <a:pt x="12" y="6757"/>
                        <a:pt x="12" y="6769"/>
                      </a:cubicBezTo>
                      <a:cubicBezTo>
                        <a:pt x="0" y="6804"/>
                        <a:pt x="0" y="6828"/>
                        <a:pt x="0" y="6864"/>
                      </a:cubicBezTo>
                      <a:lnTo>
                        <a:pt x="226" y="9900"/>
                      </a:lnTo>
                      <a:lnTo>
                        <a:pt x="1167" y="10757"/>
                      </a:lnTo>
                      <a:lnTo>
                        <a:pt x="1274" y="7424"/>
                      </a:lnTo>
                      <a:cubicBezTo>
                        <a:pt x="2024" y="7340"/>
                        <a:pt x="2965" y="7043"/>
                        <a:pt x="3620" y="6888"/>
                      </a:cubicBezTo>
                      <a:cubicBezTo>
                        <a:pt x="5140" y="6543"/>
                        <a:pt x="6690" y="6373"/>
                        <a:pt x="8247" y="6373"/>
                      </a:cubicBezTo>
                      <a:cubicBezTo>
                        <a:pt x="8677" y="6373"/>
                        <a:pt x="9107" y="6386"/>
                        <a:pt x="9537" y="6411"/>
                      </a:cubicBezTo>
                      <a:cubicBezTo>
                        <a:pt x="10539" y="6469"/>
                        <a:pt x="11558" y="6601"/>
                        <a:pt x="12560" y="6601"/>
                      </a:cubicBezTo>
                      <a:cubicBezTo>
                        <a:pt x="13214" y="6601"/>
                        <a:pt x="13860" y="6545"/>
                        <a:pt x="14490" y="6376"/>
                      </a:cubicBezTo>
                      <a:lnTo>
                        <a:pt x="14966" y="10579"/>
                      </a:lnTo>
                      <a:lnTo>
                        <a:pt x="15669" y="9745"/>
                      </a:lnTo>
                      <a:lnTo>
                        <a:pt x="15728" y="5733"/>
                      </a:lnTo>
                      <a:cubicBezTo>
                        <a:pt x="15907" y="5542"/>
                        <a:pt x="16050" y="5304"/>
                        <a:pt x="16157" y="5054"/>
                      </a:cubicBezTo>
                      <a:cubicBezTo>
                        <a:pt x="16609" y="3995"/>
                        <a:pt x="16705" y="2804"/>
                        <a:pt x="16419" y="1685"/>
                      </a:cubicBezTo>
                      <a:cubicBezTo>
                        <a:pt x="16288" y="1185"/>
                        <a:pt x="16062" y="685"/>
                        <a:pt x="15645" y="375"/>
                      </a:cubicBezTo>
                      <a:cubicBezTo>
                        <a:pt x="15244" y="77"/>
                        <a:pt x="14737" y="1"/>
                        <a:pt x="14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8" name="Google Shape;2496;p56">
                  <a:extLst>
                    <a:ext uri="{FF2B5EF4-FFF2-40B4-BE49-F238E27FC236}">
                      <a16:creationId xmlns:a16="http://schemas.microsoft.com/office/drawing/2014/main" id="{B82C3761-4A57-4DFE-A45B-5C6130304D0C}"/>
                    </a:ext>
                  </a:extLst>
                </p:cNvPr>
                <p:cNvSpPr/>
                <p:nvPr/>
              </p:nvSpPr>
              <p:spPr>
                <a:xfrm>
                  <a:off x="4221075" y="4421750"/>
                  <a:ext cx="141900" cy="16475"/>
                </a:xfrm>
                <a:custGeom>
                  <a:avLst/>
                  <a:gdLst/>
                  <a:ahLst/>
                  <a:cxnLst/>
                  <a:rect l="l" t="t" r="r" b="b"/>
                  <a:pathLst>
                    <a:path w="5676" h="659" extrusionOk="0">
                      <a:moveTo>
                        <a:pt x="240" y="0"/>
                      </a:moveTo>
                      <a:cubicBezTo>
                        <a:pt x="80" y="0"/>
                        <a:pt x="0" y="240"/>
                        <a:pt x="178" y="324"/>
                      </a:cubicBezTo>
                      <a:cubicBezTo>
                        <a:pt x="202" y="336"/>
                        <a:pt x="952" y="658"/>
                        <a:pt x="2893" y="658"/>
                      </a:cubicBezTo>
                      <a:lnTo>
                        <a:pt x="2928" y="658"/>
                      </a:lnTo>
                      <a:cubicBezTo>
                        <a:pt x="2982" y="658"/>
                        <a:pt x="3036" y="659"/>
                        <a:pt x="3089" y="659"/>
                      </a:cubicBezTo>
                      <a:cubicBezTo>
                        <a:pt x="3891" y="659"/>
                        <a:pt x="4682" y="575"/>
                        <a:pt x="5453" y="407"/>
                      </a:cubicBezTo>
                      <a:cubicBezTo>
                        <a:pt x="5675" y="374"/>
                        <a:pt x="5627" y="70"/>
                        <a:pt x="5435" y="70"/>
                      </a:cubicBezTo>
                      <a:cubicBezTo>
                        <a:pt x="5422" y="70"/>
                        <a:pt x="5408" y="71"/>
                        <a:pt x="5393" y="74"/>
                      </a:cubicBezTo>
                      <a:cubicBezTo>
                        <a:pt x="4663" y="233"/>
                        <a:pt x="3915" y="316"/>
                        <a:pt x="3173" y="316"/>
                      </a:cubicBezTo>
                      <a:cubicBezTo>
                        <a:pt x="3079" y="316"/>
                        <a:pt x="2986" y="315"/>
                        <a:pt x="2893" y="312"/>
                      </a:cubicBezTo>
                      <a:cubicBezTo>
                        <a:pt x="1047" y="312"/>
                        <a:pt x="321" y="15"/>
                        <a:pt x="309" y="15"/>
                      </a:cubicBezTo>
                      <a:cubicBezTo>
                        <a:pt x="285" y="5"/>
                        <a:pt x="261" y="0"/>
                        <a:pt x="24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89" name="Google Shape;2497;p56">
                <a:extLst>
                  <a:ext uri="{FF2B5EF4-FFF2-40B4-BE49-F238E27FC236}">
                    <a16:creationId xmlns:a16="http://schemas.microsoft.com/office/drawing/2014/main" id="{33CD40AA-C331-4D93-A78A-5D975A2CB10F}"/>
                  </a:ext>
                </a:extLst>
              </p:cNvPr>
              <p:cNvGrpSpPr/>
              <p:nvPr/>
            </p:nvGrpSpPr>
            <p:grpSpPr>
              <a:xfrm>
                <a:off x="5103783" y="2551682"/>
                <a:ext cx="610132" cy="911001"/>
                <a:chOff x="4703850" y="3930075"/>
                <a:chExt cx="521525" cy="778700"/>
              </a:xfrm>
            </p:grpSpPr>
            <p:sp>
              <p:nvSpPr>
                <p:cNvPr id="90" name="Google Shape;2498;p56">
                  <a:extLst>
                    <a:ext uri="{FF2B5EF4-FFF2-40B4-BE49-F238E27FC236}">
                      <a16:creationId xmlns:a16="http://schemas.microsoft.com/office/drawing/2014/main" id="{C56966EA-49B8-412C-9D46-826C949963FE}"/>
                    </a:ext>
                  </a:extLst>
                </p:cNvPr>
                <p:cNvSpPr/>
                <p:nvPr/>
              </p:nvSpPr>
              <p:spPr>
                <a:xfrm>
                  <a:off x="4732725" y="4403925"/>
                  <a:ext cx="485200" cy="303650"/>
                </a:xfrm>
                <a:custGeom>
                  <a:avLst/>
                  <a:gdLst/>
                  <a:ahLst/>
                  <a:cxnLst/>
                  <a:rect l="l" t="t" r="r" b="b"/>
                  <a:pathLst>
                    <a:path w="19408" h="12146" extrusionOk="0">
                      <a:moveTo>
                        <a:pt x="9741" y="1"/>
                      </a:moveTo>
                      <a:cubicBezTo>
                        <a:pt x="9693" y="1"/>
                        <a:pt x="9645" y="1"/>
                        <a:pt x="9597" y="1"/>
                      </a:cubicBezTo>
                      <a:cubicBezTo>
                        <a:pt x="7406" y="25"/>
                        <a:pt x="5442" y="204"/>
                        <a:pt x="4025" y="1013"/>
                      </a:cubicBezTo>
                      <a:cubicBezTo>
                        <a:pt x="703" y="2954"/>
                        <a:pt x="0" y="12146"/>
                        <a:pt x="0" y="12146"/>
                      </a:cubicBezTo>
                      <a:lnTo>
                        <a:pt x="19408" y="12074"/>
                      </a:lnTo>
                      <a:cubicBezTo>
                        <a:pt x="19408" y="12074"/>
                        <a:pt x="18134" y="2347"/>
                        <a:pt x="15062" y="823"/>
                      </a:cubicBezTo>
                      <a:cubicBezTo>
                        <a:pt x="13944" y="264"/>
                        <a:pt x="11902" y="1"/>
                        <a:pt x="97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1" name="Google Shape;2499;p56">
                  <a:extLst>
                    <a:ext uri="{FF2B5EF4-FFF2-40B4-BE49-F238E27FC236}">
                      <a16:creationId xmlns:a16="http://schemas.microsoft.com/office/drawing/2014/main" id="{6723BA8E-9A76-46C6-8DC8-5A7C3C8470E5}"/>
                    </a:ext>
                  </a:extLst>
                </p:cNvPr>
                <p:cNvSpPr/>
                <p:nvPr/>
              </p:nvSpPr>
              <p:spPr>
                <a:xfrm>
                  <a:off x="4815475" y="4618300"/>
                  <a:ext cx="18950" cy="90475"/>
                </a:xfrm>
                <a:custGeom>
                  <a:avLst/>
                  <a:gdLst/>
                  <a:ahLst/>
                  <a:cxnLst/>
                  <a:rect l="l" t="t" r="r" b="b"/>
                  <a:pathLst>
                    <a:path w="758" h="3619" extrusionOk="0">
                      <a:moveTo>
                        <a:pt x="574" y="1"/>
                      </a:moveTo>
                      <a:cubicBezTo>
                        <a:pt x="495" y="1"/>
                        <a:pt x="416" y="49"/>
                        <a:pt x="405" y="154"/>
                      </a:cubicBezTo>
                      <a:lnTo>
                        <a:pt x="12" y="3428"/>
                      </a:lnTo>
                      <a:cubicBezTo>
                        <a:pt x="0" y="3523"/>
                        <a:pt x="60" y="3606"/>
                        <a:pt x="155" y="3618"/>
                      </a:cubicBezTo>
                      <a:lnTo>
                        <a:pt x="179" y="3618"/>
                      </a:lnTo>
                      <a:cubicBezTo>
                        <a:pt x="262" y="3618"/>
                        <a:pt x="334" y="3559"/>
                        <a:pt x="346" y="3463"/>
                      </a:cubicBezTo>
                      <a:lnTo>
                        <a:pt x="739" y="189"/>
                      </a:lnTo>
                      <a:cubicBezTo>
                        <a:pt x="758" y="67"/>
                        <a:pt x="666" y="1"/>
                        <a:pt x="5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2" name="Google Shape;2500;p56">
                  <a:extLst>
                    <a:ext uri="{FF2B5EF4-FFF2-40B4-BE49-F238E27FC236}">
                      <a16:creationId xmlns:a16="http://schemas.microsoft.com/office/drawing/2014/main" id="{2D887247-0465-44B0-8504-8924B3A7B0D3}"/>
                    </a:ext>
                  </a:extLst>
                </p:cNvPr>
                <p:cNvSpPr/>
                <p:nvPr/>
              </p:nvSpPr>
              <p:spPr>
                <a:xfrm>
                  <a:off x="5115775" y="4618400"/>
                  <a:ext cx="19100" cy="90375"/>
                </a:xfrm>
                <a:custGeom>
                  <a:avLst/>
                  <a:gdLst/>
                  <a:ahLst/>
                  <a:cxnLst/>
                  <a:rect l="l" t="t" r="r" b="b"/>
                  <a:pathLst>
                    <a:path w="764" h="3615" extrusionOk="0">
                      <a:moveTo>
                        <a:pt x="188" y="1"/>
                      </a:moveTo>
                      <a:cubicBezTo>
                        <a:pt x="94" y="1"/>
                        <a:pt x="1" y="68"/>
                        <a:pt x="14" y="185"/>
                      </a:cubicBezTo>
                      <a:lnTo>
                        <a:pt x="407" y="3459"/>
                      </a:lnTo>
                      <a:cubicBezTo>
                        <a:pt x="418" y="3555"/>
                        <a:pt x="490" y="3614"/>
                        <a:pt x="585" y="3614"/>
                      </a:cubicBezTo>
                      <a:lnTo>
                        <a:pt x="609" y="3614"/>
                      </a:lnTo>
                      <a:cubicBezTo>
                        <a:pt x="692" y="3602"/>
                        <a:pt x="764" y="3519"/>
                        <a:pt x="752" y="3424"/>
                      </a:cubicBezTo>
                      <a:lnTo>
                        <a:pt x="359" y="150"/>
                      </a:lnTo>
                      <a:cubicBezTo>
                        <a:pt x="343" y="47"/>
                        <a:pt x="265" y="1"/>
                        <a:pt x="1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3" name="Google Shape;2501;p56">
                  <a:extLst>
                    <a:ext uri="{FF2B5EF4-FFF2-40B4-BE49-F238E27FC236}">
                      <a16:creationId xmlns:a16="http://schemas.microsoft.com/office/drawing/2014/main" id="{410CA752-1208-445D-8D54-5AD7F804EA61}"/>
                    </a:ext>
                  </a:extLst>
                </p:cNvPr>
                <p:cNvSpPr/>
                <p:nvPr/>
              </p:nvSpPr>
              <p:spPr>
                <a:xfrm>
                  <a:off x="4744800" y="4002050"/>
                  <a:ext cx="420750" cy="382625"/>
                </a:xfrm>
                <a:custGeom>
                  <a:avLst/>
                  <a:gdLst/>
                  <a:ahLst/>
                  <a:cxnLst/>
                  <a:rect l="l" t="t" r="r" b="b"/>
                  <a:pathLst>
                    <a:path w="16830" h="15305" extrusionOk="0">
                      <a:moveTo>
                        <a:pt x="12765" y="0"/>
                      </a:moveTo>
                      <a:cubicBezTo>
                        <a:pt x="12719" y="0"/>
                        <a:pt x="12673" y="1"/>
                        <a:pt x="12626" y="3"/>
                      </a:cubicBezTo>
                      <a:lnTo>
                        <a:pt x="4589" y="312"/>
                      </a:lnTo>
                      <a:cubicBezTo>
                        <a:pt x="2756" y="384"/>
                        <a:pt x="1280" y="1836"/>
                        <a:pt x="1160" y="3658"/>
                      </a:cubicBezTo>
                      <a:lnTo>
                        <a:pt x="1149" y="3801"/>
                      </a:lnTo>
                      <a:cubicBezTo>
                        <a:pt x="1149" y="3884"/>
                        <a:pt x="1137" y="3956"/>
                        <a:pt x="1137" y="4027"/>
                      </a:cubicBezTo>
                      <a:cubicBezTo>
                        <a:pt x="995" y="5172"/>
                        <a:pt x="0" y="15305"/>
                        <a:pt x="9375" y="15305"/>
                      </a:cubicBezTo>
                      <a:cubicBezTo>
                        <a:pt x="9462" y="15305"/>
                        <a:pt x="9549" y="15304"/>
                        <a:pt x="9638" y="15302"/>
                      </a:cubicBezTo>
                      <a:cubicBezTo>
                        <a:pt x="16650" y="15171"/>
                        <a:pt x="16829" y="7635"/>
                        <a:pt x="16305" y="3158"/>
                      </a:cubicBezTo>
                      <a:cubicBezTo>
                        <a:pt x="16096" y="1347"/>
                        <a:pt x="14563" y="0"/>
                        <a:pt x="12765"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4" name="Google Shape;2502;p56">
                  <a:extLst>
                    <a:ext uri="{FF2B5EF4-FFF2-40B4-BE49-F238E27FC236}">
                      <a16:creationId xmlns:a16="http://schemas.microsoft.com/office/drawing/2014/main" id="{C56F5789-35EA-414B-BE6D-BC1CE80C8C28}"/>
                    </a:ext>
                  </a:extLst>
                </p:cNvPr>
                <p:cNvSpPr/>
                <p:nvPr/>
              </p:nvSpPr>
              <p:spPr>
                <a:xfrm>
                  <a:off x="4992975" y="4172275"/>
                  <a:ext cx="39500" cy="33300"/>
                </a:xfrm>
                <a:custGeom>
                  <a:avLst/>
                  <a:gdLst/>
                  <a:ahLst/>
                  <a:cxnLst/>
                  <a:rect l="l" t="t" r="r" b="b"/>
                  <a:pathLst>
                    <a:path w="1580" h="1332" extrusionOk="0">
                      <a:moveTo>
                        <a:pt x="876" y="1"/>
                      </a:moveTo>
                      <a:cubicBezTo>
                        <a:pt x="335" y="1"/>
                        <a:pt x="0" y="631"/>
                        <a:pt x="354" y="1076"/>
                      </a:cubicBezTo>
                      <a:cubicBezTo>
                        <a:pt x="493" y="1251"/>
                        <a:pt x="685" y="1331"/>
                        <a:pt x="874" y="1331"/>
                      </a:cubicBezTo>
                      <a:cubicBezTo>
                        <a:pt x="1185" y="1331"/>
                        <a:pt x="1488" y="1113"/>
                        <a:pt x="1532" y="742"/>
                      </a:cubicBezTo>
                      <a:cubicBezTo>
                        <a:pt x="1580" y="385"/>
                        <a:pt x="1318" y="52"/>
                        <a:pt x="949" y="4"/>
                      </a:cubicBezTo>
                      <a:cubicBezTo>
                        <a:pt x="924" y="2"/>
                        <a:pt x="900" y="1"/>
                        <a:pt x="8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5" name="Google Shape;2503;p56">
                  <a:extLst>
                    <a:ext uri="{FF2B5EF4-FFF2-40B4-BE49-F238E27FC236}">
                      <a16:creationId xmlns:a16="http://schemas.microsoft.com/office/drawing/2014/main" id="{64540499-161F-46E6-A2B9-241A254E623C}"/>
                    </a:ext>
                  </a:extLst>
                </p:cNvPr>
                <p:cNvSpPr/>
                <p:nvPr/>
              </p:nvSpPr>
              <p:spPr>
                <a:xfrm>
                  <a:off x="4910425" y="4174325"/>
                  <a:ext cx="39450" cy="33100"/>
                </a:xfrm>
                <a:custGeom>
                  <a:avLst/>
                  <a:gdLst/>
                  <a:ahLst/>
                  <a:cxnLst/>
                  <a:rect l="l" t="t" r="r" b="b"/>
                  <a:pathLst>
                    <a:path w="1578" h="1324" extrusionOk="0">
                      <a:moveTo>
                        <a:pt x="735" y="0"/>
                      </a:moveTo>
                      <a:cubicBezTo>
                        <a:pt x="449" y="0"/>
                        <a:pt x="165" y="179"/>
                        <a:pt x="84" y="506"/>
                      </a:cubicBezTo>
                      <a:cubicBezTo>
                        <a:pt x="0" y="863"/>
                        <a:pt x="227" y="1220"/>
                        <a:pt x="584" y="1303"/>
                      </a:cubicBezTo>
                      <a:cubicBezTo>
                        <a:pt x="640" y="1317"/>
                        <a:pt x="695" y="1324"/>
                        <a:pt x="748" y="1324"/>
                      </a:cubicBezTo>
                      <a:cubicBezTo>
                        <a:pt x="1237" y="1324"/>
                        <a:pt x="1577" y="766"/>
                        <a:pt x="1298" y="315"/>
                      </a:cubicBezTo>
                      <a:cubicBezTo>
                        <a:pt x="1166" y="101"/>
                        <a:pt x="950" y="0"/>
                        <a:pt x="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6" name="Google Shape;2504;p56">
                  <a:extLst>
                    <a:ext uri="{FF2B5EF4-FFF2-40B4-BE49-F238E27FC236}">
                      <a16:creationId xmlns:a16="http://schemas.microsoft.com/office/drawing/2014/main" id="{880A6834-4C4A-4C28-9E07-1762EC7C65B6}"/>
                    </a:ext>
                  </a:extLst>
                </p:cNvPr>
                <p:cNvSpPr/>
                <p:nvPr/>
              </p:nvSpPr>
              <p:spPr>
                <a:xfrm>
                  <a:off x="4941000" y="4245800"/>
                  <a:ext cx="62050" cy="16775"/>
                </a:xfrm>
                <a:custGeom>
                  <a:avLst/>
                  <a:gdLst/>
                  <a:ahLst/>
                  <a:cxnLst/>
                  <a:rect l="l" t="t" r="r" b="b"/>
                  <a:pathLst>
                    <a:path w="2482" h="671" extrusionOk="0">
                      <a:moveTo>
                        <a:pt x="2242" y="1"/>
                      </a:moveTo>
                      <a:cubicBezTo>
                        <a:pt x="2208" y="1"/>
                        <a:pt x="2171" y="12"/>
                        <a:pt x="2135" y="40"/>
                      </a:cubicBezTo>
                      <a:cubicBezTo>
                        <a:pt x="1843" y="234"/>
                        <a:pt x="1506" y="334"/>
                        <a:pt x="1168" y="334"/>
                      </a:cubicBezTo>
                      <a:cubicBezTo>
                        <a:pt x="886" y="334"/>
                        <a:pt x="604" y="264"/>
                        <a:pt x="349" y="123"/>
                      </a:cubicBezTo>
                      <a:cubicBezTo>
                        <a:pt x="316" y="104"/>
                        <a:pt x="284" y="96"/>
                        <a:pt x="254" y="96"/>
                      </a:cubicBezTo>
                      <a:cubicBezTo>
                        <a:pt x="99" y="96"/>
                        <a:pt x="1" y="321"/>
                        <a:pt x="170" y="421"/>
                      </a:cubicBezTo>
                      <a:cubicBezTo>
                        <a:pt x="468" y="587"/>
                        <a:pt x="813" y="671"/>
                        <a:pt x="1159" y="671"/>
                      </a:cubicBezTo>
                      <a:lnTo>
                        <a:pt x="1313" y="671"/>
                      </a:lnTo>
                      <a:cubicBezTo>
                        <a:pt x="1683" y="647"/>
                        <a:pt x="2028" y="528"/>
                        <a:pt x="2337" y="314"/>
                      </a:cubicBezTo>
                      <a:cubicBezTo>
                        <a:pt x="2482" y="208"/>
                        <a:pt x="2385" y="1"/>
                        <a:pt x="2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7" name="Google Shape;2505;p56">
                  <a:extLst>
                    <a:ext uri="{FF2B5EF4-FFF2-40B4-BE49-F238E27FC236}">
                      <a16:creationId xmlns:a16="http://schemas.microsoft.com/office/drawing/2014/main" id="{99241B08-240A-4C15-90FC-DC6E20E1840A}"/>
                    </a:ext>
                  </a:extLst>
                </p:cNvPr>
                <p:cNvSpPr/>
                <p:nvPr/>
              </p:nvSpPr>
              <p:spPr>
                <a:xfrm>
                  <a:off x="5130700" y="4174900"/>
                  <a:ext cx="94675" cy="76975"/>
                </a:xfrm>
                <a:custGeom>
                  <a:avLst/>
                  <a:gdLst/>
                  <a:ahLst/>
                  <a:cxnLst/>
                  <a:rect l="l" t="t" r="r" b="b"/>
                  <a:pathLst>
                    <a:path w="3787" h="3079" extrusionOk="0">
                      <a:moveTo>
                        <a:pt x="2078" y="0"/>
                      </a:moveTo>
                      <a:cubicBezTo>
                        <a:pt x="1544" y="0"/>
                        <a:pt x="975" y="111"/>
                        <a:pt x="583" y="197"/>
                      </a:cubicBezTo>
                      <a:lnTo>
                        <a:pt x="0" y="3078"/>
                      </a:lnTo>
                      <a:cubicBezTo>
                        <a:pt x="476" y="3031"/>
                        <a:pt x="2084" y="2959"/>
                        <a:pt x="3048" y="2245"/>
                      </a:cubicBezTo>
                      <a:cubicBezTo>
                        <a:pt x="3643" y="1804"/>
                        <a:pt x="3786" y="959"/>
                        <a:pt x="3322" y="411"/>
                      </a:cubicBezTo>
                      <a:cubicBezTo>
                        <a:pt x="3056" y="99"/>
                        <a:pt x="2582" y="0"/>
                        <a:pt x="2078"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8" name="Google Shape;2506;p56">
                  <a:extLst>
                    <a:ext uri="{FF2B5EF4-FFF2-40B4-BE49-F238E27FC236}">
                      <a16:creationId xmlns:a16="http://schemas.microsoft.com/office/drawing/2014/main" id="{8B330C77-D60B-4658-9E78-88D779CD9F5D}"/>
                    </a:ext>
                  </a:extLst>
                </p:cNvPr>
                <p:cNvSpPr/>
                <p:nvPr/>
              </p:nvSpPr>
              <p:spPr>
                <a:xfrm>
                  <a:off x="5166350" y="4190975"/>
                  <a:ext cx="38775" cy="14150"/>
                </a:xfrm>
                <a:custGeom>
                  <a:avLst/>
                  <a:gdLst/>
                  <a:ahLst/>
                  <a:cxnLst/>
                  <a:rect l="l" t="t" r="r" b="b"/>
                  <a:pathLst>
                    <a:path w="1551" h="566" extrusionOk="0">
                      <a:moveTo>
                        <a:pt x="562" y="1"/>
                      </a:moveTo>
                      <a:cubicBezTo>
                        <a:pt x="442" y="1"/>
                        <a:pt x="322" y="15"/>
                        <a:pt x="205" y="42"/>
                      </a:cubicBezTo>
                      <a:cubicBezTo>
                        <a:pt x="1" y="107"/>
                        <a:pt x="69" y="385"/>
                        <a:pt x="251" y="385"/>
                      </a:cubicBezTo>
                      <a:cubicBezTo>
                        <a:pt x="270" y="385"/>
                        <a:pt x="291" y="382"/>
                        <a:pt x="312" y="375"/>
                      </a:cubicBezTo>
                      <a:cubicBezTo>
                        <a:pt x="398" y="356"/>
                        <a:pt x="485" y="346"/>
                        <a:pt x="573" y="346"/>
                      </a:cubicBezTo>
                      <a:cubicBezTo>
                        <a:pt x="802" y="346"/>
                        <a:pt x="1031" y="413"/>
                        <a:pt x="1229" y="542"/>
                      </a:cubicBezTo>
                      <a:cubicBezTo>
                        <a:pt x="1253" y="554"/>
                        <a:pt x="1289" y="566"/>
                        <a:pt x="1312" y="566"/>
                      </a:cubicBezTo>
                      <a:cubicBezTo>
                        <a:pt x="1491" y="566"/>
                        <a:pt x="1551" y="340"/>
                        <a:pt x="1408" y="244"/>
                      </a:cubicBezTo>
                      <a:cubicBezTo>
                        <a:pt x="1154" y="84"/>
                        <a:pt x="857" y="1"/>
                        <a:pt x="5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9" name="Google Shape;2507;p56">
                  <a:extLst>
                    <a:ext uri="{FF2B5EF4-FFF2-40B4-BE49-F238E27FC236}">
                      <a16:creationId xmlns:a16="http://schemas.microsoft.com/office/drawing/2014/main" id="{A0586DB8-D7A6-4DC3-BEBA-B0A5A8BF54FE}"/>
                    </a:ext>
                  </a:extLst>
                </p:cNvPr>
                <p:cNvSpPr/>
                <p:nvPr/>
              </p:nvSpPr>
              <p:spPr>
                <a:xfrm>
                  <a:off x="5171775" y="4195750"/>
                  <a:ext cx="23200" cy="25450"/>
                </a:xfrm>
                <a:custGeom>
                  <a:avLst/>
                  <a:gdLst/>
                  <a:ahLst/>
                  <a:cxnLst/>
                  <a:rect l="l" t="t" r="r" b="b"/>
                  <a:pathLst>
                    <a:path w="928" h="1018" extrusionOk="0">
                      <a:moveTo>
                        <a:pt x="684" y="0"/>
                      </a:moveTo>
                      <a:cubicBezTo>
                        <a:pt x="628" y="0"/>
                        <a:pt x="573" y="26"/>
                        <a:pt x="536" y="89"/>
                      </a:cubicBezTo>
                      <a:cubicBezTo>
                        <a:pt x="417" y="315"/>
                        <a:pt x="274" y="530"/>
                        <a:pt x="107" y="732"/>
                      </a:cubicBezTo>
                      <a:cubicBezTo>
                        <a:pt x="0" y="839"/>
                        <a:pt x="83" y="1018"/>
                        <a:pt x="226" y="1018"/>
                      </a:cubicBezTo>
                      <a:cubicBezTo>
                        <a:pt x="274" y="1018"/>
                        <a:pt x="322" y="994"/>
                        <a:pt x="357" y="970"/>
                      </a:cubicBezTo>
                      <a:cubicBezTo>
                        <a:pt x="548" y="744"/>
                        <a:pt x="703" y="518"/>
                        <a:pt x="845" y="268"/>
                      </a:cubicBezTo>
                      <a:cubicBezTo>
                        <a:pt x="927" y="128"/>
                        <a:pt x="806" y="0"/>
                        <a:pt x="6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00" name="Google Shape;2508;p56">
                  <a:extLst>
                    <a:ext uri="{FF2B5EF4-FFF2-40B4-BE49-F238E27FC236}">
                      <a16:creationId xmlns:a16="http://schemas.microsoft.com/office/drawing/2014/main" id="{721C74DE-A5D5-4E3D-A592-9CADE67B941B}"/>
                    </a:ext>
                  </a:extLst>
                </p:cNvPr>
                <p:cNvSpPr/>
                <p:nvPr/>
              </p:nvSpPr>
              <p:spPr>
                <a:xfrm>
                  <a:off x="4703850" y="4177050"/>
                  <a:ext cx="95275" cy="76600"/>
                </a:xfrm>
                <a:custGeom>
                  <a:avLst/>
                  <a:gdLst/>
                  <a:ahLst/>
                  <a:cxnLst/>
                  <a:rect l="l" t="t" r="r" b="b"/>
                  <a:pathLst>
                    <a:path w="3811" h="3064" extrusionOk="0">
                      <a:moveTo>
                        <a:pt x="1743" y="1"/>
                      </a:moveTo>
                      <a:cubicBezTo>
                        <a:pt x="1224" y="1"/>
                        <a:pt x="733" y="99"/>
                        <a:pt x="465" y="420"/>
                      </a:cubicBezTo>
                      <a:cubicBezTo>
                        <a:pt x="0" y="968"/>
                        <a:pt x="155" y="1814"/>
                        <a:pt x="751" y="2254"/>
                      </a:cubicBezTo>
                      <a:cubicBezTo>
                        <a:pt x="1727" y="2956"/>
                        <a:pt x="3322" y="3016"/>
                        <a:pt x="3810" y="3064"/>
                      </a:cubicBezTo>
                      <a:lnTo>
                        <a:pt x="3191" y="170"/>
                      </a:lnTo>
                      <a:cubicBezTo>
                        <a:pt x="2810" y="99"/>
                        <a:pt x="2263" y="1"/>
                        <a:pt x="1743" y="1"/>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01" name="Google Shape;2509;p56">
                  <a:extLst>
                    <a:ext uri="{FF2B5EF4-FFF2-40B4-BE49-F238E27FC236}">
                      <a16:creationId xmlns:a16="http://schemas.microsoft.com/office/drawing/2014/main" id="{341AC7F4-1843-4307-B765-63226F21ECD8}"/>
                    </a:ext>
                  </a:extLst>
                </p:cNvPr>
                <p:cNvSpPr/>
                <p:nvPr/>
              </p:nvSpPr>
              <p:spPr>
                <a:xfrm>
                  <a:off x="4724100" y="4193075"/>
                  <a:ext cx="38475" cy="14450"/>
                </a:xfrm>
                <a:custGeom>
                  <a:avLst/>
                  <a:gdLst/>
                  <a:ahLst/>
                  <a:cxnLst/>
                  <a:rect l="l" t="t" r="r" b="b"/>
                  <a:pathLst>
                    <a:path w="1539" h="578" extrusionOk="0">
                      <a:moveTo>
                        <a:pt x="987"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8" y="363"/>
                      </a:cubicBezTo>
                      <a:cubicBezTo>
                        <a:pt x="1261" y="370"/>
                        <a:pt x="1282" y="373"/>
                        <a:pt x="1301" y="373"/>
                      </a:cubicBezTo>
                      <a:cubicBezTo>
                        <a:pt x="1480" y="373"/>
                        <a:pt x="1539" y="106"/>
                        <a:pt x="1346" y="41"/>
                      </a:cubicBezTo>
                      <a:cubicBezTo>
                        <a:pt x="1226" y="14"/>
                        <a:pt x="1106" y="1"/>
                        <a:pt x="9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02" name="Google Shape;2510;p56">
                  <a:extLst>
                    <a:ext uri="{FF2B5EF4-FFF2-40B4-BE49-F238E27FC236}">
                      <a16:creationId xmlns:a16="http://schemas.microsoft.com/office/drawing/2014/main" id="{0C9C217E-AE2C-443F-8124-4304D3D2B8DB}"/>
                    </a:ext>
                  </a:extLst>
                </p:cNvPr>
                <p:cNvSpPr/>
                <p:nvPr/>
              </p:nvSpPr>
              <p:spPr>
                <a:xfrm>
                  <a:off x="4734775" y="4198050"/>
                  <a:ext cx="22675" cy="25250"/>
                </a:xfrm>
                <a:custGeom>
                  <a:avLst/>
                  <a:gdLst/>
                  <a:ahLst/>
                  <a:cxnLst/>
                  <a:rect l="l" t="t" r="r" b="b"/>
                  <a:pathLst>
                    <a:path w="907" h="1010" extrusionOk="0">
                      <a:moveTo>
                        <a:pt x="223" y="1"/>
                      </a:moveTo>
                      <a:cubicBezTo>
                        <a:pt x="109" y="1"/>
                        <a:pt x="0" y="122"/>
                        <a:pt x="73" y="259"/>
                      </a:cubicBezTo>
                      <a:cubicBezTo>
                        <a:pt x="204" y="509"/>
                        <a:pt x="371" y="747"/>
                        <a:pt x="561" y="950"/>
                      </a:cubicBezTo>
                      <a:cubicBezTo>
                        <a:pt x="585" y="985"/>
                        <a:pt x="633" y="1009"/>
                        <a:pt x="680" y="1009"/>
                      </a:cubicBezTo>
                      <a:cubicBezTo>
                        <a:pt x="835" y="1009"/>
                        <a:pt x="907" y="819"/>
                        <a:pt x="799" y="712"/>
                      </a:cubicBezTo>
                      <a:cubicBezTo>
                        <a:pt x="633" y="521"/>
                        <a:pt x="490" y="307"/>
                        <a:pt x="371" y="92"/>
                      </a:cubicBezTo>
                      <a:cubicBezTo>
                        <a:pt x="333" y="28"/>
                        <a:pt x="277" y="1"/>
                        <a:pt x="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08" name="Google Shape;2511;p56">
                  <a:extLst>
                    <a:ext uri="{FF2B5EF4-FFF2-40B4-BE49-F238E27FC236}">
                      <a16:creationId xmlns:a16="http://schemas.microsoft.com/office/drawing/2014/main" id="{FB65590E-BC41-4445-8C44-441AE1B0A314}"/>
                    </a:ext>
                  </a:extLst>
                </p:cNvPr>
                <p:cNvSpPr/>
                <p:nvPr/>
              </p:nvSpPr>
              <p:spPr>
                <a:xfrm>
                  <a:off x="4915475"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09" name="Google Shape;2512;p56">
                  <a:extLst>
                    <a:ext uri="{FF2B5EF4-FFF2-40B4-BE49-F238E27FC236}">
                      <a16:creationId xmlns:a16="http://schemas.microsoft.com/office/drawing/2014/main" id="{B9A29AE1-98C4-4A3A-97F0-8E37C1628305}"/>
                    </a:ext>
                  </a:extLst>
                </p:cNvPr>
                <p:cNvSpPr/>
                <p:nvPr/>
              </p:nvSpPr>
              <p:spPr>
                <a:xfrm>
                  <a:off x="4997350" y="4133400"/>
                  <a:ext cx="49425" cy="21600"/>
                </a:xfrm>
                <a:custGeom>
                  <a:avLst/>
                  <a:gdLst/>
                  <a:ahLst/>
                  <a:cxnLst/>
                  <a:rect l="l" t="t" r="r" b="b"/>
                  <a:pathLst>
                    <a:path w="1977" h="864" extrusionOk="0">
                      <a:moveTo>
                        <a:pt x="688" y="1"/>
                      </a:moveTo>
                      <a:cubicBezTo>
                        <a:pt x="462" y="1"/>
                        <a:pt x="224" y="37"/>
                        <a:pt x="83" y="178"/>
                      </a:cubicBezTo>
                      <a:cubicBezTo>
                        <a:pt x="36" y="238"/>
                        <a:pt x="12" y="309"/>
                        <a:pt x="0" y="381"/>
                      </a:cubicBezTo>
                      <a:cubicBezTo>
                        <a:pt x="0" y="488"/>
                        <a:pt x="48" y="726"/>
                        <a:pt x="179" y="785"/>
                      </a:cubicBezTo>
                      <a:cubicBezTo>
                        <a:pt x="238" y="809"/>
                        <a:pt x="298" y="821"/>
                        <a:pt x="345" y="821"/>
                      </a:cubicBezTo>
                      <a:cubicBezTo>
                        <a:pt x="572" y="845"/>
                        <a:pt x="798" y="845"/>
                        <a:pt x="1024" y="857"/>
                      </a:cubicBezTo>
                      <a:cubicBezTo>
                        <a:pt x="1085" y="861"/>
                        <a:pt x="1146" y="864"/>
                        <a:pt x="1207" y="864"/>
                      </a:cubicBezTo>
                      <a:cubicBezTo>
                        <a:pt x="1313" y="864"/>
                        <a:pt x="1418" y="856"/>
                        <a:pt x="1524" y="833"/>
                      </a:cubicBezTo>
                      <a:cubicBezTo>
                        <a:pt x="1703" y="821"/>
                        <a:pt x="1857" y="714"/>
                        <a:pt x="1941" y="547"/>
                      </a:cubicBezTo>
                      <a:cubicBezTo>
                        <a:pt x="1976"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10" name="Google Shape;2513;p56">
                  <a:extLst>
                    <a:ext uri="{FF2B5EF4-FFF2-40B4-BE49-F238E27FC236}">
                      <a16:creationId xmlns:a16="http://schemas.microsoft.com/office/drawing/2014/main" id="{A2B666EB-4FBE-4107-81BD-82CB9AF6B763}"/>
                    </a:ext>
                  </a:extLst>
                </p:cNvPr>
                <p:cNvSpPr/>
                <p:nvPr/>
              </p:nvSpPr>
              <p:spPr>
                <a:xfrm>
                  <a:off x="4896125" y="4135200"/>
                  <a:ext cx="49450" cy="21825"/>
                </a:xfrm>
                <a:custGeom>
                  <a:avLst/>
                  <a:gdLst/>
                  <a:ahLst/>
                  <a:cxnLst/>
                  <a:rect l="l" t="t" r="r" b="b"/>
                  <a:pathLst>
                    <a:path w="1978" h="873" extrusionOk="0">
                      <a:moveTo>
                        <a:pt x="1290" y="0"/>
                      </a:moveTo>
                      <a:cubicBezTo>
                        <a:pt x="1210" y="0"/>
                        <a:pt x="1132" y="5"/>
                        <a:pt x="1061" y="11"/>
                      </a:cubicBezTo>
                      <a:cubicBezTo>
                        <a:pt x="799" y="35"/>
                        <a:pt x="334" y="47"/>
                        <a:pt x="144" y="213"/>
                      </a:cubicBezTo>
                      <a:cubicBezTo>
                        <a:pt x="37" y="297"/>
                        <a:pt x="1" y="440"/>
                        <a:pt x="49" y="559"/>
                      </a:cubicBezTo>
                      <a:cubicBezTo>
                        <a:pt x="120" y="725"/>
                        <a:pt x="287" y="832"/>
                        <a:pt x="465" y="844"/>
                      </a:cubicBezTo>
                      <a:cubicBezTo>
                        <a:pt x="587" y="862"/>
                        <a:pt x="709" y="873"/>
                        <a:pt x="827" y="873"/>
                      </a:cubicBezTo>
                      <a:cubicBezTo>
                        <a:pt x="870" y="873"/>
                        <a:pt x="912" y="871"/>
                        <a:pt x="953" y="868"/>
                      </a:cubicBezTo>
                      <a:cubicBezTo>
                        <a:pt x="1180" y="856"/>
                        <a:pt x="1406" y="844"/>
                        <a:pt x="1632" y="821"/>
                      </a:cubicBezTo>
                      <a:cubicBezTo>
                        <a:pt x="1692" y="821"/>
                        <a:pt x="1751" y="809"/>
                        <a:pt x="1799" y="785"/>
                      </a:cubicBezTo>
                      <a:cubicBezTo>
                        <a:pt x="1930" y="725"/>
                        <a:pt x="1977" y="487"/>
                        <a:pt x="1977" y="380"/>
                      </a:cubicBezTo>
                      <a:cubicBezTo>
                        <a:pt x="1965" y="309"/>
                        <a:pt x="1942" y="225"/>
                        <a:pt x="1882" y="178"/>
                      </a:cubicBezTo>
                      <a:cubicBezTo>
                        <a:pt x="1750" y="37"/>
                        <a:pt x="1514" y="0"/>
                        <a:pt x="12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11" name="Google Shape;2514;p56">
                  <a:extLst>
                    <a:ext uri="{FF2B5EF4-FFF2-40B4-BE49-F238E27FC236}">
                      <a16:creationId xmlns:a16="http://schemas.microsoft.com/office/drawing/2014/main" id="{E8F80FD6-B41C-4BC0-88A0-CB7650B50E40}"/>
                    </a:ext>
                  </a:extLst>
                </p:cNvPr>
                <p:cNvSpPr/>
                <p:nvPr/>
              </p:nvSpPr>
              <p:spPr>
                <a:xfrm>
                  <a:off x="4742250" y="3930075"/>
                  <a:ext cx="466450" cy="266725"/>
                </a:xfrm>
                <a:custGeom>
                  <a:avLst/>
                  <a:gdLst/>
                  <a:ahLst/>
                  <a:cxnLst/>
                  <a:rect l="l" t="t" r="r" b="b"/>
                  <a:pathLst>
                    <a:path w="18658" h="10669" extrusionOk="0">
                      <a:moveTo>
                        <a:pt x="8761" y="1"/>
                      </a:moveTo>
                      <a:cubicBezTo>
                        <a:pt x="5077" y="1"/>
                        <a:pt x="2149" y="1757"/>
                        <a:pt x="1251" y="3156"/>
                      </a:cubicBezTo>
                      <a:cubicBezTo>
                        <a:pt x="369" y="4537"/>
                        <a:pt x="0" y="6180"/>
                        <a:pt x="203" y="7811"/>
                      </a:cubicBezTo>
                      <a:cubicBezTo>
                        <a:pt x="203" y="7811"/>
                        <a:pt x="643" y="7752"/>
                        <a:pt x="1001" y="7680"/>
                      </a:cubicBezTo>
                      <a:lnTo>
                        <a:pt x="1167" y="9990"/>
                      </a:lnTo>
                      <a:lnTo>
                        <a:pt x="1941" y="10669"/>
                      </a:lnTo>
                      <a:lnTo>
                        <a:pt x="2274" y="7204"/>
                      </a:lnTo>
                      <a:cubicBezTo>
                        <a:pt x="3548" y="6513"/>
                        <a:pt x="4572" y="5323"/>
                        <a:pt x="5299" y="4061"/>
                      </a:cubicBezTo>
                      <a:cubicBezTo>
                        <a:pt x="7148" y="5650"/>
                        <a:pt x="9787" y="6342"/>
                        <a:pt x="10508" y="6342"/>
                      </a:cubicBezTo>
                      <a:cubicBezTo>
                        <a:pt x="10613" y="6342"/>
                        <a:pt x="10677" y="6328"/>
                        <a:pt x="10692" y="6299"/>
                      </a:cubicBezTo>
                      <a:cubicBezTo>
                        <a:pt x="10835" y="6049"/>
                        <a:pt x="10728" y="5406"/>
                        <a:pt x="10442" y="4954"/>
                      </a:cubicBezTo>
                      <a:lnTo>
                        <a:pt x="10442" y="4954"/>
                      </a:lnTo>
                      <a:cubicBezTo>
                        <a:pt x="11633" y="5799"/>
                        <a:pt x="13704" y="6597"/>
                        <a:pt x="15407" y="7156"/>
                      </a:cubicBezTo>
                      <a:lnTo>
                        <a:pt x="15943" y="10466"/>
                      </a:lnTo>
                      <a:lnTo>
                        <a:pt x="16645" y="9918"/>
                      </a:lnTo>
                      <a:lnTo>
                        <a:pt x="16800" y="7573"/>
                      </a:lnTo>
                      <a:cubicBezTo>
                        <a:pt x="17536" y="7783"/>
                        <a:pt x="18058" y="7901"/>
                        <a:pt x="18179" y="7901"/>
                      </a:cubicBezTo>
                      <a:cubicBezTo>
                        <a:pt x="18195" y="7901"/>
                        <a:pt x="18204" y="7899"/>
                        <a:pt x="18205" y="7894"/>
                      </a:cubicBezTo>
                      <a:cubicBezTo>
                        <a:pt x="18657" y="6954"/>
                        <a:pt x="17431" y="382"/>
                        <a:pt x="9287" y="12"/>
                      </a:cubicBezTo>
                      <a:cubicBezTo>
                        <a:pt x="9110" y="4"/>
                        <a:pt x="8935" y="1"/>
                        <a:pt x="87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12" name="Google Shape;2515;p56">
                  <a:extLst>
                    <a:ext uri="{FF2B5EF4-FFF2-40B4-BE49-F238E27FC236}">
                      <a16:creationId xmlns:a16="http://schemas.microsoft.com/office/drawing/2014/main" id="{DF8CBB55-E72E-42A3-B6C3-E163B37E12EF}"/>
                    </a:ext>
                  </a:extLst>
                </p:cNvPr>
                <p:cNvSpPr/>
                <p:nvPr/>
              </p:nvSpPr>
              <p:spPr>
                <a:xfrm>
                  <a:off x="4904225" y="4421675"/>
                  <a:ext cx="141875" cy="16550"/>
                </a:xfrm>
                <a:custGeom>
                  <a:avLst/>
                  <a:gdLst/>
                  <a:ahLst/>
                  <a:cxnLst/>
                  <a:rect l="l" t="t" r="r" b="b"/>
                  <a:pathLst>
                    <a:path w="5675" h="662" extrusionOk="0">
                      <a:moveTo>
                        <a:pt x="235" y="0"/>
                      </a:moveTo>
                      <a:cubicBezTo>
                        <a:pt x="78" y="0"/>
                        <a:pt x="0" y="254"/>
                        <a:pt x="177" y="327"/>
                      </a:cubicBezTo>
                      <a:cubicBezTo>
                        <a:pt x="213" y="339"/>
                        <a:pt x="951" y="661"/>
                        <a:pt x="2892" y="661"/>
                      </a:cubicBezTo>
                      <a:lnTo>
                        <a:pt x="2939" y="661"/>
                      </a:lnTo>
                      <a:cubicBezTo>
                        <a:pt x="2992" y="661"/>
                        <a:pt x="3045" y="662"/>
                        <a:pt x="3098" y="662"/>
                      </a:cubicBezTo>
                      <a:cubicBezTo>
                        <a:pt x="3890" y="662"/>
                        <a:pt x="4681" y="578"/>
                        <a:pt x="5451" y="410"/>
                      </a:cubicBezTo>
                      <a:cubicBezTo>
                        <a:pt x="5674" y="377"/>
                        <a:pt x="5626" y="73"/>
                        <a:pt x="5434" y="73"/>
                      </a:cubicBezTo>
                      <a:cubicBezTo>
                        <a:pt x="5420" y="73"/>
                        <a:pt x="5406" y="74"/>
                        <a:pt x="5392" y="77"/>
                      </a:cubicBezTo>
                      <a:cubicBezTo>
                        <a:pt x="4662" y="236"/>
                        <a:pt x="3914" y="319"/>
                        <a:pt x="3172" y="319"/>
                      </a:cubicBezTo>
                      <a:cubicBezTo>
                        <a:pt x="3078" y="319"/>
                        <a:pt x="2985" y="318"/>
                        <a:pt x="2892" y="315"/>
                      </a:cubicBezTo>
                      <a:cubicBezTo>
                        <a:pt x="1046" y="315"/>
                        <a:pt x="320" y="18"/>
                        <a:pt x="308" y="18"/>
                      </a:cubicBezTo>
                      <a:cubicBezTo>
                        <a:pt x="282" y="5"/>
                        <a:pt x="258" y="0"/>
                        <a:pt x="2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13" name="Google Shape;2516;p56">
                  <a:extLst>
                    <a:ext uri="{FF2B5EF4-FFF2-40B4-BE49-F238E27FC236}">
                      <a16:creationId xmlns:a16="http://schemas.microsoft.com/office/drawing/2014/main" id="{C52DDBB3-8DFA-4D78-9914-7B81118A7048}"/>
                    </a:ext>
                  </a:extLst>
                </p:cNvPr>
                <p:cNvSpPr/>
                <p:nvPr/>
              </p:nvSpPr>
              <p:spPr>
                <a:xfrm>
                  <a:off x="4909825" y="4216125"/>
                  <a:ext cx="4500" cy="4775"/>
                </a:xfrm>
                <a:custGeom>
                  <a:avLst/>
                  <a:gdLst/>
                  <a:ahLst/>
                  <a:cxnLst/>
                  <a:rect l="l" t="t" r="r" b="b"/>
                  <a:pathLst>
                    <a:path w="180" h="191" extrusionOk="0">
                      <a:moveTo>
                        <a:pt x="96" y="0"/>
                      </a:moveTo>
                      <a:cubicBezTo>
                        <a:pt x="36" y="0"/>
                        <a:pt x="1" y="48"/>
                        <a:pt x="1" y="96"/>
                      </a:cubicBezTo>
                      <a:cubicBezTo>
                        <a:pt x="1" y="143"/>
                        <a:pt x="36" y="191"/>
                        <a:pt x="96" y="191"/>
                      </a:cubicBezTo>
                      <a:cubicBezTo>
                        <a:pt x="143" y="191"/>
                        <a:pt x="179" y="143"/>
                        <a:pt x="179" y="96"/>
                      </a:cubicBezTo>
                      <a:cubicBezTo>
                        <a:pt x="179" y="48"/>
                        <a:pt x="143" y="0"/>
                        <a:pt x="96"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14" name="Google Shape;2517;p56">
                  <a:extLst>
                    <a:ext uri="{FF2B5EF4-FFF2-40B4-BE49-F238E27FC236}">
                      <a16:creationId xmlns:a16="http://schemas.microsoft.com/office/drawing/2014/main" id="{4DC138F3-CBC8-4649-A24D-20FF6056D3B6}"/>
                    </a:ext>
                  </a:extLst>
                </p:cNvPr>
                <p:cNvSpPr/>
                <p:nvPr/>
              </p:nvSpPr>
              <p:spPr>
                <a:xfrm>
                  <a:off x="4932150" y="4221775"/>
                  <a:ext cx="4800" cy="4500"/>
                </a:xfrm>
                <a:custGeom>
                  <a:avLst/>
                  <a:gdLst/>
                  <a:ahLst/>
                  <a:cxnLst/>
                  <a:rect l="l" t="t" r="r" b="b"/>
                  <a:pathLst>
                    <a:path w="192" h="180" extrusionOk="0">
                      <a:moveTo>
                        <a:pt x="96" y="1"/>
                      </a:moveTo>
                      <a:cubicBezTo>
                        <a:pt x="48" y="1"/>
                        <a:pt x="1" y="36"/>
                        <a:pt x="1" y="84"/>
                      </a:cubicBezTo>
                      <a:cubicBezTo>
                        <a:pt x="1" y="144"/>
                        <a:pt x="48" y="179"/>
                        <a:pt x="96" y="179"/>
                      </a:cubicBezTo>
                      <a:cubicBezTo>
                        <a:pt x="143" y="179"/>
                        <a:pt x="191" y="144"/>
                        <a:pt x="191" y="84"/>
                      </a:cubicBezTo>
                      <a:cubicBezTo>
                        <a:pt x="191" y="36"/>
                        <a:pt x="143"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15" name="Google Shape;2518;p56">
                  <a:extLst>
                    <a:ext uri="{FF2B5EF4-FFF2-40B4-BE49-F238E27FC236}">
                      <a16:creationId xmlns:a16="http://schemas.microsoft.com/office/drawing/2014/main" id="{98405E18-0BA9-4CC9-BF72-97E81FE4749C}"/>
                    </a:ext>
                  </a:extLst>
                </p:cNvPr>
                <p:cNvSpPr/>
                <p:nvPr/>
              </p:nvSpPr>
              <p:spPr>
                <a:xfrm>
                  <a:off x="4930375" y="4239050"/>
                  <a:ext cx="4475" cy="4475"/>
                </a:xfrm>
                <a:custGeom>
                  <a:avLst/>
                  <a:gdLst/>
                  <a:ahLst/>
                  <a:cxnLst/>
                  <a:rect l="l" t="t" r="r" b="b"/>
                  <a:pathLst>
                    <a:path w="179" h="179" extrusionOk="0">
                      <a:moveTo>
                        <a:pt x="83" y="0"/>
                      </a:moveTo>
                      <a:cubicBezTo>
                        <a:pt x="36" y="0"/>
                        <a:pt x="0" y="48"/>
                        <a:pt x="0" y="95"/>
                      </a:cubicBezTo>
                      <a:cubicBezTo>
                        <a:pt x="0" y="143"/>
                        <a:pt x="36" y="179"/>
                        <a:pt x="83" y="179"/>
                      </a:cubicBezTo>
                      <a:cubicBezTo>
                        <a:pt x="131" y="179"/>
                        <a:pt x="179" y="143"/>
                        <a:pt x="179" y="95"/>
                      </a:cubicBezTo>
                      <a:cubicBezTo>
                        <a:pt x="179" y="48"/>
                        <a:pt x="131" y="0"/>
                        <a:pt x="83"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16" name="Google Shape;2519;p56">
                  <a:extLst>
                    <a:ext uri="{FF2B5EF4-FFF2-40B4-BE49-F238E27FC236}">
                      <a16:creationId xmlns:a16="http://schemas.microsoft.com/office/drawing/2014/main" id="{C7D6D8EA-52BC-4344-885B-84FD4B49515F}"/>
                    </a:ext>
                  </a:extLst>
                </p:cNvPr>
                <p:cNvSpPr/>
                <p:nvPr/>
              </p:nvSpPr>
              <p:spPr>
                <a:xfrm>
                  <a:off x="4917200" y="4228625"/>
                  <a:ext cx="4850" cy="3550"/>
                </a:xfrm>
                <a:custGeom>
                  <a:avLst/>
                  <a:gdLst/>
                  <a:ahLst/>
                  <a:cxnLst/>
                  <a:rect l="l" t="t" r="r" b="b"/>
                  <a:pathLst>
                    <a:path w="194" h="142" extrusionOk="0">
                      <a:moveTo>
                        <a:pt x="110" y="1"/>
                      </a:moveTo>
                      <a:cubicBezTo>
                        <a:pt x="1" y="1"/>
                        <a:pt x="109" y="141"/>
                        <a:pt x="165" y="141"/>
                      </a:cubicBezTo>
                      <a:cubicBezTo>
                        <a:pt x="182" y="141"/>
                        <a:pt x="194" y="129"/>
                        <a:pt x="194" y="96"/>
                      </a:cubicBezTo>
                      <a:cubicBezTo>
                        <a:pt x="194" y="48"/>
                        <a:pt x="158" y="1"/>
                        <a:pt x="110"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17" name="Google Shape;2520;p56">
                  <a:extLst>
                    <a:ext uri="{FF2B5EF4-FFF2-40B4-BE49-F238E27FC236}">
                      <a16:creationId xmlns:a16="http://schemas.microsoft.com/office/drawing/2014/main" id="{F879F960-8A59-4235-A47C-460AB8FE5A31}"/>
                    </a:ext>
                  </a:extLst>
                </p:cNvPr>
                <p:cNvSpPr/>
                <p:nvPr/>
              </p:nvSpPr>
              <p:spPr>
                <a:xfrm>
                  <a:off x="4907950" y="4238750"/>
                  <a:ext cx="4875" cy="3425"/>
                </a:xfrm>
                <a:custGeom>
                  <a:avLst/>
                  <a:gdLst/>
                  <a:ahLst/>
                  <a:cxnLst/>
                  <a:rect l="l" t="t" r="r" b="b"/>
                  <a:pathLst>
                    <a:path w="195" h="137" extrusionOk="0">
                      <a:moveTo>
                        <a:pt x="111" y="0"/>
                      </a:moveTo>
                      <a:cubicBezTo>
                        <a:pt x="1" y="0"/>
                        <a:pt x="112" y="136"/>
                        <a:pt x="167" y="136"/>
                      </a:cubicBezTo>
                      <a:cubicBezTo>
                        <a:pt x="183" y="136"/>
                        <a:pt x="195" y="125"/>
                        <a:pt x="195" y="96"/>
                      </a:cubicBezTo>
                      <a:cubicBezTo>
                        <a:pt x="195" y="36"/>
                        <a:pt x="159" y="0"/>
                        <a:pt x="111"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5" name="Google Shape;2521;p56">
                  <a:extLst>
                    <a:ext uri="{FF2B5EF4-FFF2-40B4-BE49-F238E27FC236}">
                      <a16:creationId xmlns:a16="http://schemas.microsoft.com/office/drawing/2014/main" id="{FC84D94D-7633-4E49-AD50-8DC0CCFCBCD3}"/>
                    </a:ext>
                  </a:extLst>
                </p:cNvPr>
                <p:cNvSpPr/>
                <p:nvPr/>
              </p:nvSpPr>
              <p:spPr>
                <a:xfrm>
                  <a:off x="5010925" y="4216425"/>
                  <a:ext cx="4900" cy="3300"/>
                </a:xfrm>
                <a:custGeom>
                  <a:avLst/>
                  <a:gdLst/>
                  <a:ahLst/>
                  <a:cxnLst/>
                  <a:rect l="l" t="t" r="r" b="b"/>
                  <a:pathLst>
                    <a:path w="196" h="132" extrusionOk="0">
                      <a:moveTo>
                        <a:pt x="100" y="0"/>
                      </a:moveTo>
                      <a:cubicBezTo>
                        <a:pt x="0" y="0"/>
                        <a:pt x="107" y="131"/>
                        <a:pt x="164" y="131"/>
                      </a:cubicBezTo>
                      <a:cubicBezTo>
                        <a:pt x="182" y="131"/>
                        <a:pt x="195" y="118"/>
                        <a:pt x="195" y="84"/>
                      </a:cubicBezTo>
                      <a:cubicBezTo>
                        <a:pt x="195" y="36"/>
                        <a:pt x="160" y="0"/>
                        <a:pt x="100"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6" name="Google Shape;2522;p56">
                  <a:extLst>
                    <a:ext uri="{FF2B5EF4-FFF2-40B4-BE49-F238E27FC236}">
                      <a16:creationId xmlns:a16="http://schemas.microsoft.com/office/drawing/2014/main" id="{FE84610D-B2A0-4166-8DF9-5EA71328DB67}"/>
                    </a:ext>
                  </a:extLst>
                </p:cNvPr>
                <p:cNvSpPr/>
                <p:nvPr/>
              </p:nvSpPr>
              <p:spPr>
                <a:xfrm>
                  <a:off x="5033650" y="4221775"/>
                  <a:ext cx="4500" cy="4500"/>
                </a:xfrm>
                <a:custGeom>
                  <a:avLst/>
                  <a:gdLst/>
                  <a:ahLst/>
                  <a:cxnLst/>
                  <a:rect l="l" t="t" r="r" b="b"/>
                  <a:pathLst>
                    <a:path w="180" h="180" extrusionOk="0">
                      <a:moveTo>
                        <a:pt x="96" y="1"/>
                      </a:moveTo>
                      <a:cubicBezTo>
                        <a:pt x="48" y="1"/>
                        <a:pt x="1" y="36"/>
                        <a:pt x="1" y="84"/>
                      </a:cubicBezTo>
                      <a:cubicBezTo>
                        <a:pt x="1" y="144"/>
                        <a:pt x="48" y="179"/>
                        <a:pt x="96" y="179"/>
                      </a:cubicBezTo>
                      <a:cubicBezTo>
                        <a:pt x="143" y="179"/>
                        <a:pt x="179" y="144"/>
                        <a:pt x="179" y="84"/>
                      </a:cubicBezTo>
                      <a:cubicBezTo>
                        <a:pt x="179" y="36"/>
                        <a:pt x="143"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5" name="Google Shape;2523;p56">
                  <a:extLst>
                    <a:ext uri="{FF2B5EF4-FFF2-40B4-BE49-F238E27FC236}">
                      <a16:creationId xmlns:a16="http://schemas.microsoft.com/office/drawing/2014/main" id="{C0891C4B-95A4-4558-A2CE-4FDDD46B5512}"/>
                    </a:ext>
                  </a:extLst>
                </p:cNvPr>
                <p:cNvSpPr/>
                <p:nvPr/>
              </p:nvSpPr>
              <p:spPr>
                <a:xfrm>
                  <a:off x="5031875" y="4239050"/>
                  <a:ext cx="4475" cy="4475"/>
                </a:xfrm>
                <a:custGeom>
                  <a:avLst/>
                  <a:gdLst/>
                  <a:ahLst/>
                  <a:cxnLst/>
                  <a:rect l="l" t="t" r="r" b="b"/>
                  <a:pathLst>
                    <a:path w="179" h="179" extrusionOk="0">
                      <a:moveTo>
                        <a:pt x="84" y="0"/>
                      </a:moveTo>
                      <a:cubicBezTo>
                        <a:pt x="36" y="0"/>
                        <a:pt x="0" y="48"/>
                        <a:pt x="0" y="95"/>
                      </a:cubicBezTo>
                      <a:cubicBezTo>
                        <a:pt x="0" y="143"/>
                        <a:pt x="36" y="179"/>
                        <a:pt x="84" y="179"/>
                      </a:cubicBezTo>
                      <a:cubicBezTo>
                        <a:pt x="131" y="179"/>
                        <a:pt x="179" y="143"/>
                        <a:pt x="179" y="95"/>
                      </a:cubicBezTo>
                      <a:cubicBezTo>
                        <a:pt x="179" y="48"/>
                        <a:pt x="131" y="0"/>
                        <a:pt x="84"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6" name="Google Shape;2524;p56">
                  <a:extLst>
                    <a:ext uri="{FF2B5EF4-FFF2-40B4-BE49-F238E27FC236}">
                      <a16:creationId xmlns:a16="http://schemas.microsoft.com/office/drawing/2014/main" id="{A006E7A0-9820-4588-9BBD-EF4FD0B473D6}"/>
                    </a:ext>
                  </a:extLst>
                </p:cNvPr>
                <p:cNvSpPr/>
                <p:nvPr/>
              </p:nvSpPr>
              <p:spPr>
                <a:xfrm>
                  <a:off x="5018625" y="4228625"/>
                  <a:ext cx="4925" cy="3550"/>
                </a:xfrm>
                <a:custGeom>
                  <a:avLst/>
                  <a:gdLst/>
                  <a:ahLst/>
                  <a:cxnLst/>
                  <a:rect l="l" t="t" r="r" b="b"/>
                  <a:pathLst>
                    <a:path w="197" h="142" extrusionOk="0">
                      <a:moveTo>
                        <a:pt x="102" y="1"/>
                      </a:moveTo>
                      <a:cubicBezTo>
                        <a:pt x="1" y="1"/>
                        <a:pt x="111" y="141"/>
                        <a:pt x="168" y="141"/>
                      </a:cubicBezTo>
                      <a:cubicBezTo>
                        <a:pt x="185" y="141"/>
                        <a:pt x="197" y="129"/>
                        <a:pt x="197" y="96"/>
                      </a:cubicBezTo>
                      <a:cubicBezTo>
                        <a:pt x="197" y="48"/>
                        <a:pt x="161" y="1"/>
                        <a:pt x="102"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7" name="Google Shape;2525;p56">
                  <a:extLst>
                    <a:ext uri="{FF2B5EF4-FFF2-40B4-BE49-F238E27FC236}">
                      <a16:creationId xmlns:a16="http://schemas.microsoft.com/office/drawing/2014/main" id="{C46CF368-9C0B-4DBE-A880-81F5AA517A3C}"/>
                    </a:ext>
                  </a:extLst>
                </p:cNvPr>
                <p:cNvSpPr/>
                <p:nvPr/>
              </p:nvSpPr>
              <p:spPr>
                <a:xfrm>
                  <a:off x="5009375" y="4238750"/>
                  <a:ext cx="4950" cy="3425"/>
                </a:xfrm>
                <a:custGeom>
                  <a:avLst/>
                  <a:gdLst/>
                  <a:ahLst/>
                  <a:cxnLst/>
                  <a:rect l="l" t="t" r="r" b="b"/>
                  <a:pathLst>
                    <a:path w="198" h="137" extrusionOk="0">
                      <a:moveTo>
                        <a:pt x="102" y="0"/>
                      </a:moveTo>
                      <a:cubicBezTo>
                        <a:pt x="1" y="0"/>
                        <a:pt x="114" y="136"/>
                        <a:pt x="170" y="136"/>
                      </a:cubicBezTo>
                      <a:cubicBezTo>
                        <a:pt x="186" y="136"/>
                        <a:pt x="198" y="125"/>
                        <a:pt x="198" y="96"/>
                      </a:cubicBezTo>
                      <a:cubicBezTo>
                        <a:pt x="198" y="36"/>
                        <a:pt x="150" y="0"/>
                        <a:pt x="102"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148" name="Google Shape;2526;p56">
                <a:extLst>
                  <a:ext uri="{FF2B5EF4-FFF2-40B4-BE49-F238E27FC236}">
                    <a16:creationId xmlns:a16="http://schemas.microsoft.com/office/drawing/2014/main" id="{BD65B85A-7B5E-4756-9056-C6C7AC56C1BD}"/>
                  </a:ext>
                </a:extLst>
              </p:cNvPr>
              <p:cNvGrpSpPr/>
              <p:nvPr/>
            </p:nvGrpSpPr>
            <p:grpSpPr>
              <a:xfrm>
                <a:off x="2516739" y="2435013"/>
                <a:ext cx="754995" cy="1026266"/>
                <a:chOff x="3275100" y="2893625"/>
                <a:chExt cx="645350" cy="877225"/>
              </a:xfrm>
            </p:grpSpPr>
            <p:sp>
              <p:nvSpPr>
                <p:cNvPr id="149" name="Google Shape;2527;p56">
                  <a:extLst>
                    <a:ext uri="{FF2B5EF4-FFF2-40B4-BE49-F238E27FC236}">
                      <a16:creationId xmlns:a16="http://schemas.microsoft.com/office/drawing/2014/main" id="{462BB5B2-F946-43E6-B0F0-0B26F868DDBB}"/>
                    </a:ext>
                  </a:extLst>
                </p:cNvPr>
                <p:cNvSpPr/>
                <p:nvPr/>
              </p:nvSpPr>
              <p:spPr>
                <a:xfrm>
                  <a:off x="3390300" y="3498425"/>
                  <a:ext cx="435775" cy="272425"/>
                </a:xfrm>
                <a:custGeom>
                  <a:avLst/>
                  <a:gdLst/>
                  <a:ahLst/>
                  <a:cxnLst/>
                  <a:rect l="l" t="t" r="r" b="b"/>
                  <a:pathLst>
                    <a:path w="17431" h="10897" extrusionOk="0">
                      <a:moveTo>
                        <a:pt x="8891" y="1"/>
                      </a:moveTo>
                      <a:cubicBezTo>
                        <a:pt x="8801" y="1"/>
                        <a:pt x="8711" y="1"/>
                        <a:pt x="8620" y="3"/>
                      </a:cubicBezTo>
                      <a:cubicBezTo>
                        <a:pt x="6644" y="14"/>
                        <a:pt x="4894" y="169"/>
                        <a:pt x="3620" y="907"/>
                      </a:cubicBezTo>
                      <a:cubicBezTo>
                        <a:pt x="631" y="2646"/>
                        <a:pt x="0" y="10897"/>
                        <a:pt x="0" y="10897"/>
                      </a:cubicBezTo>
                      <a:lnTo>
                        <a:pt x="17431" y="10849"/>
                      </a:lnTo>
                      <a:cubicBezTo>
                        <a:pt x="17431" y="10849"/>
                        <a:pt x="16288" y="2110"/>
                        <a:pt x="13538" y="729"/>
                      </a:cubicBezTo>
                      <a:cubicBezTo>
                        <a:pt x="12549" y="240"/>
                        <a:pt x="10779" y="1"/>
                        <a:pt x="889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50" name="Google Shape;2528;p56">
                  <a:extLst>
                    <a:ext uri="{FF2B5EF4-FFF2-40B4-BE49-F238E27FC236}">
                      <a16:creationId xmlns:a16="http://schemas.microsoft.com/office/drawing/2014/main" id="{F6ECFFCE-0637-4D64-AC8C-E2DC0DF62D37}"/>
                    </a:ext>
                  </a:extLst>
                </p:cNvPr>
                <p:cNvSpPr/>
                <p:nvPr/>
              </p:nvSpPr>
              <p:spPr>
                <a:xfrm>
                  <a:off x="3275100" y="2893625"/>
                  <a:ext cx="645350" cy="507550"/>
                </a:xfrm>
                <a:custGeom>
                  <a:avLst/>
                  <a:gdLst/>
                  <a:ahLst/>
                  <a:cxnLst/>
                  <a:rect l="l" t="t" r="r" b="b"/>
                  <a:pathLst>
                    <a:path w="25814" h="20302" extrusionOk="0">
                      <a:moveTo>
                        <a:pt x="13994" y="1"/>
                      </a:moveTo>
                      <a:cubicBezTo>
                        <a:pt x="13052" y="1"/>
                        <a:pt x="12292" y="273"/>
                        <a:pt x="11323" y="942"/>
                      </a:cubicBezTo>
                      <a:cubicBezTo>
                        <a:pt x="11323" y="942"/>
                        <a:pt x="10657" y="455"/>
                        <a:pt x="9480" y="455"/>
                      </a:cubicBezTo>
                      <a:cubicBezTo>
                        <a:pt x="9172" y="455"/>
                        <a:pt x="8829" y="489"/>
                        <a:pt x="8454" y="573"/>
                      </a:cubicBezTo>
                      <a:cubicBezTo>
                        <a:pt x="6823" y="942"/>
                        <a:pt x="6573" y="2156"/>
                        <a:pt x="6573" y="2156"/>
                      </a:cubicBezTo>
                      <a:cubicBezTo>
                        <a:pt x="6487" y="2149"/>
                        <a:pt x="6401" y="2146"/>
                        <a:pt x="6315" y="2146"/>
                      </a:cubicBezTo>
                      <a:cubicBezTo>
                        <a:pt x="5197" y="2146"/>
                        <a:pt x="4158" y="2719"/>
                        <a:pt x="3560" y="3692"/>
                      </a:cubicBezTo>
                      <a:cubicBezTo>
                        <a:pt x="3156" y="4335"/>
                        <a:pt x="2858" y="5228"/>
                        <a:pt x="2965" y="6514"/>
                      </a:cubicBezTo>
                      <a:cubicBezTo>
                        <a:pt x="2965" y="6514"/>
                        <a:pt x="0" y="9467"/>
                        <a:pt x="2667" y="12348"/>
                      </a:cubicBezTo>
                      <a:cubicBezTo>
                        <a:pt x="2667" y="12348"/>
                        <a:pt x="1727" y="12669"/>
                        <a:pt x="2239" y="14336"/>
                      </a:cubicBezTo>
                      <a:cubicBezTo>
                        <a:pt x="2763" y="16003"/>
                        <a:pt x="6608" y="19825"/>
                        <a:pt x="6608" y="19825"/>
                      </a:cubicBezTo>
                      <a:lnTo>
                        <a:pt x="19443" y="20301"/>
                      </a:lnTo>
                      <a:cubicBezTo>
                        <a:pt x="19443" y="20301"/>
                        <a:pt x="25813" y="13908"/>
                        <a:pt x="23980" y="10526"/>
                      </a:cubicBezTo>
                      <a:cubicBezTo>
                        <a:pt x="23980" y="10526"/>
                        <a:pt x="25206" y="7073"/>
                        <a:pt x="22337" y="6014"/>
                      </a:cubicBezTo>
                      <a:cubicBezTo>
                        <a:pt x="22337" y="6014"/>
                        <a:pt x="22871" y="1489"/>
                        <a:pt x="17559" y="1489"/>
                      </a:cubicBezTo>
                      <a:cubicBezTo>
                        <a:pt x="17552" y="1489"/>
                        <a:pt x="17545" y="1489"/>
                        <a:pt x="17538" y="1489"/>
                      </a:cubicBezTo>
                      <a:cubicBezTo>
                        <a:pt x="17538" y="1489"/>
                        <a:pt x="16538" y="334"/>
                        <a:pt x="15074" y="96"/>
                      </a:cubicBezTo>
                      <a:cubicBezTo>
                        <a:pt x="14680" y="34"/>
                        <a:pt x="14326" y="1"/>
                        <a:pt x="139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51" name="Google Shape;2529;p56">
                  <a:extLst>
                    <a:ext uri="{FF2B5EF4-FFF2-40B4-BE49-F238E27FC236}">
                      <a16:creationId xmlns:a16="http://schemas.microsoft.com/office/drawing/2014/main" id="{D5BD8CF3-A4E8-432A-9C07-324693BEA205}"/>
                    </a:ext>
                  </a:extLst>
                </p:cNvPr>
                <p:cNvSpPr/>
                <p:nvPr/>
              </p:nvSpPr>
              <p:spPr>
                <a:xfrm>
                  <a:off x="3371550" y="3102900"/>
                  <a:ext cx="451075" cy="380425"/>
                </a:xfrm>
                <a:custGeom>
                  <a:avLst/>
                  <a:gdLst/>
                  <a:ahLst/>
                  <a:cxnLst/>
                  <a:rect l="l" t="t" r="r" b="b"/>
                  <a:pathLst>
                    <a:path w="18043" h="15217" extrusionOk="0">
                      <a:moveTo>
                        <a:pt x="15145" y="0"/>
                      </a:moveTo>
                      <a:lnTo>
                        <a:pt x="3429" y="84"/>
                      </a:lnTo>
                      <a:cubicBezTo>
                        <a:pt x="2643" y="84"/>
                        <a:pt x="1988" y="679"/>
                        <a:pt x="1917" y="1465"/>
                      </a:cubicBezTo>
                      <a:lnTo>
                        <a:pt x="1727" y="3513"/>
                      </a:lnTo>
                      <a:cubicBezTo>
                        <a:pt x="1727" y="3548"/>
                        <a:pt x="1715" y="3584"/>
                        <a:pt x="1715" y="3620"/>
                      </a:cubicBezTo>
                      <a:cubicBezTo>
                        <a:pt x="1584" y="4394"/>
                        <a:pt x="0" y="15097"/>
                        <a:pt x="9847" y="15216"/>
                      </a:cubicBezTo>
                      <a:cubicBezTo>
                        <a:pt x="9884" y="15217"/>
                        <a:pt x="9922" y="15217"/>
                        <a:pt x="9959" y="15217"/>
                      </a:cubicBezTo>
                      <a:cubicBezTo>
                        <a:pt x="18042" y="15217"/>
                        <a:pt x="17226" y="4984"/>
                        <a:pt x="16669" y="1298"/>
                      </a:cubicBezTo>
                      <a:cubicBezTo>
                        <a:pt x="16550" y="548"/>
                        <a:pt x="15907" y="0"/>
                        <a:pt x="15145"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52" name="Google Shape;2530;p56">
                  <a:extLst>
                    <a:ext uri="{FF2B5EF4-FFF2-40B4-BE49-F238E27FC236}">
                      <a16:creationId xmlns:a16="http://schemas.microsoft.com/office/drawing/2014/main" id="{B821625B-C3E7-438E-B5BD-6B0C0561B3E9}"/>
                    </a:ext>
                  </a:extLst>
                </p:cNvPr>
                <p:cNvSpPr/>
                <p:nvPr/>
              </p:nvSpPr>
              <p:spPr>
                <a:xfrm>
                  <a:off x="3631375" y="3272025"/>
                  <a:ext cx="39325" cy="33175"/>
                </a:xfrm>
                <a:custGeom>
                  <a:avLst/>
                  <a:gdLst/>
                  <a:ahLst/>
                  <a:cxnLst/>
                  <a:rect l="l" t="t" r="r" b="b"/>
                  <a:pathLst>
                    <a:path w="1573" h="1327" extrusionOk="0">
                      <a:moveTo>
                        <a:pt x="852" y="1"/>
                      </a:moveTo>
                      <a:cubicBezTo>
                        <a:pt x="322" y="1"/>
                        <a:pt x="1" y="612"/>
                        <a:pt x="335" y="1058"/>
                      </a:cubicBezTo>
                      <a:cubicBezTo>
                        <a:pt x="469" y="1242"/>
                        <a:pt x="664" y="1327"/>
                        <a:pt x="858" y="1327"/>
                      </a:cubicBezTo>
                      <a:cubicBezTo>
                        <a:pt x="1163" y="1327"/>
                        <a:pt x="1467" y="1117"/>
                        <a:pt x="1525" y="760"/>
                      </a:cubicBezTo>
                      <a:cubicBezTo>
                        <a:pt x="1573" y="391"/>
                        <a:pt x="1323" y="57"/>
                        <a:pt x="966" y="10"/>
                      </a:cubicBezTo>
                      <a:cubicBezTo>
                        <a:pt x="927" y="4"/>
                        <a:pt x="889" y="1"/>
                        <a:pt x="8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53" name="Google Shape;2531;p56">
                  <a:extLst>
                    <a:ext uri="{FF2B5EF4-FFF2-40B4-BE49-F238E27FC236}">
                      <a16:creationId xmlns:a16="http://schemas.microsoft.com/office/drawing/2014/main" id="{9C448F4A-49FB-45CC-B4E2-15DB1E170727}"/>
                    </a:ext>
                  </a:extLst>
                </p:cNvPr>
                <p:cNvSpPr/>
                <p:nvPr/>
              </p:nvSpPr>
              <p:spPr>
                <a:xfrm>
                  <a:off x="3548350" y="3271050"/>
                  <a:ext cx="39450" cy="33400"/>
                </a:xfrm>
                <a:custGeom>
                  <a:avLst/>
                  <a:gdLst/>
                  <a:ahLst/>
                  <a:cxnLst/>
                  <a:rect l="l" t="t" r="r" b="b"/>
                  <a:pathLst>
                    <a:path w="1578" h="1336" extrusionOk="0">
                      <a:moveTo>
                        <a:pt x="742" y="0"/>
                      </a:moveTo>
                      <a:cubicBezTo>
                        <a:pt x="460" y="0"/>
                        <a:pt x="182" y="171"/>
                        <a:pt x="96" y="489"/>
                      </a:cubicBezTo>
                      <a:cubicBezTo>
                        <a:pt x="0" y="847"/>
                        <a:pt x="215" y="1216"/>
                        <a:pt x="572" y="1311"/>
                      </a:cubicBezTo>
                      <a:cubicBezTo>
                        <a:pt x="633" y="1327"/>
                        <a:pt x="692" y="1335"/>
                        <a:pt x="750" y="1335"/>
                      </a:cubicBezTo>
                      <a:cubicBezTo>
                        <a:pt x="1234" y="1335"/>
                        <a:pt x="1577" y="792"/>
                        <a:pt x="1322" y="335"/>
                      </a:cubicBezTo>
                      <a:cubicBezTo>
                        <a:pt x="1190" y="108"/>
                        <a:pt x="965" y="0"/>
                        <a:pt x="7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54" name="Google Shape;2532;p56">
                  <a:extLst>
                    <a:ext uri="{FF2B5EF4-FFF2-40B4-BE49-F238E27FC236}">
                      <a16:creationId xmlns:a16="http://schemas.microsoft.com/office/drawing/2014/main" id="{A92D03D1-11BD-4FEE-B8AD-DD601FDBC0EF}"/>
                    </a:ext>
                  </a:extLst>
                </p:cNvPr>
                <p:cNvSpPr/>
                <p:nvPr/>
              </p:nvSpPr>
              <p:spPr>
                <a:xfrm>
                  <a:off x="3577425" y="3344675"/>
                  <a:ext cx="62350" cy="16025"/>
                </a:xfrm>
                <a:custGeom>
                  <a:avLst/>
                  <a:gdLst/>
                  <a:ahLst/>
                  <a:cxnLst/>
                  <a:rect l="l" t="t" r="r" b="b"/>
                  <a:pathLst>
                    <a:path w="2494" h="641" extrusionOk="0">
                      <a:moveTo>
                        <a:pt x="2234" y="0"/>
                      </a:moveTo>
                      <a:cubicBezTo>
                        <a:pt x="2202" y="0"/>
                        <a:pt x="2169" y="10"/>
                        <a:pt x="2135" y="33"/>
                      </a:cubicBezTo>
                      <a:cubicBezTo>
                        <a:pt x="1874" y="199"/>
                        <a:pt x="1588" y="295"/>
                        <a:pt x="1278" y="295"/>
                      </a:cubicBezTo>
                      <a:cubicBezTo>
                        <a:pt x="1241" y="297"/>
                        <a:pt x="1203" y="299"/>
                        <a:pt x="1166" y="299"/>
                      </a:cubicBezTo>
                      <a:cubicBezTo>
                        <a:pt x="873" y="299"/>
                        <a:pt x="591" y="216"/>
                        <a:pt x="338" y="68"/>
                      </a:cubicBezTo>
                      <a:cubicBezTo>
                        <a:pt x="306" y="49"/>
                        <a:pt x="274" y="40"/>
                        <a:pt x="245" y="40"/>
                      </a:cubicBezTo>
                      <a:cubicBezTo>
                        <a:pt x="98" y="40"/>
                        <a:pt x="0" y="255"/>
                        <a:pt x="159" y="354"/>
                      </a:cubicBezTo>
                      <a:cubicBezTo>
                        <a:pt x="453" y="535"/>
                        <a:pt x="801" y="641"/>
                        <a:pt x="1151" y="641"/>
                      </a:cubicBezTo>
                      <a:cubicBezTo>
                        <a:pt x="1170" y="641"/>
                        <a:pt x="1188" y="641"/>
                        <a:pt x="1207" y="640"/>
                      </a:cubicBezTo>
                      <a:lnTo>
                        <a:pt x="1290" y="640"/>
                      </a:lnTo>
                      <a:cubicBezTo>
                        <a:pt x="1659" y="628"/>
                        <a:pt x="2016" y="521"/>
                        <a:pt x="2326" y="319"/>
                      </a:cubicBezTo>
                      <a:cubicBezTo>
                        <a:pt x="2493" y="220"/>
                        <a:pt x="2384" y="0"/>
                        <a:pt x="22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55" name="Google Shape;2533;p56">
                  <a:extLst>
                    <a:ext uri="{FF2B5EF4-FFF2-40B4-BE49-F238E27FC236}">
                      <a16:creationId xmlns:a16="http://schemas.microsoft.com/office/drawing/2014/main" id="{117768C0-C2EB-4A15-A635-0E576E81DE27}"/>
                    </a:ext>
                  </a:extLst>
                </p:cNvPr>
                <p:cNvSpPr/>
                <p:nvPr/>
              </p:nvSpPr>
              <p:spPr>
                <a:xfrm>
                  <a:off x="3766825" y="3279750"/>
                  <a:ext cx="96475" cy="75275"/>
                </a:xfrm>
                <a:custGeom>
                  <a:avLst/>
                  <a:gdLst/>
                  <a:ahLst/>
                  <a:cxnLst/>
                  <a:rect l="l" t="t" r="r" b="b"/>
                  <a:pathLst>
                    <a:path w="3859" h="3011" extrusionOk="0">
                      <a:moveTo>
                        <a:pt x="2029" y="0"/>
                      </a:moveTo>
                      <a:cubicBezTo>
                        <a:pt x="1540" y="0"/>
                        <a:pt x="1036" y="80"/>
                        <a:pt x="679" y="141"/>
                      </a:cubicBezTo>
                      <a:lnTo>
                        <a:pt x="1" y="3011"/>
                      </a:lnTo>
                      <a:cubicBezTo>
                        <a:pt x="477" y="2975"/>
                        <a:pt x="2084" y="2963"/>
                        <a:pt x="3072" y="2273"/>
                      </a:cubicBezTo>
                      <a:cubicBezTo>
                        <a:pt x="3680" y="1856"/>
                        <a:pt x="3858" y="1011"/>
                        <a:pt x="3406" y="451"/>
                      </a:cubicBezTo>
                      <a:cubicBezTo>
                        <a:pt x="3121" y="103"/>
                        <a:pt x="2584" y="0"/>
                        <a:pt x="2029"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56" name="Google Shape;2534;p56">
                  <a:extLst>
                    <a:ext uri="{FF2B5EF4-FFF2-40B4-BE49-F238E27FC236}">
                      <a16:creationId xmlns:a16="http://schemas.microsoft.com/office/drawing/2014/main" id="{26E125FD-A380-43D4-8920-313CAA5B3AD5}"/>
                    </a:ext>
                  </a:extLst>
                </p:cNvPr>
                <p:cNvSpPr/>
                <p:nvPr/>
              </p:nvSpPr>
              <p:spPr>
                <a:xfrm>
                  <a:off x="3804275" y="3295875"/>
                  <a:ext cx="38775" cy="14800"/>
                </a:xfrm>
                <a:custGeom>
                  <a:avLst/>
                  <a:gdLst/>
                  <a:ahLst/>
                  <a:cxnLst/>
                  <a:rect l="l" t="t" r="r" b="b"/>
                  <a:pathLst>
                    <a:path w="1551" h="592" extrusionOk="0">
                      <a:moveTo>
                        <a:pt x="521" y="1"/>
                      </a:moveTo>
                      <a:cubicBezTo>
                        <a:pt x="416" y="1"/>
                        <a:pt x="310" y="11"/>
                        <a:pt x="205" y="32"/>
                      </a:cubicBezTo>
                      <a:cubicBezTo>
                        <a:pt x="0" y="86"/>
                        <a:pt x="59" y="375"/>
                        <a:pt x="241" y="375"/>
                      </a:cubicBezTo>
                      <a:cubicBezTo>
                        <a:pt x="259" y="375"/>
                        <a:pt x="279" y="372"/>
                        <a:pt x="300" y="366"/>
                      </a:cubicBezTo>
                      <a:cubicBezTo>
                        <a:pt x="375" y="352"/>
                        <a:pt x="450" y="345"/>
                        <a:pt x="525" y="345"/>
                      </a:cubicBezTo>
                      <a:cubicBezTo>
                        <a:pt x="773" y="345"/>
                        <a:pt x="1016" y="419"/>
                        <a:pt x="1217" y="556"/>
                      </a:cubicBezTo>
                      <a:cubicBezTo>
                        <a:pt x="1241" y="580"/>
                        <a:pt x="1277" y="592"/>
                        <a:pt x="1312" y="592"/>
                      </a:cubicBezTo>
                      <a:cubicBezTo>
                        <a:pt x="1479" y="592"/>
                        <a:pt x="1551" y="366"/>
                        <a:pt x="1396" y="270"/>
                      </a:cubicBezTo>
                      <a:cubicBezTo>
                        <a:pt x="1138" y="92"/>
                        <a:pt x="833" y="1"/>
                        <a:pt x="5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57" name="Google Shape;2535;p56">
                  <a:extLst>
                    <a:ext uri="{FF2B5EF4-FFF2-40B4-BE49-F238E27FC236}">
                      <a16:creationId xmlns:a16="http://schemas.microsoft.com/office/drawing/2014/main" id="{79FB94CE-D799-41DF-B916-4AFACE1F446B}"/>
                    </a:ext>
                  </a:extLst>
                </p:cNvPr>
                <p:cNvSpPr/>
                <p:nvPr/>
              </p:nvSpPr>
              <p:spPr>
                <a:xfrm>
                  <a:off x="3809100" y="3300975"/>
                  <a:ext cx="23500" cy="24875"/>
                </a:xfrm>
                <a:custGeom>
                  <a:avLst/>
                  <a:gdLst/>
                  <a:ahLst/>
                  <a:cxnLst/>
                  <a:rect l="l" t="t" r="r" b="b"/>
                  <a:pathLst>
                    <a:path w="940" h="995" extrusionOk="0">
                      <a:moveTo>
                        <a:pt x="706" y="1"/>
                      </a:moveTo>
                      <a:cubicBezTo>
                        <a:pt x="652" y="1"/>
                        <a:pt x="597" y="27"/>
                        <a:pt x="560" y="90"/>
                      </a:cubicBezTo>
                      <a:cubicBezTo>
                        <a:pt x="429" y="304"/>
                        <a:pt x="286" y="519"/>
                        <a:pt x="107" y="709"/>
                      </a:cubicBezTo>
                      <a:cubicBezTo>
                        <a:pt x="0" y="816"/>
                        <a:pt x="72" y="995"/>
                        <a:pt x="227" y="995"/>
                      </a:cubicBezTo>
                      <a:cubicBezTo>
                        <a:pt x="274" y="995"/>
                        <a:pt x="310" y="983"/>
                        <a:pt x="346" y="947"/>
                      </a:cubicBezTo>
                      <a:cubicBezTo>
                        <a:pt x="536" y="733"/>
                        <a:pt x="715" y="507"/>
                        <a:pt x="858" y="257"/>
                      </a:cubicBezTo>
                      <a:cubicBezTo>
                        <a:pt x="939" y="126"/>
                        <a:pt x="824" y="1"/>
                        <a:pt x="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58" name="Google Shape;2536;p56">
                  <a:extLst>
                    <a:ext uri="{FF2B5EF4-FFF2-40B4-BE49-F238E27FC236}">
                      <a16:creationId xmlns:a16="http://schemas.microsoft.com/office/drawing/2014/main" id="{44FB8230-B40C-434C-B361-21B436BEE441}"/>
                    </a:ext>
                  </a:extLst>
                </p:cNvPr>
                <p:cNvSpPr/>
                <p:nvPr/>
              </p:nvSpPr>
              <p:spPr>
                <a:xfrm>
                  <a:off x="3341775" y="3268025"/>
                  <a:ext cx="93500" cy="78075"/>
                </a:xfrm>
                <a:custGeom>
                  <a:avLst/>
                  <a:gdLst/>
                  <a:ahLst/>
                  <a:cxnLst/>
                  <a:rect l="l" t="t" r="r" b="b"/>
                  <a:pathLst>
                    <a:path w="3740" h="3123" extrusionOk="0">
                      <a:moveTo>
                        <a:pt x="1649" y="1"/>
                      </a:moveTo>
                      <a:cubicBezTo>
                        <a:pt x="1178" y="1"/>
                        <a:pt x="739" y="95"/>
                        <a:pt x="477" y="384"/>
                      </a:cubicBezTo>
                      <a:cubicBezTo>
                        <a:pt x="0" y="920"/>
                        <a:pt x="131" y="1765"/>
                        <a:pt x="715" y="2218"/>
                      </a:cubicBezTo>
                      <a:cubicBezTo>
                        <a:pt x="1655" y="2956"/>
                        <a:pt x="3263" y="3063"/>
                        <a:pt x="3739" y="3123"/>
                      </a:cubicBezTo>
                      <a:lnTo>
                        <a:pt x="3215" y="229"/>
                      </a:lnTo>
                      <a:cubicBezTo>
                        <a:pt x="2809" y="133"/>
                        <a:pt x="2207" y="1"/>
                        <a:pt x="1649" y="1"/>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59" name="Google Shape;2537;p56">
                  <a:extLst>
                    <a:ext uri="{FF2B5EF4-FFF2-40B4-BE49-F238E27FC236}">
                      <a16:creationId xmlns:a16="http://schemas.microsoft.com/office/drawing/2014/main" id="{45CC7A33-4D07-46BC-A7F6-549D4CA74CDD}"/>
                    </a:ext>
                  </a:extLst>
                </p:cNvPr>
                <p:cNvSpPr/>
                <p:nvPr/>
              </p:nvSpPr>
              <p:spPr>
                <a:xfrm>
                  <a:off x="3362025" y="3284075"/>
                  <a:ext cx="38700" cy="13800"/>
                </a:xfrm>
                <a:custGeom>
                  <a:avLst/>
                  <a:gdLst/>
                  <a:ahLst/>
                  <a:cxnLst/>
                  <a:rect l="l" t="t" r="r" b="b"/>
                  <a:pathLst>
                    <a:path w="1548" h="552" extrusionOk="0">
                      <a:moveTo>
                        <a:pt x="954" y="0"/>
                      </a:moveTo>
                      <a:cubicBezTo>
                        <a:pt x="671" y="0"/>
                        <a:pt x="393" y="77"/>
                        <a:pt x="143" y="230"/>
                      </a:cubicBezTo>
                      <a:cubicBezTo>
                        <a:pt x="0" y="314"/>
                        <a:pt x="60" y="552"/>
                        <a:pt x="238" y="552"/>
                      </a:cubicBezTo>
                      <a:cubicBezTo>
                        <a:pt x="262" y="552"/>
                        <a:pt x="286" y="540"/>
                        <a:pt x="322" y="528"/>
                      </a:cubicBezTo>
                      <a:cubicBezTo>
                        <a:pt x="519" y="408"/>
                        <a:pt x="747" y="343"/>
                        <a:pt x="975" y="343"/>
                      </a:cubicBezTo>
                      <a:cubicBezTo>
                        <a:pt x="1063" y="343"/>
                        <a:pt x="1152" y="353"/>
                        <a:pt x="1238" y="373"/>
                      </a:cubicBezTo>
                      <a:cubicBezTo>
                        <a:pt x="1263" y="383"/>
                        <a:pt x="1286" y="387"/>
                        <a:pt x="1307" y="387"/>
                      </a:cubicBezTo>
                      <a:cubicBezTo>
                        <a:pt x="1475" y="387"/>
                        <a:pt x="1547" y="126"/>
                        <a:pt x="1357" y="52"/>
                      </a:cubicBezTo>
                      <a:cubicBezTo>
                        <a:pt x="1223" y="17"/>
                        <a:pt x="1088" y="0"/>
                        <a:pt x="9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60" name="Google Shape;2538;p56">
                  <a:extLst>
                    <a:ext uri="{FF2B5EF4-FFF2-40B4-BE49-F238E27FC236}">
                      <a16:creationId xmlns:a16="http://schemas.microsoft.com/office/drawing/2014/main" id="{405BB68F-BF7F-4AB6-9E2C-474E52F49E82}"/>
                    </a:ext>
                  </a:extLst>
                </p:cNvPr>
                <p:cNvSpPr/>
                <p:nvPr/>
              </p:nvSpPr>
              <p:spPr>
                <a:xfrm>
                  <a:off x="3372400" y="3288725"/>
                  <a:ext cx="22375" cy="25525"/>
                </a:xfrm>
                <a:custGeom>
                  <a:avLst/>
                  <a:gdLst/>
                  <a:ahLst/>
                  <a:cxnLst/>
                  <a:rect l="l" t="t" r="r" b="b"/>
                  <a:pathLst>
                    <a:path w="895" h="1021" extrusionOk="0">
                      <a:moveTo>
                        <a:pt x="238" y="0"/>
                      </a:moveTo>
                      <a:cubicBezTo>
                        <a:pt x="120" y="0"/>
                        <a:pt x="0" y="121"/>
                        <a:pt x="73" y="259"/>
                      </a:cubicBezTo>
                      <a:cubicBezTo>
                        <a:pt x="204" y="509"/>
                        <a:pt x="359" y="747"/>
                        <a:pt x="550" y="973"/>
                      </a:cubicBezTo>
                      <a:cubicBezTo>
                        <a:pt x="573" y="1009"/>
                        <a:pt x="621" y="1021"/>
                        <a:pt x="669" y="1021"/>
                      </a:cubicBezTo>
                      <a:cubicBezTo>
                        <a:pt x="823" y="1021"/>
                        <a:pt x="895" y="854"/>
                        <a:pt x="800" y="735"/>
                      </a:cubicBezTo>
                      <a:cubicBezTo>
                        <a:pt x="633" y="544"/>
                        <a:pt x="490" y="330"/>
                        <a:pt x="383" y="92"/>
                      </a:cubicBezTo>
                      <a:cubicBezTo>
                        <a:pt x="348" y="27"/>
                        <a:pt x="293" y="0"/>
                        <a:pt x="2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61" name="Google Shape;2539;p56">
                  <a:extLst>
                    <a:ext uri="{FF2B5EF4-FFF2-40B4-BE49-F238E27FC236}">
                      <a16:creationId xmlns:a16="http://schemas.microsoft.com/office/drawing/2014/main" id="{CC4440D1-2EC2-4BB5-A7DE-47D542E4FBD2}"/>
                    </a:ext>
                  </a:extLst>
                </p:cNvPr>
                <p:cNvSpPr/>
                <p:nvPr/>
              </p:nvSpPr>
              <p:spPr>
                <a:xfrm>
                  <a:off x="3547750" y="3453825"/>
                  <a:ext cx="119675" cy="70275"/>
                </a:xfrm>
                <a:custGeom>
                  <a:avLst/>
                  <a:gdLst/>
                  <a:ahLst/>
                  <a:cxnLst/>
                  <a:rect l="l" t="t" r="r" b="b"/>
                  <a:pathLst>
                    <a:path w="4787" h="2811" extrusionOk="0">
                      <a:moveTo>
                        <a:pt x="4704" y="1"/>
                      </a:moveTo>
                      <a:lnTo>
                        <a:pt x="60" y="84"/>
                      </a:lnTo>
                      <a:lnTo>
                        <a:pt x="1" y="2799"/>
                      </a:lnTo>
                      <a:lnTo>
                        <a:pt x="4787" y="2810"/>
                      </a:lnTo>
                      <a:lnTo>
                        <a:pt x="4704" y="1"/>
                      </a:ln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62" name="Google Shape;2540;p56">
                  <a:extLst>
                    <a:ext uri="{FF2B5EF4-FFF2-40B4-BE49-F238E27FC236}">
                      <a16:creationId xmlns:a16="http://schemas.microsoft.com/office/drawing/2014/main" id="{60E68BB7-E99A-4127-A36E-AF41BE349308}"/>
                    </a:ext>
                  </a:extLst>
                </p:cNvPr>
                <p:cNvSpPr/>
                <p:nvPr/>
              </p:nvSpPr>
              <p:spPr>
                <a:xfrm>
                  <a:off x="3386425" y="3060025"/>
                  <a:ext cx="428950" cy="193250"/>
                </a:xfrm>
                <a:custGeom>
                  <a:avLst/>
                  <a:gdLst/>
                  <a:ahLst/>
                  <a:cxnLst/>
                  <a:rect l="l" t="t" r="r" b="b"/>
                  <a:pathLst>
                    <a:path w="17158" h="7730" extrusionOk="0">
                      <a:moveTo>
                        <a:pt x="16336" y="1"/>
                      </a:moveTo>
                      <a:lnTo>
                        <a:pt x="0" y="1703"/>
                      </a:lnTo>
                      <a:lnTo>
                        <a:pt x="489" y="5728"/>
                      </a:lnTo>
                      <a:cubicBezTo>
                        <a:pt x="489" y="5728"/>
                        <a:pt x="995" y="7420"/>
                        <a:pt x="3208" y="7420"/>
                      </a:cubicBezTo>
                      <a:cubicBezTo>
                        <a:pt x="3246" y="7420"/>
                        <a:pt x="3284" y="7419"/>
                        <a:pt x="3322" y="7418"/>
                      </a:cubicBezTo>
                      <a:cubicBezTo>
                        <a:pt x="4168" y="7383"/>
                        <a:pt x="4953" y="6930"/>
                        <a:pt x="5418" y="6216"/>
                      </a:cubicBezTo>
                      <a:cubicBezTo>
                        <a:pt x="5418" y="6216"/>
                        <a:pt x="6252" y="7494"/>
                        <a:pt x="8779" y="7494"/>
                      </a:cubicBezTo>
                      <a:cubicBezTo>
                        <a:pt x="8867" y="7494"/>
                        <a:pt x="8957" y="7493"/>
                        <a:pt x="9049" y="7490"/>
                      </a:cubicBezTo>
                      <a:cubicBezTo>
                        <a:pt x="11371" y="7394"/>
                        <a:pt x="11871" y="6299"/>
                        <a:pt x="11871" y="6299"/>
                      </a:cubicBezTo>
                      <a:cubicBezTo>
                        <a:pt x="11871" y="6299"/>
                        <a:pt x="12990" y="7680"/>
                        <a:pt x="14800" y="7728"/>
                      </a:cubicBezTo>
                      <a:cubicBezTo>
                        <a:pt x="14839" y="7729"/>
                        <a:pt x="14878" y="7729"/>
                        <a:pt x="14917" y="7729"/>
                      </a:cubicBezTo>
                      <a:cubicBezTo>
                        <a:pt x="16622" y="7729"/>
                        <a:pt x="17157" y="6716"/>
                        <a:pt x="17157" y="6716"/>
                      </a:cubicBezTo>
                      <a:lnTo>
                        <a:pt x="1633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63" name="Google Shape;2541;p56">
                  <a:extLst>
                    <a:ext uri="{FF2B5EF4-FFF2-40B4-BE49-F238E27FC236}">
                      <a16:creationId xmlns:a16="http://schemas.microsoft.com/office/drawing/2014/main" id="{04339894-BB18-4C6D-8888-49B9F9C5C9D6}"/>
                    </a:ext>
                  </a:extLst>
                </p:cNvPr>
                <p:cNvSpPr/>
                <p:nvPr/>
              </p:nvSpPr>
              <p:spPr>
                <a:xfrm>
                  <a:off x="3636750" y="3232925"/>
                  <a:ext cx="49725" cy="22025"/>
                </a:xfrm>
                <a:custGeom>
                  <a:avLst/>
                  <a:gdLst/>
                  <a:ahLst/>
                  <a:cxnLst/>
                  <a:rect l="l" t="t" r="r" b="b"/>
                  <a:pathLst>
                    <a:path w="1989" h="881" extrusionOk="0">
                      <a:moveTo>
                        <a:pt x="672" y="1"/>
                      </a:moveTo>
                      <a:cubicBezTo>
                        <a:pt x="459" y="1"/>
                        <a:pt x="240" y="33"/>
                        <a:pt x="108" y="157"/>
                      </a:cubicBezTo>
                      <a:cubicBezTo>
                        <a:pt x="48" y="217"/>
                        <a:pt x="24" y="288"/>
                        <a:pt x="12" y="359"/>
                      </a:cubicBezTo>
                      <a:cubicBezTo>
                        <a:pt x="1" y="478"/>
                        <a:pt x="48" y="717"/>
                        <a:pt x="179" y="776"/>
                      </a:cubicBezTo>
                      <a:cubicBezTo>
                        <a:pt x="239" y="800"/>
                        <a:pt x="286" y="812"/>
                        <a:pt x="346" y="812"/>
                      </a:cubicBezTo>
                      <a:cubicBezTo>
                        <a:pt x="572" y="836"/>
                        <a:pt x="798" y="859"/>
                        <a:pt x="1025" y="871"/>
                      </a:cubicBezTo>
                      <a:cubicBezTo>
                        <a:pt x="1102" y="877"/>
                        <a:pt x="1182" y="880"/>
                        <a:pt x="1264" y="880"/>
                      </a:cubicBezTo>
                      <a:cubicBezTo>
                        <a:pt x="1346" y="880"/>
                        <a:pt x="1429" y="877"/>
                        <a:pt x="1513" y="871"/>
                      </a:cubicBezTo>
                      <a:cubicBezTo>
                        <a:pt x="1691" y="848"/>
                        <a:pt x="1858" y="752"/>
                        <a:pt x="1941" y="586"/>
                      </a:cubicBezTo>
                      <a:cubicBezTo>
                        <a:pt x="1989" y="467"/>
                        <a:pt x="1953" y="324"/>
                        <a:pt x="1846" y="240"/>
                      </a:cubicBezTo>
                      <a:cubicBezTo>
                        <a:pt x="1656" y="62"/>
                        <a:pt x="1191" y="38"/>
                        <a:pt x="941" y="14"/>
                      </a:cubicBezTo>
                      <a:cubicBezTo>
                        <a:pt x="858" y="7"/>
                        <a:pt x="766" y="1"/>
                        <a:pt x="6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64" name="Google Shape;2542;p56">
                  <a:extLst>
                    <a:ext uri="{FF2B5EF4-FFF2-40B4-BE49-F238E27FC236}">
                      <a16:creationId xmlns:a16="http://schemas.microsoft.com/office/drawing/2014/main" id="{71B64106-774C-4D40-BF0A-12E44D4FB364}"/>
                    </a:ext>
                  </a:extLst>
                </p:cNvPr>
                <p:cNvSpPr/>
                <p:nvPr/>
              </p:nvSpPr>
              <p:spPr>
                <a:xfrm>
                  <a:off x="3535850" y="3231975"/>
                  <a:ext cx="49425" cy="21375"/>
                </a:xfrm>
                <a:custGeom>
                  <a:avLst/>
                  <a:gdLst/>
                  <a:ahLst/>
                  <a:cxnLst/>
                  <a:rect l="l" t="t" r="r" b="b"/>
                  <a:pathLst>
                    <a:path w="1977" h="855" extrusionOk="0">
                      <a:moveTo>
                        <a:pt x="1241" y="0"/>
                      </a:moveTo>
                      <a:cubicBezTo>
                        <a:pt x="1182" y="0"/>
                        <a:pt x="1125" y="2"/>
                        <a:pt x="1072" y="4"/>
                      </a:cubicBezTo>
                      <a:cubicBezTo>
                        <a:pt x="810" y="16"/>
                        <a:pt x="346" y="16"/>
                        <a:pt x="143" y="183"/>
                      </a:cubicBezTo>
                      <a:cubicBezTo>
                        <a:pt x="36" y="266"/>
                        <a:pt x="0" y="397"/>
                        <a:pt x="36" y="528"/>
                      </a:cubicBezTo>
                      <a:cubicBezTo>
                        <a:pt x="108" y="683"/>
                        <a:pt x="262" y="802"/>
                        <a:pt x="441" y="826"/>
                      </a:cubicBezTo>
                      <a:cubicBezTo>
                        <a:pt x="563" y="843"/>
                        <a:pt x="685" y="855"/>
                        <a:pt x="807" y="855"/>
                      </a:cubicBezTo>
                      <a:cubicBezTo>
                        <a:pt x="852" y="855"/>
                        <a:pt x="896" y="853"/>
                        <a:pt x="941" y="850"/>
                      </a:cubicBezTo>
                      <a:cubicBezTo>
                        <a:pt x="1167" y="850"/>
                        <a:pt x="1393" y="850"/>
                        <a:pt x="1620" y="838"/>
                      </a:cubicBezTo>
                      <a:cubicBezTo>
                        <a:pt x="1679" y="838"/>
                        <a:pt x="1727" y="826"/>
                        <a:pt x="1786" y="802"/>
                      </a:cubicBezTo>
                      <a:cubicBezTo>
                        <a:pt x="1917" y="755"/>
                        <a:pt x="1977" y="516"/>
                        <a:pt x="1977" y="409"/>
                      </a:cubicBezTo>
                      <a:cubicBezTo>
                        <a:pt x="1965" y="326"/>
                        <a:pt x="1941" y="255"/>
                        <a:pt x="1893" y="195"/>
                      </a:cubicBezTo>
                      <a:cubicBezTo>
                        <a:pt x="1750" y="32"/>
                        <a:pt x="1483" y="0"/>
                        <a:pt x="124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65" name="Google Shape;2543;p56">
                  <a:extLst>
                    <a:ext uri="{FF2B5EF4-FFF2-40B4-BE49-F238E27FC236}">
                      <a16:creationId xmlns:a16="http://schemas.microsoft.com/office/drawing/2014/main" id="{A92505BA-1266-46FB-BB08-73114EF22200}"/>
                    </a:ext>
                  </a:extLst>
                </p:cNvPr>
                <p:cNvSpPr/>
                <p:nvPr/>
              </p:nvSpPr>
              <p:spPr>
                <a:xfrm>
                  <a:off x="3535875" y="3515975"/>
                  <a:ext cx="141900" cy="16775"/>
                </a:xfrm>
                <a:custGeom>
                  <a:avLst/>
                  <a:gdLst/>
                  <a:ahLst/>
                  <a:cxnLst/>
                  <a:rect l="l" t="t" r="r" b="b"/>
                  <a:pathLst>
                    <a:path w="5676" h="671" extrusionOk="0">
                      <a:moveTo>
                        <a:pt x="253" y="1"/>
                      </a:moveTo>
                      <a:cubicBezTo>
                        <a:pt x="90" y="1"/>
                        <a:pt x="1" y="252"/>
                        <a:pt x="190" y="336"/>
                      </a:cubicBezTo>
                      <a:cubicBezTo>
                        <a:pt x="214" y="348"/>
                        <a:pt x="964" y="670"/>
                        <a:pt x="2904" y="670"/>
                      </a:cubicBezTo>
                      <a:lnTo>
                        <a:pt x="2940" y="670"/>
                      </a:lnTo>
                      <a:cubicBezTo>
                        <a:pt x="2993" y="671"/>
                        <a:pt x="3046" y="671"/>
                        <a:pt x="3099" y="671"/>
                      </a:cubicBezTo>
                      <a:cubicBezTo>
                        <a:pt x="3891" y="671"/>
                        <a:pt x="4683" y="587"/>
                        <a:pt x="5464" y="420"/>
                      </a:cubicBezTo>
                      <a:cubicBezTo>
                        <a:pt x="5676" y="375"/>
                        <a:pt x="5637" y="70"/>
                        <a:pt x="5446" y="70"/>
                      </a:cubicBezTo>
                      <a:cubicBezTo>
                        <a:pt x="5433" y="70"/>
                        <a:pt x="5419" y="71"/>
                        <a:pt x="5405" y="74"/>
                      </a:cubicBezTo>
                      <a:cubicBezTo>
                        <a:pt x="4635" y="242"/>
                        <a:pt x="3843" y="326"/>
                        <a:pt x="3051" y="326"/>
                      </a:cubicBezTo>
                      <a:cubicBezTo>
                        <a:pt x="2998" y="326"/>
                        <a:pt x="2945" y="325"/>
                        <a:pt x="2893" y="324"/>
                      </a:cubicBezTo>
                      <a:cubicBezTo>
                        <a:pt x="1059" y="324"/>
                        <a:pt x="333" y="27"/>
                        <a:pt x="321" y="15"/>
                      </a:cubicBezTo>
                      <a:cubicBezTo>
                        <a:pt x="297" y="5"/>
                        <a:pt x="274" y="1"/>
                        <a:pt x="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66" name="Google Shape;2544;p56">
                  <a:extLst>
                    <a:ext uri="{FF2B5EF4-FFF2-40B4-BE49-F238E27FC236}">
                      <a16:creationId xmlns:a16="http://schemas.microsoft.com/office/drawing/2014/main" id="{124BFC38-1399-4B19-A028-932D108B10EA}"/>
                    </a:ext>
                  </a:extLst>
                </p:cNvPr>
                <p:cNvSpPr/>
                <p:nvPr/>
              </p:nvSpPr>
              <p:spPr>
                <a:xfrm>
                  <a:off x="3448050" y="3679800"/>
                  <a:ext cx="19075" cy="90450"/>
                </a:xfrm>
                <a:custGeom>
                  <a:avLst/>
                  <a:gdLst/>
                  <a:ahLst/>
                  <a:cxnLst/>
                  <a:rect l="l" t="t" r="r" b="b"/>
                  <a:pathLst>
                    <a:path w="763" h="3618" extrusionOk="0">
                      <a:moveTo>
                        <a:pt x="582" y="0"/>
                      </a:moveTo>
                      <a:cubicBezTo>
                        <a:pt x="504" y="0"/>
                        <a:pt x="428" y="49"/>
                        <a:pt x="417" y="153"/>
                      </a:cubicBezTo>
                      <a:lnTo>
                        <a:pt x="12" y="3427"/>
                      </a:lnTo>
                      <a:cubicBezTo>
                        <a:pt x="0" y="3511"/>
                        <a:pt x="71" y="3606"/>
                        <a:pt x="167" y="3618"/>
                      </a:cubicBezTo>
                      <a:lnTo>
                        <a:pt x="191" y="3618"/>
                      </a:lnTo>
                      <a:cubicBezTo>
                        <a:pt x="274" y="3618"/>
                        <a:pt x="345" y="3547"/>
                        <a:pt x="357" y="3463"/>
                      </a:cubicBezTo>
                      <a:lnTo>
                        <a:pt x="750" y="189"/>
                      </a:lnTo>
                      <a:cubicBezTo>
                        <a:pt x="763" y="67"/>
                        <a:pt x="672" y="0"/>
                        <a:pt x="5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168" name="Google Shape;2546;p56">
                <a:extLst>
                  <a:ext uri="{FF2B5EF4-FFF2-40B4-BE49-F238E27FC236}">
                    <a16:creationId xmlns:a16="http://schemas.microsoft.com/office/drawing/2014/main" id="{9D0CCDD8-B667-46CF-B0E7-DFB8E35CFE8B}"/>
                  </a:ext>
                </a:extLst>
              </p:cNvPr>
              <p:cNvGrpSpPr/>
              <p:nvPr/>
            </p:nvGrpSpPr>
            <p:grpSpPr>
              <a:xfrm>
                <a:off x="3501020" y="2579379"/>
                <a:ext cx="612092" cy="881549"/>
                <a:chOff x="3333850" y="3953750"/>
                <a:chExt cx="523200" cy="753525"/>
              </a:xfrm>
            </p:grpSpPr>
            <p:sp>
              <p:nvSpPr>
                <p:cNvPr id="169" name="Google Shape;2547;p56">
                  <a:extLst>
                    <a:ext uri="{FF2B5EF4-FFF2-40B4-BE49-F238E27FC236}">
                      <a16:creationId xmlns:a16="http://schemas.microsoft.com/office/drawing/2014/main" id="{ABD2D1E0-66EF-4093-A3B5-00176E498669}"/>
                    </a:ext>
                  </a:extLst>
                </p:cNvPr>
                <p:cNvSpPr/>
                <p:nvPr/>
              </p:nvSpPr>
              <p:spPr>
                <a:xfrm>
                  <a:off x="3370950" y="4403925"/>
                  <a:ext cx="485200" cy="303350"/>
                </a:xfrm>
                <a:custGeom>
                  <a:avLst/>
                  <a:gdLst/>
                  <a:ahLst/>
                  <a:cxnLst/>
                  <a:rect l="l" t="t" r="r" b="b"/>
                  <a:pathLst>
                    <a:path w="19408" h="12134" extrusionOk="0">
                      <a:moveTo>
                        <a:pt x="9752" y="1"/>
                      </a:moveTo>
                      <a:cubicBezTo>
                        <a:pt x="9704" y="1"/>
                        <a:pt x="9656" y="1"/>
                        <a:pt x="9609" y="1"/>
                      </a:cubicBezTo>
                      <a:cubicBezTo>
                        <a:pt x="7406" y="25"/>
                        <a:pt x="5441" y="192"/>
                        <a:pt x="4037" y="1013"/>
                      </a:cubicBezTo>
                      <a:cubicBezTo>
                        <a:pt x="703" y="2942"/>
                        <a:pt x="0" y="12134"/>
                        <a:pt x="0" y="12134"/>
                      </a:cubicBezTo>
                      <a:lnTo>
                        <a:pt x="19407" y="12086"/>
                      </a:lnTo>
                      <a:cubicBezTo>
                        <a:pt x="19407" y="12086"/>
                        <a:pt x="18145" y="2359"/>
                        <a:pt x="15074" y="823"/>
                      </a:cubicBezTo>
                      <a:cubicBezTo>
                        <a:pt x="13944" y="264"/>
                        <a:pt x="11902" y="1"/>
                        <a:pt x="9752"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70" name="Google Shape;2548;p56">
                  <a:extLst>
                    <a:ext uri="{FF2B5EF4-FFF2-40B4-BE49-F238E27FC236}">
                      <a16:creationId xmlns:a16="http://schemas.microsoft.com/office/drawing/2014/main" id="{A5C8982F-0A96-47AE-919C-A7BF57EAEDBA}"/>
                    </a:ext>
                  </a:extLst>
                </p:cNvPr>
                <p:cNvSpPr/>
                <p:nvPr/>
              </p:nvSpPr>
              <p:spPr>
                <a:xfrm>
                  <a:off x="3453400" y="4615500"/>
                  <a:ext cx="19250" cy="90600"/>
                </a:xfrm>
                <a:custGeom>
                  <a:avLst/>
                  <a:gdLst/>
                  <a:ahLst/>
                  <a:cxnLst/>
                  <a:rect l="l" t="t" r="r" b="b"/>
                  <a:pathLst>
                    <a:path w="770" h="3624" extrusionOk="0">
                      <a:moveTo>
                        <a:pt x="577" y="1"/>
                      </a:moveTo>
                      <a:cubicBezTo>
                        <a:pt x="496" y="1"/>
                        <a:pt x="416" y="50"/>
                        <a:pt x="405" y="158"/>
                      </a:cubicBezTo>
                      <a:lnTo>
                        <a:pt x="12" y="3433"/>
                      </a:lnTo>
                      <a:cubicBezTo>
                        <a:pt x="0" y="3528"/>
                        <a:pt x="72" y="3611"/>
                        <a:pt x="167" y="3623"/>
                      </a:cubicBezTo>
                      <a:lnTo>
                        <a:pt x="179" y="3623"/>
                      </a:lnTo>
                      <a:cubicBezTo>
                        <a:pt x="274" y="3623"/>
                        <a:pt x="346" y="3552"/>
                        <a:pt x="358" y="3468"/>
                      </a:cubicBezTo>
                      <a:lnTo>
                        <a:pt x="750" y="194"/>
                      </a:lnTo>
                      <a:cubicBezTo>
                        <a:pt x="770" y="71"/>
                        <a:pt x="673" y="1"/>
                        <a:pt x="5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71" name="Google Shape;2549;p56">
                  <a:extLst>
                    <a:ext uri="{FF2B5EF4-FFF2-40B4-BE49-F238E27FC236}">
                      <a16:creationId xmlns:a16="http://schemas.microsoft.com/office/drawing/2014/main" id="{2C61A939-AC40-4FD0-B5C0-FA64E7CEFBC5}"/>
                    </a:ext>
                  </a:extLst>
                </p:cNvPr>
                <p:cNvSpPr/>
                <p:nvPr/>
              </p:nvSpPr>
              <p:spPr>
                <a:xfrm>
                  <a:off x="3754000" y="4615925"/>
                  <a:ext cx="18800" cy="90475"/>
                </a:xfrm>
                <a:custGeom>
                  <a:avLst/>
                  <a:gdLst/>
                  <a:ahLst/>
                  <a:cxnLst/>
                  <a:rect l="l" t="t" r="r" b="b"/>
                  <a:pathLst>
                    <a:path w="752" h="3619" extrusionOk="0">
                      <a:moveTo>
                        <a:pt x="184" y="0"/>
                      </a:moveTo>
                      <a:cubicBezTo>
                        <a:pt x="92" y="0"/>
                        <a:pt x="1" y="67"/>
                        <a:pt x="14" y="189"/>
                      </a:cubicBezTo>
                      <a:lnTo>
                        <a:pt x="406" y="3463"/>
                      </a:lnTo>
                      <a:cubicBezTo>
                        <a:pt x="418" y="3547"/>
                        <a:pt x="490" y="3618"/>
                        <a:pt x="573" y="3618"/>
                      </a:cubicBezTo>
                      <a:lnTo>
                        <a:pt x="597" y="3618"/>
                      </a:lnTo>
                      <a:cubicBezTo>
                        <a:pt x="692" y="3606"/>
                        <a:pt x="752" y="3523"/>
                        <a:pt x="740" y="3428"/>
                      </a:cubicBezTo>
                      <a:lnTo>
                        <a:pt x="359" y="153"/>
                      </a:lnTo>
                      <a:cubicBezTo>
                        <a:pt x="342" y="49"/>
                        <a:pt x="263"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72" name="Google Shape;2550;p56">
                  <a:extLst>
                    <a:ext uri="{FF2B5EF4-FFF2-40B4-BE49-F238E27FC236}">
                      <a16:creationId xmlns:a16="http://schemas.microsoft.com/office/drawing/2014/main" id="{CB897B80-2C6A-48DB-81E8-A731B83DFBF3}"/>
                    </a:ext>
                  </a:extLst>
                </p:cNvPr>
                <p:cNvSpPr/>
                <p:nvPr/>
              </p:nvSpPr>
              <p:spPr>
                <a:xfrm>
                  <a:off x="3381825" y="4002475"/>
                  <a:ext cx="415675" cy="384575"/>
                </a:xfrm>
                <a:custGeom>
                  <a:avLst/>
                  <a:gdLst/>
                  <a:ahLst/>
                  <a:cxnLst/>
                  <a:rect l="l" t="t" r="r" b="b"/>
                  <a:pathLst>
                    <a:path w="16627" h="15383" extrusionOk="0">
                      <a:moveTo>
                        <a:pt x="12461" y="1"/>
                      </a:moveTo>
                      <a:cubicBezTo>
                        <a:pt x="12378" y="1"/>
                        <a:pt x="12294" y="4"/>
                        <a:pt x="12210" y="10"/>
                      </a:cubicBezTo>
                      <a:lnTo>
                        <a:pt x="4185" y="522"/>
                      </a:lnTo>
                      <a:cubicBezTo>
                        <a:pt x="2351" y="641"/>
                        <a:pt x="911" y="2117"/>
                        <a:pt x="839" y="3951"/>
                      </a:cubicBezTo>
                      <a:lnTo>
                        <a:pt x="839" y="4094"/>
                      </a:lnTo>
                      <a:cubicBezTo>
                        <a:pt x="839" y="4165"/>
                        <a:pt x="827" y="4248"/>
                        <a:pt x="827" y="4320"/>
                      </a:cubicBezTo>
                      <a:cubicBezTo>
                        <a:pt x="711" y="5451"/>
                        <a:pt x="1" y="15382"/>
                        <a:pt x="9025" y="15382"/>
                      </a:cubicBezTo>
                      <a:cubicBezTo>
                        <a:pt x="9217" y="15382"/>
                        <a:pt x="9413" y="15378"/>
                        <a:pt x="9614" y="15369"/>
                      </a:cubicBezTo>
                      <a:cubicBezTo>
                        <a:pt x="16627" y="15059"/>
                        <a:pt x="16603" y="7523"/>
                        <a:pt x="15972" y="3058"/>
                      </a:cubicBezTo>
                      <a:cubicBezTo>
                        <a:pt x="15711" y="1296"/>
                        <a:pt x="14212" y="1"/>
                        <a:pt x="12461"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73" name="Google Shape;2551;p56">
                  <a:extLst>
                    <a:ext uri="{FF2B5EF4-FFF2-40B4-BE49-F238E27FC236}">
                      <a16:creationId xmlns:a16="http://schemas.microsoft.com/office/drawing/2014/main" id="{1D9C4C95-E7F5-43C4-876C-6F058172EA93}"/>
                    </a:ext>
                  </a:extLst>
                </p:cNvPr>
                <p:cNvSpPr/>
                <p:nvPr/>
              </p:nvSpPr>
              <p:spPr>
                <a:xfrm>
                  <a:off x="3630500" y="4173825"/>
                  <a:ext cx="36625" cy="33225"/>
                </a:xfrm>
                <a:custGeom>
                  <a:avLst/>
                  <a:gdLst/>
                  <a:ahLst/>
                  <a:cxnLst/>
                  <a:rect l="l" t="t" r="r" b="b"/>
                  <a:pathLst>
                    <a:path w="1465" h="1329" extrusionOk="0">
                      <a:moveTo>
                        <a:pt x="725" y="0"/>
                      </a:moveTo>
                      <a:cubicBezTo>
                        <a:pt x="679" y="0"/>
                        <a:pt x="631" y="4"/>
                        <a:pt x="584" y="14"/>
                      </a:cubicBezTo>
                      <a:cubicBezTo>
                        <a:pt x="227" y="97"/>
                        <a:pt x="1" y="454"/>
                        <a:pt x="84" y="811"/>
                      </a:cubicBezTo>
                      <a:cubicBezTo>
                        <a:pt x="156" y="1118"/>
                        <a:pt x="430" y="1329"/>
                        <a:pt x="732" y="1329"/>
                      </a:cubicBezTo>
                      <a:cubicBezTo>
                        <a:pt x="781" y="1329"/>
                        <a:pt x="831" y="1323"/>
                        <a:pt x="882" y="1311"/>
                      </a:cubicBezTo>
                      <a:cubicBezTo>
                        <a:pt x="1239" y="1240"/>
                        <a:pt x="1465" y="883"/>
                        <a:pt x="1382" y="526"/>
                      </a:cubicBezTo>
                      <a:cubicBezTo>
                        <a:pt x="1309" y="204"/>
                        <a:pt x="1038" y="0"/>
                        <a:pt x="7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74" name="Google Shape;2552;p56">
                  <a:extLst>
                    <a:ext uri="{FF2B5EF4-FFF2-40B4-BE49-F238E27FC236}">
                      <a16:creationId xmlns:a16="http://schemas.microsoft.com/office/drawing/2014/main" id="{8B6C968F-4574-49C3-BD62-5C7BA1CE5046}"/>
                    </a:ext>
                  </a:extLst>
                </p:cNvPr>
                <p:cNvSpPr/>
                <p:nvPr/>
              </p:nvSpPr>
              <p:spPr>
                <a:xfrm>
                  <a:off x="3538225" y="4173675"/>
                  <a:ext cx="39550" cy="33325"/>
                </a:xfrm>
                <a:custGeom>
                  <a:avLst/>
                  <a:gdLst/>
                  <a:ahLst/>
                  <a:cxnLst/>
                  <a:rect l="l" t="t" r="r" b="b"/>
                  <a:pathLst>
                    <a:path w="1582" h="1333" extrusionOk="0">
                      <a:moveTo>
                        <a:pt x="728" y="1"/>
                      </a:moveTo>
                      <a:cubicBezTo>
                        <a:pt x="436" y="1"/>
                        <a:pt x="149" y="191"/>
                        <a:pt x="72" y="532"/>
                      </a:cubicBezTo>
                      <a:cubicBezTo>
                        <a:pt x="1" y="889"/>
                        <a:pt x="227" y="1246"/>
                        <a:pt x="596" y="1317"/>
                      </a:cubicBezTo>
                      <a:cubicBezTo>
                        <a:pt x="644" y="1327"/>
                        <a:pt x="690" y="1332"/>
                        <a:pt x="736" y="1332"/>
                      </a:cubicBezTo>
                      <a:cubicBezTo>
                        <a:pt x="1236" y="1332"/>
                        <a:pt x="1581" y="764"/>
                        <a:pt x="1286" y="305"/>
                      </a:cubicBezTo>
                      <a:cubicBezTo>
                        <a:pt x="1148" y="97"/>
                        <a:pt x="937" y="1"/>
                        <a:pt x="7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75" name="Google Shape;2553;p56">
                  <a:extLst>
                    <a:ext uri="{FF2B5EF4-FFF2-40B4-BE49-F238E27FC236}">
                      <a16:creationId xmlns:a16="http://schemas.microsoft.com/office/drawing/2014/main" id="{844F1439-40EA-43F5-804E-C302C00717F0}"/>
                    </a:ext>
                  </a:extLst>
                </p:cNvPr>
                <p:cNvSpPr/>
                <p:nvPr/>
              </p:nvSpPr>
              <p:spPr>
                <a:xfrm>
                  <a:off x="3574625" y="4247700"/>
                  <a:ext cx="61625" cy="17550"/>
                </a:xfrm>
                <a:custGeom>
                  <a:avLst/>
                  <a:gdLst/>
                  <a:ahLst/>
                  <a:cxnLst/>
                  <a:rect l="l" t="t" r="r" b="b"/>
                  <a:pathLst>
                    <a:path w="2465" h="702" extrusionOk="0">
                      <a:moveTo>
                        <a:pt x="2215" y="1"/>
                      </a:moveTo>
                      <a:cubicBezTo>
                        <a:pt x="2183" y="1"/>
                        <a:pt x="2149" y="11"/>
                        <a:pt x="2116" y="35"/>
                      </a:cubicBezTo>
                      <a:cubicBezTo>
                        <a:pt x="1807" y="248"/>
                        <a:pt x="1447" y="358"/>
                        <a:pt x="1087" y="358"/>
                      </a:cubicBezTo>
                      <a:cubicBezTo>
                        <a:pt x="823" y="358"/>
                        <a:pt x="560" y="299"/>
                        <a:pt x="319" y="178"/>
                      </a:cubicBezTo>
                      <a:cubicBezTo>
                        <a:pt x="289" y="162"/>
                        <a:pt x="261" y="155"/>
                        <a:pt x="235" y="155"/>
                      </a:cubicBezTo>
                      <a:cubicBezTo>
                        <a:pt x="89" y="155"/>
                        <a:pt x="1" y="375"/>
                        <a:pt x="152" y="476"/>
                      </a:cubicBezTo>
                      <a:cubicBezTo>
                        <a:pt x="450" y="631"/>
                        <a:pt x="771" y="702"/>
                        <a:pt x="1093" y="702"/>
                      </a:cubicBezTo>
                      <a:cubicBezTo>
                        <a:pt x="1164" y="702"/>
                        <a:pt x="1235" y="702"/>
                        <a:pt x="1307" y="690"/>
                      </a:cubicBezTo>
                      <a:cubicBezTo>
                        <a:pt x="1664" y="654"/>
                        <a:pt x="2021" y="523"/>
                        <a:pt x="2319" y="309"/>
                      </a:cubicBezTo>
                      <a:cubicBezTo>
                        <a:pt x="2464" y="202"/>
                        <a:pt x="2357" y="1"/>
                        <a:pt x="2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76" name="Google Shape;2554;p56">
                  <a:extLst>
                    <a:ext uri="{FF2B5EF4-FFF2-40B4-BE49-F238E27FC236}">
                      <a16:creationId xmlns:a16="http://schemas.microsoft.com/office/drawing/2014/main" id="{45C1289F-A2C0-46EF-981A-0ABCED84381C}"/>
                    </a:ext>
                  </a:extLst>
                </p:cNvPr>
                <p:cNvSpPr/>
                <p:nvPr/>
              </p:nvSpPr>
              <p:spPr>
                <a:xfrm>
                  <a:off x="3763850" y="4172025"/>
                  <a:ext cx="93200" cy="78350"/>
                </a:xfrm>
                <a:custGeom>
                  <a:avLst/>
                  <a:gdLst/>
                  <a:ahLst/>
                  <a:cxnLst/>
                  <a:rect l="l" t="t" r="r" b="b"/>
                  <a:pathLst>
                    <a:path w="3728" h="3134" extrusionOk="0">
                      <a:moveTo>
                        <a:pt x="2079" y="0"/>
                      </a:moveTo>
                      <a:cubicBezTo>
                        <a:pt x="1521" y="0"/>
                        <a:pt x="919" y="132"/>
                        <a:pt x="513" y="229"/>
                      </a:cubicBezTo>
                      <a:lnTo>
                        <a:pt x="1" y="3134"/>
                      </a:lnTo>
                      <a:cubicBezTo>
                        <a:pt x="477" y="3074"/>
                        <a:pt x="2072" y="2955"/>
                        <a:pt x="3025" y="2217"/>
                      </a:cubicBezTo>
                      <a:cubicBezTo>
                        <a:pt x="3608" y="1764"/>
                        <a:pt x="3727" y="919"/>
                        <a:pt x="3251" y="383"/>
                      </a:cubicBezTo>
                      <a:cubicBezTo>
                        <a:pt x="2989" y="94"/>
                        <a:pt x="2550" y="0"/>
                        <a:pt x="2079"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77" name="Google Shape;2555;p56">
                  <a:extLst>
                    <a:ext uri="{FF2B5EF4-FFF2-40B4-BE49-F238E27FC236}">
                      <a16:creationId xmlns:a16="http://schemas.microsoft.com/office/drawing/2014/main" id="{BBFECD4C-7461-4675-85C8-6C4A66D04213}"/>
                    </a:ext>
                  </a:extLst>
                </p:cNvPr>
                <p:cNvSpPr/>
                <p:nvPr/>
              </p:nvSpPr>
              <p:spPr>
                <a:xfrm>
                  <a:off x="3798275" y="4188200"/>
                  <a:ext cx="38825" cy="13650"/>
                </a:xfrm>
                <a:custGeom>
                  <a:avLst/>
                  <a:gdLst/>
                  <a:ahLst/>
                  <a:cxnLst/>
                  <a:rect l="l" t="t" r="r" b="b"/>
                  <a:pathLst>
                    <a:path w="1553" h="546" extrusionOk="0">
                      <a:moveTo>
                        <a:pt x="587" y="0"/>
                      </a:moveTo>
                      <a:cubicBezTo>
                        <a:pt x="451" y="0"/>
                        <a:pt x="315" y="19"/>
                        <a:pt x="183" y="58"/>
                      </a:cubicBezTo>
                      <a:cubicBezTo>
                        <a:pt x="1" y="122"/>
                        <a:pt x="70" y="390"/>
                        <a:pt x="242" y="390"/>
                      </a:cubicBezTo>
                      <a:cubicBezTo>
                        <a:pt x="261" y="390"/>
                        <a:pt x="281" y="386"/>
                        <a:pt x="302" y="379"/>
                      </a:cubicBezTo>
                      <a:cubicBezTo>
                        <a:pt x="396" y="354"/>
                        <a:pt x="492" y="342"/>
                        <a:pt x="588" y="342"/>
                      </a:cubicBezTo>
                      <a:cubicBezTo>
                        <a:pt x="810" y="342"/>
                        <a:pt x="1032" y="406"/>
                        <a:pt x="1231" y="522"/>
                      </a:cubicBezTo>
                      <a:cubicBezTo>
                        <a:pt x="1255" y="534"/>
                        <a:pt x="1279" y="546"/>
                        <a:pt x="1314" y="546"/>
                      </a:cubicBezTo>
                      <a:cubicBezTo>
                        <a:pt x="1481" y="546"/>
                        <a:pt x="1552" y="308"/>
                        <a:pt x="1398" y="225"/>
                      </a:cubicBezTo>
                      <a:cubicBezTo>
                        <a:pt x="1149" y="80"/>
                        <a:pt x="868" y="0"/>
                        <a:pt x="5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78" name="Google Shape;2556;p56">
                  <a:extLst>
                    <a:ext uri="{FF2B5EF4-FFF2-40B4-BE49-F238E27FC236}">
                      <a16:creationId xmlns:a16="http://schemas.microsoft.com/office/drawing/2014/main" id="{916297D6-7140-4E40-A46D-E18DE1EBB8F0}"/>
                    </a:ext>
                  </a:extLst>
                </p:cNvPr>
                <p:cNvSpPr/>
                <p:nvPr/>
              </p:nvSpPr>
              <p:spPr>
                <a:xfrm>
                  <a:off x="3804025" y="4192925"/>
                  <a:ext cx="22175" cy="25600"/>
                </a:xfrm>
                <a:custGeom>
                  <a:avLst/>
                  <a:gdLst/>
                  <a:ahLst/>
                  <a:cxnLst/>
                  <a:rect l="l" t="t" r="r" b="b"/>
                  <a:pathLst>
                    <a:path w="887" h="1024" extrusionOk="0">
                      <a:moveTo>
                        <a:pt x="661" y="0"/>
                      </a:moveTo>
                      <a:cubicBezTo>
                        <a:pt x="605" y="0"/>
                        <a:pt x="548" y="28"/>
                        <a:pt x="513" y="95"/>
                      </a:cubicBezTo>
                      <a:cubicBezTo>
                        <a:pt x="406" y="321"/>
                        <a:pt x="263" y="536"/>
                        <a:pt x="96" y="738"/>
                      </a:cubicBezTo>
                      <a:cubicBezTo>
                        <a:pt x="1" y="845"/>
                        <a:pt x="84" y="1024"/>
                        <a:pt x="227" y="1024"/>
                      </a:cubicBezTo>
                      <a:cubicBezTo>
                        <a:pt x="275" y="1024"/>
                        <a:pt x="322" y="1000"/>
                        <a:pt x="358" y="964"/>
                      </a:cubicBezTo>
                      <a:cubicBezTo>
                        <a:pt x="537" y="750"/>
                        <a:pt x="691" y="500"/>
                        <a:pt x="822" y="250"/>
                      </a:cubicBezTo>
                      <a:cubicBezTo>
                        <a:pt x="886" y="114"/>
                        <a:pt x="774" y="0"/>
                        <a:pt x="6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79" name="Google Shape;2557;p56">
                  <a:extLst>
                    <a:ext uri="{FF2B5EF4-FFF2-40B4-BE49-F238E27FC236}">
                      <a16:creationId xmlns:a16="http://schemas.microsoft.com/office/drawing/2014/main" id="{B4DF4C89-144A-4A46-9380-6118300A6D1D}"/>
                    </a:ext>
                  </a:extLst>
                </p:cNvPr>
                <p:cNvSpPr/>
                <p:nvPr/>
              </p:nvSpPr>
              <p:spPr>
                <a:xfrm>
                  <a:off x="3335825" y="4185250"/>
                  <a:ext cx="96450" cy="75250"/>
                </a:xfrm>
                <a:custGeom>
                  <a:avLst/>
                  <a:gdLst/>
                  <a:ahLst/>
                  <a:cxnLst/>
                  <a:rect l="l" t="t" r="r" b="b"/>
                  <a:pathLst>
                    <a:path w="3858" h="3010" extrusionOk="0">
                      <a:moveTo>
                        <a:pt x="1829" y="0"/>
                      </a:moveTo>
                      <a:cubicBezTo>
                        <a:pt x="1270" y="0"/>
                        <a:pt x="728" y="105"/>
                        <a:pt x="441" y="462"/>
                      </a:cubicBezTo>
                      <a:cubicBezTo>
                        <a:pt x="0" y="1021"/>
                        <a:pt x="167" y="1866"/>
                        <a:pt x="774" y="2283"/>
                      </a:cubicBezTo>
                      <a:cubicBezTo>
                        <a:pt x="1774" y="2962"/>
                        <a:pt x="3370" y="2974"/>
                        <a:pt x="3858" y="3009"/>
                      </a:cubicBezTo>
                      <a:lnTo>
                        <a:pt x="3167" y="140"/>
                      </a:lnTo>
                      <a:cubicBezTo>
                        <a:pt x="2813" y="79"/>
                        <a:pt x="2315" y="0"/>
                        <a:pt x="1829"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80" name="Google Shape;2558;p56">
                  <a:extLst>
                    <a:ext uri="{FF2B5EF4-FFF2-40B4-BE49-F238E27FC236}">
                      <a16:creationId xmlns:a16="http://schemas.microsoft.com/office/drawing/2014/main" id="{4E2C013D-5D8C-49CE-97AD-9B711AE73CDB}"/>
                    </a:ext>
                  </a:extLst>
                </p:cNvPr>
                <p:cNvSpPr/>
                <p:nvPr/>
              </p:nvSpPr>
              <p:spPr>
                <a:xfrm>
                  <a:off x="3356050" y="4201350"/>
                  <a:ext cx="38350" cy="14800"/>
                </a:xfrm>
                <a:custGeom>
                  <a:avLst/>
                  <a:gdLst/>
                  <a:ahLst/>
                  <a:cxnLst/>
                  <a:rect l="l" t="t" r="r" b="b"/>
                  <a:pathLst>
                    <a:path w="1534" h="592" extrusionOk="0">
                      <a:moveTo>
                        <a:pt x="1021" y="1"/>
                      </a:moveTo>
                      <a:cubicBezTo>
                        <a:pt x="709" y="1"/>
                        <a:pt x="403" y="94"/>
                        <a:pt x="144" y="282"/>
                      </a:cubicBezTo>
                      <a:cubicBezTo>
                        <a:pt x="1" y="365"/>
                        <a:pt x="61" y="591"/>
                        <a:pt x="239" y="591"/>
                      </a:cubicBezTo>
                      <a:cubicBezTo>
                        <a:pt x="263" y="591"/>
                        <a:pt x="299" y="580"/>
                        <a:pt x="322" y="568"/>
                      </a:cubicBezTo>
                      <a:cubicBezTo>
                        <a:pt x="533" y="421"/>
                        <a:pt x="773" y="345"/>
                        <a:pt x="1018" y="345"/>
                      </a:cubicBezTo>
                      <a:cubicBezTo>
                        <a:pt x="1092" y="345"/>
                        <a:pt x="1165" y="352"/>
                        <a:pt x="1239" y="365"/>
                      </a:cubicBezTo>
                      <a:cubicBezTo>
                        <a:pt x="1254" y="369"/>
                        <a:pt x="1269" y="370"/>
                        <a:pt x="1283" y="370"/>
                      </a:cubicBezTo>
                      <a:cubicBezTo>
                        <a:pt x="1465" y="370"/>
                        <a:pt x="1534" y="98"/>
                        <a:pt x="1334" y="32"/>
                      </a:cubicBezTo>
                      <a:cubicBezTo>
                        <a:pt x="1230" y="11"/>
                        <a:pt x="1125" y="1"/>
                        <a:pt x="10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81" name="Google Shape;2559;p56">
                  <a:extLst>
                    <a:ext uri="{FF2B5EF4-FFF2-40B4-BE49-F238E27FC236}">
                      <a16:creationId xmlns:a16="http://schemas.microsoft.com/office/drawing/2014/main" id="{69FD5458-5F37-4460-802F-E16E6070E2E3}"/>
                    </a:ext>
                  </a:extLst>
                </p:cNvPr>
                <p:cNvSpPr/>
                <p:nvPr/>
              </p:nvSpPr>
              <p:spPr>
                <a:xfrm>
                  <a:off x="3366500" y="4206450"/>
                  <a:ext cx="23525" cy="24875"/>
                </a:xfrm>
                <a:custGeom>
                  <a:avLst/>
                  <a:gdLst/>
                  <a:ahLst/>
                  <a:cxnLst/>
                  <a:rect l="l" t="t" r="r" b="b"/>
                  <a:pathLst>
                    <a:path w="941" h="995" extrusionOk="0">
                      <a:moveTo>
                        <a:pt x="227" y="1"/>
                      </a:moveTo>
                      <a:cubicBezTo>
                        <a:pt x="111" y="1"/>
                        <a:pt x="1" y="129"/>
                        <a:pt x="83" y="268"/>
                      </a:cubicBezTo>
                      <a:cubicBezTo>
                        <a:pt x="226" y="507"/>
                        <a:pt x="393" y="745"/>
                        <a:pt x="583" y="947"/>
                      </a:cubicBezTo>
                      <a:cubicBezTo>
                        <a:pt x="619" y="983"/>
                        <a:pt x="666" y="995"/>
                        <a:pt x="702" y="995"/>
                      </a:cubicBezTo>
                      <a:cubicBezTo>
                        <a:pt x="857" y="995"/>
                        <a:pt x="940" y="816"/>
                        <a:pt x="821" y="709"/>
                      </a:cubicBezTo>
                      <a:cubicBezTo>
                        <a:pt x="655" y="518"/>
                        <a:pt x="500" y="304"/>
                        <a:pt x="369" y="90"/>
                      </a:cubicBezTo>
                      <a:cubicBezTo>
                        <a:pt x="332" y="27"/>
                        <a:pt x="279" y="1"/>
                        <a:pt x="2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82" name="Google Shape;2560;p56">
                  <a:extLst>
                    <a:ext uri="{FF2B5EF4-FFF2-40B4-BE49-F238E27FC236}">
                      <a16:creationId xmlns:a16="http://schemas.microsoft.com/office/drawing/2014/main" id="{714E080A-4AA8-4827-8E51-CD856FD33E77}"/>
                    </a:ext>
                  </a:extLst>
                </p:cNvPr>
                <p:cNvSpPr/>
                <p:nvPr/>
              </p:nvSpPr>
              <p:spPr>
                <a:xfrm>
                  <a:off x="3552225" y="4354825"/>
                  <a:ext cx="121750" cy="78900"/>
                </a:xfrm>
                <a:custGeom>
                  <a:avLst/>
                  <a:gdLst/>
                  <a:ahLst/>
                  <a:cxnLst/>
                  <a:rect l="l" t="t" r="r" b="b"/>
                  <a:pathLst>
                    <a:path w="4870" h="3156" extrusionOk="0">
                      <a:moveTo>
                        <a:pt x="4632" y="1"/>
                      </a:moveTo>
                      <a:lnTo>
                        <a:pt x="0" y="346"/>
                      </a:lnTo>
                      <a:lnTo>
                        <a:pt x="36" y="2942"/>
                      </a:lnTo>
                      <a:lnTo>
                        <a:pt x="2751" y="3156"/>
                      </a:lnTo>
                      <a:lnTo>
                        <a:pt x="4870" y="2799"/>
                      </a:lnTo>
                      <a:lnTo>
                        <a:pt x="4632" y="1"/>
                      </a:ln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83" name="Google Shape;2561;p56">
                  <a:extLst>
                    <a:ext uri="{FF2B5EF4-FFF2-40B4-BE49-F238E27FC236}">
                      <a16:creationId xmlns:a16="http://schemas.microsoft.com/office/drawing/2014/main" id="{FF30F74E-5A30-4BE8-A7FD-D5C8807035D6}"/>
                    </a:ext>
                  </a:extLst>
                </p:cNvPr>
                <p:cNvSpPr/>
                <p:nvPr/>
              </p:nvSpPr>
              <p:spPr>
                <a:xfrm>
                  <a:off x="3627525" y="4127025"/>
                  <a:ext cx="49725" cy="21375"/>
                </a:xfrm>
                <a:custGeom>
                  <a:avLst/>
                  <a:gdLst/>
                  <a:ahLst/>
                  <a:cxnLst/>
                  <a:rect l="l" t="t" r="r" b="b"/>
                  <a:pathLst>
                    <a:path w="1989" h="855" extrusionOk="0">
                      <a:moveTo>
                        <a:pt x="736" y="0"/>
                      </a:moveTo>
                      <a:cubicBezTo>
                        <a:pt x="495" y="0"/>
                        <a:pt x="228" y="32"/>
                        <a:pt x="84" y="195"/>
                      </a:cubicBezTo>
                      <a:cubicBezTo>
                        <a:pt x="36" y="255"/>
                        <a:pt x="12" y="326"/>
                        <a:pt x="12" y="397"/>
                      </a:cubicBezTo>
                      <a:cubicBezTo>
                        <a:pt x="0" y="516"/>
                        <a:pt x="60" y="743"/>
                        <a:pt x="203" y="802"/>
                      </a:cubicBezTo>
                      <a:cubicBezTo>
                        <a:pt x="251" y="826"/>
                        <a:pt x="310" y="838"/>
                        <a:pt x="370" y="838"/>
                      </a:cubicBezTo>
                      <a:cubicBezTo>
                        <a:pt x="596" y="838"/>
                        <a:pt x="810" y="850"/>
                        <a:pt x="1036" y="850"/>
                      </a:cubicBezTo>
                      <a:cubicBezTo>
                        <a:pt x="1078" y="853"/>
                        <a:pt x="1120" y="854"/>
                        <a:pt x="1161" y="854"/>
                      </a:cubicBezTo>
                      <a:cubicBezTo>
                        <a:pt x="1286" y="854"/>
                        <a:pt x="1411" y="841"/>
                        <a:pt x="1536" y="814"/>
                      </a:cubicBezTo>
                      <a:cubicBezTo>
                        <a:pt x="1715" y="790"/>
                        <a:pt x="1870" y="683"/>
                        <a:pt x="1941" y="516"/>
                      </a:cubicBezTo>
                      <a:cubicBezTo>
                        <a:pt x="1989" y="386"/>
                        <a:pt x="1941" y="255"/>
                        <a:pt x="1834" y="171"/>
                      </a:cubicBezTo>
                      <a:cubicBezTo>
                        <a:pt x="1632" y="16"/>
                        <a:pt x="1167" y="16"/>
                        <a:pt x="905" y="5"/>
                      </a:cubicBezTo>
                      <a:cubicBezTo>
                        <a:pt x="852" y="2"/>
                        <a:pt x="795" y="0"/>
                        <a:pt x="7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84" name="Google Shape;2562;p56">
                  <a:extLst>
                    <a:ext uri="{FF2B5EF4-FFF2-40B4-BE49-F238E27FC236}">
                      <a16:creationId xmlns:a16="http://schemas.microsoft.com/office/drawing/2014/main" id="{A588989B-7720-4BCF-B1D4-19006158371A}"/>
                    </a:ext>
                  </a:extLst>
                </p:cNvPr>
                <p:cNvSpPr/>
                <p:nvPr/>
              </p:nvSpPr>
              <p:spPr>
                <a:xfrm>
                  <a:off x="3526625" y="4131200"/>
                  <a:ext cx="49425" cy="22000"/>
                </a:xfrm>
                <a:custGeom>
                  <a:avLst/>
                  <a:gdLst/>
                  <a:ahLst/>
                  <a:cxnLst/>
                  <a:rect l="l" t="t" r="r" b="b"/>
                  <a:pathLst>
                    <a:path w="1977" h="880" extrusionOk="0">
                      <a:moveTo>
                        <a:pt x="1343" y="0"/>
                      </a:moveTo>
                      <a:cubicBezTo>
                        <a:pt x="1241" y="0"/>
                        <a:pt x="1139" y="8"/>
                        <a:pt x="1048" y="16"/>
                      </a:cubicBezTo>
                      <a:cubicBezTo>
                        <a:pt x="786" y="40"/>
                        <a:pt x="322" y="64"/>
                        <a:pt x="131" y="242"/>
                      </a:cubicBezTo>
                      <a:cubicBezTo>
                        <a:pt x="36" y="326"/>
                        <a:pt x="0" y="469"/>
                        <a:pt x="48" y="588"/>
                      </a:cubicBezTo>
                      <a:cubicBezTo>
                        <a:pt x="131" y="742"/>
                        <a:pt x="286" y="850"/>
                        <a:pt x="465" y="861"/>
                      </a:cubicBezTo>
                      <a:cubicBezTo>
                        <a:pt x="548" y="873"/>
                        <a:pt x="631" y="879"/>
                        <a:pt x="715" y="879"/>
                      </a:cubicBezTo>
                      <a:cubicBezTo>
                        <a:pt x="798" y="879"/>
                        <a:pt x="881" y="873"/>
                        <a:pt x="965" y="861"/>
                      </a:cubicBezTo>
                      <a:cubicBezTo>
                        <a:pt x="1191" y="850"/>
                        <a:pt x="1417" y="838"/>
                        <a:pt x="1643" y="814"/>
                      </a:cubicBezTo>
                      <a:cubicBezTo>
                        <a:pt x="1703" y="802"/>
                        <a:pt x="1750" y="790"/>
                        <a:pt x="1798" y="766"/>
                      </a:cubicBezTo>
                      <a:cubicBezTo>
                        <a:pt x="1941" y="707"/>
                        <a:pt x="1977" y="469"/>
                        <a:pt x="1965" y="361"/>
                      </a:cubicBezTo>
                      <a:cubicBezTo>
                        <a:pt x="1965" y="278"/>
                        <a:pt x="1929" y="207"/>
                        <a:pt x="1881" y="159"/>
                      </a:cubicBezTo>
                      <a:cubicBezTo>
                        <a:pt x="1754" y="32"/>
                        <a:pt x="1548" y="0"/>
                        <a:pt x="1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85" name="Google Shape;2563;p56">
                  <a:extLst>
                    <a:ext uri="{FF2B5EF4-FFF2-40B4-BE49-F238E27FC236}">
                      <a16:creationId xmlns:a16="http://schemas.microsoft.com/office/drawing/2014/main" id="{08852622-0C90-43D9-B067-82DB63A5E5C9}"/>
                    </a:ext>
                  </a:extLst>
                </p:cNvPr>
                <p:cNvSpPr/>
                <p:nvPr/>
              </p:nvSpPr>
              <p:spPr>
                <a:xfrm>
                  <a:off x="3333850" y="3953750"/>
                  <a:ext cx="502950" cy="260025"/>
                </a:xfrm>
                <a:custGeom>
                  <a:avLst/>
                  <a:gdLst/>
                  <a:ahLst/>
                  <a:cxnLst/>
                  <a:rect l="l" t="t" r="r" b="b"/>
                  <a:pathLst>
                    <a:path w="20118" h="10401" extrusionOk="0">
                      <a:moveTo>
                        <a:pt x="10455" y="1"/>
                      </a:moveTo>
                      <a:cubicBezTo>
                        <a:pt x="0" y="1"/>
                        <a:pt x="2758" y="9341"/>
                        <a:pt x="2758" y="9341"/>
                      </a:cubicBezTo>
                      <a:lnTo>
                        <a:pt x="3949" y="10400"/>
                      </a:lnTo>
                      <a:cubicBezTo>
                        <a:pt x="3949" y="10400"/>
                        <a:pt x="3842" y="5114"/>
                        <a:pt x="5366" y="3471"/>
                      </a:cubicBezTo>
                      <a:lnTo>
                        <a:pt x="12379" y="5840"/>
                      </a:lnTo>
                      <a:lnTo>
                        <a:pt x="11521" y="4519"/>
                      </a:lnTo>
                      <a:lnTo>
                        <a:pt x="11521" y="4519"/>
                      </a:lnTo>
                      <a:cubicBezTo>
                        <a:pt x="11521" y="4519"/>
                        <a:pt x="12176" y="4661"/>
                        <a:pt x="12509" y="4733"/>
                      </a:cubicBezTo>
                      <a:cubicBezTo>
                        <a:pt x="12819" y="4792"/>
                        <a:pt x="13129" y="4864"/>
                        <a:pt x="13438" y="4923"/>
                      </a:cubicBezTo>
                      <a:cubicBezTo>
                        <a:pt x="14641" y="5173"/>
                        <a:pt x="15819" y="5400"/>
                        <a:pt x="16843" y="5554"/>
                      </a:cubicBezTo>
                      <a:lnTo>
                        <a:pt x="17153" y="9638"/>
                      </a:lnTo>
                      <a:lnTo>
                        <a:pt x="18201" y="8852"/>
                      </a:lnTo>
                      <a:cubicBezTo>
                        <a:pt x="18201" y="8852"/>
                        <a:pt x="20118" y="232"/>
                        <a:pt x="10890" y="6"/>
                      </a:cubicBezTo>
                      <a:cubicBezTo>
                        <a:pt x="10743" y="3"/>
                        <a:pt x="10597" y="1"/>
                        <a:pt x="104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86" name="Google Shape;2564;p56">
                  <a:extLst>
                    <a:ext uri="{FF2B5EF4-FFF2-40B4-BE49-F238E27FC236}">
                      <a16:creationId xmlns:a16="http://schemas.microsoft.com/office/drawing/2014/main" id="{1181B631-26DE-4F59-85D3-2C753A769471}"/>
                    </a:ext>
                  </a:extLst>
                </p:cNvPr>
                <p:cNvSpPr/>
                <p:nvPr/>
              </p:nvSpPr>
              <p:spPr>
                <a:xfrm>
                  <a:off x="3541575" y="4421650"/>
                  <a:ext cx="141850" cy="16575"/>
                </a:xfrm>
                <a:custGeom>
                  <a:avLst/>
                  <a:gdLst/>
                  <a:ahLst/>
                  <a:cxnLst/>
                  <a:rect l="l" t="t" r="r" b="b"/>
                  <a:pathLst>
                    <a:path w="5674" h="663" extrusionOk="0">
                      <a:moveTo>
                        <a:pt x="240" y="1"/>
                      </a:moveTo>
                      <a:cubicBezTo>
                        <a:pt x="76" y="1"/>
                        <a:pt x="0" y="245"/>
                        <a:pt x="176" y="328"/>
                      </a:cubicBezTo>
                      <a:cubicBezTo>
                        <a:pt x="212" y="340"/>
                        <a:pt x="962" y="662"/>
                        <a:pt x="2891" y="662"/>
                      </a:cubicBezTo>
                      <a:lnTo>
                        <a:pt x="2950" y="662"/>
                      </a:lnTo>
                      <a:cubicBezTo>
                        <a:pt x="3003" y="662"/>
                        <a:pt x="3056" y="663"/>
                        <a:pt x="3109" y="663"/>
                      </a:cubicBezTo>
                      <a:cubicBezTo>
                        <a:pt x="3900" y="663"/>
                        <a:pt x="4680" y="579"/>
                        <a:pt x="5451" y="411"/>
                      </a:cubicBezTo>
                      <a:cubicBezTo>
                        <a:pt x="5673" y="378"/>
                        <a:pt x="5625" y="74"/>
                        <a:pt x="5433" y="74"/>
                      </a:cubicBezTo>
                      <a:cubicBezTo>
                        <a:pt x="5420" y="74"/>
                        <a:pt x="5406" y="75"/>
                        <a:pt x="5391" y="78"/>
                      </a:cubicBezTo>
                      <a:cubicBezTo>
                        <a:pt x="4621" y="246"/>
                        <a:pt x="3830" y="329"/>
                        <a:pt x="3047" y="329"/>
                      </a:cubicBezTo>
                      <a:cubicBezTo>
                        <a:pt x="2995" y="329"/>
                        <a:pt x="2943" y="329"/>
                        <a:pt x="2891" y="328"/>
                      </a:cubicBezTo>
                      <a:cubicBezTo>
                        <a:pt x="1045" y="316"/>
                        <a:pt x="319" y="19"/>
                        <a:pt x="319" y="19"/>
                      </a:cubicBezTo>
                      <a:cubicBezTo>
                        <a:pt x="291" y="6"/>
                        <a:pt x="264" y="1"/>
                        <a:pt x="24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87" name="Google Shape;2565;p56">
                  <a:extLst>
                    <a:ext uri="{FF2B5EF4-FFF2-40B4-BE49-F238E27FC236}">
                      <a16:creationId xmlns:a16="http://schemas.microsoft.com/office/drawing/2014/main" id="{F40C2337-72C6-489D-9C8A-DC684D40DF22}"/>
                    </a:ext>
                  </a:extLst>
                </p:cNvPr>
                <p:cNvSpPr/>
                <p:nvPr/>
              </p:nvSpPr>
              <p:spPr>
                <a:xfrm>
                  <a:off x="3498650" y="4145550"/>
                  <a:ext cx="211350" cy="90175"/>
                </a:xfrm>
                <a:custGeom>
                  <a:avLst/>
                  <a:gdLst/>
                  <a:ahLst/>
                  <a:cxnLst/>
                  <a:rect l="l" t="t" r="r" b="b"/>
                  <a:pathLst>
                    <a:path w="8454" h="3607" extrusionOk="0">
                      <a:moveTo>
                        <a:pt x="2137" y="206"/>
                      </a:moveTo>
                      <a:cubicBezTo>
                        <a:pt x="2961" y="206"/>
                        <a:pt x="3751" y="845"/>
                        <a:pt x="3751" y="1811"/>
                      </a:cubicBezTo>
                      <a:cubicBezTo>
                        <a:pt x="3751" y="2704"/>
                        <a:pt x="3036" y="3419"/>
                        <a:pt x="2155" y="3419"/>
                      </a:cubicBezTo>
                      <a:cubicBezTo>
                        <a:pt x="714" y="3419"/>
                        <a:pt x="0" y="1692"/>
                        <a:pt x="1012" y="680"/>
                      </a:cubicBezTo>
                      <a:cubicBezTo>
                        <a:pt x="1340" y="353"/>
                        <a:pt x="1742" y="206"/>
                        <a:pt x="2137" y="206"/>
                      </a:cubicBezTo>
                      <a:close/>
                      <a:moveTo>
                        <a:pt x="6078" y="206"/>
                      </a:moveTo>
                      <a:cubicBezTo>
                        <a:pt x="6902" y="206"/>
                        <a:pt x="7692" y="845"/>
                        <a:pt x="7692" y="1811"/>
                      </a:cubicBezTo>
                      <a:cubicBezTo>
                        <a:pt x="7692" y="2704"/>
                        <a:pt x="6977" y="3419"/>
                        <a:pt x="6084" y="3419"/>
                      </a:cubicBezTo>
                      <a:cubicBezTo>
                        <a:pt x="4655" y="3419"/>
                        <a:pt x="3941" y="1692"/>
                        <a:pt x="4953" y="680"/>
                      </a:cubicBezTo>
                      <a:cubicBezTo>
                        <a:pt x="5281" y="353"/>
                        <a:pt x="5683" y="206"/>
                        <a:pt x="6078" y="206"/>
                      </a:cubicBezTo>
                      <a:close/>
                      <a:moveTo>
                        <a:pt x="2136" y="0"/>
                      </a:moveTo>
                      <a:cubicBezTo>
                        <a:pt x="1200" y="0"/>
                        <a:pt x="403" y="727"/>
                        <a:pt x="345" y="1680"/>
                      </a:cubicBezTo>
                      <a:cubicBezTo>
                        <a:pt x="274" y="2645"/>
                        <a:pt x="988" y="3502"/>
                        <a:pt x="1953" y="3597"/>
                      </a:cubicBezTo>
                      <a:cubicBezTo>
                        <a:pt x="2012" y="3603"/>
                        <a:pt x="2072" y="3606"/>
                        <a:pt x="2131" y="3606"/>
                      </a:cubicBezTo>
                      <a:cubicBezTo>
                        <a:pt x="3023" y="3606"/>
                        <a:pt x="3806" y="2942"/>
                        <a:pt x="3929" y="2038"/>
                      </a:cubicBezTo>
                      <a:cubicBezTo>
                        <a:pt x="3998" y="2017"/>
                        <a:pt x="4072" y="2004"/>
                        <a:pt x="4146" y="2004"/>
                      </a:cubicBezTo>
                      <a:cubicBezTo>
                        <a:pt x="4200" y="2004"/>
                        <a:pt x="4255" y="2011"/>
                        <a:pt x="4310" y="2026"/>
                      </a:cubicBezTo>
                      <a:cubicBezTo>
                        <a:pt x="4425" y="3003"/>
                        <a:pt x="5250" y="3604"/>
                        <a:pt x="6100" y="3604"/>
                      </a:cubicBezTo>
                      <a:cubicBezTo>
                        <a:pt x="6575" y="3604"/>
                        <a:pt x="7058" y="3416"/>
                        <a:pt x="7430" y="3002"/>
                      </a:cubicBezTo>
                      <a:cubicBezTo>
                        <a:pt x="8454" y="1847"/>
                        <a:pt x="7632" y="26"/>
                        <a:pt x="6084" y="26"/>
                      </a:cubicBezTo>
                      <a:cubicBezTo>
                        <a:pt x="5096" y="26"/>
                        <a:pt x="4298" y="823"/>
                        <a:pt x="4298" y="1811"/>
                      </a:cubicBezTo>
                      <a:lnTo>
                        <a:pt x="4298" y="1823"/>
                      </a:lnTo>
                      <a:cubicBezTo>
                        <a:pt x="4255" y="1819"/>
                        <a:pt x="4211" y="1816"/>
                        <a:pt x="4167" y="1816"/>
                      </a:cubicBezTo>
                      <a:cubicBezTo>
                        <a:pt x="4092" y="1816"/>
                        <a:pt x="4017" y="1825"/>
                        <a:pt x="3941" y="1847"/>
                      </a:cubicBezTo>
                      <a:cubicBezTo>
                        <a:pt x="3941" y="1835"/>
                        <a:pt x="3941" y="1823"/>
                        <a:pt x="3941" y="1811"/>
                      </a:cubicBezTo>
                      <a:cubicBezTo>
                        <a:pt x="3941" y="835"/>
                        <a:pt x="3179" y="37"/>
                        <a:pt x="2203" y="2"/>
                      </a:cubicBezTo>
                      <a:cubicBezTo>
                        <a:pt x="2180" y="1"/>
                        <a:pt x="2158" y="0"/>
                        <a:pt x="2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188" name="Google Shape;2566;p56">
                <a:extLst>
                  <a:ext uri="{FF2B5EF4-FFF2-40B4-BE49-F238E27FC236}">
                    <a16:creationId xmlns:a16="http://schemas.microsoft.com/office/drawing/2014/main" id="{7731B92F-6BD8-4A62-B1CB-9F036F12F798}"/>
                  </a:ext>
                </a:extLst>
              </p:cNvPr>
              <p:cNvGrpSpPr/>
              <p:nvPr/>
            </p:nvGrpSpPr>
            <p:grpSpPr>
              <a:xfrm>
                <a:off x="6695404" y="2478361"/>
                <a:ext cx="612085" cy="959177"/>
                <a:chOff x="4717250" y="1038825"/>
                <a:chExt cx="521500" cy="817225"/>
              </a:xfrm>
            </p:grpSpPr>
            <p:sp>
              <p:nvSpPr>
                <p:cNvPr id="189" name="Google Shape;2567;p56">
                  <a:extLst>
                    <a:ext uri="{FF2B5EF4-FFF2-40B4-BE49-F238E27FC236}">
                      <a16:creationId xmlns:a16="http://schemas.microsoft.com/office/drawing/2014/main" id="{08FAC7DE-D28B-42D3-8D4A-5FCEFD226F33}"/>
                    </a:ext>
                  </a:extLst>
                </p:cNvPr>
                <p:cNvSpPr/>
                <p:nvPr/>
              </p:nvSpPr>
              <p:spPr>
                <a:xfrm>
                  <a:off x="4775875" y="1583350"/>
                  <a:ext cx="435800" cy="272700"/>
                </a:xfrm>
                <a:custGeom>
                  <a:avLst/>
                  <a:gdLst/>
                  <a:ahLst/>
                  <a:cxnLst/>
                  <a:rect l="l" t="t" r="r" b="b"/>
                  <a:pathLst>
                    <a:path w="17432" h="10908" extrusionOk="0">
                      <a:moveTo>
                        <a:pt x="8769" y="0"/>
                      </a:moveTo>
                      <a:cubicBezTo>
                        <a:pt x="8719" y="0"/>
                        <a:pt x="8670" y="1"/>
                        <a:pt x="8621" y="1"/>
                      </a:cubicBezTo>
                      <a:cubicBezTo>
                        <a:pt x="6644" y="13"/>
                        <a:pt x="4882" y="180"/>
                        <a:pt x="3608" y="906"/>
                      </a:cubicBezTo>
                      <a:cubicBezTo>
                        <a:pt x="620" y="2644"/>
                        <a:pt x="1" y="10907"/>
                        <a:pt x="1" y="10907"/>
                      </a:cubicBezTo>
                      <a:lnTo>
                        <a:pt x="17432" y="10847"/>
                      </a:lnTo>
                      <a:cubicBezTo>
                        <a:pt x="17432" y="10847"/>
                        <a:pt x="16289" y="2108"/>
                        <a:pt x="13526" y="739"/>
                      </a:cubicBezTo>
                      <a:cubicBezTo>
                        <a:pt x="12516" y="228"/>
                        <a:pt x="10691" y="0"/>
                        <a:pt x="87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90" name="Google Shape;2568;p56">
                  <a:extLst>
                    <a:ext uri="{FF2B5EF4-FFF2-40B4-BE49-F238E27FC236}">
                      <a16:creationId xmlns:a16="http://schemas.microsoft.com/office/drawing/2014/main" id="{C459C963-19CE-4ADC-BF2A-7123C6A87013}"/>
                    </a:ext>
                  </a:extLst>
                </p:cNvPr>
                <p:cNvSpPr/>
                <p:nvPr/>
              </p:nvSpPr>
              <p:spPr>
                <a:xfrm>
                  <a:off x="4833625" y="1764775"/>
                  <a:ext cx="19100" cy="90375"/>
                </a:xfrm>
                <a:custGeom>
                  <a:avLst/>
                  <a:gdLst/>
                  <a:ahLst/>
                  <a:cxnLst/>
                  <a:rect l="l" t="t" r="r" b="b"/>
                  <a:pathLst>
                    <a:path w="764" h="3615" extrusionOk="0">
                      <a:moveTo>
                        <a:pt x="576" y="1"/>
                      </a:moveTo>
                      <a:cubicBezTo>
                        <a:pt x="499" y="1"/>
                        <a:pt x="422" y="47"/>
                        <a:pt x="405" y="150"/>
                      </a:cubicBezTo>
                      <a:lnTo>
                        <a:pt x="13" y="3424"/>
                      </a:lnTo>
                      <a:cubicBezTo>
                        <a:pt x="1" y="3519"/>
                        <a:pt x="72" y="3602"/>
                        <a:pt x="155" y="3614"/>
                      </a:cubicBezTo>
                      <a:lnTo>
                        <a:pt x="179" y="3614"/>
                      </a:lnTo>
                      <a:cubicBezTo>
                        <a:pt x="263" y="3614"/>
                        <a:pt x="346" y="3543"/>
                        <a:pt x="358" y="3460"/>
                      </a:cubicBezTo>
                      <a:lnTo>
                        <a:pt x="751" y="185"/>
                      </a:lnTo>
                      <a:cubicBezTo>
                        <a:pt x="764" y="68"/>
                        <a:pt x="670" y="1"/>
                        <a:pt x="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91" name="Google Shape;2569;p56">
                  <a:extLst>
                    <a:ext uri="{FF2B5EF4-FFF2-40B4-BE49-F238E27FC236}">
                      <a16:creationId xmlns:a16="http://schemas.microsoft.com/office/drawing/2014/main" id="{015A2010-B730-4C8A-B7D5-8D180611778C}"/>
                    </a:ext>
                  </a:extLst>
                </p:cNvPr>
                <p:cNvSpPr/>
                <p:nvPr/>
              </p:nvSpPr>
              <p:spPr>
                <a:xfrm>
                  <a:off x="5134225" y="1764775"/>
                  <a:ext cx="18800" cy="90375"/>
                </a:xfrm>
                <a:custGeom>
                  <a:avLst/>
                  <a:gdLst/>
                  <a:ahLst/>
                  <a:cxnLst/>
                  <a:rect l="l" t="t" r="r" b="b"/>
                  <a:pathLst>
                    <a:path w="752" h="3615" extrusionOk="0">
                      <a:moveTo>
                        <a:pt x="186" y="1"/>
                      </a:moveTo>
                      <a:cubicBezTo>
                        <a:pt x="95" y="1"/>
                        <a:pt x="1" y="68"/>
                        <a:pt x="14" y="185"/>
                      </a:cubicBezTo>
                      <a:lnTo>
                        <a:pt x="407" y="3460"/>
                      </a:lnTo>
                      <a:cubicBezTo>
                        <a:pt x="419" y="3543"/>
                        <a:pt x="490" y="3614"/>
                        <a:pt x="573" y="3614"/>
                      </a:cubicBezTo>
                      <a:lnTo>
                        <a:pt x="597" y="3614"/>
                      </a:lnTo>
                      <a:cubicBezTo>
                        <a:pt x="692" y="3602"/>
                        <a:pt x="752" y="3519"/>
                        <a:pt x="740" y="3424"/>
                      </a:cubicBezTo>
                      <a:lnTo>
                        <a:pt x="347" y="150"/>
                      </a:lnTo>
                      <a:cubicBezTo>
                        <a:pt x="336" y="47"/>
                        <a:pt x="262" y="1"/>
                        <a:pt x="1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92" name="Google Shape;2570;p56">
                  <a:extLst>
                    <a:ext uri="{FF2B5EF4-FFF2-40B4-BE49-F238E27FC236}">
                      <a16:creationId xmlns:a16="http://schemas.microsoft.com/office/drawing/2014/main" id="{272045B1-7AA1-4DCB-B0B1-1C373F06F92D}"/>
                    </a:ext>
                  </a:extLst>
                </p:cNvPr>
                <p:cNvSpPr/>
                <p:nvPr/>
              </p:nvSpPr>
              <p:spPr>
                <a:xfrm>
                  <a:off x="4761375" y="1181700"/>
                  <a:ext cx="417550" cy="383725"/>
                </a:xfrm>
                <a:custGeom>
                  <a:avLst/>
                  <a:gdLst/>
                  <a:ahLst/>
                  <a:cxnLst/>
                  <a:rect l="l" t="t" r="r" b="b"/>
                  <a:pathLst>
                    <a:path w="16702" h="15349" extrusionOk="0">
                      <a:moveTo>
                        <a:pt x="12565" y="1"/>
                      </a:moveTo>
                      <a:cubicBezTo>
                        <a:pt x="12504" y="1"/>
                        <a:pt x="12442" y="2"/>
                        <a:pt x="12380" y="5"/>
                      </a:cubicBezTo>
                      <a:lnTo>
                        <a:pt x="4355" y="422"/>
                      </a:lnTo>
                      <a:cubicBezTo>
                        <a:pt x="2522" y="517"/>
                        <a:pt x="1069" y="1994"/>
                        <a:pt x="974" y="3815"/>
                      </a:cubicBezTo>
                      <a:lnTo>
                        <a:pt x="974" y="3958"/>
                      </a:lnTo>
                      <a:cubicBezTo>
                        <a:pt x="962" y="4042"/>
                        <a:pt x="962" y="4113"/>
                        <a:pt x="950" y="4184"/>
                      </a:cubicBezTo>
                      <a:cubicBezTo>
                        <a:pt x="833" y="5321"/>
                        <a:pt x="1" y="15349"/>
                        <a:pt x="9167" y="15349"/>
                      </a:cubicBezTo>
                      <a:cubicBezTo>
                        <a:pt x="9314" y="15349"/>
                        <a:pt x="9465" y="15346"/>
                        <a:pt x="9618" y="15341"/>
                      </a:cubicBezTo>
                      <a:cubicBezTo>
                        <a:pt x="16619" y="15103"/>
                        <a:pt x="16702" y="7602"/>
                        <a:pt x="16118" y="3125"/>
                      </a:cubicBezTo>
                      <a:cubicBezTo>
                        <a:pt x="15888" y="1329"/>
                        <a:pt x="14356" y="1"/>
                        <a:pt x="12565"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93" name="Google Shape;2571;p56">
                  <a:extLst>
                    <a:ext uri="{FF2B5EF4-FFF2-40B4-BE49-F238E27FC236}">
                      <a16:creationId xmlns:a16="http://schemas.microsoft.com/office/drawing/2014/main" id="{58862D13-D108-4E0E-8C5B-BA55C41E3E78}"/>
                    </a:ext>
                  </a:extLst>
                </p:cNvPr>
                <p:cNvSpPr/>
                <p:nvPr/>
              </p:nvSpPr>
              <p:spPr>
                <a:xfrm>
                  <a:off x="5010425" y="1352525"/>
                  <a:ext cx="35450" cy="33350"/>
                </a:xfrm>
                <a:custGeom>
                  <a:avLst/>
                  <a:gdLst/>
                  <a:ahLst/>
                  <a:cxnLst/>
                  <a:rect l="l" t="t" r="r" b="b"/>
                  <a:pathLst>
                    <a:path w="1418" h="1334" extrusionOk="0">
                      <a:moveTo>
                        <a:pt x="704" y="1"/>
                      </a:moveTo>
                      <a:cubicBezTo>
                        <a:pt x="676" y="1"/>
                        <a:pt x="648" y="3"/>
                        <a:pt x="620" y="7"/>
                      </a:cubicBezTo>
                      <a:cubicBezTo>
                        <a:pt x="251" y="54"/>
                        <a:pt x="1" y="388"/>
                        <a:pt x="49" y="757"/>
                      </a:cubicBezTo>
                      <a:cubicBezTo>
                        <a:pt x="92" y="1095"/>
                        <a:pt x="377" y="1334"/>
                        <a:pt x="709" y="1334"/>
                      </a:cubicBezTo>
                      <a:cubicBezTo>
                        <a:pt x="738" y="1334"/>
                        <a:pt x="768" y="1332"/>
                        <a:pt x="799" y="1328"/>
                      </a:cubicBezTo>
                      <a:cubicBezTo>
                        <a:pt x="1156" y="1281"/>
                        <a:pt x="1418" y="947"/>
                        <a:pt x="1370" y="578"/>
                      </a:cubicBezTo>
                      <a:cubicBezTo>
                        <a:pt x="1326" y="249"/>
                        <a:pt x="1030" y="1"/>
                        <a:pt x="7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94" name="Google Shape;2572;p56">
                  <a:extLst>
                    <a:ext uri="{FF2B5EF4-FFF2-40B4-BE49-F238E27FC236}">
                      <a16:creationId xmlns:a16="http://schemas.microsoft.com/office/drawing/2014/main" id="{5CD7B7E9-A224-48C7-9661-0328C34F9686}"/>
                    </a:ext>
                  </a:extLst>
                </p:cNvPr>
                <p:cNvSpPr/>
                <p:nvPr/>
              </p:nvSpPr>
              <p:spPr>
                <a:xfrm>
                  <a:off x="4923825" y="1355650"/>
                  <a:ext cx="39475" cy="33200"/>
                </a:xfrm>
                <a:custGeom>
                  <a:avLst/>
                  <a:gdLst/>
                  <a:ahLst/>
                  <a:cxnLst/>
                  <a:rect l="l" t="t" r="r" b="b"/>
                  <a:pathLst>
                    <a:path w="1579" h="1328" extrusionOk="0">
                      <a:moveTo>
                        <a:pt x="735" y="1"/>
                      </a:moveTo>
                      <a:cubicBezTo>
                        <a:pt x="446" y="1"/>
                        <a:pt x="159" y="187"/>
                        <a:pt x="84" y="525"/>
                      </a:cubicBezTo>
                      <a:cubicBezTo>
                        <a:pt x="0" y="882"/>
                        <a:pt x="226" y="1239"/>
                        <a:pt x="584" y="1310"/>
                      </a:cubicBezTo>
                      <a:cubicBezTo>
                        <a:pt x="637" y="1322"/>
                        <a:pt x="688" y="1328"/>
                        <a:pt x="738" y="1328"/>
                      </a:cubicBezTo>
                      <a:cubicBezTo>
                        <a:pt x="1241" y="1328"/>
                        <a:pt x="1578" y="765"/>
                        <a:pt x="1286" y="310"/>
                      </a:cubicBezTo>
                      <a:cubicBezTo>
                        <a:pt x="1156" y="100"/>
                        <a:pt x="945" y="1"/>
                        <a:pt x="7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95" name="Google Shape;2573;p56">
                  <a:extLst>
                    <a:ext uri="{FF2B5EF4-FFF2-40B4-BE49-F238E27FC236}">
                      <a16:creationId xmlns:a16="http://schemas.microsoft.com/office/drawing/2014/main" id="{FAB5BEB8-FC78-4DF8-ABF5-553B0C98A65B}"/>
                    </a:ext>
                  </a:extLst>
                </p:cNvPr>
                <p:cNvSpPr/>
                <p:nvPr/>
              </p:nvSpPr>
              <p:spPr>
                <a:xfrm>
                  <a:off x="4956050" y="1426875"/>
                  <a:ext cx="60525" cy="16050"/>
                </a:xfrm>
                <a:custGeom>
                  <a:avLst/>
                  <a:gdLst/>
                  <a:ahLst/>
                  <a:cxnLst/>
                  <a:rect l="l" t="t" r="r" b="b"/>
                  <a:pathLst>
                    <a:path w="2421" h="642" extrusionOk="0">
                      <a:moveTo>
                        <a:pt x="2205" y="1"/>
                      </a:moveTo>
                      <a:cubicBezTo>
                        <a:pt x="2176" y="1"/>
                        <a:pt x="2146" y="10"/>
                        <a:pt x="2116" y="33"/>
                      </a:cubicBezTo>
                      <a:cubicBezTo>
                        <a:pt x="1820" y="237"/>
                        <a:pt x="1472" y="339"/>
                        <a:pt x="1122" y="339"/>
                      </a:cubicBezTo>
                      <a:cubicBezTo>
                        <a:pt x="839" y="339"/>
                        <a:pt x="555" y="273"/>
                        <a:pt x="295" y="140"/>
                      </a:cubicBezTo>
                      <a:cubicBezTo>
                        <a:pt x="268" y="126"/>
                        <a:pt x="242" y="120"/>
                        <a:pt x="218" y="120"/>
                      </a:cubicBezTo>
                      <a:cubicBezTo>
                        <a:pt x="81" y="120"/>
                        <a:pt x="0" y="321"/>
                        <a:pt x="152" y="402"/>
                      </a:cubicBezTo>
                      <a:cubicBezTo>
                        <a:pt x="420" y="558"/>
                        <a:pt x="729" y="641"/>
                        <a:pt x="1042" y="641"/>
                      </a:cubicBezTo>
                      <a:cubicBezTo>
                        <a:pt x="1063" y="641"/>
                        <a:pt x="1083" y="641"/>
                        <a:pt x="1104" y="640"/>
                      </a:cubicBezTo>
                      <a:lnTo>
                        <a:pt x="1283" y="640"/>
                      </a:lnTo>
                      <a:cubicBezTo>
                        <a:pt x="1640" y="604"/>
                        <a:pt x="1997" y="485"/>
                        <a:pt x="2295" y="271"/>
                      </a:cubicBezTo>
                      <a:cubicBezTo>
                        <a:pt x="2420" y="175"/>
                        <a:pt x="2327" y="1"/>
                        <a:pt x="22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96" name="Google Shape;2574;p56">
                  <a:extLst>
                    <a:ext uri="{FF2B5EF4-FFF2-40B4-BE49-F238E27FC236}">
                      <a16:creationId xmlns:a16="http://schemas.microsoft.com/office/drawing/2014/main" id="{AE59C2AC-58BF-49A8-9F3C-5930715CBDF7}"/>
                    </a:ext>
                  </a:extLst>
                </p:cNvPr>
                <p:cNvSpPr/>
                <p:nvPr/>
              </p:nvSpPr>
              <p:spPr>
                <a:xfrm>
                  <a:off x="5144675" y="1352800"/>
                  <a:ext cx="94075" cy="77900"/>
                </a:xfrm>
                <a:custGeom>
                  <a:avLst/>
                  <a:gdLst/>
                  <a:ahLst/>
                  <a:cxnLst/>
                  <a:rect l="l" t="t" r="r" b="b"/>
                  <a:pathLst>
                    <a:path w="3763" h="3116" extrusionOk="0">
                      <a:moveTo>
                        <a:pt x="2083" y="1"/>
                      </a:moveTo>
                      <a:cubicBezTo>
                        <a:pt x="1539" y="1"/>
                        <a:pt x="957" y="122"/>
                        <a:pt x="560" y="210"/>
                      </a:cubicBezTo>
                      <a:lnTo>
                        <a:pt x="1" y="3115"/>
                      </a:lnTo>
                      <a:cubicBezTo>
                        <a:pt x="489" y="3055"/>
                        <a:pt x="2084" y="2960"/>
                        <a:pt x="3049" y="2234"/>
                      </a:cubicBezTo>
                      <a:cubicBezTo>
                        <a:pt x="3632" y="1782"/>
                        <a:pt x="3763" y="936"/>
                        <a:pt x="3287" y="400"/>
                      </a:cubicBezTo>
                      <a:cubicBezTo>
                        <a:pt x="3023" y="97"/>
                        <a:pt x="2568" y="1"/>
                        <a:pt x="2083"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97" name="Google Shape;2575;p56">
                  <a:extLst>
                    <a:ext uri="{FF2B5EF4-FFF2-40B4-BE49-F238E27FC236}">
                      <a16:creationId xmlns:a16="http://schemas.microsoft.com/office/drawing/2014/main" id="{BBA11C43-031C-4BBD-BE8A-BA0391054F4F}"/>
                    </a:ext>
                  </a:extLst>
                </p:cNvPr>
                <p:cNvSpPr/>
                <p:nvPr/>
              </p:nvSpPr>
              <p:spPr>
                <a:xfrm>
                  <a:off x="5180625" y="1369450"/>
                  <a:ext cx="37300" cy="13025"/>
                </a:xfrm>
                <a:custGeom>
                  <a:avLst/>
                  <a:gdLst/>
                  <a:ahLst/>
                  <a:cxnLst/>
                  <a:rect l="l" t="t" r="r" b="b"/>
                  <a:pathLst>
                    <a:path w="1492" h="521" extrusionOk="0">
                      <a:moveTo>
                        <a:pt x="543" y="0"/>
                      </a:moveTo>
                      <a:cubicBezTo>
                        <a:pt x="418" y="0"/>
                        <a:pt x="293" y="15"/>
                        <a:pt x="170" y="44"/>
                      </a:cubicBezTo>
                      <a:cubicBezTo>
                        <a:pt x="0" y="108"/>
                        <a:pt x="57" y="341"/>
                        <a:pt x="206" y="341"/>
                      </a:cubicBezTo>
                      <a:cubicBezTo>
                        <a:pt x="225" y="341"/>
                        <a:pt x="244" y="338"/>
                        <a:pt x="265" y="330"/>
                      </a:cubicBezTo>
                      <a:cubicBezTo>
                        <a:pt x="354" y="310"/>
                        <a:pt x="445" y="300"/>
                        <a:pt x="535" y="300"/>
                      </a:cubicBezTo>
                      <a:cubicBezTo>
                        <a:pt x="772" y="300"/>
                        <a:pt x="1008" y="367"/>
                        <a:pt x="1206" y="496"/>
                      </a:cubicBezTo>
                      <a:cubicBezTo>
                        <a:pt x="1230" y="508"/>
                        <a:pt x="1253" y="508"/>
                        <a:pt x="1289" y="508"/>
                      </a:cubicBezTo>
                      <a:lnTo>
                        <a:pt x="1289" y="520"/>
                      </a:lnTo>
                      <a:cubicBezTo>
                        <a:pt x="1444" y="520"/>
                        <a:pt x="1492" y="306"/>
                        <a:pt x="1361" y="234"/>
                      </a:cubicBezTo>
                      <a:cubicBezTo>
                        <a:pt x="1112" y="77"/>
                        <a:pt x="829" y="0"/>
                        <a:pt x="5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98" name="Google Shape;2576;p56">
                  <a:extLst>
                    <a:ext uri="{FF2B5EF4-FFF2-40B4-BE49-F238E27FC236}">
                      <a16:creationId xmlns:a16="http://schemas.microsoft.com/office/drawing/2014/main" id="{1EDE6FE0-88CE-4511-84DB-2F8DC4A9FBEB}"/>
                    </a:ext>
                  </a:extLst>
                </p:cNvPr>
                <p:cNvSpPr/>
                <p:nvPr/>
              </p:nvSpPr>
              <p:spPr>
                <a:xfrm>
                  <a:off x="5186350" y="1374150"/>
                  <a:ext cx="21175" cy="24400"/>
                </a:xfrm>
                <a:custGeom>
                  <a:avLst/>
                  <a:gdLst/>
                  <a:ahLst/>
                  <a:cxnLst/>
                  <a:rect l="l" t="t" r="r" b="b"/>
                  <a:pathLst>
                    <a:path w="847" h="976" extrusionOk="0">
                      <a:moveTo>
                        <a:pt x="643" y="0"/>
                      </a:moveTo>
                      <a:cubicBezTo>
                        <a:pt x="593" y="0"/>
                        <a:pt x="543" y="24"/>
                        <a:pt x="512" y="82"/>
                      </a:cubicBezTo>
                      <a:cubicBezTo>
                        <a:pt x="393" y="308"/>
                        <a:pt x="251" y="523"/>
                        <a:pt x="84" y="725"/>
                      </a:cubicBezTo>
                      <a:cubicBezTo>
                        <a:pt x="1" y="820"/>
                        <a:pt x="60" y="975"/>
                        <a:pt x="191" y="975"/>
                      </a:cubicBezTo>
                      <a:cubicBezTo>
                        <a:pt x="239" y="975"/>
                        <a:pt x="274" y="963"/>
                        <a:pt x="310" y="928"/>
                      </a:cubicBezTo>
                      <a:cubicBezTo>
                        <a:pt x="489" y="713"/>
                        <a:pt x="643" y="475"/>
                        <a:pt x="774" y="225"/>
                      </a:cubicBezTo>
                      <a:cubicBezTo>
                        <a:pt x="847" y="104"/>
                        <a:pt x="745" y="0"/>
                        <a:pt x="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99" name="Google Shape;2577;p56">
                  <a:extLst>
                    <a:ext uri="{FF2B5EF4-FFF2-40B4-BE49-F238E27FC236}">
                      <a16:creationId xmlns:a16="http://schemas.microsoft.com/office/drawing/2014/main" id="{49E2475C-1FFD-4049-90ED-04EEE3B17119}"/>
                    </a:ext>
                  </a:extLst>
                </p:cNvPr>
                <p:cNvSpPr/>
                <p:nvPr/>
              </p:nvSpPr>
              <p:spPr>
                <a:xfrm>
                  <a:off x="4717250" y="1360975"/>
                  <a:ext cx="96150" cy="75675"/>
                </a:xfrm>
                <a:custGeom>
                  <a:avLst/>
                  <a:gdLst/>
                  <a:ahLst/>
                  <a:cxnLst/>
                  <a:rect l="l" t="t" r="r" b="b"/>
                  <a:pathLst>
                    <a:path w="3846" h="3027" extrusionOk="0">
                      <a:moveTo>
                        <a:pt x="1795" y="0"/>
                      </a:moveTo>
                      <a:cubicBezTo>
                        <a:pt x="1253" y="0"/>
                        <a:pt x="731" y="103"/>
                        <a:pt x="453" y="442"/>
                      </a:cubicBezTo>
                      <a:cubicBezTo>
                        <a:pt x="0" y="1002"/>
                        <a:pt x="167" y="1847"/>
                        <a:pt x="774" y="2264"/>
                      </a:cubicBezTo>
                      <a:cubicBezTo>
                        <a:pt x="1750" y="2955"/>
                        <a:pt x="3358" y="2990"/>
                        <a:pt x="3846" y="3026"/>
                      </a:cubicBezTo>
                      <a:lnTo>
                        <a:pt x="3179" y="157"/>
                      </a:lnTo>
                      <a:cubicBezTo>
                        <a:pt x="2819" y="88"/>
                        <a:pt x="2298" y="0"/>
                        <a:pt x="1795"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00" name="Google Shape;2578;p56">
                  <a:extLst>
                    <a:ext uri="{FF2B5EF4-FFF2-40B4-BE49-F238E27FC236}">
                      <a16:creationId xmlns:a16="http://schemas.microsoft.com/office/drawing/2014/main" id="{7B282628-5E8A-4C11-BB3C-D47127B63A85}"/>
                    </a:ext>
                  </a:extLst>
                </p:cNvPr>
                <p:cNvSpPr/>
                <p:nvPr/>
              </p:nvSpPr>
              <p:spPr>
                <a:xfrm>
                  <a:off x="4738375" y="1377500"/>
                  <a:ext cx="37100" cy="13600"/>
                </a:xfrm>
                <a:custGeom>
                  <a:avLst/>
                  <a:gdLst/>
                  <a:ahLst/>
                  <a:cxnLst/>
                  <a:rect l="l" t="t" r="r" b="b"/>
                  <a:pathLst>
                    <a:path w="1484" h="544" extrusionOk="0">
                      <a:moveTo>
                        <a:pt x="994" y="0"/>
                      </a:moveTo>
                      <a:cubicBezTo>
                        <a:pt x="683" y="0"/>
                        <a:pt x="378" y="92"/>
                        <a:pt x="120" y="270"/>
                      </a:cubicBezTo>
                      <a:cubicBezTo>
                        <a:pt x="1" y="341"/>
                        <a:pt x="48" y="543"/>
                        <a:pt x="203" y="543"/>
                      </a:cubicBezTo>
                      <a:cubicBezTo>
                        <a:pt x="227" y="543"/>
                        <a:pt x="263" y="532"/>
                        <a:pt x="286" y="520"/>
                      </a:cubicBezTo>
                      <a:cubicBezTo>
                        <a:pt x="490" y="378"/>
                        <a:pt x="727" y="302"/>
                        <a:pt x="968" y="302"/>
                      </a:cubicBezTo>
                      <a:cubicBezTo>
                        <a:pt x="1050" y="302"/>
                        <a:pt x="1133" y="311"/>
                        <a:pt x="1215" y="329"/>
                      </a:cubicBezTo>
                      <a:cubicBezTo>
                        <a:pt x="1233" y="335"/>
                        <a:pt x="1251" y="337"/>
                        <a:pt x="1267" y="337"/>
                      </a:cubicBezTo>
                      <a:cubicBezTo>
                        <a:pt x="1430" y="337"/>
                        <a:pt x="1484" y="86"/>
                        <a:pt x="1310" y="32"/>
                      </a:cubicBezTo>
                      <a:cubicBezTo>
                        <a:pt x="1205" y="10"/>
                        <a:pt x="1099" y="0"/>
                        <a:pt x="9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01" name="Google Shape;2579;p56">
                  <a:extLst>
                    <a:ext uri="{FF2B5EF4-FFF2-40B4-BE49-F238E27FC236}">
                      <a16:creationId xmlns:a16="http://schemas.microsoft.com/office/drawing/2014/main" id="{9A1D8C21-FDBE-4159-B312-8A740C316985}"/>
                    </a:ext>
                  </a:extLst>
                </p:cNvPr>
                <p:cNvSpPr/>
                <p:nvPr/>
              </p:nvSpPr>
              <p:spPr>
                <a:xfrm>
                  <a:off x="4748650" y="1382550"/>
                  <a:ext cx="21900" cy="24025"/>
                </a:xfrm>
                <a:custGeom>
                  <a:avLst/>
                  <a:gdLst/>
                  <a:ahLst/>
                  <a:cxnLst/>
                  <a:rect l="l" t="t" r="r" b="b"/>
                  <a:pathLst>
                    <a:path w="876" h="961" extrusionOk="0">
                      <a:moveTo>
                        <a:pt x="205" y="0"/>
                      </a:moveTo>
                      <a:cubicBezTo>
                        <a:pt x="103" y="0"/>
                        <a:pt x="0" y="112"/>
                        <a:pt x="66" y="234"/>
                      </a:cubicBezTo>
                      <a:cubicBezTo>
                        <a:pt x="209" y="472"/>
                        <a:pt x="375" y="711"/>
                        <a:pt x="566" y="913"/>
                      </a:cubicBezTo>
                      <a:cubicBezTo>
                        <a:pt x="602" y="949"/>
                        <a:pt x="637" y="961"/>
                        <a:pt x="673" y="961"/>
                      </a:cubicBezTo>
                      <a:cubicBezTo>
                        <a:pt x="816" y="961"/>
                        <a:pt x="875" y="794"/>
                        <a:pt x="780" y="699"/>
                      </a:cubicBezTo>
                      <a:cubicBezTo>
                        <a:pt x="614" y="508"/>
                        <a:pt x="459" y="306"/>
                        <a:pt x="328" y="80"/>
                      </a:cubicBezTo>
                      <a:cubicBezTo>
                        <a:pt x="298" y="24"/>
                        <a:pt x="252" y="0"/>
                        <a:pt x="20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02" name="Google Shape;2580;p56">
                  <a:extLst>
                    <a:ext uri="{FF2B5EF4-FFF2-40B4-BE49-F238E27FC236}">
                      <a16:creationId xmlns:a16="http://schemas.microsoft.com/office/drawing/2014/main" id="{DF4A6461-80BA-406C-B6BE-3C311FA69934}"/>
                    </a:ext>
                  </a:extLst>
                </p:cNvPr>
                <p:cNvSpPr/>
                <p:nvPr/>
              </p:nvSpPr>
              <p:spPr>
                <a:xfrm>
                  <a:off x="4932150" y="1533950"/>
                  <a:ext cx="121175" cy="72050"/>
                </a:xfrm>
                <a:custGeom>
                  <a:avLst/>
                  <a:gdLst/>
                  <a:ahLst/>
                  <a:cxnLst/>
                  <a:rect l="l" t="t" r="r" b="b"/>
                  <a:pathLst>
                    <a:path w="4847" h="2882" extrusionOk="0">
                      <a:moveTo>
                        <a:pt x="4513" y="0"/>
                      </a:moveTo>
                      <a:lnTo>
                        <a:pt x="179" y="286"/>
                      </a:lnTo>
                      <a:lnTo>
                        <a:pt x="1" y="2882"/>
                      </a:lnTo>
                      <a:lnTo>
                        <a:pt x="4846" y="2798"/>
                      </a:lnTo>
                      <a:lnTo>
                        <a:pt x="4513" y="0"/>
                      </a:ln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03" name="Google Shape;2581;p56">
                  <a:extLst>
                    <a:ext uri="{FF2B5EF4-FFF2-40B4-BE49-F238E27FC236}">
                      <a16:creationId xmlns:a16="http://schemas.microsoft.com/office/drawing/2014/main" id="{7F841DC4-9EAA-4CDE-854C-523009C5E404}"/>
                    </a:ext>
                  </a:extLst>
                </p:cNvPr>
                <p:cNvSpPr/>
                <p:nvPr/>
              </p:nvSpPr>
              <p:spPr>
                <a:xfrm>
                  <a:off x="5011025" y="1318625"/>
                  <a:ext cx="45275" cy="19825"/>
                </a:xfrm>
                <a:custGeom>
                  <a:avLst/>
                  <a:gdLst/>
                  <a:ahLst/>
                  <a:cxnLst/>
                  <a:rect l="l" t="t" r="r" b="b"/>
                  <a:pathLst>
                    <a:path w="1811" h="793" extrusionOk="0">
                      <a:moveTo>
                        <a:pt x="683" y="1"/>
                      </a:moveTo>
                      <a:cubicBezTo>
                        <a:pt x="462" y="1"/>
                        <a:pt x="219" y="30"/>
                        <a:pt x="96" y="172"/>
                      </a:cubicBezTo>
                      <a:cubicBezTo>
                        <a:pt x="48" y="220"/>
                        <a:pt x="13" y="279"/>
                        <a:pt x="13" y="351"/>
                      </a:cubicBezTo>
                      <a:cubicBezTo>
                        <a:pt x="1" y="458"/>
                        <a:pt x="48" y="672"/>
                        <a:pt x="179" y="720"/>
                      </a:cubicBezTo>
                      <a:cubicBezTo>
                        <a:pt x="215" y="743"/>
                        <a:pt x="263" y="755"/>
                        <a:pt x="310" y="755"/>
                      </a:cubicBezTo>
                      <a:cubicBezTo>
                        <a:pt x="477" y="767"/>
                        <a:pt x="656" y="779"/>
                        <a:pt x="834" y="779"/>
                      </a:cubicBezTo>
                      <a:cubicBezTo>
                        <a:pt x="902" y="788"/>
                        <a:pt x="972" y="792"/>
                        <a:pt x="1043" y="792"/>
                      </a:cubicBezTo>
                      <a:cubicBezTo>
                        <a:pt x="1158" y="792"/>
                        <a:pt x="1276" y="782"/>
                        <a:pt x="1394" y="767"/>
                      </a:cubicBezTo>
                      <a:cubicBezTo>
                        <a:pt x="1560" y="755"/>
                        <a:pt x="1703" y="648"/>
                        <a:pt x="1775" y="505"/>
                      </a:cubicBezTo>
                      <a:cubicBezTo>
                        <a:pt x="1810" y="386"/>
                        <a:pt x="1775" y="267"/>
                        <a:pt x="1680" y="184"/>
                      </a:cubicBezTo>
                      <a:cubicBezTo>
                        <a:pt x="1501" y="41"/>
                        <a:pt x="1072" y="29"/>
                        <a:pt x="846" y="5"/>
                      </a:cubicBezTo>
                      <a:cubicBezTo>
                        <a:pt x="795" y="3"/>
                        <a:pt x="739" y="1"/>
                        <a:pt x="6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04" name="Google Shape;2582;p56">
                  <a:extLst>
                    <a:ext uri="{FF2B5EF4-FFF2-40B4-BE49-F238E27FC236}">
                      <a16:creationId xmlns:a16="http://schemas.microsoft.com/office/drawing/2014/main" id="{D3BA24A9-B76D-44C4-AF46-3276C1A9FEFC}"/>
                    </a:ext>
                  </a:extLst>
                </p:cNvPr>
                <p:cNvSpPr/>
                <p:nvPr/>
              </p:nvSpPr>
              <p:spPr>
                <a:xfrm>
                  <a:off x="4910725" y="1321150"/>
                  <a:ext cx="45275" cy="19850"/>
                </a:xfrm>
                <a:custGeom>
                  <a:avLst/>
                  <a:gdLst/>
                  <a:ahLst/>
                  <a:cxnLst/>
                  <a:rect l="l" t="t" r="r" b="b"/>
                  <a:pathLst>
                    <a:path w="1811" h="794" extrusionOk="0">
                      <a:moveTo>
                        <a:pt x="1178" y="0"/>
                      </a:moveTo>
                      <a:cubicBezTo>
                        <a:pt x="1104" y="0"/>
                        <a:pt x="1032" y="5"/>
                        <a:pt x="965" y="11"/>
                      </a:cubicBezTo>
                      <a:cubicBezTo>
                        <a:pt x="739" y="23"/>
                        <a:pt x="310" y="47"/>
                        <a:pt x="131" y="202"/>
                      </a:cubicBezTo>
                      <a:cubicBezTo>
                        <a:pt x="36" y="273"/>
                        <a:pt x="0" y="404"/>
                        <a:pt x="36" y="511"/>
                      </a:cubicBezTo>
                      <a:cubicBezTo>
                        <a:pt x="107" y="654"/>
                        <a:pt x="262" y="762"/>
                        <a:pt x="417" y="773"/>
                      </a:cubicBezTo>
                      <a:cubicBezTo>
                        <a:pt x="529" y="787"/>
                        <a:pt x="640" y="793"/>
                        <a:pt x="752" y="793"/>
                      </a:cubicBezTo>
                      <a:cubicBezTo>
                        <a:pt x="831" y="793"/>
                        <a:pt x="910" y="790"/>
                        <a:pt x="989" y="785"/>
                      </a:cubicBezTo>
                      <a:cubicBezTo>
                        <a:pt x="1155" y="773"/>
                        <a:pt x="1334" y="762"/>
                        <a:pt x="1512" y="750"/>
                      </a:cubicBezTo>
                      <a:cubicBezTo>
                        <a:pt x="1548" y="750"/>
                        <a:pt x="1596" y="738"/>
                        <a:pt x="1643" y="726"/>
                      </a:cubicBezTo>
                      <a:cubicBezTo>
                        <a:pt x="1762" y="666"/>
                        <a:pt x="1810" y="452"/>
                        <a:pt x="1798" y="345"/>
                      </a:cubicBezTo>
                      <a:cubicBezTo>
                        <a:pt x="1798" y="273"/>
                        <a:pt x="1762" y="214"/>
                        <a:pt x="1715" y="166"/>
                      </a:cubicBezTo>
                      <a:cubicBezTo>
                        <a:pt x="1593" y="35"/>
                        <a:pt x="1381" y="0"/>
                        <a:pt x="11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05" name="Google Shape;2583;p56">
                  <a:extLst>
                    <a:ext uri="{FF2B5EF4-FFF2-40B4-BE49-F238E27FC236}">
                      <a16:creationId xmlns:a16="http://schemas.microsoft.com/office/drawing/2014/main" id="{5631948E-4EBF-421C-AB41-516FEB546551}"/>
                    </a:ext>
                  </a:extLst>
                </p:cNvPr>
                <p:cNvSpPr/>
                <p:nvPr/>
              </p:nvSpPr>
              <p:spPr>
                <a:xfrm>
                  <a:off x="4776475" y="1128100"/>
                  <a:ext cx="402150" cy="236200"/>
                </a:xfrm>
                <a:custGeom>
                  <a:avLst/>
                  <a:gdLst/>
                  <a:ahLst/>
                  <a:cxnLst/>
                  <a:rect l="l" t="t" r="r" b="b"/>
                  <a:pathLst>
                    <a:path w="16086" h="9448" extrusionOk="0">
                      <a:moveTo>
                        <a:pt x="8332" y="0"/>
                      </a:moveTo>
                      <a:cubicBezTo>
                        <a:pt x="7606" y="0"/>
                        <a:pt x="6879" y="93"/>
                        <a:pt x="6168" y="280"/>
                      </a:cubicBezTo>
                      <a:cubicBezTo>
                        <a:pt x="4144" y="804"/>
                        <a:pt x="2299" y="1840"/>
                        <a:pt x="1179" y="3435"/>
                      </a:cubicBezTo>
                      <a:cubicBezTo>
                        <a:pt x="548" y="4316"/>
                        <a:pt x="179" y="5340"/>
                        <a:pt x="72" y="6412"/>
                      </a:cubicBezTo>
                      <a:cubicBezTo>
                        <a:pt x="36" y="6733"/>
                        <a:pt x="1" y="9448"/>
                        <a:pt x="251" y="9448"/>
                      </a:cubicBezTo>
                      <a:cubicBezTo>
                        <a:pt x="667" y="9448"/>
                        <a:pt x="3322" y="8305"/>
                        <a:pt x="5156" y="6364"/>
                      </a:cubicBezTo>
                      <a:cubicBezTo>
                        <a:pt x="6204" y="5257"/>
                        <a:pt x="6811" y="4483"/>
                        <a:pt x="7478" y="3042"/>
                      </a:cubicBezTo>
                      <a:cubicBezTo>
                        <a:pt x="7478" y="3042"/>
                        <a:pt x="11966" y="7591"/>
                        <a:pt x="14860" y="8769"/>
                      </a:cubicBezTo>
                      <a:cubicBezTo>
                        <a:pt x="15193" y="8912"/>
                        <a:pt x="16026" y="9138"/>
                        <a:pt x="16026" y="9138"/>
                      </a:cubicBezTo>
                      <a:cubicBezTo>
                        <a:pt x="16026" y="9138"/>
                        <a:pt x="16086" y="6543"/>
                        <a:pt x="15407" y="4685"/>
                      </a:cubicBezTo>
                      <a:cubicBezTo>
                        <a:pt x="14788" y="2971"/>
                        <a:pt x="13895" y="1816"/>
                        <a:pt x="12252" y="959"/>
                      </a:cubicBezTo>
                      <a:cubicBezTo>
                        <a:pt x="11035" y="323"/>
                        <a:pt x="9687" y="0"/>
                        <a:pt x="83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06" name="Google Shape;2584;p56">
                  <a:extLst>
                    <a:ext uri="{FF2B5EF4-FFF2-40B4-BE49-F238E27FC236}">
                      <a16:creationId xmlns:a16="http://schemas.microsoft.com/office/drawing/2014/main" id="{715E84A1-183D-44A4-8B96-DD0611381859}"/>
                    </a:ext>
                  </a:extLst>
                </p:cNvPr>
                <p:cNvSpPr/>
                <p:nvPr/>
              </p:nvSpPr>
              <p:spPr>
                <a:xfrm>
                  <a:off x="4881850" y="1038825"/>
                  <a:ext cx="176825" cy="130650"/>
                </a:xfrm>
                <a:custGeom>
                  <a:avLst/>
                  <a:gdLst/>
                  <a:ahLst/>
                  <a:cxnLst/>
                  <a:rect l="l" t="t" r="r" b="b"/>
                  <a:pathLst>
                    <a:path w="7073" h="5226" extrusionOk="0">
                      <a:moveTo>
                        <a:pt x="3735" y="0"/>
                      </a:moveTo>
                      <a:cubicBezTo>
                        <a:pt x="2362" y="0"/>
                        <a:pt x="983" y="620"/>
                        <a:pt x="536" y="1934"/>
                      </a:cubicBezTo>
                      <a:cubicBezTo>
                        <a:pt x="0" y="3506"/>
                        <a:pt x="1072" y="4935"/>
                        <a:pt x="2525" y="5197"/>
                      </a:cubicBezTo>
                      <a:cubicBezTo>
                        <a:pt x="2525" y="5197"/>
                        <a:pt x="3106" y="5225"/>
                        <a:pt x="3787" y="5225"/>
                      </a:cubicBezTo>
                      <a:cubicBezTo>
                        <a:pt x="4561" y="5225"/>
                        <a:pt x="5464" y="5188"/>
                        <a:pt x="5787" y="5030"/>
                      </a:cubicBezTo>
                      <a:cubicBezTo>
                        <a:pt x="6585" y="4625"/>
                        <a:pt x="7073" y="3375"/>
                        <a:pt x="7037" y="2482"/>
                      </a:cubicBezTo>
                      <a:cubicBezTo>
                        <a:pt x="6979" y="869"/>
                        <a:pt x="5361" y="0"/>
                        <a:pt x="3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07" name="Google Shape;2585;p56">
                  <a:extLst>
                    <a:ext uri="{FF2B5EF4-FFF2-40B4-BE49-F238E27FC236}">
                      <a16:creationId xmlns:a16="http://schemas.microsoft.com/office/drawing/2014/main" id="{A3FA0CAD-8BC8-4361-A681-BC07A723F566}"/>
                    </a:ext>
                  </a:extLst>
                </p:cNvPr>
                <p:cNvSpPr/>
                <p:nvPr/>
              </p:nvSpPr>
              <p:spPr>
                <a:xfrm>
                  <a:off x="4877075" y="1097800"/>
                  <a:ext cx="190225" cy="65150"/>
                </a:xfrm>
                <a:custGeom>
                  <a:avLst/>
                  <a:gdLst/>
                  <a:ahLst/>
                  <a:cxnLst/>
                  <a:rect l="l" t="t" r="r" b="b"/>
                  <a:pathLst>
                    <a:path w="7609" h="2606" extrusionOk="0">
                      <a:moveTo>
                        <a:pt x="5252" y="0"/>
                      </a:moveTo>
                      <a:cubicBezTo>
                        <a:pt x="5016" y="0"/>
                        <a:pt x="4772" y="77"/>
                        <a:pt x="4561" y="182"/>
                      </a:cubicBezTo>
                      <a:cubicBezTo>
                        <a:pt x="4178" y="365"/>
                        <a:pt x="3633" y="723"/>
                        <a:pt x="3149" y="723"/>
                      </a:cubicBezTo>
                      <a:cubicBezTo>
                        <a:pt x="2939" y="723"/>
                        <a:pt x="2741" y="656"/>
                        <a:pt x="2573" y="480"/>
                      </a:cubicBezTo>
                      <a:cubicBezTo>
                        <a:pt x="2454" y="349"/>
                        <a:pt x="2382" y="182"/>
                        <a:pt x="2227" y="99"/>
                      </a:cubicBezTo>
                      <a:cubicBezTo>
                        <a:pt x="2133" y="52"/>
                        <a:pt x="2047" y="32"/>
                        <a:pt x="1967" y="32"/>
                      </a:cubicBezTo>
                      <a:cubicBezTo>
                        <a:pt x="1584" y="32"/>
                        <a:pt x="1349" y="503"/>
                        <a:pt x="1072" y="730"/>
                      </a:cubicBezTo>
                      <a:cubicBezTo>
                        <a:pt x="1037" y="754"/>
                        <a:pt x="1013" y="790"/>
                        <a:pt x="977" y="802"/>
                      </a:cubicBezTo>
                      <a:cubicBezTo>
                        <a:pt x="680" y="1004"/>
                        <a:pt x="299" y="1075"/>
                        <a:pt x="108" y="1409"/>
                      </a:cubicBezTo>
                      <a:cubicBezTo>
                        <a:pt x="1" y="1587"/>
                        <a:pt x="1" y="1814"/>
                        <a:pt x="108" y="2004"/>
                      </a:cubicBezTo>
                      <a:cubicBezTo>
                        <a:pt x="277" y="2300"/>
                        <a:pt x="534" y="2333"/>
                        <a:pt x="807" y="2333"/>
                      </a:cubicBezTo>
                      <a:cubicBezTo>
                        <a:pt x="886" y="2333"/>
                        <a:pt x="966" y="2331"/>
                        <a:pt x="1045" y="2331"/>
                      </a:cubicBezTo>
                      <a:cubicBezTo>
                        <a:pt x="1156" y="2331"/>
                        <a:pt x="1266" y="2336"/>
                        <a:pt x="1370" y="2361"/>
                      </a:cubicBezTo>
                      <a:cubicBezTo>
                        <a:pt x="1826" y="2458"/>
                        <a:pt x="2127" y="2606"/>
                        <a:pt x="2520" y="2606"/>
                      </a:cubicBezTo>
                      <a:cubicBezTo>
                        <a:pt x="2661" y="2606"/>
                        <a:pt x="2814" y="2587"/>
                        <a:pt x="2989" y="2540"/>
                      </a:cubicBezTo>
                      <a:cubicBezTo>
                        <a:pt x="3547" y="2403"/>
                        <a:pt x="4082" y="2169"/>
                        <a:pt x="4648" y="2169"/>
                      </a:cubicBezTo>
                      <a:cubicBezTo>
                        <a:pt x="4674" y="2169"/>
                        <a:pt x="4701" y="2170"/>
                        <a:pt x="4728" y="2171"/>
                      </a:cubicBezTo>
                      <a:cubicBezTo>
                        <a:pt x="5311" y="2195"/>
                        <a:pt x="5847" y="2492"/>
                        <a:pt x="6430" y="2528"/>
                      </a:cubicBezTo>
                      <a:cubicBezTo>
                        <a:pt x="6465" y="2531"/>
                        <a:pt x="6500" y="2533"/>
                        <a:pt x="6534" y="2533"/>
                      </a:cubicBezTo>
                      <a:cubicBezTo>
                        <a:pt x="6737" y="2533"/>
                        <a:pt x="6938" y="2475"/>
                        <a:pt x="7121" y="2373"/>
                      </a:cubicBezTo>
                      <a:cubicBezTo>
                        <a:pt x="7597" y="2087"/>
                        <a:pt x="7609" y="1290"/>
                        <a:pt x="7157" y="968"/>
                      </a:cubicBezTo>
                      <a:cubicBezTo>
                        <a:pt x="6883" y="790"/>
                        <a:pt x="6537" y="766"/>
                        <a:pt x="6264" y="599"/>
                      </a:cubicBezTo>
                      <a:cubicBezTo>
                        <a:pt x="6037" y="456"/>
                        <a:pt x="5883" y="218"/>
                        <a:pt x="5644" y="87"/>
                      </a:cubicBezTo>
                      <a:cubicBezTo>
                        <a:pt x="5522" y="26"/>
                        <a:pt x="5388" y="0"/>
                        <a:pt x="52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08" name="Google Shape;2586;p56">
                  <a:extLst>
                    <a:ext uri="{FF2B5EF4-FFF2-40B4-BE49-F238E27FC236}">
                      <a16:creationId xmlns:a16="http://schemas.microsoft.com/office/drawing/2014/main" id="{CDDC9D2D-7AC8-492C-9BA3-3D0AD4F335B0}"/>
                    </a:ext>
                  </a:extLst>
                </p:cNvPr>
                <p:cNvSpPr/>
                <p:nvPr/>
              </p:nvSpPr>
              <p:spPr>
                <a:xfrm>
                  <a:off x="4922950" y="1595200"/>
                  <a:ext cx="141700" cy="16500"/>
                </a:xfrm>
                <a:custGeom>
                  <a:avLst/>
                  <a:gdLst/>
                  <a:ahLst/>
                  <a:cxnLst/>
                  <a:rect l="l" t="t" r="r" b="b"/>
                  <a:pathLst>
                    <a:path w="5668" h="660" extrusionOk="0">
                      <a:moveTo>
                        <a:pt x="248" y="1"/>
                      </a:moveTo>
                      <a:cubicBezTo>
                        <a:pt x="80" y="1"/>
                        <a:pt x="0" y="241"/>
                        <a:pt x="178" y="325"/>
                      </a:cubicBezTo>
                      <a:cubicBezTo>
                        <a:pt x="214" y="337"/>
                        <a:pt x="964" y="658"/>
                        <a:pt x="2893" y="658"/>
                      </a:cubicBezTo>
                      <a:lnTo>
                        <a:pt x="2940" y="658"/>
                      </a:lnTo>
                      <a:cubicBezTo>
                        <a:pt x="2993" y="659"/>
                        <a:pt x="3046" y="659"/>
                        <a:pt x="3099" y="659"/>
                      </a:cubicBezTo>
                      <a:cubicBezTo>
                        <a:pt x="3891" y="659"/>
                        <a:pt x="4683" y="575"/>
                        <a:pt x="5464" y="408"/>
                      </a:cubicBezTo>
                      <a:cubicBezTo>
                        <a:pt x="5668" y="363"/>
                        <a:pt x="5625" y="72"/>
                        <a:pt x="5427" y="72"/>
                      </a:cubicBezTo>
                      <a:cubicBezTo>
                        <a:pt x="5416" y="72"/>
                        <a:pt x="5405" y="73"/>
                        <a:pt x="5393" y="75"/>
                      </a:cubicBezTo>
                      <a:cubicBezTo>
                        <a:pt x="4663" y="233"/>
                        <a:pt x="3924" y="317"/>
                        <a:pt x="3176" y="317"/>
                      </a:cubicBezTo>
                      <a:cubicBezTo>
                        <a:pt x="3082" y="317"/>
                        <a:pt x="2987" y="315"/>
                        <a:pt x="2893" y="313"/>
                      </a:cubicBezTo>
                      <a:cubicBezTo>
                        <a:pt x="1047" y="313"/>
                        <a:pt x="321" y="15"/>
                        <a:pt x="321" y="15"/>
                      </a:cubicBezTo>
                      <a:cubicBezTo>
                        <a:pt x="295" y="5"/>
                        <a:pt x="271" y="1"/>
                        <a:pt x="2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grpSp>
          <p:nvGrpSpPr>
            <p:cNvPr id="7" name="Group 6">
              <a:extLst>
                <a:ext uri="{FF2B5EF4-FFF2-40B4-BE49-F238E27FC236}">
                  <a16:creationId xmlns:a16="http://schemas.microsoft.com/office/drawing/2014/main" id="{4E37CC7A-D855-4122-926A-AAADC9ED220A}"/>
                </a:ext>
              </a:extLst>
            </p:cNvPr>
            <p:cNvGrpSpPr/>
            <p:nvPr/>
          </p:nvGrpSpPr>
          <p:grpSpPr>
            <a:xfrm>
              <a:off x="499568" y="1635232"/>
              <a:ext cx="24703134" cy="1069319"/>
              <a:chOff x="-12566980" y="2396925"/>
              <a:chExt cx="24703134" cy="1069319"/>
            </a:xfrm>
          </p:grpSpPr>
          <p:grpSp>
            <p:nvGrpSpPr>
              <p:cNvPr id="209" name="Group 208">
                <a:extLst>
                  <a:ext uri="{FF2B5EF4-FFF2-40B4-BE49-F238E27FC236}">
                    <a16:creationId xmlns:a16="http://schemas.microsoft.com/office/drawing/2014/main" id="{A9DDE451-DC72-4B28-988A-E762E3E8D201}"/>
                  </a:ext>
                </a:extLst>
              </p:cNvPr>
              <p:cNvGrpSpPr/>
              <p:nvPr/>
            </p:nvGrpSpPr>
            <p:grpSpPr>
              <a:xfrm>
                <a:off x="-2597166" y="2410876"/>
                <a:ext cx="4790750" cy="1027670"/>
                <a:chOff x="2516739" y="2435013"/>
                <a:chExt cx="4790750" cy="1027670"/>
              </a:xfrm>
            </p:grpSpPr>
            <p:grpSp>
              <p:nvGrpSpPr>
                <p:cNvPr id="210" name="Google Shape;2448;p56">
                  <a:extLst>
                    <a:ext uri="{FF2B5EF4-FFF2-40B4-BE49-F238E27FC236}">
                      <a16:creationId xmlns:a16="http://schemas.microsoft.com/office/drawing/2014/main" id="{507AC89A-4704-4393-AB93-AF8BA62AA540}"/>
                    </a:ext>
                  </a:extLst>
                </p:cNvPr>
                <p:cNvGrpSpPr/>
                <p:nvPr/>
              </p:nvGrpSpPr>
              <p:grpSpPr>
                <a:xfrm>
                  <a:off x="5884940" y="2543733"/>
                  <a:ext cx="610132" cy="865112"/>
                  <a:chOff x="4020725" y="3031375"/>
                  <a:chExt cx="521525" cy="739475"/>
                </a:xfrm>
              </p:grpSpPr>
              <p:sp>
                <p:nvSpPr>
                  <p:cNvPr id="320" name="Google Shape;2449;p56">
                    <a:extLst>
                      <a:ext uri="{FF2B5EF4-FFF2-40B4-BE49-F238E27FC236}">
                        <a16:creationId xmlns:a16="http://schemas.microsoft.com/office/drawing/2014/main" id="{E016B5B3-2032-422C-87F0-FBE05D012726}"/>
                      </a:ext>
                    </a:extLst>
                  </p:cNvPr>
                  <p:cNvSpPr/>
                  <p:nvPr/>
                </p:nvSpPr>
                <p:spPr>
                  <a:xfrm>
                    <a:off x="4043350" y="3031375"/>
                    <a:ext cx="480150" cy="499025"/>
                  </a:xfrm>
                  <a:custGeom>
                    <a:avLst/>
                    <a:gdLst/>
                    <a:ahLst/>
                    <a:cxnLst/>
                    <a:rect l="l" t="t" r="r" b="b"/>
                    <a:pathLst>
                      <a:path w="19206" h="19961" extrusionOk="0">
                        <a:moveTo>
                          <a:pt x="9385" y="1"/>
                        </a:moveTo>
                        <a:cubicBezTo>
                          <a:pt x="9180" y="1"/>
                          <a:pt x="8973" y="6"/>
                          <a:pt x="8764" y="16"/>
                        </a:cubicBezTo>
                        <a:cubicBezTo>
                          <a:pt x="3465" y="266"/>
                          <a:pt x="858" y="3004"/>
                          <a:pt x="262" y="7207"/>
                        </a:cubicBezTo>
                        <a:cubicBezTo>
                          <a:pt x="1" y="8993"/>
                          <a:pt x="179" y="18970"/>
                          <a:pt x="179" y="18970"/>
                        </a:cubicBezTo>
                        <a:cubicBezTo>
                          <a:pt x="114" y="19659"/>
                          <a:pt x="3448" y="19960"/>
                          <a:pt x="7322" y="19960"/>
                        </a:cubicBezTo>
                        <a:cubicBezTo>
                          <a:pt x="12694" y="19960"/>
                          <a:pt x="19104" y="19380"/>
                          <a:pt x="18931" y="18446"/>
                        </a:cubicBezTo>
                        <a:cubicBezTo>
                          <a:pt x="18931" y="18446"/>
                          <a:pt x="19205" y="8707"/>
                          <a:pt x="18800" y="6850"/>
                        </a:cubicBezTo>
                        <a:cubicBezTo>
                          <a:pt x="17943" y="2882"/>
                          <a:pt x="14361" y="1"/>
                          <a:pt x="93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21" name="Google Shape;2450;p56">
                    <a:extLst>
                      <a:ext uri="{FF2B5EF4-FFF2-40B4-BE49-F238E27FC236}">
                        <a16:creationId xmlns:a16="http://schemas.microsoft.com/office/drawing/2014/main" id="{1ACF26C5-D5C5-4292-9033-EC45316A062B}"/>
                      </a:ext>
                    </a:extLst>
                  </p:cNvPr>
                  <p:cNvSpPr/>
                  <p:nvPr/>
                </p:nvSpPr>
                <p:spPr>
                  <a:xfrm>
                    <a:off x="4080550" y="3498425"/>
                    <a:ext cx="435800" cy="272425"/>
                  </a:xfrm>
                  <a:custGeom>
                    <a:avLst/>
                    <a:gdLst/>
                    <a:ahLst/>
                    <a:cxnLst/>
                    <a:rect l="l" t="t" r="r" b="b"/>
                    <a:pathLst>
                      <a:path w="17432" h="10897" extrusionOk="0">
                        <a:moveTo>
                          <a:pt x="8891" y="1"/>
                        </a:moveTo>
                        <a:cubicBezTo>
                          <a:pt x="8801" y="1"/>
                          <a:pt x="8711" y="1"/>
                          <a:pt x="8621" y="3"/>
                        </a:cubicBezTo>
                        <a:cubicBezTo>
                          <a:pt x="6644" y="14"/>
                          <a:pt x="4894" y="169"/>
                          <a:pt x="3620" y="907"/>
                        </a:cubicBezTo>
                        <a:cubicBezTo>
                          <a:pt x="632" y="2646"/>
                          <a:pt x="1" y="10897"/>
                          <a:pt x="1" y="10897"/>
                        </a:cubicBezTo>
                        <a:lnTo>
                          <a:pt x="17432" y="10849"/>
                        </a:lnTo>
                        <a:cubicBezTo>
                          <a:pt x="17432" y="10849"/>
                          <a:pt x="16289" y="2110"/>
                          <a:pt x="13538" y="729"/>
                        </a:cubicBezTo>
                        <a:cubicBezTo>
                          <a:pt x="12549" y="240"/>
                          <a:pt x="10779" y="1"/>
                          <a:pt x="88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22" name="Google Shape;2451;p56">
                    <a:extLst>
                      <a:ext uri="{FF2B5EF4-FFF2-40B4-BE49-F238E27FC236}">
                        <a16:creationId xmlns:a16="http://schemas.microsoft.com/office/drawing/2014/main" id="{1DAC7287-7E3C-4FDA-959D-E8C9C441670C}"/>
                      </a:ext>
                    </a:extLst>
                  </p:cNvPr>
                  <p:cNvSpPr/>
                  <p:nvPr/>
                </p:nvSpPr>
                <p:spPr>
                  <a:xfrm>
                    <a:off x="4063900" y="3100125"/>
                    <a:ext cx="418225" cy="383650"/>
                  </a:xfrm>
                  <a:custGeom>
                    <a:avLst/>
                    <a:gdLst/>
                    <a:ahLst/>
                    <a:cxnLst/>
                    <a:rect l="l" t="t" r="r" b="b"/>
                    <a:pathLst>
                      <a:path w="16729" h="15346" extrusionOk="0">
                        <a:moveTo>
                          <a:pt x="12617" y="0"/>
                        </a:moveTo>
                        <a:cubicBezTo>
                          <a:pt x="12563" y="0"/>
                          <a:pt x="12509" y="2"/>
                          <a:pt x="12454" y="4"/>
                        </a:cubicBezTo>
                        <a:lnTo>
                          <a:pt x="4417" y="397"/>
                        </a:lnTo>
                        <a:cubicBezTo>
                          <a:pt x="2584" y="480"/>
                          <a:pt x="1119" y="1945"/>
                          <a:pt x="1024" y="3778"/>
                        </a:cubicBezTo>
                        <a:lnTo>
                          <a:pt x="1024" y="3921"/>
                        </a:lnTo>
                        <a:cubicBezTo>
                          <a:pt x="1012" y="3993"/>
                          <a:pt x="1012" y="4076"/>
                          <a:pt x="1000" y="4147"/>
                        </a:cubicBezTo>
                        <a:cubicBezTo>
                          <a:pt x="871" y="5275"/>
                          <a:pt x="0" y="15345"/>
                          <a:pt x="9232" y="15345"/>
                        </a:cubicBezTo>
                        <a:cubicBezTo>
                          <a:pt x="9359" y="15345"/>
                          <a:pt x="9489" y="15343"/>
                          <a:pt x="9620" y="15339"/>
                        </a:cubicBezTo>
                        <a:cubicBezTo>
                          <a:pt x="16633" y="15125"/>
                          <a:pt x="16728" y="7600"/>
                          <a:pt x="16169" y="3112"/>
                        </a:cubicBezTo>
                        <a:cubicBezTo>
                          <a:pt x="15938" y="1320"/>
                          <a:pt x="14406" y="0"/>
                          <a:pt x="12617"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23" name="Google Shape;2452;p56">
                    <a:extLst>
                      <a:ext uri="{FF2B5EF4-FFF2-40B4-BE49-F238E27FC236}">
                        <a16:creationId xmlns:a16="http://schemas.microsoft.com/office/drawing/2014/main" id="{E86905ED-4917-4D45-9380-11E99E3CF7E1}"/>
                      </a:ext>
                    </a:extLst>
                  </p:cNvPr>
                  <p:cNvSpPr/>
                  <p:nvPr/>
                </p:nvSpPr>
                <p:spPr>
                  <a:xfrm>
                    <a:off x="4309550" y="3270975"/>
                    <a:ext cx="39525" cy="33200"/>
                  </a:xfrm>
                  <a:custGeom>
                    <a:avLst/>
                    <a:gdLst/>
                    <a:ahLst/>
                    <a:cxnLst/>
                    <a:rect l="l" t="t" r="r" b="b"/>
                    <a:pathLst>
                      <a:path w="1581" h="1328" extrusionOk="0">
                        <a:moveTo>
                          <a:pt x="876" y="1"/>
                        </a:moveTo>
                        <a:cubicBezTo>
                          <a:pt x="325" y="1"/>
                          <a:pt x="1" y="642"/>
                          <a:pt x="366" y="1076"/>
                        </a:cubicBezTo>
                        <a:cubicBezTo>
                          <a:pt x="503" y="1249"/>
                          <a:pt x="692" y="1328"/>
                          <a:pt x="878" y="1328"/>
                        </a:cubicBezTo>
                        <a:cubicBezTo>
                          <a:pt x="1191" y="1328"/>
                          <a:pt x="1495" y="1104"/>
                          <a:pt x="1533" y="730"/>
                        </a:cubicBezTo>
                        <a:cubicBezTo>
                          <a:pt x="1580" y="373"/>
                          <a:pt x="1318" y="40"/>
                          <a:pt x="949" y="4"/>
                        </a:cubicBezTo>
                        <a:cubicBezTo>
                          <a:pt x="925" y="2"/>
                          <a:pt x="900" y="1"/>
                          <a:pt x="8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24" name="Google Shape;2453;p56">
                    <a:extLst>
                      <a:ext uri="{FF2B5EF4-FFF2-40B4-BE49-F238E27FC236}">
                        <a16:creationId xmlns:a16="http://schemas.microsoft.com/office/drawing/2014/main" id="{8449B829-9D1B-44F0-879B-FCCCD3EE93C6}"/>
                      </a:ext>
                    </a:extLst>
                  </p:cNvPr>
                  <p:cNvSpPr/>
                  <p:nvPr/>
                </p:nvSpPr>
                <p:spPr>
                  <a:xfrm>
                    <a:off x="4228800" y="3273750"/>
                    <a:ext cx="33350" cy="33050"/>
                  </a:xfrm>
                  <a:custGeom>
                    <a:avLst/>
                    <a:gdLst/>
                    <a:ahLst/>
                    <a:cxnLst/>
                    <a:rect l="l" t="t" r="r" b="b"/>
                    <a:pathLst>
                      <a:path w="1334" h="1322" extrusionOk="0">
                        <a:moveTo>
                          <a:pt x="667" y="0"/>
                        </a:moveTo>
                        <a:cubicBezTo>
                          <a:pt x="298" y="0"/>
                          <a:pt x="0" y="298"/>
                          <a:pt x="0" y="667"/>
                        </a:cubicBezTo>
                        <a:cubicBezTo>
                          <a:pt x="0" y="1024"/>
                          <a:pt x="298" y="1322"/>
                          <a:pt x="667" y="1322"/>
                        </a:cubicBezTo>
                        <a:cubicBezTo>
                          <a:pt x="1036" y="1322"/>
                          <a:pt x="1334" y="1024"/>
                          <a:pt x="1334" y="667"/>
                        </a:cubicBezTo>
                        <a:cubicBezTo>
                          <a:pt x="1334" y="298"/>
                          <a:pt x="1036" y="0"/>
                          <a:pt x="6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25" name="Google Shape;2454;p56">
                    <a:extLst>
                      <a:ext uri="{FF2B5EF4-FFF2-40B4-BE49-F238E27FC236}">
                        <a16:creationId xmlns:a16="http://schemas.microsoft.com/office/drawing/2014/main" id="{CC8B11C0-F068-4001-9782-9EEB51B4445B}"/>
                      </a:ext>
                    </a:extLst>
                  </p:cNvPr>
                  <p:cNvSpPr/>
                  <p:nvPr/>
                </p:nvSpPr>
                <p:spPr>
                  <a:xfrm>
                    <a:off x="4259225" y="3345100"/>
                    <a:ext cx="60300" cy="15900"/>
                  </a:xfrm>
                  <a:custGeom>
                    <a:avLst/>
                    <a:gdLst/>
                    <a:ahLst/>
                    <a:cxnLst/>
                    <a:rect l="l" t="t" r="r" b="b"/>
                    <a:pathLst>
                      <a:path w="2412" h="636" extrusionOk="0">
                        <a:moveTo>
                          <a:pt x="2191" y="1"/>
                        </a:moveTo>
                        <a:cubicBezTo>
                          <a:pt x="2164" y="1"/>
                          <a:pt x="2134" y="9"/>
                          <a:pt x="2105" y="28"/>
                        </a:cubicBezTo>
                        <a:cubicBezTo>
                          <a:pt x="1807" y="233"/>
                          <a:pt x="1460" y="339"/>
                          <a:pt x="1111" y="339"/>
                        </a:cubicBezTo>
                        <a:cubicBezTo>
                          <a:pt x="833" y="339"/>
                          <a:pt x="554" y="272"/>
                          <a:pt x="295" y="135"/>
                        </a:cubicBezTo>
                        <a:cubicBezTo>
                          <a:pt x="270" y="121"/>
                          <a:pt x="246" y="114"/>
                          <a:pt x="222" y="114"/>
                        </a:cubicBezTo>
                        <a:cubicBezTo>
                          <a:pt x="90" y="114"/>
                          <a:pt x="0" y="316"/>
                          <a:pt x="152" y="397"/>
                        </a:cubicBezTo>
                        <a:cubicBezTo>
                          <a:pt x="420" y="553"/>
                          <a:pt x="730" y="636"/>
                          <a:pt x="1042" y="636"/>
                        </a:cubicBezTo>
                        <a:cubicBezTo>
                          <a:pt x="1063" y="636"/>
                          <a:pt x="1084" y="636"/>
                          <a:pt x="1105" y="635"/>
                        </a:cubicBezTo>
                        <a:lnTo>
                          <a:pt x="1283" y="635"/>
                        </a:lnTo>
                        <a:cubicBezTo>
                          <a:pt x="1641" y="611"/>
                          <a:pt x="1986" y="480"/>
                          <a:pt x="2284" y="278"/>
                        </a:cubicBezTo>
                        <a:cubicBezTo>
                          <a:pt x="2411" y="180"/>
                          <a:pt x="2320" y="1"/>
                          <a:pt x="21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26" name="Google Shape;2455;p56">
                    <a:extLst>
                      <a:ext uri="{FF2B5EF4-FFF2-40B4-BE49-F238E27FC236}">
                        <a16:creationId xmlns:a16="http://schemas.microsoft.com/office/drawing/2014/main" id="{07353158-40D7-4CC2-97A9-DED06C036D59}"/>
                      </a:ext>
                    </a:extLst>
                  </p:cNvPr>
                  <p:cNvSpPr/>
                  <p:nvPr/>
                </p:nvSpPr>
                <p:spPr>
                  <a:xfrm>
                    <a:off x="4447875" y="3271900"/>
                    <a:ext cx="94375" cy="77475"/>
                  </a:xfrm>
                  <a:custGeom>
                    <a:avLst/>
                    <a:gdLst/>
                    <a:ahLst/>
                    <a:cxnLst/>
                    <a:rect l="l" t="t" r="r" b="b"/>
                    <a:pathLst>
                      <a:path w="3775" h="3099" extrusionOk="0">
                        <a:moveTo>
                          <a:pt x="2083" y="1"/>
                        </a:moveTo>
                        <a:cubicBezTo>
                          <a:pt x="1541" y="1"/>
                          <a:pt x="960" y="118"/>
                          <a:pt x="560" y="205"/>
                        </a:cubicBezTo>
                        <a:lnTo>
                          <a:pt x="0" y="3099"/>
                        </a:lnTo>
                        <a:cubicBezTo>
                          <a:pt x="488" y="3039"/>
                          <a:pt x="2084" y="2956"/>
                          <a:pt x="3048" y="2229"/>
                        </a:cubicBezTo>
                        <a:cubicBezTo>
                          <a:pt x="3632" y="1789"/>
                          <a:pt x="3774" y="932"/>
                          <a:pt x="3298" y="396"/>
                        </a:cubicBezTo>
                        <a:cubicBezTo>
                          <a:pt x="3032" y="96"/>
                          <a:pt x="2574" y="1"/>
                          <a:pt x="2083" y="1"/>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27" name="Google Shape;2456;p56">
                    <a:extLst>
                      <a:ext uri="{FF2B5EF4-FFF2-40B4-BE49-F238E27FC236}">
                        <a16:creationId xmlns:a16="http://schemas.microsoft.com/office/drawing/2014/main" id="{A80D5F21-AF3E-4866-867B-262ADC81DB5B}"/>
                      </a:ext>
                    </a:extLst>
                  </p:cNvPr>
                  <p:cNvSpPr/>
                  <p:nvPr/>
                </p:nvSpPr>
                <p:spPr>
                  <a:xfrm>
                    <a:off x="4484100" y="3288425"/>
                    <a:ext cx="37300" cy="13025"/>
                  </a:xfrm>
                  <a:custGeom>
                    <a:avLst/>
                    <a:gdLst/>
                    <a:ahLst/>
                    <a:cxnLst/>
                    <a:rect l="l" t="t" r="r" b="b"/>
                    <a:pathLst>
                      <a:path w="1492" h="521" extrusionOk="0">
                        <a:moveTo>
                          <a:pt x="543" y="1"/>
                        </a:moveTo>
                        <a:cubicBezTo>
                          <a:pt x="419" y="1"/>
                          <a:pt x="293" y="15"/>
                          <a:pt x="170" y="44"/>
                        </a:cubicBezTo>
                        <a:cubicBezTo>
                          <a:pt x="1" y="108"/>
                          <a:pt x="58" y="342"/>
                          <a:pt x="207" y="342"/>
                        </a:cubicBezTo>
                        <a:cubicBezTo>
                          <a:pt x="225" y="342"/>
                          <a:pt x="245" y="338"/>
                          <a:pt x="266" y="330"/>
                        </a:cubicBezTo>
                        <a:cubicBezTo>
                          <a:pt x="354" y="310"/>
                          <a:pt x="444" y="301"/>
                          <a:pt x="533" y="301"/>
                        </a:cubicBezTo>
                        <a:cubicBezTo>
                          <a:pt x="768" y="301"/>
                          <a:pt x="999" y="368"/>
                          <a:pt x="1206" y="497"/>
                        </a:cubicBezTo>
                        <a:cubicBezTo>
                          <a:pt x="1230" y="509"/>
                          <a:pt x="1254" y="521"/>
                          <a:pt x="1278" y="521"/>
                        </a:cubicBezTo>
                        <a:cubicBezTo>
                          <a:pt x="1432" y="521"/>
                          <a:pt x="1492" y="306"/>
                          <a:pt x="1349" y="235"/>
                        </a:cubicBezTo>
                        <a:cubicBezTo>
                          <a:pt x="1109" y="77"/>
                          <a:pt x="828" y="1"/>
                          <a:pt x="5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28" name="Google Shape;2457;p56">
                    <a:extLst>
                      <a:ext uri="{FF2B5EF4-FFF2-40B4-BE49-F238E27FC236}">
                        <a16:creationId xmlns:a16="http://schemas.microsoft.com/office/drawing/2014/main" id="{F1F7E4B0-ED1E-45EF-94D6-BBCBFE20074D}"/>
                      </a:ext>
                    </a:extLst>
                  </p:cNvPr>
                  <p:cNvSpPr/>
                  <p:nvPr/>
                </p:nvSpPr>
                <p:spPr>
                  <a:xfrm>
                    <a:off x="4489525" y="3293125"/>
                    <a:ext cx="21300" cy="24400"/>
                  </a:xfrm>
                  <a:custGeom>
                    <a:avLst/>
                    <a:gdLst/>
                    <a:ahLst/>
                    <a:cxnLst/>
                    <a:rect l="l" t="t" r="r" b="b"/>
                    <a:pathLst>
                      <a:path w="852" h="976" extrusionOk="0">
                        <a:moveTo>
                          <a:pt x="652" y="1"/>
                        </a:moveTo>
                        <a:cubicBezTo>
                          <a:pt x="604" y="1"/>
                          <a:pt x="556" y="25"/>
                          <a:pt x="525" y="83"/>
                        </a:cubicBezTo>
                        <a:cubicBezTo>
                          <a:pt x="406" y="309"/>
                          <a:pt x="251" y="523"/>
                          <a:pt x="84" y="726"/>
                        </a:cubicBezTo>
                        <a:cubicBezTo>
                          <a:pt x="1" y="821"/>
                          <a:pt x="72" y="976"/>
                          <a:pt x="203" y="976"/>
                        </a:cubicBezTo>
                        <a:cubicBezTo>
                          <a:pt x="239" y="976"/>
                          <a:pt x="287" y="964"/>
                          <a:pt x="311" y="928"/>
                        </a:cubicBezTo>
                        <a:cubicBezTo>
                          <a:pt x="489" y="714"/>
                          <a:pt x="656" y="476"/>
                          <a:pt x="787" y="225"/>
                        </a:cubicBezTo>
                        <a:cubicBezTo>
                          <a:pt x="851" y="105"/>
                          <a:pt x="753" y="1"/>
                          <a:pt x="6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29" name="Google Shape;2458;p56">
                    <a:extLst>
                      <a:ext uri="{FF2B5EF4-FFF2-40B4-BE49-F238E27FC236}">
                        <a16:creationId xmlns:a16="http://schemas.microsoft.com/office/drawing/2014/main" id="{7B9D788A-56E4-4E14-8B8D-6EBFF7D412BF}"/>
                      </a:ext>
                    </a:extLst>
                  </p:cNvPr>
                  <p:cNvSpPr/>
                  <p:nvPr/>
                </p:nvSpPr>
                <p:spPr>
                  <a:xfrm>
                    <a:off x="4020725" y="3278325"/>
                    <a:ext cx="95575" cy="75825"/>
                  </a:xfrm>
                  <a:custGeom>
                    <a:avLst/>
                    <a:gdLst/>
                    <a:ahLst/>
                    <a:cxnLst/>
                    <a:rect l="l" t="t" r="r" b="b"/>
                    <a:pathLst>
                      <a:path w="3823" h="3033" extrusionOk="0">
                        <a:moveTo>
                          <a:pt x="1767" y="0"/>
                        </a:moveTo>
                        <a:cubicBezTo>
                          <a:pt x="1235" y="0"/>
                          <a:pt x="727" y="102"/>
                          <a:pt x="453" y="436"/>
                        </a:cubicBezTo>
                        <a:cubicBezTo>
                          <a:pt x="1" y="984"/>
                          <a:pt x="155" y="1830"/>
                          <a:pt x="763" y="2258"/>
                        </a:cubicBezTo>
                        <a:cubicBezTo>
                          <a:pt x="1739" y="2961"/>
                          <a:pt x="3346" y="2996"/>
                          <a:pt x="3823" y="3032"/>
                        </a:cubicBezTo>
                        <a:lnTo>
                          <a:pt x="3180" y="163"/>
                        </a:lnTo>
                        <a:cubicBezTo>
                          <a:pt x="2807" y="93"/>
                          <a:pt x="2276" y="0"/>
                          <a:pt x="1767"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30" name="Google Shape;2459;p56">
                    <a:extLst>
                      <a:ext uri="{FF2B5EF4-FFF2-40B4-BE49-F238E27FC236}">
                        <a16:creationId xmlns:a16="http://schemas.microsoft.com/office/drawing/2014/main" id="{E544E8F4-957A-4E04-B626-6C72AB5284FF}"/>
                      </a:ext>
                    </a:extLst>
                  </p:cNvPr>
                  <p:cNvSpPr/>
                  <p:nvPr/>
                </p:nvSpPr>
                <p:spPr>
                  <a:xfrm>
                    <a:off x="4041575" y="3294800"/>
                    <a:ext cx="37075" cy="13500"/>
                  </a:xfrm>
                  <a:custGeom>
                    <a:avLst/>
                    <a:gdLst/>
                    <a:ahLst/>
                    <a:cxnLst/>
                    <a:rect l="l" t="t" r="r" b="b"/>
                    <a:pathLst>
                      <a:path w="1483" h="540" extrusionOk="0">
                        <a:moveTo>
                          <a:pt x="977" y="1"/>
                        </a:moveTo>
                        <a:cubicBezTo>
                          <a:pt x="678" y="1"/>
                          <a:pt x="383" y="92"/>
                          <a:pt x="131" y="266"/>
                        </a:cubicBezTo>
                        <a:cubicBezTo>
                          <a:pt x="0" y="337"/>
                          <a:pt x="60" y="539"/>
                          <a:pt x="214" y="539"/>
                        </a:cubicBezTo>
                        <a:cubicBezTo>
                          <a:pt x="238" y="539"/>
                          <a:pt x="262" y="528"/>
                          <a:pt x="286" y="516"/>
                        </a:cubicBezTo>
                        <a:cubicBezTo>
                          <a:pt x="492" y="372"/>
                          <a:pt x="739" y="303"/>
                          <a:pt x="985" y="303"/>
                        </a:cubicBezTo>
                        <a:cubicBezTo>
                          <a:pt x="1066" y="303"/>
                          <a:pt x="1147" y="310"/>
                          <a:pt x="1226" y="325"/>
                        </a:cubicBezTo>
                        <a:cubicBezTo>
                          <a:pt x="1244" y="331"/>
                          <a:pt x="1261" y="333"/>
                          <a:pt x="1277" y="333"/>
                        </a:cubicBezTo>
                        <a:cubicBezTo>
                          <a:pt x="1430" y="333"/>
                          <a:pt x="1482" y="93"/>
                          <a:pt x="1310" y="39"/>
                        </a:cubicBezTo>
                        <a:cubicBezTo>
                          <a:pt x="1200" y="14"/>
                          <a:pt x="1088" y="1"/>
                          <a:pt x="9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31" name="Google Shape;2460;p56">
                    <a:extLst>
                      <a:ext uri="{FF2B5EF4-FFF2-40B4-BE49-F238E27FC236}">
                        <a16:creationId xmlns:a16="http://schemas.microsoft.com/office/drawing/2014/main" id="{9D30E853-6308-4C3E-8178-077DE41013AC}"/>
                      </a:ext>
                    </a:extLst>
                  </p:cNvPr>
                  <p:cNvSpPr/>
                  <p:nvPr/>
                </p:nvSpPr>
                <p:spPr>
                  <a:xfrm>
                    <a:off x="4052125" y="3299875"/>
                    <a:ext cx="21600" cy="23900"/>
                  </a:xfrm>
                  <a:custGeom>
                    <a:avLst/>
                    <a:gdLst/>
                    <a:ahLst/>
                    <a:cxnLst/>
                    <a:rect l="l" t="t" r="r" b="b"/>
                    <a:pathLst>
                      <a:path w="864" h="956" extrusionOk="0">
                        <a:moveTo>
                          <a:pt x="201" y="1"/>
                        </a:moveTo>
                        <a:cubicBezTo>
                          <a:pt x="98" y="1"/>
                          <a:pt x="1" y="107"/>
                          <a:pt x="66" y="229"/>
                        </a:cubicBezTo>
                        <a:cubicBezTo>
                          <a:pt x="209" y="479"/>
                          <a:pt x="364" y="706"/>
                          <a:pt x="566" y="920"/>
                        </a:cubicBezTo>
                        <a:cubicBezTo>
                          <a:pt x="590" y="944"/>
                          <a:pt x="626" y="956"/>
                          <a:pt x="673" y="956"/>
                        </a:cubicBezTo>
                        <a:cubicBezTo>
                          <a:pt x="804" y="956"/>
                          <a:pt x="864" y="801"/>
                          <a:pt x="781" y="706"/>
                        </a:cubicBezTo>
                        <a:cubicBezTo>
                          <a:pt x="602" y="515"/>
                          <a:pt x="447" y="301"/>
                          <a:pt x="328" y="75"/>
                        </a:cubicBezTo>
                        <a:cubicBezTo>
                          <a:pt x="295" y="22"/>
                          <a:pt x="247" y="1"/>
                          <a:pt x="2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32" name="Google Shape;2461;p56">
                    <a:extLst>
                      <a:ext uri="{FF2B5EF4-FFF2-40B4-BE49-F238E27FC236}">
                        <a16:creationId xmlns:a16="http://schemas.microsoft.com/office/drawing/2014/main" id="{6A10F854-8AF0-4088-83CB-498006F2C450}"/>
                      </a:ext>
                    </a:extLst>
                  </p:cNvPr>
                  <p:cNvSpPr/>
                  <p:nvPr/>
                </p:nvSpPr>
                <p:spPr>
                  <a:xfrm>
                    <a:off x="4065075" y="3031725"/>
                    <a:ext cx="439075" cy="205300"/>
                  </a:xfrm>
                  <a:custGeom>
                    <a:avLst/>
                    <a:gdLst/>
                    <a:ahLst/>
                    <a:cxnLst/>
                    <a:rect l="l" t="t" r="r" b="b"/>
                    <a:pathLst>
                      <a:path w="17563" h="8212" extrusionOk="0">
                        <a:moveTo>
                          <a:pt x="8648" y="1"/>
                        </a:moveTo>
                        <a:cubicBezTo>
                          <a:pt x="8473" y="1"/>
                          <a:pt x="8297" y="5"/>
                          <a:pt x="8121" y="14"/>
                        </a:cubicBezTo>
                        <a:cubicBezTo>
                          <a:pt x="3739" y="216"/>
                          <a:pt x="810" y="3073"/>
                          <a:pt x="48" y="7645"/>
                        </a:cubicBezTo>
                        <a:cubicBezTo>
                          <a:pt x="1" y="7848"/>
                          <a:pt x="132" y="8038"/>
                          <a:pt x="322" y="8086"/>
                        </a:cubicBezTo>
                        <a:cubicBezTo>
                          <a:pt x="717" y="8165"/>
                          <a:pt x="1128" y="8211"/>
                          <a:pt x="2712" y="8211"/>
                        </a:cubicBezTo>
                        <a:cubicBezTo>
                          <a:pt x="3041" y="8211"/>
                          <a:pt x="3419" y="8209"/>
                          <a:pt x="3858" y="8205"/>
                        </a:cubicBezTo>
                        <a:lnTo>
                          <a:pt x="4680" y="5943"/>
                        </a:lnTo>
                        <a:lnTo>
                          <a:pt x="5704" y="8169"/>
                        </a:lnTo>
                        <a:cubicBezTo>
                          <a:pt x="6561" y="8145"/>
                          <a:pt x="7514" y="8110"/>
                          <a:pt x="8597" y="8062"/>
                        </a:cubicBezTo>
                        <a:cubicBezTo>
                          <a:pt x="13562" y="7824"/>
                          <a:pt x="16443" y="7300"/>
                          <a:pt x="17312" y="7122"/>
                        </a:cubicBezTo>
                        <a:cubicBezTo>
                          <a:pt x="17467" y="7086"/>
                          <a:pt x="17562" y="6919"/>
                          <a:pt x="17515" y="6764"/>
                        </a:cubicBezTo>
                        <a:cubicBezTo>
                          <a:pt x="16372" y="2445"/>
                          <a:pt x="12816"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33" name="Google Shape;2462;p56">
                    <a:extLst>
                      <a:ext uri="{FF2B5EF4-FFF2-40B4-BE49-F238E27FC236}">
                        <a16:creationId xmlns:a16="http://schemas.microsoft.com/office/drawing/2014/main" id="{6EE49323-E60E-4E71-96E8-7D11E253376A}"/>
                      </a:ext>
                    </a:extLst>
                  </p:cNvPr>
                  <p:cNvSpPr/>
                  <p:nvPr/>
                </p:nvSpPr>
                <p:spPr>
                  <a:xfrm>
                    <a:off x="4234750" y="3452350"/>
                    <a:ext cx="120875" cy="71750"/>
                  </a:xfrm>
                  <a:custGeom>
                    <a:avLst/>
                    <a:gdLst/>
                    <a:ahLst/>
                    <a:cxnLst/>
                    <a:rect l="l" t="t" r="r" b="b"/>
                    <a:pathLst>
                      <a:path w="4835" h="2870" extrusionOk="0">
                        <a:moveTo>
                          <a:pt x="4513" y="0"/>
                        </a:moveTo>
                        <a:lnTo>
                          <a:pt x="191" y="274"/>
                        </a:lnTo>
                        <a:lnTo>
                          <a:pt x="0" y="2869"/>
                        </a:lnTo>
                        <a:lnTo>
                          <a:pt x="4834" y="2798"/>
                        </a:lnTo>
                        <a:lnTo>
                          <a:pt x="4513" y="0"/>
                        </a:ln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34" name="Google Shape;2463;p56">
                    <a:extLst>
                      <a:ext uri="{FF2B5EF4-FFF2-40B4-BE49-F238E27FC236}">
                        <a16:creationId xmlns:a16="http://schemas.microsoft.com/office/drawing/2014/main" id="{405196E3-DC87-4AFA-94F5-EEA384A7D028}"/>
                      </a:ext>
                    </a:extLst>
                  </p:cNvPr>
                  <p:cNvSpPr/>
                  <p:nvPr/>
                </p:nvSpPr>
                <p:spPr>
                  <a:xfrm>
                    <a:off x="4314825" y="3236975"/>
                    <a:ext cx="44950" cy="19725"/>
                  </a:xfrm>
                  <a:custGeom>
                    <a:avLst/>
                    <a:gdLst/>
                    <a:ahLst/>
                    <a:cxnLst/>
                    <a:rect l="l" t="t" r="r" b="b"/>
                    <a:pathLst>
                      <a:path w="1798" h="789" extrusionOk="0">
                        <a:moveTo>
                          <a:pt x="634" y="1"/>
                        </a:moveTo>
                        <a:cubicBezTo>
                          <a:pt x="427" y="1"/>
                          <a:pt x="208" y="28"/>
                          <a:pt x="83" y="162"/>
                        </a:cubicBezTo>
                        <a:cubicBezTo>
                          <a:pt x="36" y="209"/>
                          <a:pt x="0" y="281"/>
                          <a:pt x="0" y="352"/>
                        </a:cubicBezTo>
                        <a:cubicBezTo>
                          <a:pt x="0" y="447"/>
                          <a:pt x="48" y="662"/>
                          <a:pt x="167" y="721"/>
                        </a:cubicBezTo>
                        <a:cubicBezTo>
                          <a:pt x="214" y="745"/>
                          <a:pt x="262" y="745"/>
                          <a:pt x="310" y="757"/>
                        </a:cubicBezTo>
                        <a:cubicBezTo>
                          <a:pt x="524" y="769"/>
                          <a:pt x="726" y="781"/>
                          <a:pt x="929" y="781"/>
                        </a:cubicBezTo>
                        <a:cubicBezTo>
                          <a:pt x="993" y="786"/>
                          <a:pt x="1057" y="789"/>
                          <a:pt x="1120" y="789"/>
                        </a:cubicBezTo>
                        <a:cubicBezTo>
                          <a:pt x="1210" y="789"/>
                          <a:pt x="1297" y="783"/>
                          <a:pt x="1381" y="769"/>
                        </a:cubicBezTo>
                        <a:cubicBezTo>
                          <a:pt x="1548" y="757"/>
                          <a:pt x="1691" y="650"/>
                          <a:pt x="1762" y="507"/>
                        </a:cubicBezTo>
                        <a:cubicBezTo>
                          <a:pt x="1798" y="400"/>
                          <a:pt x="1762" y="269"/>
                          <a:pt x="1679" y="197"/>
                        </a:cubicBezTo>
                        <a:cubicBezTo>
                          <a:pt x="1488" y="43"/>
                          <a:pt x="1072" y="31"/>
                          <a:pt x="833" y="7"/>
                        </a:cubicBezTo>
                        <a:cubicBezTo>
                          <a:pt x="771" y="4"/>
                          <a:pt x="703" y="1"/>
                          <a:pt x="63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35" name="Google Shape;2464;p56">
                    <a:extLst>
                      <a:ext uri="{FF2B5EF4-FFF2-40B4-BE49-F238E27FC236}">
                        <a16:creationId xmlns:a16="http://schemas.microsoft.com/office/drawing/2014/main" id="{A976E344-3948-4E3A-B54F-BA3DAE96B1D6}"/>
                      </a:ext>
                    </a:extLst>
                  </p:cNvPr>
                  <p:cNvSpPr/>
                  <p:nvPr/>
                </p:nvSpPr>
                <p:spPr>
                  <a:xfrm>
                    <a:off x="4214200" y="3239075"/>
                    <a:ext cx="45275" cy="19925"/>
                  </a:xfrm>
                  <a:custGeom>
                    <a:avLst/>
                    <a:gdLst/>
                    <a:ahLst/>
                    <a:cxnLst/>
                    <a:rect l="l" t="t" r="r" b="b"/>
                    <a:pathLst>
                      <a:path w="1811" h="797" extrusionOk="0">
                        <a:moveTo>
                          <a:pt x="1166" y="0"/>
                        </a:moveTo>
                        <a:cubicBezTo>
                          <a:pt x="1096" y="0"/>
                          <a:pt x="1028" y="3"/>
                          <a:pt x="965" y="6"/>
                        </a:cubicBezTo>
                        <a:cubicBezTo>
                          <a:pt x="739" y="30"/>
                          <a:pt x="310" y="42"/>
                          <a:pt x="132" y="197"/>
                        </a:cubicBezTo>
                        <a:cubicBezTo>
                          <a:pt x="36" y="268"/>
                          <a:pt x="1" y="399"/>
                          <a:pt x="36" y="506"/>
                        </a:cubicBezTo>
                        <a:cubicBezTo>
                          <a:pt x="120" y="661"/>
                          <a:pt x="263" y="756"/>
                          <a:pt x="417" y="768"/>
                        </a:cubicBezTo>
                        <a:cubicBezTo>
                          <a:pt x="531" y="786"/>
                          <a:pt x="644" y="797"/>
                          <a:pt x="753" y="797"/>
                        </a:cubicBezTo>
                        <a:cubicBezTo>
                          <a:pt x="792" y="797"/>
                          <a:pt x="832" y="795"/>
                          <a:pt x="870" y="792"/>
                        </a:cubicBezTo>
                        <a:cubicBezTo>
                          <a:pt x="1084" y="780"/>
                          <a:pt x="1287" y="768"/>
                          <a:pt x="1489" y="756"/>
                        </a:cubicBezTo>
                        <a:cubicBezTo>
                          <a:pt x="1537" y="756"/>
                          <a:pt x="1596" y="744"/>
                          <a:pt x="1644" y="721"/>
                        </a:cubicBezTo>
                        <a:cubicBezTo>
                          <a:pt x="1763" y="673"/>
                          <a:pt x="1810" y="447"/>
                          <a:pt x="1799" y="352"/>
                        </a:cubicBezTo>
                        <a:cubicBezTo>
                          <a:pt x="1799" y="280"/>
                          <a:pt x="1775" y="221"/>
                          <a:pt x="1727" y="161"/>
                        </a:cubicBezTo>
                        <a:cubicBezTo>
                          <a:pt x="1602" y="27"/>
                          <a:pt x="1377" y="0"/>
                          <a:pt x="11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36" name="Google Shape;2465;p56">
                    <a:extLst>
                      <a:ext uri="{FF2B5EF4-FFF2-40B4-BE49-F238E27FC236}">
                        <a16:creationId xmlns:a16="http://schemas.microsoft.com/office/drawing/2014/main" id="{80E85DD9-2E86-4AFF-9821-FFC97593F635}"/>
                      </a:ext>
                    </a:extLst>
                  </p:cNvPr>
                  <p:cNvSpPr/>
                  <p:nvPr/>
                </p:nvSpPr>
                <p:spPr>
                  <a:xfrm>
                    <a:off x="4224925" y="3515975"/>
                    <a:ext cx="141725" cy="16775"/>
                  </a:xfrm>
                  <a:custGeom>
                    <a:avLst/>
                    <a:gdLst/>
                    <a:ahLst/>
                    <a:cxnLst/>
                    <a:rect l="l" t="t" r="r" b="b"/>
                    <a:pathLst>
                      <a:path w="5669" h="671" extrusionOk="0">
                        <a:moveTo>
                          <a:pt x="242" y="1"/>
                        </a:moveTo>
                        <a:cubicBezTo>
                          <a:pt x="81" y="1"/>
                          <a:pt x="0" y="252"/>
                          <a:pt x="179" y="336"/>
                        </a:cubicBezTo>
                        <a:cubicBezTo>
                          <a:pt x="215" y="348"/>
                          <a:pt x="953" y="670"/>
                          <a:pt x="2894" y="670"/>
                        </a:cubicBezTo>
                        <a:lnTo>
                          <a:pt x="2929" y="670"/>
                        </a:lnTo>
                        <a:cubicBezTo>
                          <a:pt x="2983" y="671"/>
                          <a:pt x="3036" y="671"/>
                          <a:pt x="3090" y="671"/>
                        </a:cubicBezTo>
                        <a:cubicBezTo>
                          <a:pt x="3892" y="671"/>
                          <a:pt x="4683" y="587"/>
                          <a:pt x="5453" y="420"/>
                        </a:cubicBezTo>
                        <a:cubicBezTo>
                          <a:pt x="5668" y="375"/>
                          <a:pt x="5615" y="72"/>
                          <a:pt x="5425" y="72"/>
                        </a:cubicBezTo>
                        <a:cubicBezTo>
                          <a:pt x="5415" y="72"/>
                          <a:pt x="5405" y="73"/>
                          <a:pt x="5394" y="74"/>
                        </a:cubicBezTo>
                        <a:cubicBezTo>
                          <a:pt x="4624" y="242"/>
                          <a:pt x="3833" y="326"/>
                          <a:pt x="3050" y="326"/>
                        </a:cubicBezTo>
                        <a:cubicBezTo>
                          <a:pt x="2998" y="326"/>
                          <a:pt x="2946" y="325"/>
                          <a:pt x="2894" y="324"/>
                        </a:cubicBezTo>
                        <a:cubicBezTo>
                          <a:pt x="1048" y="324"/>
                          <a:pt x="322" y="27"/>
                          <a:pt x="310" y="15"/>
                        </a:cubicBezTo>
                        <a:cubicBezTo>
                          <a:pt x="286" y="5"/>
                          <a:pt x="264"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37" name="Google Shape;2466;p56">
                    <a:extLst>
                      <a:ext uri="{FF2B5EF4-FFF2-40B4-BE49-F238E27FC236}">
                        <a16:creationId xmlns:a16="http://schemas.microsoft.com/office/drawing/2014/main" id="{6F61E6AC-9F3D-4D8C-ABEE-100E56554723}"/>
                      </a:ext>
                    </a:extLst>
                  </p:cNvPr>
                  <p:cNvSpPr/>
                  <p:nvPr/>
                </p:nvSpPr>
                <p:spPr>
                  <a:xfrm>
                    <a:off x="4138300" y="3679800"/>
                    <a:ext cx="19100" cy="90450"/>
                  </a:xfrm>
                  <a:custGeom>
                    <a:avLst/>
                    <a:gdLst/>
                    <a:ahLst/>
                    <a:cxnLst/>
                    <a:rect l="l" t="t" r="r" b="b"/>
                    <a:pathLst>
                      <a:path w="764" h="3618" extrusionOk="0">
                        <a:moveTo>
                          <a:pt x="582" y="0"/>
                        </a:moveTo>
                        <a:cubicBezTo>
                          <a:pt x="505" y="0"/>
                          <a:pt x="428" y="49"/>
                          <a:pt x="417" y="153"/>
                        </a:cubicBezTo>
                        <a:lnTo>
                          <a:pt x="13" y="3427"/>
                        </a:lnTo>
                        <a:cubicBezTo>
                          <a:pt x="1" y="3511"/>
                          <a:pt x="72" y="3606"/>
                          <a:pt x="167" y="3618"/>
                        </a:cubicBezTo>
                        <a:lnTo>
                          <a:pt x="191" y="3618"/>
                        </a:lnTo>
                        <a:cubicBezTo>
                          <a:pt x="274" y="3618"/>
                          <a:pt x="346" y="3547"/>
                          <a:pt x="358" y="3463"/>
                        </a:cubicBezTo>
                        <a:lnTo>
                          <a:pt x="751" y="189"/>
                        </a:lnTo>
                        <a:cubicBezTo>
                          <a:pt x="764" y="67"/>
                          <a:pt x="673" y="0"/>
                          <a:pt x="5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38" name="Google Shape;2467;p56">
                    <a:extLst>
                      <a:ext uri="{FF2B5EF4-FFF2-40B4-BE49-F238E27FC236}">
                        <a16:creationId xmlns:a16="http://schemas.microsoft.com/office/drawing/2014/main" id="{78270058-2CE6-491D-AF2D-17FE6FE69BCA}"/>
                      </a:ext>
                    </a:extLst>
                  </p:cNvPr>
                  <p:cNvSpPr/>
                  <p:nvPr/>
                </p:nvSpPr>
                <p:spPr>
                  <a:xfrm>
                    <a:off x="4438900" y="3679800"/>
                    <a:ext cx="19100" cy="90450"/>
                  </a:xfrm>
                  <a:custGeom>
                    <a:avLst/>
                    <a:gdLst/>
                    <a:ahLst/>
                    <a:cxnLst/>
                    <a:rect l="l" t="t" r="r" b="b"/>
                    <a:pathLst>
                      <a:path w="764" h="3618" extrusionOk="0">
                        <a:moveTo>
                          <a:pt x="184" y="0"/>
                        </a:moveTo>
                        <a:cubicBezTo>
                          <a:pt x="92" y="0"/>
                          <a:pt x="1" y="67"/>
                          <a:pt x="14" y="189"/>
                        </a:cubicBezTo>
                        <a:lnTo>
                          <a:pt x="407" y="3463"/>
                        </a:lnTo>
                        <a:cubicBezTo>
                          <a:pt x="419" y="3547"/>
                          <a:pt x="490" y="3618"/>
                          <a:pt x="585" y="3618"/>
                        </a:cubicBezTo>
                        <a:lnTo>
                          <a:pt x="597" y="3618"/>
                        </a:lnTo>
                        <a:cubicBezTo>
                          <a:pt x="692" y="3606"/>
                          <a:pt x="764" y="3511"/>
                          <a:pt x="752" y="3427"/>
                        </a:cubicBezTo>
                        <a:lnTo>
                          <a:pt x="359" y="153"/>
                        </a:lnTo>
                        <a:cubicBezTo>
                          <a:pt x="343" y="49"/>
                          <a:pt x="263"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39" name="Google Shape;2468;p56">
                    <a:extLst>
                      <a:ext uri="{FF2B5EF4-FFF2-40B4-BE49-F238E27FC236}">
                        <a16:creationId xmlns:a16="http://schemas.microsoft.com/office/drawing/2014/main" id="{FD2C89BC-CD3F-426A-95C8-0A4F9A6DB1B4}"/>
                      </a:ext>
                    </a:extLst>
                  </p:cNvPr>
                  <p:cNvSpPr/>
                  <p:nvPr/>
                </p:nvSpPr>
                <p:spPr>
                  <a:xfrm>
                    <a:off x="42288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43" y="179"/>
                          <a:pt x="179" y="144"/>
                          <a:pt x="179" y="96"/>
                        </a:cubicBezTo>
                        <a:cubicBezTo>
                          <a:pt x="179" y="36"/>
                          <a:pt x="143" y="1"/>
                          <a:pt x="83"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40" name="Google Shape;2469;p56">
                    <a:extLst>
                      <a:ext uri="{FF2B5EF4-FFF2-40B4-BE49-F238E27FC236}">
                        <a16:creationId xmlns:a16="http://schemas.microsoft.com/office/drawing/2014/main" id="{2F718334-5974-4733-B3D8-945A7180C916}"/>
                      </a:ext>
                    </a:extLst>
                  </p:cNvPr>
                  <p:cNvSpPr/>
                  <p:nvPr/>
                </p:nvSpPr>
                <p:spPr>
                  <a:xfrm>
                    <a:off x="4250775" y="3325550"/>
                    <a:ext cx="4825" cy="3575"/>
                  </a:xfrm>
                  <a:custGeom>
                    <a:avLst/>
                    <a:gdLst/>
                    <a:ahLst/>
                    <a:cxnLst/>
                    <a:rect l="l" t="t" r="r" b="b"/>
                    <a:pathLst>
                      <a:path w="193" h="143" extrusionOk="0">
                        <a:moveTo>
                          <a:pt x="109" y="0"/>
                        </a:moveTo>
                        <a:cubicBezTo>
                          <a:pt x="1" y="9"/>
                          <a:pt x="106" y="142"/>
                          <a:pt x="162" y="142"/>
                        </a:cubicBezTo>
                        <a:cubicBezTo>
                          <a:pt x="180" y="142"/>
                          <a:pt x="193" y="129"/>
                          <a:pt x="193" y="95"/>
                        </a:cubicBezTo>
                        <a:cubicBezTo>
                          <a:pt x="193" y="48"/>
                          <a:pt x="157" y="0"/>
                          <a:pt x="109"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41" name="Google Shape;2470;p56">
                    <a:extLst>
                      <a:ext uri="{FF2B5EF4-FFF2-40B4-BE49-F238E27FC236}">
                        <a16:creationId xmlns:a16="http://schemas.microsoft.com/office/drawing/2014/main" id="{737E3924-A5B3-4C27-A9E0-AE06F08438E0}"/>
                      </a:ext>
                    </a:extLst>
                  </p:cNvPr>
                  <p:cNvSpPr/>
                  <p:nvPr/>
                </p:nvSpPr>
                <p:spPr>
                  <a:xfrm>
                    <a:off x="4248700" y="3343100"/>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6"/>
                          <a:pt x="157" y="1"/>
                          <a:pt x="109"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42" name="Google Shape;2471;p56">
                    <a:extLst>
                      <a:ext uri="{FF2B5EF4-FFF2-40B4-BE49-F238E27FC236}">
                        <a16:creationId xmlns:a16="http://schemas.microsoft.com/office/drawing/2014/main" id="{E1DC18B2-7722-4ECA-823F-4BE0970EB88A}"/>
                      </a:ext>
                    </a:extLst>
                  </p:cNvPr>
                  <p:cNvSpPr/>
                  <p:nvPr/>
                </p:nvSpPr>
                <p:spPr>
                  <a:xfrm>
                    <a:off x="4236125" y="3332675"/>
                    <a:ext cx="4900" cy="3300"/>
                  </a:xfrm>
                  <a:custGeom>
                    <a:avLst/>
                    <a:gdLst/>
                    <a:ahLst/>
                    <a:cxnLst/>
                    <a:rect l="l" t="t" r="r" b="b"/>
                    <a:pathLst>
                      <a:path w="196" h="132" extrusionOk="0">
                        <a:moveTo>
                          <a:pt x="100" y="1"/>
                        </a:moveTo>
                        <a:cubicBezTo>
                          <a:pt x="0" y="1"/>
                          <a:pt x="107" y="131"/>
                          <a:pt x="164" y="131"/>
                        </a:cubicBezTo>
                        <a:cubicBezTo>
                          <a:pt x="182" y="131"/>
                          <a:pt x="195" y="118"/>
                          <a:pt x="195" y="84"/>
                        </a:cubicBezTo>
                        <a:cubicBezTo>
                          <a:pt x="195" y="37"/>
                          <a:pt x="160" y="1"/>
                          <a:pt x="100"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43" name="Google Shape;2472;p56">
                    <a:extLst>
                      <a:ext uri="{FF2B5EF4-FFF2-40B4-BE49-F238E27FC236}">
                        <a16:creationId xmlns:a16="http://schemas.microsoft.com/office/drawing/2014/main" id="{FD454F2B-75AA-490A-8A1F-60252A939759}"/>
                      </a:ext>
                    </a:extLst>
                  </p:cNvPr>
                  <p:cNvSpPr/>
                  <p:nvPr/>
                </p:nvSpPr>
                <p:spPr>
                  <a:xfrm>
                    <a:off x="4227300" y="3342800"/>
                    <a:ext cx="4500" cy="4500"/>
                  </a:xfrm>
                  <a:custGeom>
                    <a:avLst/>
                    <a:gdLst/>
                    <a:ahLst/>
                    <a:cxnLst/>
                    <a:rect l="l" t="t" r="r" b="b"/>
                    <a:pathLst>
                      <a:path w="180" h="180" extrusionOk="0">
                        <a:moveTo>
                          <a:pt x="84" y="1"/>
                        </a:moveTo>
                        <a:cubicBezTo>
                          <a:pt x="36" y="1"/>
                          <a:pt x="1" y="36"/>
                          <a:pt x="1" y="84"/>
                        </a:cubicBezTo>
                        <a:cubicBezTo>
                          <a:pt x="1" y="132"/>
                          <a:pt x="36" y="179"/>
                          <a:pt x="84" y="179"/>
                        </a:cubicBezTo>
                        <a:cubicBezTo>
                          <a:pt x="132" y="179"/>
                          <a:pt x="179" y="132"/>
                          <a:pt x="179" y="84"/>
                        </a:cubicBezTo>
                        <a:cubicBezTo>
                          <a:pt x="179" y="36"/>
                          <a:pt x="132" y="1"/>
                          <a:pt x="84"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44" name="Google Shape;2473;p56">
                    <a:extLst>
                      <a:ext uri="{FF2B5EF4-FFF2-40B4-BE49-F238E27FC236}">
                        <a16:creationId xmlns:a16="http://schemas.microsoft.com/office/drawing/2014/main" id="{BD342687-18FC-4CE1-9560-5495BA327B77}"/>
                      </a:ext>
                    </a:extLst>
                  </p:cNvPr>
                  <p:cNvSpPr/>
                  <p:nvPr/>
                </p:nvSpPr>
                <p:spPr>
                  <a:xfrm>
                    <a:off x="43303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31" y="179"/>
                          <a:pt x="179" y="144"/>
                          <a:pt x="179" y="96"/>
                        </a:cubicBezTo>
                        <a:cubicBezTo>
                          <a:pt x="179" y="36"/>
                          <a:pt x="131" y="1"/>
                          <a:pt x="83"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45" name="Google Shape;2474;p56">
                    <a:extLst>
                      <a:ext uri="{FF2B5EF4-FFF2-40B4-BE49-F238E27FC236}">
                        <a16:creationId xmlns:a16="http://schemas.microsoft.com/office/drawing/2014/main" id="{FEF3831E-3AB7-46D9-9625-1F4EE03E3720}"/>
                      </a:ext>
                    </a:extLst>
                  </p:cNvPr>
                  <p:cNvSpPr/>
                  <p:nvPr/>
                </p:nvSpPr>
                <p:spPr>
                  <a:xfrm>
                    <a:off x="4352250" y="3325550"/>
                    <a:ext cx="4850" cy="3525"/>
                  </a:xfrm>
                  <a:custGeom>
                    <a:avLst/>
                    <a:gdLst/>
                    <a:ahLst/>
                    <a:cxnLst/>
                    <a:rect l="l" t="t" r="r" b="b"/>
                    <a:pathLst>
                      <a:path w="194" h="141" extrusionOk="0">
                        <a:moveTo>
                          <a:pt x="110" y="0"/>
                        </a:moveTo>
                        <a:cubicBezTo>
                          <a:pt x="0" y="0"/>
                          <a:pt x="109" y="141"/>
                          <a:pt x="165" y="141"/>
                        </a:cubicBezTo>
                        <a:cubicBezTo>
                          <a:pt x="182" y="141"/>
                          <a:pt x="194" y="128"/>
                          <a:pt x="194" y="95"/>
                        </a:cubicBezTo>
                        <a:cubicBezTo>
                          <a:pt x="194" y="48"/>
                          <a:pt x="158" y="0"/>
                          <a:pt x="110"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46" name="Google Shape;2475;p56">
                    <a:extLst>
                      <a:ext uri="{FF2B5EF4-FFF2-40B4-BE49-F238E27FC236}">
                        <a16:creationId xmlns:a16="http://schemas.microsoft.com/office/drawing/2014/main" id="{E4CDD0BA-3BC3-462C-BA8C-4EFDA8451A43}"/>
                      </a:ext>
                    </a:extLst>
                  </p:cNvPr>
                  <p:cNvSpPr/>
                  <p:nvPr/>
                </p:nvSpPr>
                <p:spPr>
                  <a:xfrm>
                    <a:off x="4350525" y="3343100"/>
                    <a:ext cx="4500" cy="4500"/>
                  </a:xfrm>
                  <a:custGeom>
                    <a:avLst/>
                    <a:gdLst/>
                    <a:ahLst/>
                    <a:cxnLst/>
                    <a:rect l="l" t="t" r="r" b="b"/>
                    <a:pathLst>
                      <a:path w="180" h="180" extrusionOk="0">
                        <a:moveTo>
                          <a:pt x="96" y="1"/>
                        </a:moveTo>
                        <a:cubicBezTo>
                          <a:pt x="48" y="1"/>
                          <a:pt x="1" y="36"/>
                          <a:pt x="1" y="84"/>
                        </a:cubicBezTo>
                        <a:cubicBezTo>
                          <a:pt x="1" y="131"/>
                          <a:pt x="48" y="179"/>
                          <a:pt x="96" y="179"/>
                        </a:cubicBezTo>
                        <a:cubicBezTo>
                          <a:pt x="144" y="179"/>
                          <a:pt x="179" y="131"/>
                          <a:pt x="179" y="84"/>
                        </a:cubicBezTo>
                        <a:cubicBezTo>
                          <a:pt x="179" y="36"/>
                          <a:pt x="144"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47" name="Google Shape;2476;p56">
                    <a:extLst>
                      <a:ext uri="{FF2B5EF4-FFF2-40B4-BE49-F238E27FC236}">
                        <a16:creationId xmlns:a16="http://schemas.microsoft.com/office/drawing/2014/main" id="{1E233ED1-7159-4C0E-AB6B-AD2965E1FB2A}"/>
                      </a:ext>
                    </a:extLst>
                  </p:cNvPr>
                  <p:cNvSpPr/>
                  <p:nvPr/>
                </p:nvSpPr>
                <p:spPr>
                  <a:xfrm>
                    <a:off x="4337400" y="3332675"/>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7"/>
                          <a:pt x="157" y="1"/>
                          <a:pt x="109"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48" name="Google Shape;2477;p56">
                    <a:extLst>
                      <a:ext uri="{FF2B5EF4-FFF2-40B4-BE49-F238E27FC236}">
                        <a16:creationId xmlns:a16="http://schemas.microsoft.com/office/drawing/2014/main" id="{8F62C5EF-9056-47B2-A48A-A8A3ABC747AC}"/>
                      </a:ext>
                    </a:extLst>
                  </p:cNvPr>
                  <p:cNvSpPr/>
                  <p:nvPr/>
                </p:nvSpPr>
                <p:spPr>
                  <a:xfrm>
                    <a:off x="4328500" y="3342800"/>
                    <a:ext cx="4800" cy="4500"/>
                  </a:xfrm>
                  <a:custGeom>
                    <a:avLst/>
                    <a:gdLst/>
                    <a:ahLst/>
                    <a:cxnLst/>
                    <a:rect l="l" t="t" r="r" b="b"/>
                    <a:pathLst>
                      <a:path w="192" h="180" extrusionOk="0">
                        <a:moveTo>
                          <a:pt x="96" y="1"/>
                        </a:moveTo>
                        <a:cubicBezTo>
                          <a:pt x="48" y="1"/>
                          <a:pt x="1" y="36"/>
                          <a:pt x="1" y="84"/>
                        </a:cubicBezTo>
                        <a:cubicBezTo>
                          <a:pt x="1" y="132"/>
                          <a:pt x="48" y="179"/>
                          <a:pt x="96" y="179"/>
                        </a:cubicBezTo>
                        <a:cubicBezTo>
                          <a:pt x="144" y="179"/>
                          <a:pt x="191" y="132"/>
                          <a:pt x="191" y="84"/>
                        </a:cubicBezTo>
                        <a:cubicBezTo>
                          <a:pt x="191" y="36"/>
                          <a:pt x="144"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211" name="Google Shape;2478;p56">
                  <a:extLst>
                    <a:ext uri="{FF2B5EF4-FFF2-40B4-BE49-F238E27FC236}">
                      <a16:creationId xmlns:a16="http://schemas.microsoft.com/office/drawing/2014/main" id="{B90A493D-D9BC-4AF5-84A7-99D3D7D141BA}"/>
                    </a:ext>
                  </a:extLst>
                </p:cNvPr>
                <p:cNvGrpSpPr/>
                <p:nvPr/>
              </p:nvGrpSpPr>
              <p:grpSpPr>
                <a:xfrm>
                  <a:off x="4302408" y="2553963"/>
                  <a:ext cx="610132" cy="907316"/>
                  <a:chOff x="4020725" y="3932025"/>
                  <a:chExt cx="521525" cy="775550"/>
                </a:xfrm>
              </p:grpSpPr>
              <p:sp>
                <p:nvSpPr>
                  <p:cNvPr id="302" name="Google Shape;2479;p56">
                    <a:extLst>
                      <a:ext uri="{FF2B5EF4-FFF2-40B4-BE49-F238E27FC236}">
                        <a16:creationId xmlns:a16="http://schemas.microsoft.com/office/drawing/2014/main" id="{35E114D5-5D48-4588-8761-38D320CF52F2}"/>
                      </a:ext>
                    </a:extLst>
                  </p:cNvPr>
                  <p:cNvSpPr/>
                  <p:nvPr/>
                </p:nvSpPr>
                <p:spPr>
                  <a:xfrm>
                    <a:off x="4050500" y="4403925"/>
                    <a:ext cx="485200" cy="303650"/>
                  </a:xfrm>
                  <a:custGeom>
                    <a:avLst/>
                    <a:gdLst/>
                    <a:ahLst/>
                    <a:cxnLst/>
                    <a:rect l="l" t="t" r="r" b="b"/>
                    <a:pathLst>
                      <a:path w="19408" h="12146" extrusionOk="0">
                        <a:moveTo>
                          <a:pt x="9741" y="1"/>
                        </a:moveTo>
                        <a:cubicBezTo>
                          <a:pt x="9693" y="1"/>
                          <a:pt x="9645" y="1"/>
                          <a:pt x="9597" y="1"/>
                        </a:cubicBezTo>
                        <a:cubicBezTo>
                          <a:pt x="7406" y="25"/>
                          <a:pt x="5441" y="204"/>
                          <a:pt x="4036" y="1013"/>
                        </a:cubicBezTo>
                        <a:cubicBezTo>
                          <a:pt x="703" y="2954"/>
                          <a:pt x="0" y="12146"/>
                          <a:pt x="0" y="12146"/>
                        </a:cubicBezTo>
                        <a:lnTo>
                          <a:pt x="19407" y="12074"/>
                        </a:lnTo>
                        <a:cubicBezTo>
                          <a:pt x="19407" y="12074"/>
                          <a:pt x="18133" y="2347"/>
                          <a:pt x="15074" y="823"/>
                        </a:cubicBezTo>
                        <a:cubicBezTo>
                          <a:pt x="13944" y="264"/>
                          <a:pt x="11902" y="1"/>
                          <a:pt x="974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03" name="Google Shape;2480;p56">
                    <a:extLst>
                      <a:ext uri="{FF2B5EF4-FFF2-40B4-BE49-F238E27FC236}">
                        <a16:creationId xmlns:a16="http://schemas.microsoft.com/office/drawing/2014/main" id="{D62FEF55-5419-40BA-A780-F496862C74DA}"/>
                      </a:ext>
                    </a:extLst>
                  </p:cNvPr>
                  <p:cNvSpPr/>
                  <p:nvPr/>
                </p:nvSpPr>
                <p:spPr>
                  <a:xfrm>
                    <a:off x="4133250" y="4615750"/>
                    <a:ext cx="18800" cy="90350"/>
                  </a:xfrm>
                  <a:custGeom>
                    <a:avLst/>
                    <a:gdLst/>
                    <a:ahLst/>
                    <a:cxnLst/>
                    <a:rect l="l" t="t" r="r" b="b"/>
                    <a:pathLst>
                      <a:path w="752" h="3614" extrusionOk="0">
                        <a:moveTo>
                          <a:pt x="563" y="1"/>
                        </a:moveTo>
                        <a:cubicBezTo>
                          <a:pt x="488" y="1"/>
                          <a:pt x="416" y="47"/>
                          <a:pt x="405" y="148"/>
                        </a:cubicBezTo>
                        <a:lnTo>
                          <a:pt x="12" y="3423"/>
                        </a:lnTo>
                        <a:cubicBezTo>
                          <a:pt x="0" y="3518"/>
                          <a:pt x="60" y="3601"/>
                          <a:pt x="155" y="3613"/>
                        </a:cubicBezTo>
                        <a:lnTo>
                          <a:pt x="179" y="3613"/>
                        </a:lnTo>
                        <a:cubicBezTo>
                          <a:pt x="262" y="3613"/>
                          <a:pt x="334" y="3554"/>
                          <a:pt x="345" y="3470"/>
                        </a:cubicBezTo>
                        <a:lnTo>
                          <a:pt x="738" y="196"/>
                        </a:lnTo>
                        <a:cubicBezTo>
                          <a:pt x="752" y="71"/>
                          <a:pt x="656" y="1"/>
                          <a:pt x="5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04" name="Google Shape;2481;p56">
                    <a:extLst>
                      <a:ext uri="{FF2B5EF4-FFF2-40B4-BE49-F238E27FC236}">
                        <a16:creationId xmlns:a16="http://schemas.microsoft.com/office/drawing/2014/main" id="{1E03DF95-5C8B-4365-B7F1-DC1C2A634B9F}"/>
                      </a:ext>
                    </a:extLst>
                  </p:cNvPr>
                  <p:cNvSpPr/>
                  <p:nvPr/>
                </p:nvSpPr>
                <p:spPr>
                  <a:xfrm>
                    <a:off x="4433550" y="4615750"/>
                    <a:ext cx="19100" cy="90350"/>
                  </a:xfrm>
                  <a:custGeom>
                    <a:avLst/>
                    <a:gdLst/>
                    <a:ahLst/>
                    <a:cxnLst/>
                    <a:rect l="l" t="t" r="r" b="b"/>
                    <a:pathLst>
                      <a:path w="764" h="3614" extrusionOk="0">
                        <a:moveTo>
                          <a:pt x="190" y="1"/>
                        </a:moveTo>
                        <a:cubicBezTo>
                          <a:pt x="96" y="1"/>
                          <a:pt x="0" y="71"/>
                          <a:pt x="14" y="196"/>
                        </a:cubicBezTo>
                        <a:lnTo>
                          <a:pt x="406" y="3470"/>
                        </a:lnTo>
                        <a:cubicBezTo>
                          <a:pt x="418" y="3554"/>
                          <a:pt x="490" y="3613"/>
                          <a:pt x="585" y="3613"/>
                        </a:cubicBezTo>
                        <a:lnTo>
                          <a:pt x="609" y="3613"/>
                        </a:lnTo>
                        <a:cubicBezTo>
                          <a:pt x="692" y="3601"/>
                          <a:pt x="764" y="3518"/>
                          <a:pt x="752" y="3423"/>
                        </a:cubicBezTo>
                        <a:lnTo>
                          <a:pt x="359" y="148"/>
                        </a:lnTo>
                        <a:cubicBezTo>
                          <a:pt x="343" y="47"/>
                          <a:pt x="267" y="1"/>
                          <a:pt x="1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05" name="Google Shape;2482;p56">
                    <a:extLst>
                      <a:ext uri="{FF2B5EF4-FFF2-40B4-BE49-F238E27FC236}">
                        <a16:creationId xmlns:a16="http://schemas.microsoft.com/office/drawing/2014/main" id="{3E3D2CE6-45E3-4BB9-8869-EF1B8A16C88C}"/>
                      </a:ext>
                    </a:extLst>
                  </p:cNvPr>
                  <p:cNvSpPr/>
                  <p:nvPr/>
                </p:nvSpPr>
                <p:spPr>
                  <a:xfrm>
                    <a:off x="4061675" y="4002050"/>
                    <a:ext cx="420750" cy="382625"/>
                  </a:xfrm>
                  <a:custGeom>
                    <a:avLst/>
                    <a:gdLst/>
                    <a:ahLst/>
                    <a:cxnLst/>
                    <a:rect l="l" t="t" r="r" b="b"/>
                    <a:pathLst>
                      <a:path w="16830" h="15305" extrusionOk="0">
                        <a:moveTo>
                          <a:pt x="12765" y="0"/>
                        </a:moveTo>
                        <a:cubicBezTo>
                          <a:pt x="12719" y="0"/>
                          <a:pt x="12673" y="1"/>
                          <a:pt x="12626" y="3"/>
                        </a:cubicBezTo>
                        <a:lnTo>
                          <a:pt x="4590" y="312"/>
                        </a:lnTo>
                        <a:cubicBezTo>
                          <a:pt x="2756" y="384"/>
                          <a:pt x="1280" y="1836"/>
                          <a:pt x="1161" y="3658"/>
                        </a:cubicBezTo>
                        <a:lnTo>
                          <a:pt x="1149" y="3801"/>
                        </a:lnTo>
                        <a:cubicBezTo>
                          <a:pt x="1149" y="3884"/>
                          <a:pt x="1137" y="3956"/>
                          <a:pt x="1137" y="4027"/>
                        </a:cubicBezTo>
                        <a:cubicBezTo>
                          <a:pt x="995" y="5172"/>
                          <a:pt x="0" y="15305"/>
                          <a:pt x="9376" y="15305"/>
                        </a:cubicBezTo>
                        <a:cubicBezTo>
                          <a:pt x="9462" y="15305"/>
                          <a:pt x="9550" y="15304"/>
                          <a:pt x="9638" y="15302"/>
                        </a:cubicBezTo>
                        <a:cubicBezTo>
                          <a:pt x="16651" y="15171"/>
                          <a:pt x="16829" y="7635"/>
                          <a:pt x="16305" y="3158"/>
                        </a:cubicBezTo>
                        <a:cubicBezTo>
                          <a:pt x="16096" y="1347"/>
                          <a:pt x="14563" y="0"/>
                          <a:pt x="12765"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06" name="Google Shape;2483;p56">
                    <a:extLst>
                      <a:ext uri="{FF2B5EF4-FFF2-40B4-BE49-F238E27FC236}">
                        <a16:creationId xmlns:a16="http://schemas.microsoft.com/office/drawing/2014/main" id="{0E0EB85A-BEA7-489C-BD8F-3ABA35A89D51}"/>
                      </a:ext>
                    </a:extLst>
                  </p:cNvPr>
                  <p:cNvSpPr/>
                  <p:nvPr/>
                </p:nvSpPr>
                <p:spPr>
                  <a:xfrm>
                    <a:off x="4309825" y="4172275"/>
                    <a:ext cx="39550" cy="33300"/>
                  </a:xfrm>
                  <a:custGeom>
                    <a:avLst/>
                    <a:gdLst/>
                    <a:ahLst/>
                    <a:cxnLst/>
                    <a:rect l="l" t="t" r="r" b="b"/>
                    <a:pathLst>
                      <a:path w="1582" h="1332" extrusionOk="0">
                        <a:moveTo>
                          <a:pt x="879" y="1"/>
                        </a:moveTo>
                        <a:cubicBezTo>
                          <a:pt x="336" y="1"/>
                          <a:pt x="1" y="642"/>
                          <a:pt x="355" y="1076"/>
                        </a:cubicBezTo>
                        <a:cubicBezTo>
                          <a:pt x="494" y="1251"/>
                          <a:pt x="686" y="1331"/>
                          <a:pt x="875" y="1331"/>
                        </a:cubicBezTo>
                        <a:cubicBezTo>
                          <a:pt x="1186" y="1331"/>
                          <a:pt x="1489" y="1113"/>
                          <a:pt x="1534" y="742"/>
                        </a:cubicBezTo>
                        <a:cubicBezTo>
                          <a:pt x="1581" y="385"/>
                          <a:pt x="1319" y="52"/>
                          <a:pt x="950" y="4"/>
                        </a:cubicBezTo>
                        <a:cubicBezTo>
                          <a:pt x="926" y="2"/>
                          <a:pt x="902" y="1"/>
                          <a:pt x="8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07" name="Google Shape;2484;p56">
                    <a:extLst>
                      <a:ext uri="{FF2B5EF4-FFF2-40B4-BE49-F238E27FC236}">
                        <a16:creationId xmlns:a16="http://schemas.microsoft.com/office/drawing/2014/main" id="{FB796826-4460-4275-8ABB-5FE9D046E78A}"/>
                      </a:ext>
                    </a:extLst>
                  </p:cNvPr>
                  <p:cNvSpPr/>
                  <p:nvPr/>
                </p:nvSpPr>
                <p:spPr>
                  <a:xfrm>
                    <a:off x="4227300" y="4174325"/>
                    <a:ext cx="39450" cy="33100"/>
                  </a:xfrm>
                  <a:custGeom>
                    <a:avLst/>
                    <a:gdLst/>
                    <a:ahLst/>
                    <a:cxnLst/>
                    <a:rect l="l" t="t" r="r" b="b"/>
                    <a:pathLst>
                      <a:path w="1578" h="1324" extrusionOk="0">
                        <a:moveTo>
                          <a:pt x="735" y="0"/>
                        </a:moveTo>
                        <a:cubicBezTo>
                          <a:pt x="449" y="0"/>
                          <a:pt x="166" y="179"/>
                          <a:pt x="84" y="506"/>
                        </a:cubicBezTo>
                        <a:cubicBezTo>
                          <a:pt x="1" y="863"/>
                          <a:pt x="227" y="1220"/>
                          <a:pt x="584" y="1303"/>
                        </a:cubicBezTo>
                        <a:cubicBezTo>
                          <a:pt x="640" y="1317"/>
                          <a:pt x="695" y="1324"/>
                          <a:pt x="748" y="1324"/>
                        </a:cubicBezTo>
                        <a:cubicBezTo>
                          <a:pt x="1237" y="1324"/>
                          <a:pt x="1578" y="766"/>
                          <a:pt x="1298" y="315"/>
                        </a:cubicBezTo>
                        <a:cubicBezTo>
                          <a:pt x="1166" y="101"/>
                          <a:pt x="950" y="0"/>
                          <a:pt x="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08" name="Google Shape;2485;p56">
                    <a:extLst>
                      <a:ext uri="{FF2B5EF4-FFF2-40B4-BE49-F238E27FC236}">
                        <a16:creationId xmlns:a16="http://schemas.microsoft.com/office/drawing/2014/main" id="{2793B18C-7C4E-489C-85BF-3404BA1919C1}"/>
                      </a:ext>
                    </a:extLst>
                  </p:cNvPr>
                  <p:cNvSpPr/>
                  <p:nvPr/>
                </p:nvSpPr>
                <p:spPr>
                  <a:xfrm>
                    <a:off x="4257875" y="4245800"/>
                    <a:ext cx="62050" cy="16775"/>
                  </a:xfrm>
                  <a:custGeom>
                    <a:avLst/>
                    <a:gdLst/>
                    <a:ahLst/>
                    <a:cxnLst/>
                    <a:rect l="l" t="t" r="r" b="b"/>
                    <a:pathLst>
                      <a:path w="2482" h="671" extrusionOk="0">
                        <a:moveTo>
                          <a:pt x="2242" y="1"/>
                        </a:moveTo>
                        <a:cubicBezTo>
                          <a:pt x="2208" y="1"/>
                          <a:pt x="2172" y="12"/>
                          <a:pt x="2135" y="40"/>
                        </a:cubicBezTo>
                        <a:cubicBezTo>
                          <a:pt x="1843" y="234"/>
                          <a:pt x="1506" y="334"/>
                          <a:pt x="1166" y="334"/>
                        </a:cubicBezTo>
                        <a:cubicBezTo>
                          <a:pt x="883" y="334"/>
                          <a:pt x="598" y="264"/>
                          <a:pt x="337" y="123"/>
                        </a:cubicBezTo>
                        <a:cubicBezTo>
                          <a:pt x="307" y="104"/>
                          <a:pt x="276" y="96"/>
                          <a:pt x="247" y="96"/>
                        </a:cubicBezTo>
                        <a:cubicBezTo>
                          <a:pt x="99" y="96"/>
                          <a:pt x="1" y="321"/>
                          <a:pt x="171" y="421"/>
                        </a:cubicBezTo>
                        <a:cubicBezTo>
                          <a:pt x="468" y="587"/>
                          <a:pt x="814" y="671"/>
                          <a:pt x="1159" y="671"/>
                        </a:cubicBezTo>
                        <a:lnTo>
                          <a:pt x="1314" y="671"/>
                        </a:lnTo>
                        <a:cubicBezTo>
                          <a:pt x="1683" y="647"/>
                          <a:pt x="2028" y="528"/>
                          <a:pt x="2338" y="314"/>
                        </a:cubicBezTo>
                        <a:cubicBezTo>
                          <a:pt x="2482" y="208"/>
                          <a:pt x="2385" y="1"/>
                          <a:pt x="2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09" name="Google Shape;2486;p56">
                    <a:extLst>
                      <a:ext uri="{FF2B5EF4-FFF2-40B4-BE49-F238E27FC236}">
                        <a16:creationId xmlns:a16="http://schemas.microsoft.com/office/drawing/2014/main" id="{9A63C6CF-E1DB-417C-9CE6-34CD51BEDDA9}"/>
                      </a:ext>
                    </a:extLst>
                  </p:cNvPr>
                  <p:cNvSpPr/>
                  <p:nvPr/>
                </p:nvSpPr>
                <p:spPr>
                  <a:xfrm>
                    <a:off x="4447575" y="4174900"/>
                    <a:ext cx="94675" cy="76975"/>
                  </a:xfrm>
                  <a:custGeom>
                    <a:avLst/>
                    <a:gdLst/>
                    <a:ahLst/>
                    <a:cxnLst/>
                    <a:rect l="l" t="t" r="r" b="b"/>
                    <a:pathLst>
                      <a:path w="3787" h="3079" extrusionOk="0">
                        <a:moveTo>
                          <a:pt x="2078" y="0"/>
                        </a:moveTo>
                        <a:cubicBezTo>
                          <a:pt x="1544" y="0"/>
                          <a:pt x="976" y="111"/>
                          <a:pt x="584" y="197"/>
                        </a:cubicBezTo>
                        <a:lnTo>
                          <a:pt x="0" y="3078"/>
                        </a:lnTo>
                        <a:cubicBezTo>
                          <a:pt x="476" y="3031"/>
                          <a:pt x="2084" y="2959"/>
                          <a:pt x="3048" y="2245"/>
                        </a:cubicBezTo>
                        <a:cubicBezTo>
                          <a:pt x="3644" y="1804"/>
                          <a:pt x="3786" y="959"/>
                          <a:pt x="3322" y="411"/>
                        </a:cubicBezTo>
                        <a:cubicBezTo>
                          <a:pt x="3056" y="99"/>
                          <a:pt x="2582" y="0"/>
                          <a:pt x="2078"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10" name="Google Shape;2487;p56">
                    <a:extLst>
                      <a:ext uri="{FF2B5EF4-FFF2-40B4-BE49-F238E27FC236}">
                        <a16:creationId xmlns:a16="http://schemas.microsoft.com/office/drawing/2014/main" id="{686E7925-7DCA-434D-B331-A901B08A7375}"/>
                      </a:ext>
                    </a:extLst>
                  </p:cNvPr>
                  <p:cNvSpPr/>
                  <p:nvPr/>
                </p:nvSpPr>
                <p:spPr>
                  <a:xfrm>
                    <a:off x="4483225" y="4190975"/>
                    <a:ext cx="38775" cy="14150"/>
                  </a:xfrm>
                  <a:custGeom>
                    <a:avLst/>
                    <a:gdLst/>
                    <a:ahLst/>
                    <a:cxnLst/>
                    <a:rect l="l" t="t" r="r" b="b"/>
                    <a:pathLst>
                      <a:path w="1551" h="566" extrusionOk="0">
                        <a:moveTo>
                          <a:pt x="562" y="1"/>
                        </a:moveTo>
                        <a:cubicBezTo>
                          <a:pt x="442" y="1"/>
                          <a:pt x="322" y="15"/>
                          <a:pt x="205" y="42"/>
                        </a:cubicBezTo>
                        <a:cubicBezTo>
                          <a:pt x="1" y="107"/>
                          <a:pt x="69" y="385"/>
                          <a:pt x="242" y="385"/>
                        </a:cubicBezTo>
                        <a:cubicBezTo>
                          <a:pt x="261" y="385"/>
                          <a:pt x="280" y="382"/>
                          <a:pt x="301" y="375"/>
                        </a:cubicBezTo>
                        <a:cubicBezTo>
                          <a:pt x="389" y="356"/>
                          <a:pt x="479" y="346"/>
                          <a:pt x="568" y="346"/>
                        </a:cubicBezTo>
                        <a:cubicBezTo>
                          <a:pt x="802" y="346"/>
                          <a:pt x="1031" y="413"/>
                          <a:pt x="1229" y="542"/>
                        </a:cubicBezTo>
                        <a:cubicBezTo>
                          <a:pt x="1253" y="554"/>
                          <a:pt x="1289" y="566"/>
                          <a:pt x="1313" y="566"/>
                        </a:cubicBezTo>
                        <a:cubicBezTo>
                          <a:pt x="1491" y="566"/>
                          <a:pt x="1551" y="340"/>
                          <a:pt x="1408" y="244"/>
                        </a:cubicBezTo>
                        <a:cubicBezTo>
                          <a:pt x="1154" y="84"/>
                          <a:pt x="858" y="1"/>
                          <a:pt x="5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11" name="Google Shape;2488;p56">
                    <a:extLst>
                      <a:ext uri="{FF2B5EF4-FFF2-40B4-BE49-F238E27FC236}">
                        <a16:creationId xmlns:a16="http://schemas.microsoft.com/office/drawing/2014/main" id="{16F93F62-B024-47A1-8783-42E080AF5B98}"/>
                      </a:ext>
                    </a:extLst>
                  </p:cNvPr>
                  <p:cNvSpPr/>
                  <p:nvPr/>
                </p:nvSpPr>
                <p:spPr>
                  <a:xfrm>
                    <a:off x="4488650" y="4195750"/>
                    <a:ext cx="22900" cy="25450"/>
                  </a:xfrm>
                  <a:custGeom>
                    <a:avLst/>
                    <a:gdLst/>
                    <a:ahLst/>
                    <a:cxnLst/>
                    <a:rect l="l" t="t" r="r" b="b"/>
                    <a:pathLst>
                      <a:path w="916" h="1018" extrusionOk="0">
                        <a:moveTo>
                          <a:pt x="681" y="0"/>
                        </a:moveTo>
                        <a:cubicBezTo>
                          <a:pt x="627" y="0"/>
                          <a:pt x="573" y="26"/>
                          <a:pt x="536" y="89"/>
                        </a:cubicBezTo>
                        <a:cubicBezTo>
                          <a:pt x="417" y="315"/>
                          <a:pt x="274" y="530"/>
                          <a:pt x="107" y="732"/>
                        </a:cubicBezTo>
                        <a:cubicBezTo>
                          <a:pt x="0" y="839"/>
                          <a:pt x="84" y="1018"/>
                          <a:pt x="226" y="1018"/>
                        </a:cubicBezTo>
                        <a:cubicBezTo>
                          <a:pt x="274" y="1018"/>
                          <a:pt x="322" y="994"/>
                          <a:pt x="357" y="970"/>
                        </a:cubicBezTo>
                        <a:cubicBezTo>
                          <a:pt x="548" y="744"/>
                          <a:pt x="703" y="518"/>
                          <a:pt x="834" y="268"/>
                        </a:cubicBezTo>
                        <a:cubicBezTo>
                          <a:pt x="916" y="128"/>
                          <a:pt x="800" y="0"/>
                          <a:pt x="6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12" name="Google Shape;2489;p56">
                    <a:extLst>
                      <a:ext uri="{FF2B5EF4-FFF2-40B4-BE49-F238E27FC236}">
                        <a16:creationId xmlns:a16="http://schemas.microsoft.com/office/drawing/2014/main" id="{DCC46B2A-DF96-4460-B243-E6F101537381}"/>
                      </a:ext>
                    </a:extLst>
                  </p:cNvPr>
                  <p:cNvSpPr/>
                  <p:nvPr/>
                </p:nvSpPr>
                <p:spPr>
                  <a:xfrm>
                    <a:off x="4020725" y="4177050"/>
                    <a:ext cx="95275" cy="76600"/>
                  </a:xfrm>
                  <a:custGeom>
                    <a:avLst/>
                    <a:gdLst/>
                    <a:ahLst/>
                    <a:cxnLst/>
                    <a:rect l="l" t="t" r="r" b="b"/>
                    <a:pathLst>
                      <a:path w="3811" h="3064" extrusionOk="0">
                        <a:moveTo>
                          <a:pt x="1743" y="1"/>
                        </a:moveTo>
                        <a:cubicBezTo>
                          <a:pt x="1224" y="1"/>
                          <a:pt x="733" y="99"/>
                          <a:pt x="465" y="420"/>
                        </a:cubicBezTo>
                        <a:cubicBezTo>
                          <a:pt x="1" y="968"/>
                          <a:pt x="155" y="1814"/>
                          <a:pt x="751" y="2254"/>
                        </a:cubicBezTo>
                        <a:cubicBezTo>
                          <a:pt x="1715" y="2956"/>
                          <a:pt x="3322" y="3016"/>
                          <a:pt x="3811" y="3064"/>
                        </a:cubicBezTo>
                        <a:lnTo>
                          <a:pt x="3192" y="170"/>
                        </a:lnTo>
                        <a:cubicBezTo>
                          <a:pt x="2811" y="99"/>
                          <a:pt x="2263" y="1"/>
                          <a:pt x="1743" y="1"/>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13" name="Google Shape;2490;p56">
                    <a:extLst>
                      <a:ext uri="{FF2B5EF4-FFF2-40B4-BE49-F238E27FC236}">
                        <a16:creationId xmlns:a16="http://schemas.microsoft.com/office/drawing/2014/main" id="{36142866-1A3B-4254-B42D-FE9B0E8D64F0}"/>
                      </a:ext>
                    </a:extLst>
                  </p:cNvPr>
                  <p:cNvSpPr/>
                  <p:nvPr/>
                </p:nvSpPr>
                <p:spPr>
                  <a:xfrm>
                    <a:off x="4040975" y="4193075"/>
                    <a:ext cx="38475" cy="14450"/>
                  </a:xfrm>
                  <a:custGeom>
                    <a:avLst/>
                    <a:gdLst/>
                    <a:ahLst/>
                    <a:cxnLst/>
                    <a:rect l="l" t="t" r="r" b="b"/>
                    <a:pathLst>
                      <a:path w="1539" h="578" extrusionOk="0">
                        <a:moveTo>
                          <a:pt x="988"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9" y="363"/>
                        </a:cubicBezTo>
                        <a:cubicBezTo>
                          <a:pt x="1261" y="370"/>
                          <a:pt x="1282" y="373"/>
                          <a:pt x="1302" y="373"/>
                        </a:cubicBezTo>
                        <a:cubicBezTo>
                          <a:pt x="1481" y="373"/>
                          <a:pt x="1539" y="106"/>
                          <a:pt x="1346" y="41"/>
                        </a:cubicBezTo>
                        <a:cubicBezTo>
                          <a:pt x="1227" y="14"/>
                          <a:pt x="1107" y="1"/>
                          <a:pt x="9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14" name="Google Shape;2491;p56">
                    <a:extLst>
                      <a:ext uri="{FF2B5EF4-FFF2-40B4-BE49-F238E27FC236}">
                        <a16:creationId xmlns:a16="http://schemas.microsoft.com/office/drawing/2014/main" id="{CE361420-332B-431B-8586-324BAE770C8A}"/>
                      </a:ext>
                    </a:extLst>
                  </p:cNvPr>
                  <p:cNvSpPr/>
                  <p:nvPr/>
                </p:nvSpPr>
                <p:spPr>
                  <a:xfrm>
                    <a:off x="4051350" y="4198050"/>
                    <a:ext cx="22975" cy="25250"/>
                  </a:xfrm>
                  <a:custGeom>
                    <a:avLst/>
                    <a:gdLst/>
                    <a:ahLst/>
                    <a:cxnLst/>
                    <a:rect l="l" t="t" r="r" b="b"/>
                    <a:pathLst>
                      <a:path w="919" h="1010" extrusionOk="0">
                        <a:moveTo>
                          <a:pt x="229" y="1"/>
                        </a:moveTo>
                        <a:cubicBezTo>
                          <a:pt x="115" y="1"/>
                          <a:pt x="1" y="122"/>
                          <a:pt x="73" y="259"/>
                        </a:cubicBezTo>
                        <a:cubicBezTo>
                          <a:pt x="216" y="509"/>
                          <a:pt x="383" y="747"/>
                          <a:pt x="573" y="950"/>
                        </a:cubicBezTo>
                        <a:cubicBezTo>
                          <a:pt x="597" y="985"/>
                          <a:pt x="645" y="1009"/>
                          <a:pt x="693" y="1009"/>
                        </a:cubicBezTo>
                        <a:cubicBezTo>
                          <a:pt x="847" y="1009"/>
                          <a:pt x="919" y="819"/>
                          <a:pt x="812" y="712"/>
                        </a:cubicBezTo>
                        <a:cubicBezTo>
                          <a:pt x="645" y="521"/>
                          <a:pt x="502" y="307"/>
                          <a:pt x="371" y="92"/>
                        </a:cubicBezTo>
                        <a:cubicBezTo>
                          <a:pt x="337" y="28"/>
                          <a:pt x="283" y="1"/>
                          <a:pt x="2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15" name="Google Shape;2492;p56">
                    <a:extLst>
                      <a:ext uri="{FF2B5EF4-FFF2-40B4-BE49-F238E27FC236}">
                        <a16:creationId xmlns:a16="http://schemas.microsoft.com/office/drawing/2014/main" id="{B47B2F41-466E-49B2-84D2-26B77E2EBF2F}"/>
                      </a:ext>
                    </a:extLst>
                  </p:cNvPr>
                  <p:cNvSpPr/>
                  <p:nvPr/>
                </p:nvSpPr>
                <p:spPr>
                  <a:xfrm>
                    <a:off x="4232350"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16" name="Google Shape;2493;p56">
                    <a:extLst>
                      <a:ext uri="{FF2B5EF4-FFF2-40B4-BE49-F238E27FC236}">
                        <a16:creationId xmlns:a16="http://schemas.microsoft.com/office/drawing/2014/main" id="{D563003E-86F7-42DC-869B-0872F4DE3458}"/>
                      </a:ext>
                    </a:extLst>
                  </p:cNvPr>
                  <p:cNvSpPr/>
                  <p:nvPr/>
                </p:nvSpPr>
                <p:spPr>
                  <a:xfrm>
                    <a:off x="4314225" y="4133400"/>
                    <a:ext cx="49425" cy="21600"/>
                  </a:xfrm>
                  <a:custGeom>
                    <a:avLst/>
                    <a:gdLst/>
                    <a:ahLst/>
                    <a:cxnLst/>
                    <a:rect l="l" t="t" r="r" b="b"/>
                    <a:pathLst>
                      <a:path w="1977" h="864" extrusionOk="0">
                        <a:moveTo>
                          <a:pt x="688" y="1"/>
                        </a:moveTo>
                        <a:cubicBezTo>
                          <a:pt x="463" y="1"/>
                          <a:pt x="224" y="37"/>
                          <a:pt x="84" y="178"/>
                        </a:cubicBezTo>
                        <a:cubicBezTo>
                          <a:pt x="36" y="238"/>
                          <a:pt x="0" y="309"/>
                          <a:pt x="0" y="381"/>
                        </a:cubicBezTo>
                        <a:cubicBezTo>
                          <a:pt x="0" y="488"/>
                          <a:pt x="48" y="726"/>
                          <a:pt x="179" y="785"/>
                        </a:cubicBezTo>
                        <a:cubicBezTo>
                          <a:pt x="238" y="809"/>
                          <a:pt x="286" y="821"/>
                          <a:pt x="345" y="821"/>
                        </a:cubicBezTo>
                        <a:cubicBezTo>
                          <a:pt x="572" y="845"/>
                          <a:pt x="798" y="845"/>
                          <a:pt x="1024" y="857"/>
                        </a:cubicBezTo>
                        <a:cubicBezTo>
                          <a:pt x="1085" y="861"/>
                          <a:pt x="1146" y="864"/>
                          <a:pt x="1207" y="864"/>
                        </a:cubicBezTo>
                        <a:cubicBezTo>
                          <a:pt x="1313" y="864"/>
                          <a:pt x="1419" y="856"/>
                          <a:pt x="1524" y="833"/>
                        </a:cubicBezTo>
                        <a:cubicBezTo>
                          <a:pt x="1703" y="821"/>
                          <a:pt x="1858" y="714"/>
                          <a:pt x="1941" y="547"/>
                        </a:cubicBezTo>
                        <a:cubicBezTo>
                          <a:pt x="1977"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17" name="Google Shape;2494;p56">
                    <a:extLst>
                      <a:ext uri="{FF2B5EF4-FFF2-40B4-BE49-F238E27FC236}">
                        <a16:creationId xmlns:a16="http://schemas.microsoft.com/office/drawing/2014/main" id="{C1103A70-C8D4-4D2C-A3CD-1D93D518697C}"/>
                      </a:ext>
                    </a:extLst>
                  </p:cNvPr>
                  <p:cNvSpPr/>
                  <p:nvPr/>
                </p:nvSpPr>
                <p:spPr>
                  <a:xfrm>
                    <a:off x="4213025" y="4135200"/>
                    <a:ext cx="49425" cy="21825"/>
                  </a:xfrm>
                  <a:custGeom>
                    <a:avLst/>
                    <a:gdLst/>
                    <a:ahLst/>
                    <a:cxnLst/>
                    <a:rect l="l" t="t" r="r" b="b"/>
                    <a:pathLst>
                      <a:path w="1977" h="873" extrusionOk="0">
                        <a:moveTo>
                          <a:pt x="1289" y="0"/>
                        </a:moveTo>
                        <a:cubicBezTo>
                          <a:pt x="1209" y="0"/>
                          <a:pt x="1131" y="5"/>
                          <a:pt x="1060" y="11"/>
                        </a:cubicBezTo>
                        <a:cubicBezTo>
                          <a:pt x="798" y="35"/>
                          <a:pt x="333" y="47"/>
                          <a:pt x="143" y="213"/>
                        </a:cubicBezTo>
                        <a:cubicBezTo>
                          <a:pt x="36" y="297"/>
                          <a:pt x="0" y="440"/>
                          <a:pt x="36" y="559"/>
                        </a:cubicBezTo>
                        <a:cubicBezTo>
                          <a:pt x="119" y="725"/>
                          <a:pt x="286" y="832"/>
                          <a:pt x="464" y="844"/>
                        </a:cubicBezTo>
                        <a:cubicBezTo>
                          <a:pt x="578" y="862"/>
                          <a:pt x="697" y="873"/>
                          <a:pt x="819" y="873"/>
                        </a:cubicBezTo>
                        <a:cubicBezTo>
                          <a:pt x="863" y="873"/>
                          <a:pt x="908" y="871"/>
                          <a:pt x="953" y="868"/>
                        </a:cubicBezTo>
                        <a:cubicBezTo>
                          <a:pt x="1179" y="856"/>
                          <a:pt x="1405" y="844"/>
                          <a:pt x="1631" y="821"/>
                        </a:cubicBezTo>
                        <a:cubicBezTo>
                          <a:pt x="1691" y="821"/>
                          <a:pt x="1750" y="809"/>
                          <a:pt x="1798" y="785"/>
                        </a:cubicBezTo>
                        <a:cubicBezTo>
                          <a:pt x="1929" y="725"/>
                          <a:pt x="1977" y="487"/>
                          <a:pt x="1977" y="380"/>
                        </a:cubicBezTo>
                        <a:cubicBezTo>
                          <a:pt x="1965" y="309"/>
                          <a:pt x="1941" y="225"/>
                          <a:pt x="1881" y="178"/>
                        </a:cubicBezTo>
                        <a:cubicBezTo>
                          <a:pt x="1749" y="37"/>
                          <a:pt x="1513" y="0"/>
                          <a:pt x="12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18" name="Google Shape;2495;p56">
                    <a:extLst>
                      <a:ext uri="{FF2B5EF4-FFF2-40B4-BE49-F238E27FC236}">
                        <a16:creationId xmlns:a16="http://schemas.microsoft.com/office/drawing/2014/main" id="{8DFEBED8-9F0C-49EF-BC8E-DF69160FDA45}"/>
                      </a:ext>
                    </a:extLst>
                  </p:cNvPr>
                  <p:cNvSpPr/>
                  <p:nvPr/>
                </p:nvSpPr>
                <p:spPr>
                  <a:xfrm>
                    <a:off x="4082650" y="3932025"/>
                    <a:ext cx="417625" cy="268950"/>
                  </a:xfrm>
                  <a:custGeom>
                    <a:avLst/>
                    <a:gdLst/>
                    <a:ahLst/>
                    <a:cxnLst/>
                    <a:rect l="l" t="t" r="r" b="b"/>
                    <a:pathLst>
                      <a:path w="16705" h="10758" extrusionOk="0">
                        <a:moveTo>
                          <a:pt x="14238" y="1"/>
                        </a:moveTo>
                        <a:cubicBezTo>
                          <a:pt x="14159" y="1"/>
                          <a:pt x="14080" y="3"/>
                          <a:pt x="14002" y="6"/>
                        </a:cubicBezTo>
                        <a:cubicBezTo>
                          <a:pt x="11287" y="101"/>
                          <a:pt x="8787" y="1411"/>
                          <a:pt x="6406" y="2685"/>
                        </a:cubicBezTo>
                        <a:cubicBezTo>
                          <a:pt x="6144" y="2173"/>
                          <a:pt x="5858" y="1637"/>
                          <a:pt x="5334" y="1387"/>
                        </a:cubicBezTo>
                        <a:cubicBezTo>
                          <a:pt x="5148" y="1301"/>
                          <a:pt x="4954" y="1263"/>
                          <a:pt x="4758" y="1263"/>
                        </a:cubicBezTo>
                        <a:cubicBezTo>
                          <a:pt x="4139" y="1263"/>
                          <a:pt x="3498" y="1638"/>
                          <a:pt x="3001" y="2054"/>
                        </a:cubicBezTo>
                        <a:cubicBezTo>
                          <a:pt x="1512" y="3304"/>
                          <a:pt x="0" y="4911"/>
                          <a:pt x="0" y="6745"/>
                        </a:cubicBezTo>
                        <a:cubicBezTo>
                          <a:pt x="0" y="6757"/>
                          <a:pt x="12" y="6757"/>
                          <a:pt x="12" y="6769"/>
                        </a:cubicBezTo>
                        <a:cubicBezTo>
                          <a:pt x="0" y="6804"/>
                          <a:pt x="0" y="6828"/>
                          <a:pt x="0" y="6864"/>
                        </a:cubicBezTo>
                        <a:lnTo>
                          <a:pt x="226" y="9900"/>
                        </a:lnTo>
                        <a:lnTo>
                          <a:pt x="1167" y="10757"/>
                        </a:lnTo>
                        <a:lnTo>
                          <a:pt x="1274" y="7424"/>
                        </a:lnTo>
                        <a:cubicBezTo>
                          <a:pt x="2024" y="7340"/>
                          <a:pt x="2965" y="7043"/>
                          <a:pt x="3620" y="6888"/>
                        </a:cubicBezTo>
                        <a:cubicBezTo>
                          <a:pt x="5140" y="6543"/>
                          <a:pt x="6690" y="6373"/>
                          <a:pt x="8247" y="6373"/>
                        </a:cubicBezTo>
                        <a:cubicBezTo>
                          <a:pt x="8677" y="6373"/>
                          <a:pt x="9107" y="6386"/>
                          <a:pt x="9537" y="6411"/>
                        </a:cubicBezTo>
                        <a:cubicBezTo>
                          <a:pt x="10539" y="6469"/>
                          <a:pt x="11558" y="6601"/>
                          <a:pt x="12560" y="6601"/>
                        </a:cubicBezTo>
                        <a:cubicBezTo>
                          <a:pt x="13214" y="6601"/>
                          <a:pt x="13860" y="6545"/>
                          <a:pt x="14490" y="6376"/>
                        </a:cubicBezTo>
                        <a:lnTo>
                          <a:pt x="14966" y="10579"/>
                        </a:lnTo>
                        <a:lnTo>
                          <a:pt x="15669" y="9745"/>
                        </a:lnTo>
                        <a:lnTo>
                          <a:pt x="15728" y="5733"/>
                        </a:lnTo>
                        <a:cubicBezTo>
                          <a:pt x="15907" y="5542"/>
                          <a:pt x="16050" y="5304"/>
                          <a:pt x="16157" y="5054"/>
                        </a:cubicBezTo>
                        <a:cubicBezTo>
                          <a:pt x="16609" y="3995"/>
                          <a:pt x="16705" y="2804"/>
                          <a:pt x="16419" y="1685"/>
                        </a:cubicBezTo>
                        <a:cubicBezTo>
                          <a:pt x="16288" y="1185"/>
                          <a:pt x="16062" y="685"/>
                          <a:pt x="15645" y="375"/>
                        </a:cubicBezTo>
                        <a:cubicBezTo>
                          <a:pt x="15244" y="77"/>
                          <a:pt x="14737" y="1"/>
                          <a:pt x="14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19" name="Google Shape;2496;p56">
                    <a:extLst>
                      <a:ext uri="{FF2B5EF4-FFF2-40B4-BE49-F238E27FC236}">
                        <a16:creationId xmlns:a16="http://schemas.microsoft.com/office/drawing/2014/main" id="{F4E5819D-E074-4B37-B321-CAB8D1971D5C}"/>
                      </a:ext>
                    </a:extLst>
                  </p:cNvPr>
                  <p:cNvSpPr/>
                  <p:nvPr/>
                </p:nvSpPr>
                <p:spPr>
                  <a:xfrm>
                    <a:off x="4221075" y="4421750"/>
                    <a:ext cx="141900" cy="16475"/>
                  </a:xfrm>
                  <a:custGeom>
                    <a:avLst/>
                    <a:gdLst/>
                    <a:ahLst/>
                    <a:cxnLst/>
                    <a:rect l="l" t="t" r="r" b="b"/>
                    <a:pathLst>
                      <a:path w="5676" h="659" extrusionOk="0">
                        <a:moveTo>
                          <a:pt x="240" y="0"/>
                        </a:moveTo>
                        <a:cubicBezTo>
                          <a:pt x="80" y="0"/>
                          <a:pt x="0" y="240"/>
                          <a:pt x="178" y="324"/>
                        </a:cubicBezTo>
                        <a:cubicBezTo>
                          <a:pt x="202" y="336"/>
                          <a:pt x="952" y="658"/>
                          <a:pt x="2893" y="658"/>
                        </a:cubicBezTo>
                        <a:lnTo>
                          <a:pt x="2928" y="658"/>
                        </a:lnTo>
                        <a:cubicBezTo>
                          <a:pt x="2982" y="658"/>
                          <a:pt x="3036" y="659"/>
                          <a:pt x="3089" y="659"/>
                        </a:cubicBezTo>
                        <a:cubicBezTo>
                          <a:pt x="3891" y="659"/>
                          <a:pt x="4682" y="575"/>
                          <a:pt x="5453" y="407"/>
                        </a:cubicBezTo>
                        <a:cubicBezTo>
                          <a:pt x="5675" y="374"/>
                          <a:pt x="5627" y="70"/>
                          <a:pt x="5435" y="70"/>
                        </a:cubicBezTo>
                        <a:cubicBezTo>
                          <a:pt x="5422" y="70"/>
                          <a:pt x="5408" y="71"/>
                          <a:pt x="5393" y="74"/>
                        </a:cubicBezTo>
                        <a:cubicBezTo>
                          <a:pt x="4663" y="233"/>
                          <a:pt x="3915" y="316"/>
                          <a:pt x="3173" y="316"/>
                        </a:cubicBezTo>
                        <a:cubicBezTo>
                          <a:pt x="3079" y="316"/>
                          <a:pt x="2986" y="315"/>
                          <a:pt x="2893" y="312"/>
                        </a:cubicBezTo>
                        <a:cubicBezTo>
                          <a:pt x="1047" y="312"/>
                          <a:pt x="321" y="15"/>
                          <a:pt x="309" y="15"/>
                        </a:cubicBezTo>
                        <a:cubicBezTo>
                          <a:pt x="285" y="5"/>
                          <a:pt x="261" y="0"/>
                          <a:pt x="24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212" name="Google Shape;2497;p56">
                  <a:extLst>
                    <a:ext uri="{FF2B5EF4-FFF2-40B4-BE49-F238E27FC236}">
                      <a16:creationId xmlns:a16="http://schemas.microsoft.com/office/drawing/2014/main" id="{052C7455-D93A-4F23-9392-7F8F18C49C4A}"/>
                    </a:ext>
                  </a:extLst>
                </p:cNvPr>
                <p:cNvGrpSpPr/>
                <p:nvPr/>
              </p:nvGrpSpPr>
              <p:grpSpPr>
                <a:xfrm>
                  <a:off x="5103783" y="2551682"/>
                  <a:ext cx="610132" cy="911001"/>
                  <a:chOff x="4703850" y="3930075"/>
                  <a:chExt cx="521525" cy="778700"/>
                </a:xfrm>
              </p:grpSpPr>
              <p:sp>
                <p:nvSpPr>
                  <p:cNvPr id="274" name="Google Shape;2498;p56">
                    <a:extLst>
                      <a:ext uri="{FF2B5EF4-FFF2-40B4-BE49-F238E27FC236}">
                        <a16:creationId xmlns:a16="http://schemas.microsoft.com/office/drawing/2014/main" id="{EF7767CB-484B-4E6E-AE8D-652EF67770E5}"/>
                      </a:ext>
                    </a:extLst>
                  </p:cNvPr>
                  <p:cNvSpPr/>
                  <p:nvPr/>
                </p:nvSpPr>
                <p:spPr>
                  <a:xfrm>
                    <a:off x="4732725" y="4403925"/>
                    <a:ext cx="485200" cy="303650"/>
                  </a:xfrm>
                  <a:custGeom>
                    <a:avLst/>
                    <a:gdLst/>
                    <a:ahLst/>
                    <a:cxnLst/>
                    <a:rect l="l" t="t" r="r" b="b"/>
                    <a:pathLst>
                      <a:path w="19408" h="12146" extrusionOk="0">
                        <a:moveTo>
                          <a:pt x="9741" y="1"/>
                        </a:moveTo>
                        <a:cubicBezTo>
                          <a:pt x="9693" y="1"/>
                          <a:pt x="9645" y="1"/>
                          <a:pt x="9597" y="1"/>
                        </a:cubicBezTo>
                        <a:cubicBezTo>
                          <a:pt x="7406" y="25"/>
                          <a:pt x="5442" y="204"/>
                          <a:pt x="4025" y="1013"/>
                        </a:cubicBezTo>
                        <a:cubicBezTo>
                          <a:pt x="703" y="2954"/>
                          <a:pt x="0" y="12146"/>
                          <a:pt x="0" y="12146"/>
                        </a:cubicBezTo>
                        <a:lnTo>
                          <a:pt x="19408" y="12074"/>
                        </a:lnTo>
                        <a:cubicBezTo>
                          <a:pt x="19408" y="12074"/>
                          <a:pt x="18134" y="2347"/>
                          <a:pt x="15062" y="823"/>
                        </a:cubicBezTo>
                        <a:cubicBezTo>
                          <a:pt x="13944" y="264"/>
                          <a:pt x="11902" y="1"/>
                          <a:pt x="97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75" name="Google Shape;2499;p56">
                    <a:extLst>
                      <a:ext uri="{FF2B5EF4-FFF2-40B4-BE49-F238E27FC236}">
                        <a16:creationId xmlns:a16="http://schemas.microsoft.com/office/drawing/2014/main" id="{01CAB3E5-BAAA-428C-B7C2-68CC81886FF5}"/>
                      </a:ext>
                    </a:extLst>
                  </p:cNvPr>
                  <p:cNvSpPr/>
                  <p:nvPr/>
                </p:nvSpPr>
                <p:spPr>
                  <a:xfrm>
                    <a:off x="4815475" y="4618300"/>
                    <a:ext cx="18950" cy="90475"/>
                  </a:xfrm>
                  <a:custGeom>
                    <a:avLst/>
                    <a:gdLst/>
                    <a:ahLst/>
                    <a:cxnLst/>
                    <a:rect l="l" t="t" r="r" b="b"/>
                    <a:pathLst>
                      <a:path w="758" h="3619" extrusionOk="0">
                        <a:moveTo>
                          <a:pt x="574" y="1"/>
                        </a:moveTo>
                        <a:cubicBezTo>
                          <a:pt x="495" y="1"/>
                          <a:pt x="416" y="49"/>
                          <a:pt x="405" y="154"/>
                        </a:cubicBezTo>
                        <a:lnTo>
                          <a:pt x="12" y="3428"/>
                        </a:lnTo>
                        <a:cubicBezTo>
                          <a:pt x="0" y="3523"/>
                          <a:pt x="60" y="3606"/>
                          <a:pt x="155" y="3618"/>
                        </a:cubicBezTo>
                        <a:lnTo>
                          <a:pt x="179" y="3618"/>
                        </a:lnTo>
                        <a:cubicBezTo>
                          <a:pt x="262" y="3618"/>
                          <a:pt x="334" y="3559"/>
                          <a:pt x="346" y="3463"/>
                        </a:cubicBezTo>
                        <a:lnTo>
                          <a:pt x="739" y="189"/>
                        </a:lnTo>
                        <a:cubicBezTo>
                          <a:pt x="758" y="67"/>
                          <a:pt x="666" y="1"/>
                          <a:pt x="5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76" name="Google Shape;2500;p56">
                    <a:extLst>
                      <a:ext uri="{FF2B5EF4-FFF2-40B4-BE49-F238E27FC236}">
                        <a16:creationId xmlns:a16="http://schemas.microsoft.com/office/drawing/2014/main" id="{E381D8E0-ABF6-41D7-AB1F-92199E4697F8}"/>
                      </a:ext>
                    </a:extLst>
                  </p:cNvPr>
                  <p:cNvSpPr/>
                  <p:nvPr/>
                </p:nvSpPr>
                <p:spPr>
                  <a:xfrm>
                    <a:off x="5115775" y="4618400"/>
                    <a:ext cx="19100" cy="90375"/>
                  </a:xfrm>
                  <a:custGeom>
                    <a:avLst/>
                    <a:gdLst/>
                    <a:ahLst/>
                    <a:cxnLst/>
                    <a:rect l="l" t="t" r="r" b="b"/>
                    <a:pathLst>
                      <a:path w="764" h="3615" extrusionOk="0">
                        <a:moveTo>
                          <a:pt x="188" y="1"/>
                        </a:moveTo>
                        <a:cubicBezTo>
                          <a:pt x="94" y="1"/>
                          <a:pt x="1" y="68"/>
                          <a:pt x="14" y="185"/>
                        </a:cubicBezTo>
                        <a:lnTo>
                          <a:pt x="407" y="3459"/>
                        </a:lnTo>
                        <a:cubicBezTo>
                          <a:pt x="418" y="3555"/>
                          <a:pt x="490" y="3614"/>
                          <a:pt x="585" y="3614"/>
                        </a:cubicBezTo>
                        <a:lnTo>
                          <a:pt x="609" y="3614"/>
                        </a:lnTo>
                        <a:cubicBezTo>
                          <a:pt x="692" y="3602"/>
                          <a:pt x="764" y="3519"/>
                          <a:pt x="752" y="3424"/>
                        </a:cubicBezTo>
                        <a:lnTo>
                          <a:pt x="359" y="150"/>
                        </a:lnTo>
                        <a:cubicBezTo>
                          <a:pt x="343" y="47"/>
                          <a:pt x="265" y="1"/>
                          <a:pt x="1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77" name="Google Shape;2501;p56">
                    <a:extLst>
                      <a:ext uri="{FF2B5EF4-FFF2-40B4-BE49-F238E27FC236}">
                        <a16:creationId xmlns:a16="http://schemas.microsoft.com/office/drawing/2014/main" id="{B9A5C490-511F-4B1D-9B86-6C9DE710F0D6}"/>
                      </a:ext>
                    </a:extLst>
                  </p:cNvPr>
                  <p:cNvSpPr/>
                  <p:nvPr/>
                </p:nvSpPr>
                <p:spPr>
                  <a:xfrm>
                    <a:off x="4744800" y="4002050"/>
                    <a:ext cx="420750" cy="382625"/>
                  </a:xfrm>
                  <a:custGeom>
                    <a:avLst/>
                    <a:gdLst/>
                    <a:ahLst/>
                    <a:cxnLst/>
                    <a:rect l="l" t="t" r="r" b="b"/>
                    <a:pathLst>
                      <a:path w="16830" h="15305" extrusionOk="0">
                        <a:moveTo>
                          <a:pt x="12765" y="0"/>
                        </a:moveTo>
                        <a:cubicBezTo>
                          <a:pt x="12719" y="0"/>
                          <a:pt x="12673" y="1"/>
                          <a:pt x="12626" y="3"/>
                        </a:cubicBezTo>
                        <a:lnTo>
                          <a:pt x="4589" y="312"/>
                        </a:lnTo>
                        <a:cubicBezTo>
                          <a:pt x="2756" y="384"/>
                          <a:pt x="1280" y="1836"/>
                          <a:pt x="1160" y="3658"/>
                        </a:cubicBezTo>
                        <a:lnTo>
                          <a:pt x="1149" y="3801"/>
                        </a:lnTo>
                        <a:cubicBezTo>
                          <a:pt x="1149" y="3884"/>
                          <a:pt x="1137" y="3956"/>
                          <a:pt x="1137" y="4027"/>
                        </a:cubicBezTo>
                        <a:cubicBezTo>
                          <a:pt x="995" y="5172"/>
                          <a:pt x="0" y="15305"/>
                          <a:pt x="9375" y="15305"/>
                        </a:cubicBezTo>
                        <a:cubicBezTo>
                          <a:pt x="9462" y="15305"/>
                          <a:pt x="9549" y="15304"/>
                          <a:pt x="9638" y="15302"/>
                        </a:cubicBezTo>
                        <a:cubicBezTo>
                          <a:pt x="16650" y="15171"/>
                          <a:pt x="16829" y="7635"/>
                          <a:pt x="16305" y="3158"/>
                        </a:cubicBezTo>
                        <a:cubicBezTo>
                          <a:pt x="16096" y="1347"/>
                          <a:pt x="14563" y="0"/>
                          <a:pt x="12765"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78" name="Google Shape;2502;p56">
                    <a:extLst>
                      <a:ext uri="{FF2B5EF4-FFF2-40B4-BE49-F238E27FC236}">
                        <a16:creationId xmlns:a16="http://schemas.microsoft.com/office/drawing/2014/main" id="{7ED6CD59-823C-402B-952B-298C3F6167EB}"/>
                      </a:ext>
                    </a:extLst>
                  </p:cNvPr>
                  <p:cNvSpPr/>
                  <p:nvPr/>
                </p:nvSpPr>
                <p:spPr>
                  <a:xfrm>
                    <a:off x="4992975" y="4172275"/>
                    <a:ext cx="39500" cy="33300"/>
                  </a:xfrm>
                  <a:custGeom>
                    <a:avLst/>
                    <a:gdLst/>
                    <a:ahLst/>
                    <a:cxnLst/>
                    <a:rect l="l" t="t" r="r" b="b"/>
                    <a:pathLst>
                      <a:path w="1580" h="1332" extrusionOk="0">
                        <a:moveTo>
                          <a:pt x="876" y="1"/>
                        </a:moveTo>
                        <a:cubicBezTo>
                          <a:pt x="335" y="1"/>
                          <a:pt x="0" y="631"/>
                          <a:pt x="354" y="1076"/>
                        </a:cubicBezTo>
                        <a:cubicBezTo>
                          <a:pt x="493" y="1251"/>
                          <a:pt x="685" y="1331"/>
                          <a:pt x="874" y="1331"/>
                        </a:cubicBezTo>
                        <a:cubicBezTo>
                          <a:pt x="1185" y="1331"/>
                          <a:pt x="1488" y="1113"/>
                          <a:pt x="1532" y="742"/>
                        </a:cubicBezTo>
                        <a:cubicBezTo>
                          <a:pt x="1580" y="385"/>
                          <a:pt x="1318" y="52"/>
                          <a:pt x="949" y="4"/>
                        </a:cubicBezTo>
                        <a:cubicBezTo>
                          <a:pt x="924" y="2"/>
                          <a:pt x="900" y="1"/>
                          <a:pt x="8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79" name="Google Shape;2503;p56">
                    <a:extLst>
                      <a:ext uri="{FF2B5EF4-FFF2-40B4-BE49-F238E27FC236}">
                        <a16:creationId xmlns:a16="http://schemas.microsoft.com/office/drawing/2014/main" id="{A60CB6A4-9F6E-4604-B12F-EE8C3F4C5A0D}"/>
                      </a:ext>
                    </a:extLst>
                  </p:cNvPr>
                  <p:cNvSpPr/>
                  <p:nvPr/>
                </p:nvSpPr>
                <p:spPr>
                  <a:xfrm>
                    <a:off x="4910425" y="4174325"/>
                    <a:ext cx="39450" cy="33100"/>
                  </a:xfrm>
                  <a:custGeom>
                    <a:avLst/>
                    <a:gdLst/>
                    <a:ahLst/>
                    <a:cxnLst/>
                    <a:rect l="l" t="t" r="r" b="b"/>
                    <a:pathLst>
                      <a:path w="1578" h="1324" extrusionOk="0">
                        <a:moveTo>
                          <a:pt x="735" y="0"/>
                        </a:moveTo>
                        <a:cubicBezTo>
                          <a:pt x="449" y="0"/>
                          <a:pt x="165" y="179"/>
                          <a:pt x="84" y="506"/>
                        </a:cubicBezTo>
                        <a:cubicBezTo>
                          <a:pt x="0" y="863"/>
                          <a:pt x="227" y="1220"/>
                          <a:pt x="584" y="1303"/>
                        </a:cubicBezTo>
                        <a:cubicBezTo>
                          <a:pt x="640" y="1317"/>
                          <a:pt x="695" y="1324"/>
                          <a:pt x="748" y="1324"/>
                        </a:cubicBezTo>
                        <a:cubicBezTo>
                          <a:pt x="1237" y="1324"/>
                          <a:pt x="1577" y="766"/>
                          <a:pt x="1298" y="315"/>
                        </a:cubicBezTo>
                        <a:cubicBezTo>
                          <a:pt x="1166" y="101"/>
                          <a:pt x="950" y="0"/>
                          <a:pt x="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80" name="Google Shape;2504;p56">
                    <a:extLst>
                      <a:ext uri="{FF2B5EF4-FFF2-40B4-BE49-F238E27FC236}">
                        <a16:creationId xmlns:a16="http://schemas.microsoft.com/office/drawing/2014/main" id="{94DD0119-9535-427C-A24E-6107D88A4522}"/>
                      </a:ext>
                    </a:extLst>
                  </p:cNvPr>
                  <p:cNvSpPr/>
                  <p:nvPr/>
                </p:nvSpPr>
                <p:spPr>
                  <a:xfrm>
                    <a:off x="4941000" y="4245800"/>
                    <a:ext cx="62050" cy="16775"/>
                  </a:xfrm>
                  <a:custGeom>
                    <a:avLst/>
                    <a:gdLst/>
                    <a:ahLst/>
                    <a:cxnLst/>
                    <a:rect l="l" t="t" r="r" b="b"/>
                    <a:pathLst>
                      <a:path w="2482" h="671" extrusionOk="0">
                        <a:moveTo>
                          <a:pt x="2242" y="1"/>
                        </a:moveTo>
                        <a:cubicBezTo>
                          <a:pt x="2208" y="1"/>
                          <a:pt x="2171" y="12"/>
                          <a:pt x="2135" y="40"/>
                        </a:cubicBezTo>
                        <a:cubicBezTo>
                          <a:pt x="1843" y="234"/>
                          <a:pt x="1506" y="334"/>
                          <a:pt x="1168" y="334"/>
                        </a:cubicBezTo>
                        <a:cubicBezTo>
                          <a:pt x="886" y="334"/>
                          <a:pt x="604" y="264"/>
                          <a:pt x="349" y="123"/>
                        </a:cubicBezTo>
                        <a:cubicBezTo>
                          <a:pt x="316" y="104"/>
                          <a:pt x="284" y="96"/>
                          <a:pt x="254" y="96"/>
                        </a:cubicBezTo>
                        <a:cubicBezTo>
                          <a:pt x="99" y="96"/>
                          <a:pt x="1" y="321"/>
                          <a:pt x="170" y="421"/>
                        </a:cubicBezTo>
                        <a:cubicBezTo>
                          <a:pt x="468" y="587"/>
                          <a:pt x="813" y="671"/>
                          <a:pt x="1159" y="671"/>
                        </a:cubicBezTo>
                        <a:lnTo>
                          <a:pt x="1313" y="671"/>
                        </a:lnTo>
                        <a:cubicBezTo>
                          <a:pt x="1683" y="647"/>
                          <a:pt x="2028" y="528"/>
                          <a:pt x="2337" y="314"/>
                        </a:cubicBezTo>
                        <a:cubicBezTo>
                          <a:pt x="2482" y="208"/>
                          <a:pt x="2385" y="1"/>
                          <a:pt x="2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81" name="Google Shape;2505;p56">
                    <a:extLst>
                      <a:ext uri="{FF2B5EF4-FFF2-40B4-BE49-F238E27FC236}">
                        <a16:creationId xmlns:a16="http://schemas.microsoft.com/office/drawing/2014/main" id="{F7C54818-17E5-414A-8A9F-5B9F9ED5369B}"/>
                      </a:ext>
                    </a:extLst>
                  </p:cNvPr>
                  <p:cNvSpPr/>
                  <p:nvPr/>
                </p:nvSpPr>
                <p:spPr>
                  <a:xfrm>
                    <a:off x="5130700" y="4174900"/>
                    <a:ext cx="94675" cy="76975"/>
                  </a:xfrm>
                  <a:custGeom>
                    <a:avLst/>
                    <a:gdLst/>
                    <a:ahLst/>
                    <a:cxnLst/>
                    <a:rect l="l" t="t" r="r" b="b"/>
                    <a:pathLst>
                      <a:path w="3787" h="3079" extrusionOk="0">
                        <a:moveTo>
                          <a:pt x="2078" y="0"/>
                        </a:moveTo>
                        <a:cubicBezTo>
                          <a:pt x="1544" y="0"/>
                          <a:pt x="975" y="111"/>
                          <a:pt x="583" y="197"/>
                        </a:cubicBezTo>
                        <a:lnTo>
                          <a:pt x="0" y="3078"/>
                        </a:lnTo>
                        <a:cubicBezTo>
                          <a:pt x="476" y="3031"/>
                          <a:pt x="2084" y="2959"/>
                          <a:pt x="3048" y="2245"/>
                        </a:cubicBezTo>
                        <a:cubicBezTo>
                          <a:pt x="3643" y="1804"/>
                          <a:pt x="3786" y="959"/>
                          <a:pt x="3322" y="411"/>
                        </a:cubicBezTo>
                        <a:cubicBezTo>
                          <a:pt x="3056" y="99"/>
                          <a:pt x="2582" y="0"/>
                          <a:pt x="2078"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82" name="Google Shape;2506;p56">
                    <a:extLst>
                      <a:ext uri="{FF2B5EF4-FFF2-40B4-BE49-F238E27FC236}">
                        <a16:creationId xmlns:a16="http://schemas.microsoft.com/office/drawing/2014/main" id="{7A1236AB-A5EF-450C-AC6D-BC231E1EBA5B}"/>
                      </a:ext>
                    </a:extLst>
                  </p:cNvPr>
                  <p:cNvSpPr/>
                  <p:nvPr/>
                </p:nvSpPr>
                <p:spPr>
                  <a:xfrm>
                    <a:off x="5166350" y="4190975"/>
                    <a:ext cx="38775" cy="14150"/>
                  </a:xfrm>
                  <a:custGeom>
                    <a:avLst/>
                    <a:gdLst/>
                    <a:ahLst/>
                    <a:cxnLst/>
                    <a:rect l="l" t="t" r="r" b="b"/>
                    <a:pathLst>
                      <a:path w="1551" h="566" extrusionOk="0">
                        <a:moveTo>
                          <a:pt x="562" y="1"/>
                        </a:moveTo>
                        <a:cubicBezTo>
                          <a:pt x="442" y="1"/>
                          <a:pt x="322" y="15"/>
                          <a:pt x="205" y="42"/>
                        </a:cubicBezTo>
                        <a:cubicBezTo>
                          <a:pt x="1" y="107"/>
                          <a:pt x="69" y="385"/>
                          <a:pt x="251" y="385"/>
                        </a:cubicBezTo>
                        <a:cubicBezTo>
                          <a:pt x="270" y="385"/>
                          <a:pt x="291" y="382"/>
                          <a:pt x="312" y="375"/>
                        </a:cubicBezTo>
                        <a:cubicBezTo>
                          <a:pt x="398" y="356"/>
                          <a:pt x="485" y="346"/>
                          <a:pt x="573" y="346"/>
                        </a:cubicBezTo>
                        <a:cubicBezTo>
                          <a:pt x="802" y="346"/>
                          <a:pt x="1031" y="413"/>
                          <a:pt x="1229" y="542"/>
                        </a:cubicBezTo>
                        <a:cubicBezTo>
                          <a:pt x="1253" y="554"/>
                          <a:pt x="1289" y="566"/>
                          <a:pt x="1312" y="566"/>
                        </a:cubicBezTo>
                        <a:cubicBezTo>
                          <a:pt x="1491" y="566"/>
                          <a:pt x="1551" y="340"/>
                          <a:pt x="1408" y="244"/>
                        </a:cubicBezTo>
                        <a:cubicBezTo>
                          <a:pt x="1154" y="84"/>
                          <a:pt x="857" y="1"/>
                          <a:pt x="5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83" name="Google Shape;2507;p56">
                    <a:extLst>
                      <a:ext uri="{FF2B5EF4-FFF2-40B4-BE49-F238E27FC236}">
                        <a16:creationId xmlns:a16="http://schemas.microsoft.com/office/drawing/2014/main" id="{7CC236DA-9B5B-4F2E-B16D-FC638D2785C1}"/>
                      </a:ext>
                    </a:extLst>
                  </p:cNvPr>
                  <p:cNvSpPr/>
                  <p:nvPr/>
                </p:nvSpPr>
                <p:spPr>
                  <a:xfrm>
                    <a:off x="5171775" y="4195750"/>
                    <a:ext cx="23200" cy="25450"/>
                  </a:xfrm>
                  <a:custGeom>
                    <a:avLst/>
                    <a:gdLst/>
                    <a:ahLst/>
                    <a:cxnLst/>
                    <a:rect l="l" t="t" r="r" b="b"/>
                    <a:pathLst>
                      <a:path w="928" h="1018" extrusionOk="0">
                        <a:moveTo>
                          <a:pt x="684" y="0"/>
                        </a:moveTo>
                        <a:cubicBezTo>
                          <a:pt x="628" y="0"/>
                          <a:pt x="573" y="26"/>
                          <a:pt x="536" y="89"/>
                        </a:cubicBezTo>
                        <a:cubicBezTo>
                          <a:pt x="417" y="315"/>
                          <a:pt x="274" y="530"/>
                          <a:pt x="107" y="732"/>
                        </a:cubicBezTo>
                        <a:cubicBezTo>
                          <a:pt x="0" y="839"/>
                          <a:pt x="83" y="1018"/>
                          <a:pt x="226" y="1018"/>
                        </a:cubicBezTo>
                        <a:cubicBezTo>
                          <a:pt x="274" y="1018"/>
                          <a:pt x="322" y="994"/>
                          <a:pt x="357" y="970"/>
                        </a:cubicBezTo>
                        <a:cubicBezTo>
                          <a:pt x="548" y="744"/>
                          <a:pt x="703" y="518"/>
                          <a:pt x="845" y="268"/>
                        </a:cubicBezTo>
                        <a:cubicBezTo>
                          <a:pt x="927" y="128"/>
                          <a:pt x="806" y="0"/>
                          <a:pt x="6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84" name="Google Shape;2508;p56">
                    <a:extLst>
                      <a:ext uri="{FF2B5EF4-FFF2-40B4-BE49-F238E27FC236}">
                        <a16:creationId xmlns:a16="http://schemas.microsoft.com/office/drawing/2014/main" id="{7C8E6CC6-4DBF-4614-869E-54E841FF78EA}"/>
                      </a:ext>
                    </a:extLst>
                  </p:cNvPr>
                  <p:cNvSpPr/>
                  <p:nvPr/>
                </p:nvSpPr>
                <p:spPr>
                  <a:xfrm>
                    <a:off x="4703850" y="4177050"/>
                    <a:ext cx="95275" cy="76600"/>
                  </a:xfrm>
                  <a:custGeom>
                    <a:avLst/>
                    <a:gdLst/>
                    <a:ahLst/>
                    <a:cxnLst/>
                    <a:rect l="l" t="t" r="r" b="b"/>
                    <a:pathLst>
                      <a:path w="3811" h="3064" extrusionOk="0">
                        <a:moveTo>
                          <a:pt x="1743" y="1"/>
                        </a:moveTo>
                        <a:cubicBezTo>
                          <a:pt x="1224" y="1"/>
                          <a:pt x="733" y="99"/>
                          <a:pt x="465" y="420"/>
                        </a:cubicBezTo>
                        <a:cubicBezTo>
                          <a:pt x="0" y="968"/>
                          <a:pt x="155" y="1814"/>
                          <a:pt x="751" y="2254"/>
                        </a:cubicBezTo>
                        <a:cubicBezTo>
                          <a:pt x="1727" y="2956"/>
                          <a:pt x="3322" y="3016"/>
                          <a:pt x="3810" y="3064"/>
                        </a:cubicBezTo>
                        <a:lnTo>
                          <a:pt x="3191" y="170"/>
                        </a:lnTo>
                        <a:cubicBezTo>
                          <a:pt x="2810" y="99"/>
                          <a:pt x="2263" y="1"/>
                          <a:pt x="1743" y="1"/>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85" name="Google Shape;2509;p56">
                    <a:extLst>
                      <a:ext uri="{FF2B5EF4-FFF2-40B4-BE49-F238E27FC236}">
                        <a16:creationId xmlns:a16="http://schemas.microsoft.com/office/drawing/2014/main" id="{7E2E9ECB-963A-4A55-80E2-894738BE9068}"/>
                      </a:ext>
                    </a:extLst>
                  </p:cNvPr>
                  <p:cNvSpPr/>
                  <p:nvPr/>
                </p:nvSpPr>
                <p:spPr>
                  <a:xfrm>
                    <a:off x="4724100" y="4193075"/>
                    <a:ext cx="38475" cy="14450"/>
                  </a:xfrm>
                  <a:custGeom>
                    <a:avLst/>
                    <a:gdLst/>
                    <a:ahLst/>
                    <a:cxnLst/>
                    <a:rect l="l" t="t" r="r" b="b"/>
                    <a:pathLst>
                      <a:path w="1539" h="578" extrusionOk="0">
                        <a:moveTo>
                          <a:pt x="987"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8" y="363"/>
                        </a:cubicBezTo>
                        <a:cubicBezTo>
                          <a:pt x="1261" y="370"/>
                          <a:pt x="1282" y="373"/>
                          <a:pt x="1301" y="373"/>
                        </a:cubicBezTo>
                        <a:cubicBezTo>
                          <a:pt x="1480" y="373"/>
                          <a:pt x="1539" y="106"/>
                          <a:pt x="1346" y="41"/>
                        </a:cubicBezTo>
                        <a:cubicBezTo>
                          <a:pt x="1226" y="14"/>
                          <a:pt x="1106" y="1"/>
                          <a:pt x="9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86" name="Google Shape;2510;p56">
                    <a:extLst>
                      <a:ext uri="{FF2B5EF4-FFF2-40B4-BE49-F238E27FC236}">
                        <a16:creationId xmlns:a16="http://schemas.microsoft.com/office/drawing/2014/main" id="{B2CBCF53-915D-4E5E-8FE8-A5BD67E4EAD3}"/>
                      </a:ext>
                    </a:extLst>
                  </p:cNvPr>
                  <p:cNvSpPr/>
                  <p:nvPr/>
                </p:nvSpPr>
                <p:spPr>
                  <a:xfrm>
                    <a:off x="4734775" y="4198050"/>
                    <a:ext cx="22675" cy="25250"/>
                  </a:xfrm>
                  <a:custGeom>
                    <a:avLst/>
                    <a:gdLst/>
                    <a:ahLst/>
                    <a:cxnLst/>
                    <a:rect l="l" t="t" r="r" b="b"/>
                    <a:pathLst>
                      <a:path w="907" h="1010" extrusionOk="0">
                        <a:moveTo>
                          <a:pt x="223" y="1"/>
                        </a:moveTo>
                        <a:cubicBezTo>
                          <a:pt x="109" y="1"/>
                          <a:pt x="0" y="122"/>
                          <a:pt x="73" y="259"/>
                        </a:cubicBezTo>
                        <a:cubicBezTo>
                          <a:pt x="204" y="509"/>
                          <a:pt x="371" y="747"/>
                          <a:pt x="561" y="950"/>
                        </a:cubicBezTo>
                        <a:cubicBezTo>
                          <a:pt x="585" y="985"/>
                          <a:pt x="633" y="1009"/>
                          <a:pt x="680" y="1009"/>
                        </a:cubicBezTo>
                        <a:cubicBezTo>
                          <a:pt x="835" y="1009"/>
                          <a:pt x="907" y="819"/>
                          <a:pt x="799" y="712"/>
                        </a:cubicBezTo>
                        <a:cubicBezTo>
                          <a:pt x="633" y="521"/>
                          <a:pt x="490" y="307"/>
                          <a:pt x="371" y="92"/>
                        </a:cubicBezTo>
                        <a:cubicBezTo>
                          <a:pt x="333" y="28"/>
                          <a:pt x="277" y="1"/>
                          <a:pt x="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87" name="Google Shape;2511;p56">
                    <a:extLst>
                      <a:ext uri="{FF2B5EF4-FFF2-40B4-BE49-F238E27FC236}">
                        <a16:creationId xmlns:a16="http://schemas.microsoft.com/office/drawing/2014/main" id="{F470546F-41A2-42FF-A615-8F77C5D7F634}"/>
                      </a:ext>
                    </a:extLst>
                  </p:cNvPr>
                  <p:cNvSpPr/>
                  <p:nvPr/>
                </p:nvSpPr>
                <p:spPr>
                  <a:xfrm>
                    <a:off x="4915475"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88" name="Google Shape;2512;p56">
                    <a:extLst>
                      <a:ext uri="{FF2B5EF4-FFF2-40B4-BE49-F238E27FC236}">
                        <a16:creationId xmlns:a16="http://schemas.microsoft.com/office/drawing/2014/main" id="{1EC34EE7-ACEC-4449-93F1-3E3BC30449C6}"/>
                      </a:ext>
                    </a:extLst>
                  </p:cNvPr>
                  <p:cNvSpPr/>
                  <p:nvPr/>
                </p:nvSpPr>
                <p:spPr>
                  <a:xfrm>
                    <a:off x="4997350" y="4133400"/>
                    <a:ext cx="49425" cy="21600"/>
                  </a:xfrm>
                  <a:custGeom>
                    <a:avLst/>
                    <a:gdLst/>
                    <a:ahLst/>
                    <a:cxnLst/>
                    <a:rect l="l" t="t" r="r" b="b"/>
                    <a:pathLst>
                      <a:path w="1977" h="864" extrusionOk="0">
                        <a:moveTo>
                          <a:pt x="688" y="1"/>
                        </a:moveTo>
                        <a:cubicBezTo>
                          <a:pt x="462" y="1"/>
                          <a:pt x="224" y="37"/>
                          <a:pt x="83" y="178"/>
                        </a:cubicBezTo>
                        <a:cubicBezTo>
                          <a:pt x="36" y="238"/>
                          <a:pt x="12" y="309"/>
                          <a:pt x="0" y="381"/>
                        </a:cubicBezTo>
                        <a:cubicBezTo>
                          <a:pt x="0" y="488"/>
                          <a:pt x="48" y="726"/>
                          <a:pt x="179" y="785"/>
                        </a:cubicBezTo>
                        <a:cubicBezTo>
                          <a:pt x="238" y="809"/>
                          <a:pt x="298" y="821"/>
                          <a:pt x="345" y="821"/>
                        </a:cubicBezTo>
                        <a:cubicBezTo>
                          <a:pt x="572" y="845"/>
                          <a:pt x="798" y="845"/>
                          <a:pt x="1024" y="857"/>
                        </a:cubicBezTo>
                        <a:cubicBezTo>
                          <a:pt x="1085" y="861"/>
                          <a:pt x="1146" y="864"/>
                          <a:pt x="1207" y="864"/>
                        </a:cubicBezTo>
                        <a:cubicBezTo>
                          <a:pt x="1313" y="864"/>
                          <a:pt x="1418" y="856"/>
                          <a:pt x="1524" y="833"/>
                        </a:cubicBezTo>
                        <a:cubicBezTo>
                          <a:pt x="1703" y="821"/>
                          <a:pt x="1857" y="714"/>
                          <a:pt x="1941" y="547"/>
                        </a:cubicBezTo>
                        <a:cubicBezTo>
                          <a:pt x="1976"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89" name="Google Shape;2513;p56">
                    <a:extLst>
                      <a:ext uri="{FF2B5EF4-FFF2-40B4-BE49-F238E27FC236}">
                        <a16:creationId xmlns:a16="http://schemas.microsoft.com/office/drawing/2014/main" id="{F67A829F-8D72-4DEF-817D-14846C1E6C95}"/>
                      </a:ext>
                    </a:extLst>
                  </p:cNvPr>
                  <p:cNvSpPr/>
                  <p:nvPr/>
                </p:nvSpPr>
                <p:spPr>
                  <a:xfrm>
                    <a:off x="4896125" y="4135200"/>
                    <a:ext cx="49450" cy="21825"/>
                  </a:xfrm>
                  <a:custGeom>
                    <a:avLst/>
                    <a:gdLst/>
                    <a:ahLst/>
                    <a:cxnLst/>
                    <a:rect l="l" t="t" r="r" b="b"/>
                    <a:pathLst>
                      <a:path w="1978" h="873" extrusionOk="0">
                        <a:moveTo>
                          <a:pt x="1290" y="0"/>
                        </a:moveTo>
                        <a:cubicBezTo>
                          <a:pt x="1210" y="0"/>
                          <a:pt x="1132" y="5"/>
                          <a:pt x="1061" y="11"/>
                        </a:cubicBezTo>
                        <a:cubicBezTo>
                          <a:pt x="799" y="35"/>
                          <a:pt x="334" y="47"/>
                          <a:pt x="144" y="213"/>
                        </a:cubicBezTo>
                        <a:cubicBezTo>
                          <a:pt x="37" y="297"/>
                          <a:pt x="1" y="440"/>
                          <a:pt x="49" y="559"/>
                        </a:cubicBezTo>
                        <a:cubicBezTo>
                          <a:pt x="120" y="725"/>
                          <a:pt x="287" y="832"/>
                          <a:pt x="465" y="844"/>
                        </a:cubicBezTo>
                        <a:cubicBezTo>
                          <a:pt x="587" y="862"/>
                          <a:pt x="709" y="873"/>
                          <a:pt x="827" y="873"/>
                        </a:cubicBezTo>
                        <a:cubicBezTo>
                          <a:pt x="870" y="873"/>
                          <a:pt x="912" y="871"/>
                          <a:pt x="953" y="868"/>
                        </a:cubicBezTo>
                        <a:cubicBezTo>
                          <a:pt x="1180" y="856"/>
                          <a:pt x="1406" y="844"/>
                          <a:pt x="1632" y="821"/>
                        </a:cubicBezTo>
                        <a:cubicBezTo>
                          <a:pt x="1692" y="821"/>
                          <a:pt x="1751" y="809"/>
                          <a:pt x="1799" y="785"/>
                        </a:cubicBezTo>
                        <a:cubicBezTo>
                          <a:pt x="1930" y="725"/>
                          <a:pt x="1977" y="487"/>
                          <a:pt x="1977" y="380"/>
                        </a:cubicBezTo>
                        <a:cubicBezTo>
                          <a:pt x="1965" y="309"/>
                          <a:pt x="1942" y="225"/>
                          <a:pt x="1882" y="178"/>
                        </a:cubicBezTo>
                        <a:cubicBezTo>
                          <a:pt x="1750" y="37"/>
                          <a:pt x="1514" y="0"/>
                          <a:pt x="12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90" name="Google Shape;2514;p56">
                    <a:extLst>
                      <a:ext uri="{FF2B5EF4-FFF2-40B4-BE49-F238E27FC236}">
                        <a16:creationId xmlns:a16="http://schemas.microsoft.com/office/drawing/2014/main" id="{DB6E2AE7-FCF6-412E-962C-3B1EECB9C102}"/>
                      </a:ext>
                    </a:extLst>
                  </p:cNvPr>
                  <p:cNvSpPr/>
                  <p:nvPr/>
                </p:nvSpPr>
                <p:spPr>
                  <a:xfrm>
                    <a:off x="4742250" y="3930075"/>
                    <a:ext cx="466450" cy="266725"/>
                  </a:xfrm>
                  <a:custGeom>
                    <a:avLst/>
                    <a:gdLst/>
                    <a:ahLst/>
                    <a:cxnLst/>
                    <a:rect l="l" t="t" r="r" b="b"/>
                    <a:pathLst>
                      <a:path w="18658" h="10669" extrusionOk="0">
                        <a:moveTo>
                          <a:pt x="8761" y="1"/>
                        </a:moveTo>
                        <a:cubicBezTo>
                          <a:pt x="5077" y="1"/>
                          <a:pt x="2149" y="1757"/>
                          <a:pt x="1251" y="3156"/>
                        </a:cubicBezTo>
                        <a:cubicBezTo>
                          <a:pt x="369" y="4537"/>
                          <a:pt x="0" y="6180"/>
                          <a:pt x="203" y="7811"/>
                        </a:cubicBezTo>
                        <a:cubicBezTo>
                          <a:pt x="203" y="7811"/>
                          <a:pt x="643" y="7752"/>
                          <a:pt x="1001" y="7680"/>
                        </a:cubicBezTo>
                        <a:lnTo>
                          <a:pt x="1167" y="9990"/>
                        </a:lnTo>
                        <a:lnTo>
                          <a:pt x="1941" y="10669"/>
                        </a:lnTo>
                        <a:lnTo>
                          <a:pt x="2274" y="7204"/>
                        </a:lnTo>
                        <a:cubicBezTo>
                          <a:pt x="3548" y="6513"/>
                          <a:pt x="4572" y="5323"/>
                          <a:pt x="5299" y="4061"/>
                        </a:cubicBezTo>
                        <a:cubicBezTo>
                          <a:pt x="7148" y="5650"/>
                          <a:pt x="9787" y="6342"/>
                          <a:pt x="10508" y="6342"/>
                        </a:cubicBezTo>
                        <a:cubicBezTo>
                          <a:pt x="10613" y="6342"/>
                          <a:pt x="10677" y="6328"/>
                          <a:pt x="10692" y="6299"/>
                        </a:cubicBezTo>
                        <a:cubicBezTo>
                          <a:pt x="10835" y="6049"/>
                          <a:pt x="10728" y="5406"/>
                          <a:pt x="10442" y="4954"/>
                        </a:cubicBezTo>
                        <a:lnTo>
                          <a:pt x="10442" y="4954"/>
                        </a:lnTo>
                        <a:cubicBezTo>
                          <a:pt x="11633" y="5799"/>
                          <a:pt x="13704" y="6597"/>
                          <a:pt x="15407" y="7156"/>
                        </a:cubicBezTo>
                        <a:lnTo>
                          <a:pt x="15943" y="10466"/>
                        </a:lnTo>
                        <a:lnTo>
                          <a:pt x="16645" y="9918"/>
                        </a:lnTo>
                        <a:lnTo>
                          <a:pt x="16800" y="7573"/>
                        </a:lnTo>
                        <a:cubicBezTo>
                          <a:pt x="17536" y="7783"/>
                          <a:pt x="18058" y="7901"/>
                          <a:pt x="18179" y="7901"/>
                        </a:cubicBezTo>
                        <a:cubicBezTo>
                          <a:pt x="18195" y="7901"/>
                          <a:pt x="18204" y="7899"/>
                          <a:pt x="18205" y="7894"/>
                        </a:cubicBezTo>
                        <a:cubicBezTo>
                          <a:pt x="18657" y="6954"/>
                          <a:pt x="17431" y="382"/>
                          <a:pt x="9287" y="12"/>
                        </a:cubicBezTo>
                        <a:cubicBezTo>
                          <a:pt x="9110" y="4"/>
                          <a:pt x="8935" y="1"/>
                          <a:pt x="87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91" name="Google Shape;2515;p56">
                    <a:extLst>
                      <a:ext uri="{FF2B5EF4-FFF2-40B4-BE49-F238E27FC236}">
                        <a16:creationId xmlns:a16="http://schemas.microsoft.com/office/drawing/2014/main" id="{5A2931BD-15EF-45C7-83EB-51D3045048E1}"/>
                      </a:ext>
                    </a:extLst>
                  </p:cNvPr>
                  <p:cNvSpPr/>
                  <p:nvPr/>
                </p:nvSpPr>
                <p:spPr>
                  <a:xfrm>
                    <a:off x="4904225" y="4421675"/>
                    <a:ext cx="141875" cy="16550"/>
                  </a:xfrm>
                  <a:custGeom>
                    <a:avLst/>
                    <a:gdLst/>
                    <a:ahLst/>
                    <a:cxnLst/>
                    <a:rect l="l" t="t" r="r" b="b"/>
                    <a:pathLst>
                      <a:path w="5675" h="662" extrusionOk="0">
                        <a:moveTo>
                          <a:pt x="235" y="0"/>
                        </a:moveTo>
                        <a:cubicBezTo>
                          <a:pt x="78" y="0"/>
                          <a:pt x="0" y="254"/>
                          <a:pt x="177" y="327"/>
                        </a:cubicBezTo>
                        <a:cubicBezTo>
                          <a:pt x="213" y="339"/>
                          <a:pt x="951" y="661"/>
                          <a:pt x="2892" y="661"/>
                        </a:cubicBezTo>
                        <a:lnTo>
                          <a:pt x="2939" y="661"/>
                        </a:lnTo>
                        <a:cubicBezTo>
                          <a:pt x="2992" y="661"/>
                          <a:pt x="3045" y="662"/>
                          <a:pt x="3098" y="662"/>
                        </a:cubicBezTo>
                        <a:cubicBezTo>
                          <a:pt x="3890" y="662"/>
                          <a:pt x="4681" y="578"/>
                          <a:pt x="5451" y="410"/>
                        </a:cubicBezTo>
                        <a:cubicBezTo>
                          <a:pt x="5674" y="377"/>
                          <a:pt x="5626" y="73"/>
                          <a:pt x="5434" y="73"/>
                        </a:cubicBezTo>
                        <a:cubicBezTo>
                          <a:pt x="5420" y="73"/>
                          <a:pt x="5406" y="74"/>
                          <a:pt x="5392" y="77"/>
                        </a:cubicBezTo>
                        <a:cubicBezTo>
                          <a:pt x="4662" y="236"/>
                          <a:pt x="3914" y="319"/>
                          <a:pt x="3172" y="319"/>
                        </a:cubicBezTo>
                        <a:cubicBezTo>
                          <a:pt x="3078" y="319"/>
                          <a:pt x="2985" y="318"/>
                          <a:pt x="2892" y="315"/>
                        </a:cubicBezTo>
                        <a:cubicBezTo>
                          <a:pt x="1046" y="315"/>
                          <a:pt x="320" y="18"/>
                          <a:pt x="308" y="18"/>
                        </a:cubicBezTo>
                        <a:cubicBezTo>
                          <a:pt x="282" y="5"/>
                          <a:pt x="258" y="0"/>
                          <a:pt x="2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92" name="Google Shape;2516;p56">
                    <a:extLst>
                      <a:ext uri="{FF2B5EF4-FFF2-40B4-BE49-F238E27FC236}">
                        <a16:creationId xmlns:a16="http://schemas.microsoft.com/office/drawing/2014/main" id="{2A1AEA3C-9B93-4D59-B312-BED299F304AE}"/>
                      </a:ext>
                    </a:extLst>
                  </p:cNvPr>
                  <p:cNvSpPr/>
                  <p:nvPr/>
                </p:nvSpPr>
                <p:spPr>
                  <a:xfrm>
                    <a:off x="4909825" y="4216125"/>
                    <a:ext cx="4500" cy="4775"/>
                  </a:xfrm>
                  <a:custGeom>
                    <a:avLst/>
                    <a:gdLst/>
                    <a:ahLst/>
                    <a:cxnLst/>
                    <a:rect l="l" t="t" r="r" b="b"/>
                    <a:pathLst>
                      <a:path w="180" h="191" extrusionOk="0">
                        <a:moveTo>
                          <a:pt x="96" y="0"/>
                        </a:moveTo>
                        <a:cubicBezTo>
                          <a:pt x="36" y="0"/>
                          <a:pt x="1" y="48"/>
                          <a:pt x="1" y="96"/>
                        </a:cubicBezTo>
                        <a:cubicBezTo>
                          <a:pt x="1" y="143"/>
                          <a:pt x="36" y="191"/>
                          <a:pt x="96" y="191"/>
                        </a:cubicBezTo>
                        <a:cubicBezTo>
                          <a:pt x="143" y="191"/>
                          <a:pt x="179" y="143"/>
                          <a:pt x="179" y="96"/>
                        </a:cubicBezTo>
                        <a:cubicBezTo>
                          <a:pt x="179" y="48"/>
                          <a:pt x="143" y="0"/>
                          <a:pt x="96"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93" name="Google Shape;2517;p56">
                    <a:extLst>
                      <a:ext uri="{FF2B5EF4-FFF2-40B4-BE49-F238E27FC236}">
                        <a16:creationId xmlns:a16="http://schemas.microsoft.com/office/drawing/2014/main" id="{E748C299-F03B-41C8-8BC4-F53208294C30}"/>
                      </a:ext>
                    </a:extLst>
                  </p:cNvPr>
                  <p:cNvSpPr/>
                  <p:nvPr/>
                </p:nvSpPr>
                <p:spPr>
                  <a:xfrm>
                    <a:off x="4932150" y="4221775"/>
                    <a:ext cx="4800" cy="4500"/>
                  </a:xfrm>
                  <a:custGeom>
                    <a:avLst/>
                    <a:gdLst/>
                    <a:ahLst/>
                    <a:cxnLst/>
                    <a:rect l="l" t="t" r="r" b="b"/>
                    <a:pathLst>
                      <a:path w="192" h="180" extrusionOk="0">
                        <a:moveTo>
                          <a:pt x="96" y="1"/>
                        </a:moveTo>
                        <a:cubicBezTo>
                          <a:pt x="48" y="1"/>
                          <a:pt x="1" y="36"/>
                          <a:pt x="1" y="84"/>
                        </a:cubicBezTo>
                        <a:cubicBezTo>
                          <a:pt x="1" y="144"/>
                          <a:pt x="48" y="179"/>
                          <a:pt x="96" y="179"/>
                        </a:cubicBezTo>
                        <a:cubicBezTo>
                          <a:pt x="143" y="179"/>
                          <a:pt x="191" y="144"/>
                          <a:pt x="191" y="84"/>
                        </a:cubicBezTo>
                        <a:cubicBezTo>
                          <a:pt x="191" y="36"/>
                          <a:pt x="143"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94" name="Google Shape;2518;p56">
                    <a:extLst>
                      <a:ext uri="{FF2B5EF4-FFF2-40B4-BE49-F238E27FC236}">
                        <a16:creationId xmlns:a16="http://schemas.microsoft.com/office/drawing/2014/main" id="{17ED29CF-72DE-423C-AC2D-1841B1AD68EE}"/>
                      </a:ext>
                    </a:extLst>
                  </p:cNvPr>
                  <p:cNvSpPr/>
                  <p:nvPr/>
                </p:nvSpPr>
                <p:spPr>
                  <a:xfrm>
                    <a:off x="4930375" y="4239050"/>
                    <a:ext cx="4475" cy="4475"/>
                  </a:xfrm>
                  <a:custGeom>
                    <a:avLst/>
                    <a:gdLst/>
                    <a:ahLst/>
                    <a:cxnLst/>
                    <a:rect l="l" t="t" r="r" b="b"/>
                    <a:pathLst>
                      <a:path w="179" h="179" extrusionOk="0">
                        <a:moveTo>
                          <a:pt x="83" y="0"/>
                        </a:moveTo>
                        <a:cubicBezTo>
                          <a:pt x="36" y="0"/>
                          <a:pt x="0" y="48"/>
                          <a:pt x="0" y="95"/>
                        </a:cubicBezTo>
                        <a:cubicBezTo>
                          <a:pt x="0" y="143"/>
                          <a:pt x="36" y="179"/>
                          <a:pt x="83" y="179"/>
                        </a:cubicBezTo>
                        <a:cubicBezTo>
                          <a:pt x="131" y="179"/>
                          <a:pt x="179" y="143"/>
                          <a:pt x="179" y="95"/>
                        </a:cubicBezTo>
                        <a:cubicBezTo>
                          <a:pt x="179" y="48"/>
                          <a:pt x="131" y="0"/>
                          <a:pt x="83"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95" name="Google Shape;2519;p56">
                    <a:extLst>
                      <a:ext uri="{FF2B5EF4-FFF2-40B4-BE49-F238E27FC236}">
                        <a16:creationId xmlns:a16="http://schemas.microsoft.com/office/drawing/2014/main" id="{2AFE2E98-4B50-44DE-9B2F-D32F003C48C4}"/>
                      </a:ext>
                    </a:extLst>
                  </p:cNvPr>
                  <p:cNvSpPr/>
                  <p:nvPr/>
                </p:nvSpPr>
                <p:spPr>
                  <a:xfrm>
                    <a:off x="4917200" y="4228625"/>
                    <a:ext cx="4850" cy="3550"/>
                  </a:xfrm>
                  <a:custGeom>
                    <a:avLst/>
                    <a:gdLst/>
                    <a:ahLst/>
                    <a:cxnLst/>
                    <a:rect l="l" t="t" r="r" b="b"/>
                    <a:pathLst>
                      <a:path w="194" h="142" extrusionOk="0">
                        <a:moveTo>
                          <a:pt x="110" y="1"/>
                        </a:moveTo>
                        <a:cubicBezTo>
                          <a:pt x="1" y="1"/>
                          <a:pt x="109" y="141"/>
                          <a:pt x="165" y="141"/>
                        </a:cubicBezTo>
                        <a:cubicBezTo>
                          <a:pt x="182" y="141"/>
                          <a:pt x="194" y="129"/>
                          <a:pt x="194" y="96"/>
                        </a:cubicBezTo>
                        <a:cubicBezTo>
                          <a:pt x="194" y="48"/>
                          <a:pt x="158" y="1"/>
                          <a:pt x="110"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96" name="Google Shape;2520;p56">
                    <a:extLst>
                      <a:ext uri="{FF2B5EF4-FFF2-40B4-BE49-F238E27FC236}">
                        <a16:creationId xmlns:a16="http://schemas.microsoft.com/office/drawing/2014/main" id="{3BAD12AD-8302-46AD-A148-C6251AF3489F}"/>
                      </a:ext>
                    </a:extLst>
                  </p:cNvPr>
                  <p:cNvSpPr/>
                  <p:nvPr/>
                </p:nvSpPr>
                <p:spPr>
                  <a:xfrm>
                    <a:off x="4907950" y="4238750"/>
                    <a:ext cx="4875" cy="3425"/>
                  </a:xfrm>
                  <a:custGeom>
                    <a:avLst/>
                    <a:gdLst/>
                    <a:ahLst/>
                    <a:cxnLst/>
                    <a:rect l="l" t="t" r="r" b="b"/>
                    <a:pathLst>
                      <a:path w="195" h="137" extrusionOk="0">
                        <a:moveTo>
                          <a:pt x="111" y="0"/>
                        </a:moveTo>
                        <a:cubicBezTo>
                          <a:pt x="1" y="0"/>
                          <a:pt x="112" y="136"/>
                          <a:pt x="167" y="136"/>
                        </a:cubicBezTo>
                        <a:cubicBezTo>
                          <a:pt x="183" y="136"/>
                          <a:pt x="195" y="125"/>
                          <a:pt x="195" y="96"/>
                        </a:cubicBezTo>
                        <a:cubicBezTo>
                          <a:pt x="195" y="36"/>
                          <a:pt x="159" y="0"/>
                          <a:pt x="111"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97" name="Google Shape;2521;p56">
                    <a:extLst>
                      <a:ext uri="{FF2B5EF4-FFF2-40B4-BE49-F238E27FC236}">
                        <a16:creationId xmlns:a16="http://schemas.microsoft.com/office/drawing/2014/main" id="{059A1915-61F9-4E5A-8410-340C40B24E12}"/>
                      </a:ext>
                    </a:extLst>
                  </p:cNvPr>
                  <p:cNvSpPr/>
                  <p:nvPr/>
                </p:nvSpPr>
                <p:spPr>
                  <a:xfrm>
                    <a:off x="5010925" y="4216425"/>
                    <a:ext cx="4900" cy="3300"/>
                  </a:xfrm>
                  <a:custGeom>
                    <a:avLst/>
                    <a:gdLst/>
                    <a:ahLst/>
                    <a:cxnLst/>
                    <a:rect l="l" t="t" r="r" b="b"/>
                    <a:pathLst>
                      <a:path w="196" h="132" extrusionOk="0">
                        <a:moveTo>
                          <a:pt x="100" y="0"/>
                        </a:moveTo>
                        <a:cubicBezTo>
                          <a:pt x="0" y="0"/>
                          <a:pt x="107" y="131"/>
                          <a:pt x="164" y="131"/>
                        </a:cubicBezTo>
                        <a:cubicBezTo>
                          <a:pt x="182" y="131"/>
                          <a:pt x="195" y="118"/>
                          <a:pt x="195" y="84"/>
                        </a:cubicBezTo>
                        <a:cubicBezTo>
                          <a:pt x="195" y="36"/>
                          <a:pt x="160" y="0"/>
                          <a:pt x="100"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98" name="Google Shape;2522;p56">
                    <a:extLst>
                      <a:ext uri="{FF2B5EF4-FFF2-40B4-BE49-F238E27FC236}">
                        <a16:creationId xmlns:a16="http://schemas.microsoft.com/office/drawing/2014/main" id="{72169ECC-0C33-466D-9A3E-79E376F9B58C}"/>
                      </a:ext>
                    </a:extLst>
                  </p:cNvPr>
                  <p:cNvSpPr/>
                  <p:nvPr/>
                </p:nvSpPr>
                <p:spPr>
                  <a:xfrm>
                    <a:off x="5033650" y="4221775"/>
                    <a:ext cx="4500" cy="4500"/>
                  </a:xfrm>
                  <a:custGeom>
                    <a:avLst/>
                    <a:gdLst/>
                    <a:ahLst/>
                    <a:cxnLst/>
                    <a:rect l="l" t="t" r="r" b="b"/>
                    <a:pathLst>
                      <a:path w="180" h="180" extrusionOk="0">
                        <a:moveTo>
                          <a:pt x="96" y="1"/>
                        </a:moveTo>
                        <a:cubicBezTo>
                          <a:pt x="48" y="1"/>
                          <a:pt x="1" y="36"/>
                          <a:pt x="1" y="84"/>
                        </a:cubicBezTo>
                        <a:cubicBezTo>
                          <a:pt x="1" y="144"/>
                          <a:pt x="48" y="179"/>
                          <a:pt x="96" y="179"/>
                        </a:cubicBezTo>
                        <a:cubicBezTo>
                          <a:pt x="143" y="179"/>
                          <a:pt x="179" y="144"/>
                          <a:pt x="179" y="84"/>
                        </a:cubicBezTo>
                        <a:cubicBezTo>
                          <a:pt x="179" y="36"/>
                          <a:pt x="143"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99" name="Google Shape;2523;p56">
                    <a:extLst>
                      <a:ext uri="{FF2B5EF4-FFF2-40B4-BE49-F238E27FC236}">
                        <a16:creationId xmlns:a16="http://schemas.microsoft.com/office/drawing/2014/main" id="{A1441D70-D7C7-4B8E-BAA1-98CD67BAF00A}"/>
                      </a:ext>
                    </a:extLst>
                  </p:cNvPr>
                  <p:cNvSpPr/>
                  <p:nvPr/>
                </p:nvSpPr>
                <p:spPr>
                  <a:xfrm>
                    <a:off x="5031875" y="4239050"/>
                    <a:ext cx="4475" cy="4475"/>
                  </a:xfrm>
                  <a:custGeom>
                    <a:avLst/>
                    <a:gdLst/>
                    <a:ahLst/>
                    <a:cxnLst/>
                    <a:rect l="l" t="t" r="r" b="b"/>
                    <a:pathLst>
                      <a:path w="179" h="179" extrusionOk="0">
                        <a:moveTo>
                          <a:pt x="84" y="0"/>
                        </a:moveTo>
                        <a:cubicBezTo>
                          <a:pt x="36" y="0"/>
                          <a:pt x="0" y="48"/>
                          <a:pt x="0" y="95"/>
                        </a:cubicBezTo>
                        <a:cubicBezTo>
                          <a:pt x="0" y="143"/>
                          <a:pt x="36" y="179"/>
                          <a:pt x="84" y="179"/>
                        </a:cubicBezTo>
                        <a:cubicBezTo>
                          <a:pt x="131" y="179"/>
                          <a:pt x="179" y="143"/>
                          <a:pt x="179" y="95"/>
                        </a:cubicBezTo>
                        <a:cubicBezTo>
                          <a:pt x="179" y="48"/>
                          <a:pt x="131" y="0"/>
                          <a:pt x="84"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00" name="Google Shape;2524;p56">
                    <a:extLst>
                      <a:ext uri="{FF2B5EF4-FFF2-40B4-BE49-F238E27FC236}">
                        <a16:creationId xmlns:a16="http://schemas.microsoft.com/office/drawing/2014/main" id="{79F24047-C57F-4C53-8C08-4D6D4BCF491D}"/>
                      </a:ext>
                    </a:extLst>
                  </p:cNvPr>
                  <p:cNvSpPr/>
                  <p:nvPr/>
                </p:nvSpPr>
                <p:spPr>
                  <a:xfrm>
                    <a:off x="5018625" y="4228625"/>
                    <a:ext cx="4925" cy="3550"/>
                  </a:xfrm>
                  <a:custGeom>
                    <a:avLst/>
                    <a:gdLst/>
                    <a:ahLst/>
                    <a:cxnLst/>
                    <a:rect l="l" t="t" r="r" b="b"/>
                    <a:pathLst>
                      <a:path w="197" h="142" extrusionOk="0">
                        <a:moveTo>
                          <a:pt x="102" y="1"/>
                        </a:moveTo>
                        <a:cubicBezTo>
                          <a:pt x="1" y="1"/>
                          <a:pt x="111" y="141"/>
                          <a:pt x="168" y="141"/>
                        </a:cubicBezTo>
                        <a:cubicBezTo>
                          <a:pt x="185" y="141"/>
                          <a:pt x="197" y="129"/>
                          <a:pt x="197" y="96"/>
                        </a:cubicBezTo>
                        <a:cubicBezTo>
                          <a:pt x="197" y="48"/>
                          <a:pt x="161" y="1"/>
                          <a:pt x="102"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01" name="Google Shape;2525;p56">
                    <a:extLst>
                      <a:ext uri="{FF2B5EF4-FFF2-40B4-BE49-F238E27FC236}">
                        <a16:creationId xmlns:a16="http://schemas.microsoft.com/office/drawing/2014/main" id="{64963CE8-B23E-4949-BC39-55B93C0FF4FC}"/>
                      </a:ext>
                    </a:extLst>
                  </p:cNvPr>
                  <p:cNvSpPr/>
                  <p:nvPr/>
                </p:nvSpPr>
                <p:spPr>
                  <a:xfrm>
                    <a:off x="5009375" y="4238750"/>
                    <a:ext cx="4950" cy="3425"/>
                  </a:xfrm>
                  <a:custGeom>
                    <a:avLst/>
                    <a:gdLst/>
                    <a:ahLst/>
                    <a:cxnLst/>
                    <a:rect l="l" t="t" r="r" b="b"/>
                    <a:pathLst>
                      <a:path w="198" h="137" extrusionOk="0">
                        <a:moveTo>
                          <a:pt x="102" y="0"/>
                        </a:moveTo>
                        <a:cubicBezTo>
                          <a:pt x="1" y="0"/>
                          <a:pt x="114" y="136"/>
                          <a:pt x="170" y="136"/>
                        </a:cubicBezTo>
                        <a:cubicBezTo>
                          <a:pt x="186" y="136"/>
                          <a:pt x="198" y="125"/>
                          <a:pt x="198" y="96"/>
                        </a:cubicBezTo>
                        <a:cubicBezTo>
                          <a:pt x="198" y="36"/>
                          <a:pt x="150" y="0"/>
                          <a:pt x="102"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213" name="Google Shape;2526;p56">
                  <a:extLst>
                    <a:ext uri="{FF2B5EF4-FFF2-40B4-BE49-F238E27FC236}">
                      <a16:creationId xmlns:a16="http://schemas.microsoft.com/office/drawing/2014/main" id="{283122A8-4105-4291-AE71-664DE579241E}"/>
                    </a:ext>
                  </a:extLst>
                </p:cNvPr>
                <p:cNvGrpSpPr/>
                <p:nvPr/>
              </p:nvGrpSpPr>
              <p:grpSpPr>
                <a:xfrm>
                  <a:off x="2516739" y="2435013"/>
                  <a:ext cx="754995" cy="1026266"/>
                  <a:chOff x="3275100" y="2893625"/>
                  <a:chExt cx="645350" cy="877225"/>
                </a:xfrm>
              </p:grpSpPr>
              <p:sp>
                <p:nvSpPr>
                  <p:cNvPr id="255" name="Google Shape;2527;p56">
                    <a:extLst>
                      <a:ext uri="{FF2B5EF4-FFF2-40B4-BE49-F238E27FC236}">
                        <a16:creationId xmlns:a16="http://schemas.microsoft.com/office/drawing/2014/main" id="{6D898C84-B436-46E9-81D0-B17AB39CAF57}"/>
                      </a:ext>
                    </a:extLst>
                  </p:cNvPr>
                  <p:cNvSpPr/>
                  <p:nvPr/>
                </p:nvSpPr>
                <p:spPr>
                  <a:xfrm>
                    <a:off x="3390300" y="3498425"/>
                    <a:ext cx="435775" cy="272425"/>
                  </a:xfrm>
                  <a:custGeom>
                    <a:avLst/>
                    <a:gdLst/>
                    <a:ahLst/>
                    <a:cxnLst/>
                    <a:rect l="l" t="t" r="r" b="b"/>
                    <a:pathLst>
                      <a:path w="17431" h="10897" extrusionOk="0">
                        <a:moveTo>
                          <a:pt x="8891" y="1"/>
                        </a:moveTo>
                        <a:cubicBezTo>
                          <a:pt x="8801" y="1"/>
                          <a:pt x="8711" y="1"/>
                          <a:pt x="8620" y="3"/>
                        </a:cubicBezTo>
                        <a:cubicBezTo>
                          <a:pt x="6644" y="14"/>
                          <a:pt x="4894" y="169"/>
                          <a:pt x="3620" y="907"/>
                        </a:cubicBezTo>
                        <a:cubicBezTo>
                          <a:pt x="631" y="2646"/>
                          <a:pt x="0" y="10897"/>
                          <a:pt x="0" y="10897"/>
                        </a:cubicBezTo>
                        <a:lnTo>
                          <a:pt x="17431" y="10849"/>
                        </a:lnTo>
                        <a:cubicBezTo>
                          <a:pt x="17431" y="10849"/>
                          <a:pt x="16288" y="2110"/>
                          <a:pt x="13538" y="729"/>
                        </a:cubicBezTo>
                        <a:cubicBezTo>
                          <a:pt x="12549" y="240"/>
                          <a:pt x="10779" y="1"/>
                          <a:pt x="889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56" name="Google Shape;2528;p56">
                    <a:extLst>
                      <a:ext uri="{FF2B5EF4-FFF2-40B4-BE49-F238E27FC236}">
                        <a16:creationId xmlns:a16="http://schemas.microsoft.com/office/drawing/2014/main" id="{09D8EAD1-B645-4D37-8406-91A2467385CE}"/>
                      </a:ext>
                    </a:extLst>
                  </p:cNvPr>
                  <p:cNvSpPr/>
                  <p:nvPr/>
                </p:nvSpPr>
                <p:spPr>
                  <a:xfrm>
                    <a:off x="3275100" y="2893625"/>
                    <a:ext cx="645350" cy="507550"/>
                  </a:xfrm>
                  <a:custGeom>
                    <a:avLst/>
                    <a:gdLst/>
                    <a:ahLst/>
                    <a:cxnLst/>
                    <a:rect l="l" t="t" r="r" b="b"/>
                    <a:pathLst>
                      <a:path w="25814" h="20302" extrusionOk="0">
                        <a:moveTo>
                          <a:pt x="13994" y="1"/>
                        </a:moveTo>
                        <a:cubicBezTo>
                          <a:pt x="13052" y="1"/>
                          <a:pt x="12292" y="273"/>
                          <a:pt x="11323" y="942"/>
                        </a:cubicBezTo>
                        <a:cubicBezTo>
                          <a:pt x="11323" y="942"/>
                          <a:pt x="10657" y="455"/>
                          <a:pt x="9480" y="455"/>
                        </a:cubicBezTo>
                        <a:cubicBezTo>
                          <a:pt x="9172" y="455"/>
                          <a:pt x="8829" y="489"/>
                          <a:pt x="8454" y="573"/>
                        </a:cubicBezTo>
                        <a:cubicBezTo>
                          <a:pt x="6823" y="942"/>
                          <a:pt x="6573" y="2156"/>
                          <a:pt x="6573" y="2156"/>
                        </a:cubicBezTo>
                        <a:cubicBezTo>
                          <a:pt x="6487" y="2149"/>
                          <a:pt x="6401" y="2146"/>
                          <a:pt x="6315" y="2146"/>
                        </a:cubicBezTo>
                        <a:cubicBezTo>
                          <a:pt x="5197" y="2146"/>
                          <a:pt x="4158" y="2719"/>
                          <a:pt x="3560" y="3692"/>
                        </a:cubicBezTo>
                        <a:cubicBezTo>
                          <a:pt x="3156" y="4335"/>
                          <a:pt x="2858" y="5228"/>
                          <a:pt x="2965" y="6514"/>
                        </a:cubicBezTo>
                        <a:cubicBezTo>
                          <a:pt x="2965" y="6514"/>
                          <a:pt x="0" y="9467"/>
                          <a:pt x="2667" y="12348"/>
                        </a:cubicBezTo>
                        <a:cubicBezTo>
                          <a:pt x="2667" y="12348"/>
                          <a:pt x="1727" y="12669"/>
                          <a:pt x="2239" y="14336"/>
                        </a:cubicBezTo>
                        <a:cubicBezTo>
                          <a:pt x="2763" y="16003"/>
                          <a:pt x="6608" y="19825"/>
                          <a:pt x="6608" y="19825"/>
                        </a:cubicBezTo>
                        <a:lnTo>
                          <a:pt x="19443" y="20301"/>
                        </a:lnTo>
                        <a:cubicBezTo>
                          <a:pt x="19443" y="20301"/>
                          <a:pt x="25813" y="13908"/>
                          <a:pt x="23980" y="10526"/>
                        </a:cubicBezTo>
                        <a:cubicBezTo>
                          <a:pt x="23980" y="10526"/>
                          <a:pt x="25206" y="7073"/>
                          <a:pt x="22337" y="6014"/>
                        </a:cubicBezTo>
                        <a:cubicBezTo>
                          <a:pt x="22337" y="6014"/>
                          <a:pt x="22871" y="1489"/>
                          <a:pt x="17559" y="1489"/>
                        </a:cubicBezTo>
                        <a:cubicBezTo>
                          <a:pt x="17552" y="1489"/>
                          <a:pt x="17545" y="1489"/>
                          <a:pt x="17538" y="1489"/>
                        </a:cubicBezTo>
                        <a:cubicBezTo>
                          <a:pt x="17538" y="1489"/>
                          <a:pt x="16538" y="334"/>
                          <a:pt x="15074" y="96"/>
                        </a:cubicBezTo>
                        <a:cubicBezTo>
                          <a:pt x="14680" y="34"/>
                          <a:pt x="14326" y="1"/>
                          <a:pt x="139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57" name="Google Shape;2529;p56">
                    <a:extLst>
                      <a:ext uri="{FF2B5EF4-FFF2-40B4-BE49-F238E27FC236}">
                        <a16:creationId xmlns:a16="http://schemas.microsoft.com/office/drawing/2014/main" id="{13CC7BEE-26C7-4AB5-AD12-67AF5440AE06}"/>
                      </a:ext>
                    </a:extLst>
                  </p:cNvPr>
                  <p:cNvSpPr/>
                  <p:nvPr/>
                </p:nvSpPr>
                <p:spPr>
                  <a:xfrm>
                    <a:off x="3371550" y="3102900"/>
                    <a:ext cx="451075" cy="380425"/>
                  </a:xfrm>
                  <a:custGeom>
                    <a:avLst/>
                    <a:gdLst/>
                    <a:ahLst/>
                    <a:cxnLst/>
                    <a:rect l="l" t="t" r="r" b="b"/>
                    <a:pathLst>
                      <a:path w="18043" h="15217" extrusionOk="0">
                        <a:moveTo>
                          <a:pt x="15145" y="0"/>
                        </a:moveTo>
                        <a:lnTo>
                          <a:pt x="3429" y="84"/>
                        </a:lnTo>
                        <a:cubicBezTo>
                          <a:pt x="2643" y="84"/>
                          <a:pt x="1988" y="679"/>
                          <a:pt x="1917" y="1465"/>
                        </a:cubicBezTo>
                        <a:lnTo>
                          <a:pt x="1727" y="3513"/>
                        </a:lnTo>
                        <a:cubicBezTo>
                          <a:pt x="1727" y="3548"/>
                          <a:pt x="1715" y="3584"/>
                          <a:pt x="1715" y="3620"/>
                        </a:cubicBezTo>
                        <a:cubicBezTo>
                          <a:pt x="1584" y="4394"/>
                          <a:pt x="0" y="15097"/>
                          <a:pt x="9847" y="15216"/>
                        </a:cubicBezTo>
                        <a:cubicBezTo>
                          <a:pt x="9884" y="15217"/>
                          <a:pt x="9922" y="15217"/>
                          <a:pt x="9959" y="15217"/>
                        </a:cubicBezTo>
                        <a:cubicBezTo>
                          <a:pt x="18042" y="15217"/>
                          <a:pt x="17226" y="4984"/>
                          <a:pt x="16669" y="1298"/>
                        </a:cubicBezTo>
                        <a:cubicBezTo>
                          <a:pt x="16550" y="548"/>
                          <a:pt x="15907" y="0"/>
                          <a:pt x="15145"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58" name="Google Shape;2530;p56">
                    <a:extLst>
                      <a:ext uri="{FF2B5EF4-FFF2-40B4-BE49-F238E27FC236}">
                        <a16:creationId xmlns:a16="http://schemas.microsoft.com/office/drawing/2014/main" id="{1447B7DC-E3D0-437D-BA10-A6AB95A40548}"/>
                      </a:ext>
                    </a:extLst>
                  </p:cNvPr>
                  <p:cNvSpPr/>
                  <p:nvPr/>
                </p:nvSpPr>
                <p:spPr>
                  <a:xfrm>
                    <a:off x="3631375" y="3272025"/>
                    <a:ext cx="39325" cy="33175"/>
                  </a:xfrm>
                  <a:custGeom>
                    <a:avLst/>
                    <a:gdLst/>
                    <a:ahLst/>
                    <a:cxnLst/>
                    <a:rect l="l" t="t" r="r" b="b"/>
                    <a:pathLst>
                      <a:path w="1573" h="1327" extrusionOk="0">
                        <a:moveTo>
                          <a:pt x="852" y="1"/>
                        </a:moveTo>
                        <a:cubicBezTo>
                          <a:pt x="322" y="1"/>
                          <a:pt x="1" y="612"/>
                          <a:pt x="335" y="1058"/>
                        </a:cubicBezTo>
                        <a:cubicBezTo>
                          <a:pt x="469" y="1242"/>
                          <a:pt x="664" y="1327"/>
                          <a:pt x="858" y="1327"/>
                        </a:cubicBezTo>
                        <a:cubicBezTo>
                          <a:pt x="1163" y="1327"/>
                          <a:pt x="1467" y="1117"/>
                          <a:pt x="1525" y="760"/>
                        </a:cubicBezTo>
                        <a:cubicBezTo>
                          <a:pt x="1573" y="391"/>
                          <a:pt x="1323" y="57"/>
                          <a:pt x="966" y="10"/>
                        </a:cubicBezTo>
                        <a:cubicBezTo>
                          <a:pt x="927" y="4"/>
                          <a:pt x="889" y="1"/>
                          <a:pt x="8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59" name="Google Shape;2531;p56">
                    <a:extLst>
                      <a:ext uri="{FF2B5EF4-FFF2-40B4-BE49-F238E27FC236}">
                        <a16:creationId xmlns:a16="http://schemas.microsoft.com/office/drawing/2014/main" id="{7CF70D71-D1E4-41B9-AF18-E0AD7FCCF816}"/>
                      </a:ext>
                    </a:extLst>
                  </p:cNvPr>
                  <p:cNvSpPr/>
                  <p:nvPr/>
                </p:nvSpPr>
                <p:spPr>
                  <a:xfrm>
                    <a:off x="3548350" y="3271050"/>
                    <a:ext cx="39450" cy="33400"/>
                  </a:xfrm>
                  <a:custGeom>
                    <a:avLst/>
                    <a:gdLst/>
                    <a:ahLst/>
                    <a:cxnLst/>
                    <a:rect l="l" t="t" r="r" b="b"/>
                    <a:pathLst>
                      <a:path w="1578" h="1336" extrusionOk="0">
                        <a:moveTo>
                          <a:pt x="742" y="0"/>
                        </a:moveTo>
                        <a:cubicBezTo>
                          <a:pt x="460" y="0"/>
                          <a:pt x="182" y="171"/>
                          <a:pt x="96" y="489"/>
                        </a:cubicBezTo>
                        <a:cubicBezTo>
                          <a:pt x="0" y="847"/>
                          <a:pt x="215" y="1216"/>
                          <a:pt x="572" y="1311"/>
                        </a:cubicBezTo>
                        <a:cubicBezTo>
                          <a:pt x="633" y="1327"/>
                          <a:pt x="692" y="1335"/>
                          <a:pt x="750" y="1335"/>
                        </a:cubicBezTo>
                        <a:cubicBezTo>
                          <a:pt x="1234" y="1335"/>
                          <a:pt x="1577" y="792"/>
                          <a:pt x="1322" y="335"/>
                        </a:cubicBezTo>
                        <a:cubicBezTo>
                          <a:pt x="1190" y="108"/>
                          <a:pt x="965" y="0"/>
                          <a:pt x="7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60" name="Google Shape;2532;p56">
                    <a:extLst>
                      <a:ext uri="{FF2B5EF4-FFF2-40B4-BE49-F238E27FC236}">
                        <a16:creationId xmlns:a16="http://schemas.microsoft.com/office/drawing/2014/main" id="{6734EA70-4F72-4637-9A90-CAF18C3FBBDE}"/>
                      </a:ext>
                    </a:extLst>
                  </p:cNvPr>
                  <p:cNvSpPr/>
                  <p:nvPr/>
                </p:nvSpPr>
                <p:spPr>
                  <a:xfrm>
                    <a:off x="3577425" y="3344675"/>
                    <a:ext cx="62350" cy="16025"/>
                  </a:xfrm>
                  <a:custGeom>
                    <a:avLst/>
                    <a:gdLst/>
                    <a:ahLst/>
                    <a:cxnLst/>
                    <a:rect l="l" t="t" r="r" b="b"/>
                    <a:pathLst>
                      <a:path w="2494" h="641" extrusionOk="0">
                        <a:moveTo>
                          <a:pt x="2234" y="0"/>
                        </a:moveTo>
                        <a:cubicBezTo>
                          <a:pt x="2202" y="0"/>
                          <a:pt x="2169" y="10"/>
                          <a:pt x="2135" y="33"/>
                        </a:cubicBezTo>
                        <a:cubicBezTo>
                          <a:pt x="1874" y="199"/>
                          <a:pt x="1588" y="295"/>
                          <a:pt x="1278" y="295"/>
                        </a:cubicBezTo>
                        <a:cubicBezTo>
                          <a:pt x="1241" y="297"/>
                          <a:pt x="1203" y="299"/>
                          <a:pt x="1166" y="299"/>
                        </a:cubicBezTo>
                        <a:cubicBezTo>
                          <a:pt x="873" y="299"/>
                          <a:pt x="591" y="216"/>
                          <a:pt x="338" y="68"/>
                        </a:cubicBezTo>
                        <a:cubicBezTo>
                          <a:pt x="306" y="49"/>
                          <a:pt x="274" y="40"/>
                          <a:pt x="245" y="40"/>
                        </a:cubicBezTo>
                        <a:cubicBezTo>
                          <a:pt x="98" y="40"/>
                          <a:pt x="0" y="255"/>
                          <a:pt x="159" y="354"/>
                        </a:cubicBezTo>
                        <a:cubicBezTo>
                          <a:pt x="453" y="535"/>
                          <a:pt x="801" y="641"/>
                          <a:pt x="1151" y="641"/>
                        </a:cubicBezTo>
                        <a:cubicBezTo>
                          <a:pt x="1170" y="641"/>
                          <a:pt x="1188" y="641"/>
                          <a:pt x="1207" y="640"/>
                        </a:cubicBezTo>
                        <a:lnTo>
                          <a:pt x="1290" y="640"/>
                        </a:lnTo>
                        <a:cubicBezTo>
                          <a:pt x="1659" y="628"/>
                          <a:pt x="2016" y="521"/>
                          <a:pt x="2326" y="319"/>
                        </a:cubicBezTo>
                        <a:cubicBezTo>
                          <a:pt x="2493" y="220"/>
                          <a:pt x="2384" y="0"/>
                          <a:pt x="22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61" name="Google Shape;2533;p56">
                    <a:extLst>
                      <a:ext uri="{FF2B5EF4-FFF2-40B4-BE49-F238E27FC236}">
                        <a16:creationId xmlns:a16="http://schemas.microsoft.com/office/drawing/2014/main" id="{B73E6863-116D-44BF-845E-719A0217B1BA}"/>
                      </a:ext>
                    </a:extLst>
                  </p:cNvPr>
                  <p:cNvSpPr/>
                  <p:nvPr/>
                </p:nvSpPr>
                <p:spPr>
                  <a:xfrm>
                    <a:off x="3766825" y="3279750"/>
                    <a:ext cx="96475" cy="75275"/>
                  </a:xfrm>
                  <a:custGeom>
                    <a:avLst/>
                    <a:gdLst/>
                    <a:ahLst/>
                    <a:cxnLst/>
                    <a:rect l="l" t="t" r="r" b="b"/>
                    <a:pathLst>
                      <a:path w="3859" h="3011" extrusionOk="0">
                        <a:moveTo>
                          <a:pt x="2029" y="0"/>
                        </a:moveTo>
                        <a:cubicBezTo>
                          <a:pt x="1540" y="0"/>
                          <a:pt x="1036" y="80"/>
                          <a:pt x="679" y="141"/>
                        </a:cubicBezTo>
                        <a:lnTo>
                          <a:pt x="1" y="3011"/>
                        </a:lnTo>
                        <a:cubicBezTo>
                          <a:pt x="477" y="2975"/>
                          <a:pt x="2084" y="2963"/>
                          <a:pt x="3072" y="2273"/>
                        </a:cubicBezTo>
                        <a:cubicBezTo>
                          <a:pt x="3680" y="1856"/>
                          <a:pt x="3858" y="1011"/>
                          <a:pt x="3406" y="451"/>
                        </a:cubicBezTo>
                        <a:cubicBezTo>
                          <a:pt x="3121" y="103"/>
                          <a:pt x="2584" y="0"/>
                          <a:pt x="2029"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62" name="Google Shape;2534;p56">
                    <a:extLst>
                      <a:ext uri="{FF2B5EF4-FFF2-40B4-BE49-F238E27FC236}">
                        <a16:creationId xmlns:a16="http://schemas.microsoft.com/office/drawing/2014/main" id="{B6E0E047-2486-4F54-967F-6CBA670CBD6D}"/>
                      </a:ext>
                    </a:extLst>
                  </p:cNvPr>
                  <p:cNvSpPr/>
                  <p:nvPr/>
                </p:nvSpPr>
                <p:spPr>
                  <a:xfrm>
                    <a:off x="3804275" y="3295875"/>
                    <a:ext cx="38775" cy="14800"/>
                  </a:xfrm>
                  <a:custGeom>
                    <a:avLst/>
                    <a:gdLst/>
                    <a:ahLst/>
                    <a:cxnLst/>
                    <a:rect l="l" t="t" r="r" b="b"/>
                    <a:pathLst>
                      <a:path w="1551" h="592" extrusionOk="0">
                        <a:moveTo>
                          <a:pt x="521" y="1"/>
                        </a:moveTo>
                        <a:cubicBezTo>
                          <a:pt x="416" y="1"/>
                          <a:pt x="310" y="11"/>
                          <a:pt x="205" y="32"/>
                        </a:cubicBezTo>
                        <a:cubicBezTo>
                          <a:pt x="0" y="86"/>
                          <a:pt x="59" y="375"/>
                          <a:pt x="241" y="375"/>
                        </a:cubicBezTo>
                        <a:cubicBezTo>
                          <a:pt x="259" y="375"/>
                          <a:pt x="279" y="372"/>
                          <a:pt x="300" y="366"/>
                        </a:cubicBezTo>
                        <a:cubicBezTo>
                          <a:pt x="375" y="352"/>
                          <a:pt x="450" y="345"/>
                          <a:pt x="525" y="345"/>
                        </a:cubicBezTo>
                        <a:cubicBezTo>
                          <a:pt x="773" y="345"/>
                          <a:pt x="1016" y="419"/>
                          <a:pt x="1217" y="556"/>
                        </a:cubicBezTo>
                        <a:cubicBezTo>
                          <a:pt x="1241" y="580"/>
                          <a:pt x="1277" y="592"/>
                          <a:pt x="1312" y="592"/>
                        </a:cubicBezTo>
                        <a:cubicBezTo>
                          <a:pt x="1479" y="592"/>
                          <a:pt x="1551" y="366"/>
                          <a:pt x="1396" y="270"/>
                        </a:cubicBezTo>
                        <a:cubicBezTo>
                          <a:pt x="1138" y="92"/>
                          <a:pt x="833" y="1"/>
                          <a:pt x="5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63" name="Google Shape;2535;p56">
                    <a:extLst>
                      <a:ext uri="{FF2B5EF4-FFF2-40B4-BE49-F238E27FC236}">
                        <a16:creationId xmlns:a16="http://schemas.microsoft.com/office/drawing/2014/main" id="{5568B2CC-2260-49EE-8869-E2050CEA5DE2}"/>
                      </a:ext>
                    </a:extLst>
                  </p:cNvPr>
                  <p:cNvSpPr/>
                  <p:nvPr/>
                </p:nvSpPr>
                <p:spPr>
                  <a:xfrm>
                    <a:off x="3809100" y="3300975"/>
                    <a:ext cx="23500" cy="24875"/>
                  </a:xfrm>
                  <a:custGeom>
                    <a:avLst/>
                    <a:gdLst/>
                    <a:ahLst/>
                    <a:cxnLst/>
                    <a:rect l="l" t="t" r="r" b="b"/>
                    <a:pathLst>
                      <a:path w="940" h="995" extrusionOk="0">
                        <a:moveTo>
                          <a:pt x="706" y="1"/>
                        </a:moveTo>
                        <a:cubicBezTo>
                          <a:pt x="652" y="1"/>
                          <a:pt x="597" y="27"/>
                          <a:pt x="560" y="90"/>
                        </a:cubicBezTo>
                        <a:cubicBezTo>
                          <a:pt x="429" y="304"/>
                          <a:pt x="286" y="519"/>
                          <a:pt x="107" y="709"/>
                        </a:cubicBezTo>
                        <a:cubicBezTo>
                          <a:pt x="0" y="816"/>
                          <a:pt x="72" y="995"/>
                          <a:pt x="227" y="995"/>
                        </a:cubicBezTo>
                        <a:cubicBezTo>
                          <a:pt x="274" y="995"/>
                          <a:pt x="310" y="983"/>
                          <a:pt x="346" y="947"/>
                        </a:cubicBezTo>
                        <a:cubicBezTo>
                          <a:pt x="536" y="733"/>
                          <a:pt x="715" y="507"/>
                          <a:pt x="858" y="257"/>
                        </a:cubicBezTo>
                        <a:cubicBezTo>
                          <a:pt x="939" y="126"/>
                          <a:pt x="824" y="1"/>
                          <a:pt x="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64" name="Google Shape;2536;p56">
                    <a:extLst>
                      <a:ext uri="{FF2B5EF4-FFF2-40B4-BE49-F238E27FC236}">
                        <a16:creationId xmlns:a16="http://schemas.microsoft.com/office/drawing/2014/main" id="{2B6C2D4F-DACB-42C3-96A0-5557E8A160CD}"/>
                      </a:ext>
                    </a:extLst>
                  </p:cNvPr>
                  <p:cNvSpPr/>
                  <p:nvPr/>
                </p:nvSpPr>
                <p:spPr>
                  <a:xfrm>
                    <a:off x="3341775" y="3268025"/>
                    <a:ext cx="93500" cy="78075"/>
                  </a:xfrm>
                  <a:custGeom>
                    <a:avLst/>
                    <a:gdLst/>
                    <a:ahLst/>
                    <a:cxnLst/>
                    <a:rect l="l" t="t" r="r" b="b"/>
                    <a:pathLst>
                      <a:path w="3740" h="3123" extrusionOk="0">
                        <a:moveTo>
                          <a:pt x="1649" y="1"/>
                        </a:moveTo>
                        <a:cubicBezTo>
                          <a:pt x="1178" y="1"/>
                          <a:pt x="739" y="95"/>
                          <a:pt x="477" y="384"/>
                        </a:cubicBezTo>
                        <a:cubicBezTo>
                          <a:pt x="0" y="920"/>
                          <a:pt x="131" y="1765"/>
                          <a:pt x="715" y="2218"/>
                        </a:cubicBezTo>
                        <a:cubicBezTo>
                          <a:pt x="1655" y="2956"/>
                          <a:pt x="3263" y="3063"/>
                          <a:pt x="3739" y="3123"/>
                        </a:cubicBezTo>
                        <a:lnTo>
                          <a:pt x="3215" y="229"/>
                        </a:lnTo>
                        <a:cubicBezTo>
                          <a:pt x="2809" y="133"/>
                          <a:pt x="2207" y="1"/>
                          <a:pt x="1649" y="1"/>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65" name="Google Shape;2537;p56">
                    <a:extLst>
                      <a:ext uri="{FF2B5EF4-FFF2-40B4-BE49-F238E27FC236}">
                        <a16:creationId xmlns:a16="http://schemas.microsoft.com/office/drawing/2014/main" id="{F2575269-D731-459F-88FC-60115D87F3D6}"/>
                      </a:ext>
                    </a:extLst>
                  </p:cNvPr>
                  <p:cNvSpPr/>
                  <p:nvPr/>
                </p:nvSpPr>
                <p:spPr>
                  <a:xfrm>
                    <a:off x="3362025" y="3284075"/>
                    <a:ext cx="38700" cy="13800"/>
                  </a:xfrm>
                  <a:custGeom>
                    <a:avLst/>
                    <a:gdLst/>
                    <a:ahLst/>
                    <a:cxnLst/>
                    <a:rect l="l" t="t" r="r" b="b"/>
                    <a:pathLst>
                      <a:path w="1548" h="552" extrusionOk="0">
                        <a:moveTo>
                          <a:pt x="954" y="0"/>
                        </a:moveTo>
                        <a:cubicBezTo>
                          <a:pt x="671" y="0"/>
                          <a:pt x="393" y="77"/>
                          <a:pt x="143" y="230"/>
                        </a:cubicBezTo>
                        <a:cubicBezTo>
                          <a:pt x="0" y="314"/>
                          <a:pt x="60" y="552"/>
                          <a:pt x="238" y="552"/>
                        </a:cubicBezTo>
                        <a:cubicBezTo>
                          <a:pt x="262" y="552"/>
                          <a:pt x="286" y="540"/>
                          <a:pt x="322" y="528"/>
                        </a:cubicBezTo>
                        <a:cubicBezTo>
                          <a:pt x="519" y="408"/>
                          <a:pt x="747" y="343"/>
                          <a:pt x="975" y="343"/>
                        </a:cubicBezTo>
                        <a:cubicBezTo>
                          <a:pt x="1063" y="343"/>
                          <a:pt x="1152" y="353"/>
                          <a:pt x="1238" y="373"/>
                        </a:cubicBezTo>
                        <a:cubicBezTo>
                          <a:pt x="1263" y="383"/>
                          <a:pt x="1286" y="387"/>
                          <a:pt x="1307" y="387"/>
                        </a:cubicBezTo>
                        <a:cubicBezTo>
                          <a:pt x="1475" y="387"/>
                          <a:pt x="1547" y="126"/>
                          <a:pt x="1357" y="52"/>
                        </a:cubicBezTo>
                        <a:cubicBezTo>
                          <a:pt x="1223" y="17"/>
                          <a:pt x="1088" y="0"/>
                          <a:pt x="9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66" name="Google Shape;2538;p56">
                    <a:extLst>
                      <a:ext uri="{FF2B5EF4-FFF2-40B4-BE49-F238E27FC236}">
                        <a16:creationId xmlns:a16="http://schemas.microsoft.com/office/drawing/2014/main" id="{9BD56972-8FDA-4C94-8DBE-F5C50C0DB150}"/>
                      </a:ext>
                    </a:extLst>
                  </p:cNvPr>
                  <p:cNvSpPr/>
                  <p:nvPr/>
                </p:nvSpPr>
                <p:spPr>
                  <a:xfrm>
                    <a:off x="3372400" y="3288725"/>
                    <a:ext cx="22375" cy="25525"/>
                  </a:xfrm>
                  <a:custGeom>
                    <a:avLst/>
                    <a:gdLst/>
                    <a:ahLst/>
                    <a:cxnLst/>
                    <a:rect l="l" t="t" r="r" b="b"/>
                    <a:pathLst>
                      <a:path w="895" h="1021" extrusionOk="0">
                        <a:moveTo>
                          <a:pt x="238" y="0"/>
                        </a:moveTo>
                        <a:cubicBezTo>
                          <a:pt x="120" y="0"/>
                          <a:pt x="0" y="121"/>
                          <a:pt x="73" y="259"/>
                        </a:cubicBezTo>
                        <a:cubicBezTo>
                          <a:pt x="204" y="509"/>
                          <a:pt x="359" y="747"/>
                          <a:pt x="550" y="973"/>
                        </a:cubicBezTo>
                        <a:cubicBezTo>
                          <a:pt x="573" y="1009"/>
                          <a:pt x="621" y="1021"/>
                          <a:pt x="669" y="1021"/>
                        </a:cubicBezTo>
                        <a:cubicBezTo>
                          <a:pt x="823" y="1021"/>
                          <a:pt x="895" y="854"/>
                          <a:pt x="800" y="735"/>
                        </a:cubicBezTo>
                        <a:cubicBezTo>
                          <a:pt x="633" y="544"/>
                          <a:pt x="490" y="330"/>
                          <a:pt x="383" y="92"/>
                        </a:cubicBezTo>
                        <a:cubicBezTo>
                          <a:pt x="348" y="27"/>
                          <a:pt x="293" y="0"/>
                          <a:pt x="2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67" name="Google Shape;2539;p56">
                    <a:extLst>
                      <a:ext uri="{FF2B5EF4-FFF2-40B4-BE49-F238E27FC236}">
                        <a16:creationId xmlns:a16="http://schemas.microsoft.com/office/drawing/2014/main" id="{4E0CFAB4-FBC9-4440-86A7-C3AE3A85C763}"/>
                      </a:ext>
                    </a:extLst>
                  </p:cNvPr>
                  <p:cNvSpPr/>
                  <p:nvPr/>
                </p:nvSpPr>
                <p:spPr>
                  <a:xfrm>
                    <a:off x="3547750" y="3453825"/>
                    <a:ext cx="119675" cy="70275"/>
                  </a:xfrm>
                  <a:custGeom>
                    <a:avLst/>
                    <a:gdLst/>
                    <a:ahLst/>
                    <a:cxnLst/>
                    <a:rect l="l" t="t" r="r" b="b"/>
                    <a:pathLst>
                      <a:path w="4787" h="2811" extrusionOk="0">
                        <a:moveTo>
                          <a:pt x="4704" y="1"/>
                        </a:moveTo>
                        <a:lnTo>
                          <a:pt x="60" y="84"/>
                        </a:lnTo>
                        <a:lnTo>
                          <a:pt x="1" y="2799"/>
                        </a:lnTo>
                        <a:lnTo>
                          <a:pt x="4787" y="2810"/>
                        </a:lnTo>
                        <a:lnTo>
                          <a:pt x="4704" y="1"/>
                        </a:ln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68" name="Google Shape;2540;p56">
                    <a:extLst>
                      <a:ext uri="{FF2B5EF4-FFF2-40B4-BE49-F238E27FC236}">
                        <a16:creationId xmlns:a16="http://schemas.microsoft.com/office/drawing/2014/main" id="{E0010DFF-6FF4-4A70-9574-E9E3888859EC}"/>
                      </a:ext>
                    </a:extLst>
                  </p:cNvPr>
                  <p:cNvSpPr/>
                  <p:nvPr/>
                </p:nvSpPr>
                <p:spPr>
                  <a:xfrm>
                    <a:off x="3386425" y="3060025"/>
                    <a:ext cx="428950" cy="193250"/>
                  </a:xfrm>
                  <a:custGeom>
                    <a:avLst/>
                    <a:gdLst/>
                    <a:ahLst/>
                    <a:cxnLst/>
                    <a:rect l="l" t="t" r="r" b="b"/>
                    <a:pathLst>
                      <a:path w="17158" h="7730" extrusionOk="0">
                        <a:moveTo>
                          <a:pt x="16336" y="1"/>
                        </a:moveTo>
                        <a:lnTo>
                          <a:pt x="0" y="1703"/>
                        </a:lnTo>
                        <a:lnTo>
                          <a:pt x="489" y="5728"/>
                        </a:lnTo>
                        <a:cubicBezTo>
                          <a:pt x="489" y="5728"/>
                          <a:pt x="995" y="7420"/>
                          <a:pt x="3208" y="7420"/>
                        </a:cubicBezTo>
                        <a:cubicBezTo>
                          <a:pt x="3246" y="7420"/>
                          <a:pt x="3284" y="7419"/>
                          <a:pt x="3322" y="7418"/>
                        </a:cubicBezTo>
                        <a:cubicBezTo>
                          <a:pt x="4168" y="7383"/>
                          <a:pt x="4953" y="6930"/>
                          <a:pt x="5418" y="6216"/>
                        </a:cubicBezTo>
                        <a:cubicBezTo>
                          <a:pt x="5418" y="6216"/>
                          <a:pt x="6252" y="7494"/>
                          <a:pt x="8779" y="7494"/>
                        </a:cubicBezTo>
                        <a:cubicBezTo>
                          <a:pt x="8867" y="7494"/>
                          <a:pt x="8957" y="7493"/>
                          <a:pt x="9049" y="7490"/>
                        </a:cubicBezTo>
                        <a:cubicBezTo>
                          <a:pt x="11371" y="7394"/>
                          <a:pt x="11871" y="6299"/>
                          <a:pt x="11871" y="6299"/>
                        </a:cubicBezTo>
                        <a:cubicBezTo>
                          <a:pt x="11871" y="6299"/>
                          <a:pt x="12990" y="7680"/>
                          <a:pt x="14800" y="7728"/>
                        </a:cubicBezTo>
                        <a:cubicBezTo>
                          <a:pt x="14839" y="7729"/>
                          <a:pt x="14878" y="7729"/>
                          <a:pt x="14917" y="7729"/>
                        </a:cubicBezTo>
                        <a:cubicBezTo>
                          <a:pt x="16622" y="7729"/>
                          <a:pt x="17157" y="6716"/>
                          <a:pt x="17157" y="6716"/>
                        </a:cubicBezTo>
                        <a:lnTo>
                          <a:pt x="1633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69" name="Google Shape;2541;p56">
                    <a:extLst>
                      <a:ext uri="{FF2B5EF4-FFF2-40B4-BE49-F238E27FC236}">
                        <a16:creationId xmlns:a16="http://schemas.microsoft.com/office/drawing/2014/main" id="{76B822EF-6DB1-46C5-974D-104B1D729F14}"/>
                      </a:ext>
                    </a:extLst>
                  </p:cNvPr>
                  <p:cNvSpPr/>
                  <p:nvPr/>
                </p:nvSpPr>
                <p:spPr>
                  <a:xfrm>
                    <a:off x="3636750" y="3232925"/>
                    <a:ext cx="49725" cy="22025"/>
                  </a:xfrm>
                  <a:custGeom>
                    <a:avLst/>
                    <a:gdLst/>
                    <a:ahLst/>
                    <a:cxnLst/>
                    <a:rect l="l" t="t" r="r" b="b"/>
                    <a:pathLst>
                      <a:path w="1989" h="881" extrusionOk="0">
                        <a:moveTo>
                          <a:pt x="672" y="1"/>
                        </a:moveTo>
                        <a:cubicBezTo>
                          <a:pt x="459" y="1"/>
                          <a:pt x="240" y="33"/>
                          <a:pt x="108" y="157"/>
                        </a:cubicBezTo>
                        <a:cubicBezTo>
                          <a:pt x="48" y="217"/>
                          <a:pt x="24" y="288"/>
                          <a:pt x="12" y="359"/>
                        </a:cubicBezTo>
                        <a:cubicBezTo>
                          <a:pt x="1" y="478"/>
                          <a:pt x="48" y="717"/>
                          <a:pt x="179" y="776"/>
                        </a:cubicBezTo>
                        <a:cubicBezTo>
                          <a:pt x="239" y="800"/>
                          <a:pt x="286" y="812"/>
                          <a:pt x="346" y="812"/>
                        </a:cubicBezTo>
                        <a:cubicBezTo>
                          <a:pt x="572" y="836"/>
                          <a:pt x="798" y="859"/>
                          <a:pt x="1025" y="871"/>
                        </a:cubicBezTo>
                        <a:cubicBezTo>
                          <a:pt x="1102" y="877"/>
                          <a:pt x="1182" y="880"/>
                          <a:pt x="1264" y="880"/>
                        </a:cubicBezTo>
                        <a:cubicBezTo>
                          <a:pt x="1346" y="880"/>
                          <a:pt x="1429" y="877"/>
                          <a:pt x="1513" y="871"/>
                        </a:cubicBezTo>
                        <a:cubicBezTo>
                          <a:pt x="1691" y="848"/>
                          <a:pt x="1858" y="752"/>
                          <a:pt x="1941" y="586"/>
                        </a:cubicBezTo>
                        <a:cubicBezTo>
                          <a:pt x="1989" y="467"/>
                          <a:pt x="1953" y="324"/>
                          <a:pt x="1846" y="240"/>
                        </a:cubicBezTo>
                        <a:cubicBezTo>
                          <a:pt x="1656" y="62"/>
                          <a:pt x="1191" y="38"/>
                          <a:pt x="941" y="14"/>
                        </a:cubicBezTo>
                        <a:cubicBezTo>
                          <a:pt x="858" y="7"/>
                          <a:pt x="766" y="1"/>
                          <a:pt x="6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70" name="Google Shape;2542;p56">
                    <a:extLst>
                      <a:ext uri="{FF2B5EF4-FFF2-40B4-BE49-F238E27FC236}">
                        <a16:creationId xmlns:a16="http://schemas.microsoft.com/office/drawing/2014/main" id="{06918996-CE5A-4AA3-9650-3DD8E491007A}"/>
                      </a:ext>
                    </a:extLst>
                  </p:cNvPr>
                  <p:cNvSpPr/>
                  <p:nvPr/>
                </p:nvSpPr>
                <p:spPr>
                  <a:xfrm>
                    <a:off x="3535850" y="3231975"/>
                    <a:ext cx="49425" cy="21375"/>
                  </a:xfrm>
                  <a:custGeom>
                    <a:avLst/>
                    <a:gdLst/>
                    <a:ahLst/>
                    <a:cxnLst/>
                    <a:rect l="l" t="t" r="r" b="b"/>
                    <a:pathLst>
                      <a:path w="1977" h="855" extrusionOk="0">
                        <a:moveTo>
                          <a:pt x="1241" y="0"/>
                        </a:moveTo>
                        <a:cubicBezTo>
                          <a:pt x="1182" y="0"/>
                          <a:pt x="1125" y="2"/>
                          <a:pt x="1072" y="4"/>
                        </a:cubicBezTo>
                        <a:cubicBezTo>
                          <a:pt x="810" y="16"/>
                          <a:pt x="346" y="16"/>
                          <a:pt x="143" y="183"/>
                        </a:cubicBezTo>
                        <a:cubicBezTo>
                          <a:pt x="36" y="266"/>
                          <a:pt x="0" y="397"/>
                          <a:pt x="36" y="528"/>
                        </a:cubicBezTo>
                        <a:cubicBezTo>
                          <a:pt x="108" y="683"/>
                          <a:pt x="262" y="802"/>
                          <a:pt x="441" y="826"/>
                        </a:cubicBezTo>
                        <a:cubicBezTo>
                          <a:pt x="563" y="843"/>
                          <a:pt x="685" y="855"/>
                          <a:pt x="807" y="855"/>
                        </a:cubicBezTo>
                        <a:cubicBezTo>
                          <a:pt x="852" y="855"/>
                          <a:pt x="896" y="853"/>
                          <a:pt x="941" y="850"/>
                        </a:cubicBezTo>
                        <a:cubicBezTo>
                          <a:pt x="1167" y="850"/>
                          <a:pt x="1393" y="850"/>
                          <a:pt x="1620" y="838"/>
                        </a:cubicBezTo>
                        <a:cubicBezTo>
                          <a:pt x="1679" y="838"/>
                          <a:pt x="1727" y="826"/>
                          <a:pt x="1786" y="802"/>
                        </a:cubicBezTo>
                        <a:cubicBezTo>
                          <a:pt x="1917" y="755"/>
                          <a:pt x="1977" y="516"/>
                          <a:pt x="1977" y="409"/>
                        </a:cubicBezTo>
                        <a:cubicBezTo>
                          <a:pt x="1965" y="326"/>
                          <a:pt x="1941" y="255"/>
                          <a:pt x="1893" y="195"/>
                        </a:cubicBezTo>
                        <a:cubicBezTo>
                          <a:pt x="1750" y="32"/>
                          <a:pt x="1483" y="0"/>
                          <a:pt x="124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71" name="Google Shape;2543;p56">
                    <a:extLst>
                      <a:ext uri="{FF2B5EF4-FFF2-40B4-BE49-F238E27FC236}">
                        <a16:creationId xmlns:a16="http://schemas.microsoft.com/office/drawing/2014/main" id="{4C7437A3-269A-415C-A14A-98BB319EC303}"/>
                      </a:ext>
                    </a:extLst>
                  </p:cNvPr>
                  <p:cNvSpPr/>
                  <p:nvPr/>
                </p:nvSpPr>
                <p:spPr>
                  <a:xfrm>
                    <a:off x="3535875" y="3515975"/>
                    <a:ext cx="141900" cy="16775"/>
                  </a:xfrm>
                  <a:custGeom>
                    <a:avLst/>
                    <a:gdLst/>
                    <a:ahLst/>
                    <a:cxnLst/>
                    <a:rect l="l" t="t" r="r" b="b"/>
                    <a:pathLst>
                      <a:path w="5676" h="671" extrusionOk="0">
                        <a:moveTo>
                          <a:pt x="253" y="1"/>
                        </a:moveTo>
                        <a:cubicBezTo>
                          <a:pt x="90" y="1"/>
                          <a:pt x="1" y="252"/>
                          <a:pt x="190" y="336"/>
                        </a:cubicBezTo>
                        <a:cubicBezTo>
                          <a:pt x="214" y="348"/>
                          <a:pt x="964" y="670"/>
                          <a:pt x="2904" y="670"/>
                        </a:cubicBezTo>
                        <a:lnTo>
                          <a:pt x="2940" y="670"/>
                        </a:lnTo>
                        <a:cubicBezTo>
                          <a:pt x="2993" y="671"/>
                          <a:pt x="3046" y="671"/>
                          <a:pt x="3099" y="671"/>
                        </a:cubicBezTo>
                        <a:cubicBezTo>
                          <a:pt x="3891" y="671"/>
                          <a:pt x="4683" y="587"/>
                          <a:pt x="5464" y="420"/>
                        </a:cubicBezTo>
                        <a:cubicBezTo>
                          <a:pt x="5676" y="375"/>
                          <a:pt x="5637" y="70"/>
                          <a:pt x="5446" y="70"/>
                        </a:cubicBezTo>
                        <a:cubicBezTo>
                          <a:pt x="5433" y="70"/>
                          <a:pt x="5419" y="71"/>
                          <a:pt x="5405" y="74"/>
                        </a:cubicBezTo>
                        <a:cubicBezTo>
                          <a:pt x="4635" y="242"/>
                          <a:pt x="3843" y="326"/>
                          <a:pt x="3051" y="326"/>
                        </a:cubicBezTo>
                        <a:cubicBezTo>
                          <a:pt x="2998" y="326"/>
                          <a:pt x="2945" y="325"/>
                          <a:pt x="2893" y="324"/>
                        </a:cubicBezTo>
                        <a:cubicBezTo>
                          <a:pt x="1059" y="324"/>
                          <a:pt x="333" y="27"/>
                          <a:pt x="321" y="15"/>
                        </a:cubicBezTo>
                        <a:cubicBezTo>
                          <a:pt x="297" y="5"/>
                          <a:pt x="274" y="1"/>
                          <a:pt x="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72" name="Google Shape;2544;p56">
                    <a:extLst>
                      <a:ext uri="{FF2B5EF4-FFF2-40B4-BE49-F238E27FC236}">
                        <a16:creationId xmlns:a16="http://schemas.microsoft.com/office/drawing/2014/main" id="{BA50C4C8-0BFF-4DCF-97F8-699171C2C7DF}"/>
                      </a:ext>
                    </a:extLst>
                  </p:cNvPr>
                  <p:cNvSpPr/>
                  <p:nvPr/>
                </p:nvSpPr>
                <p:spPr>
                  <a:xfrm>
                    <a:off x="3448050" y="3679800"/>
                    <a:ext cx="19075" cy="90450"/>
                  </a:xfrm>
                  <a:custGeom>
                    <a:avLst/>
                    <a:gdLst/>
                    <a:ahLst/>
                    <a:cxnLst/>
                    <a:rect l="l" t="t" r="r" b="b"/>
                    <a:pathLst>
                      <a:path w="763" h="3618" extrusionOk="0">
                        <a:moveTo>
                          <a:pt x="582" y="0"/>
                        </a:moveTo>
                        <a:cubicBezTo>
                          <a:pt x="504" y="0"/>
                          <a:pt x="428" y="49"/>
                          <a:pt x="417" y="153"/>
                        </a:cubicBezTo>
                        <a:lnTo>
                          <a:pt x="12" y="3427"/>
                        </a:lnTo>
                        <a:cubicBezTo>
                          <a:pt x="0" y="3511"/>
                          <a:pt x="71" y="3606"/>
                          <a:pt x="167" y="3618"/>
                        </a:cubicBezTo>
                        <a:lnTo>
                          <a:pt x="191" y="3618"/>
                        </a:lnTo>
                        <a:cubicBezTo>
                          <a:pt x="274" y="3618"/>
                          <a:pt x="345" y="3547"/>
                          <a:pt x="357" y="3463"/>
                        </a:cubicBezTo>
                        <a:lnTo>
                          <a:pt x="750" y="189"/>
                        </a:lnTo>
                        <a:cubicBezTo>
                          <a:pt x="763" y="67"/>
                          <a:pt x="672" y="0"/>
                          <a:pt x="5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73" name="Google Shape;2545;p56">
                    <a:extLst>
                      <a:ext uri="{FF2B5EF4-FFF2-40B4-BE49-F238E27FC236}">
                        <a16:creationId xmlns:a16="http://schemas.microsoft.com/office/drawing/2014/main" id="{3B5466AB-05F5-481C-87F0-F59153CD54E0}"/>
                      </a:ext>
                    </a:extLst>
                  </p:cNvPr>
                  <p:cNvSpPr/>
                  <p:nvPr/>
                </p:nvSpPr>
                <p:spPr>
                  <a:xfrm>
                    <a:off x="3748650" y="3679800"/>
                    <a:ext cx="19100" cy="90450"/>
                  </a:xfrm>
                  <a:custGeom>
                    <a:avLst/>
                    <a:gdLst/>
                    <a:ahLst/>
                    <a:cxnLst/>
                    <a:rect l="l" t="t" r="r" b="b"/>
                    <a:pathLst>
                      <a:path w="764" h="3618" extrusionOk="0">
                        <a:moveTo>
                          <a:pt x="184" y="0"/>
                        </a:moveTo>
                        <a:cubicBezTo>
                          <a:pt x="91" y="0"/>
                          <a:pt x="0" y="67"/>
                          <a:pt x="13" y="189"/>
                        </a:cubicBezTo>
                        <a:lnTo>
                          <a:pt x="406" y="3463"/>
                        </a:lnTo>
                        <a:cubicBezTo>
                          <a:pt x="418" y="3547"/>
                          <a:pt x="489" y="3618"/>
                          <a:pt x="585" y="3618"/>
                        </a:cubicBezTo>
                        <a:lnTo>
                          <a:pt x="597" y="3618"/>
                        </a:lnTo>
                        <a:cubicBezTo>
                          <a:pt x="692" y="3606"/>
                          <a:pt x="763" y="3511"/>
                          <a:pt x="751" y="3427"/>
                        </a:cubicBezTo>
                        <a:lnTo>
                          <a:pt x="359" y="153"/>
                        </a:lnTo>
                        <a:cubicBezTo>
                          <a:pt x="342" y="49"/>
                          <a:pt x="262"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214" name="Google Shape;2546;p56">
                  <a:extLst>
                    <a:ext uri="{FF2B5EF4-FFF2-40B4-BE49-F238E27FC236}">
                      <a16:creationId xmlns:a16="http://schemas.microsoft.com/office/drawing/2014/main" id="{80BF146C-89B4-495E-A865-8D5C524B6394}"/>
                    </a:ext>
                  </a:extLst>
                </p:cNvPr>
                <p:cNvGrpSpPr/>
                <p:nvPr/>
              </p:nvGrpSpPr>
              <p:grpSpPr>
                <a:xfrm>
                  <a:off x="3501020" y="2579379"/>
                  <a:ext cx="612092" cy="881549"/>
                  <a:chOff x="3333850" y="3953750"/>
                  <a:chExt cx="523200" cy="753525"/>
                </a:xfrm>
              </p:grpSpPr>
              <p:sp>
                <p:nvSpPr>
                  <p:cNvPr id="236" name="Google Shape;2547;p56">
                    <a:extLst>
                      <a:ext uri="{FF2B5EF4-FFF2-40B4-BE49-F238E27FC236}">
                        <a16:creationId xmlns:a16="http://schemas.microsoft.com/office/drawing/2014/main" id="{6DB093D2-1F29-497C-A689-E6ACD1C852B2}"/>
                      </a:ext>
                    </a:extLst>
                  </p:cNvPr>
                  <p:cNvSpPr/>
                  <p:nvPr/>
                </p:nvSpPr>
                <p:spPr>
                  <a:xfrm>
                    <a:off x="3370950" y="4403925"/>
                    <a:ext cx="485200" cy="303350"/>
                  </a:xfrm>
                  <a:custGeom>
                    <a:avLst/>
                    <a:gdLst/>
                    <a:ahLst/>
                    <a:cxnLst/>
                    <a:rect l="l" t="t" r="r" b="b"/>
                    <a:pathLst>
                      <a:path w="19408" h="12134" extrusionOk="0">
                        <a:moveTo>
                          <a:pt x="9752" y="1"/>
                        </a:moveTo>
                        <a:cubicBezTo>
                          <a:pt x="9704" y="1"/>
                          <a:pt x="9656" y="1"/>
                          <a:pt x="9609" y="1"/>
                        </a:cubicBezTo>
                        <a:cubicBezTo>
                          <a:pt x="7406" y="25"/>
                          <a:pt x="5441" y="192"/>
                          <a:pt x="4037" y="1013"/>
                        </a:cubicBezTo>
                        <a:cubicBezTo>
                          <a:pt x="703" y="2942"/>
                          <a:pt x="0" y="12134"/>
                          <a:pt x="0" y="12134"/>
                        </a:cubicBezTo>
                        <a:lnTo>
                          <a:pt x="19407" y="12086"/>
                        </a:lnTo>
                        <a:cubicBezTo>
                          <a:pt x="19407" y="12086"/>
                          <a:pt x="18145" y="2359"/>
                          <a:pt x="15074" y="823"/>
                        </a:cubicBezTo>
                        <a:cubicBezTo>
                          <a:pt x="13944" y="264"/>
                          <a:pt x="11902" y="1"/>
                          <a:pt x="9752"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37" name="Google Shape;2548;p56">
                    <a:extLst>
                      <a:ext uri="{FF2B5EF4-FFF2-40B4-BE49-F238E27FC236}">
                        <a16:creationId xmlns:a16="http://schemas.microsoft.com/office/drawing/2014/main" id="{BD3C6269-40A5-41D1-B658-6A21212B8384}"/>
                      </a:ext>
                    </a:extLst>
                  </p:cNvPr>
                  <p:cNvSpPr/>
                  <p:nvPr/>
                </p:nvSpPr>
                <p:spPr>
                  <a:xfrm>
                    <a:off x="3453400" y="4615500"/>
                    <a:ext cx="19250" cy="90600"/>
                  </a:xfrm>
                  <a:custGeom>
                    <a:avLst/>
                    <a:gdLst/>
                    <a:ahLst/>
                    <a:cxnLst/>
                    <a:rect l="l" t="t" r="r" b="b"/>
                    <a:pathLst>
                      <a:path w="770" h="3624" extrusionOk="0">
                        <a:moveTo>
                          <a:pt x="577" y="1"/>
                        </a:moveTo>
                        <a:cubicBezTo>
                          <a:pt x="496" y="1"/>
                          <a:pt x="416" y="50"/>
                          <a:pt x="405" y="158"/>
                        </a:cubicBezTo>
                        <a:lnTo>
                          <a:pt x="12" y="3433"/>
                        </a:lnTo>
                        <a:cubicBezTo>
                          <a:pt x="0" y="3528"/>
                          <a:pt x="72" y="3611"/>
                          <a:pt x="167" y="3623"/>
                        </a:cubicBezTo>
                        <a:lnTo>
                          <a:pt x="179" y="3623"/>
                        </a:lnTo>
                        <a:cubicBezTo>
                          <a:pt x="274" y="3623"/>
                          <a:pt x="346" y="3552"/>
                          <a:pt x="358" y="3468"/>
                        </a:cubicBezTo>
                        <a:lnTo>
                          <a:pt x="750" y="194"/>
                        </a:lnTo>
                        <a:cubicBezTo>
                          <a:pt x="770" y="71"/>
                          <a:pt x="673" y="1"/>
                          <a:pt x="5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38" name="Google Shape;2549;p56">
                    <a:extLst>
                      <a:ext uri="{FF2B5EF4-FFF2-40B4-BE49-F238E27FC236}">
                        <a16:creationId xmlns:a16="http://schemas.microsoft.com/office/drawing/2014/main" id="{6C4D4484-00C7-4A5B-AEB3-FEE9903830C8}"/>
                      </a:ext>
                    </a:extLst>
                  </p:cNvPr>
                  <p:cNvSpPr/>
                  <p:nvPr/>
                </p:nvSpPr>
                <p:spPr>
                  <a:xfrm>
                    <a:off x="3754000" y="4615925"/>
                    <a:ext cx="18800" cy="90475"/>
                  </a:xfrm>
                  <a:custGeom>
                    <a:avLst/>
                    <a:gdLst/>
                    <a:ahLst/>
                    <a:cxnLst/>
                    <a:rect l="l" t="t" r="r" b="b"/>
                    <a:pathLst>
                      <a:path w="752" h="3619" extrusionOk="0">
                        <a:moveTo>
                          <a:pt x="184" y="0"/>
                        </a:moveTo>
                        <a:cubicBezTo>
                          <a:pt x="92" y="0"/>
                          <a:pt x="1" y="67"/>
                          <a:pt x="14" y="189"/>
                        </a:cubicBezTo>
                        <a:lnTo>
                          <a:pt x="406" y="3463"/>
                        </a:lnTo>
                        <a:cubicBezTo>
                          <a:pt x="418" y="3547"/>
                          <a:pt x="490" y="3618"/>
                          <a:pt x="573" y="3618"/>
                        </a:cubicBezTo>
                        <a:lnTo>
                          <a:pt x="597" y="3618"/>
                        </a:lnTo>
                        <a:cubicBezTo>
                          <a:pt x="692" y="3606"/>
                          <a:pt x="752" y="3523"/>
                          <a:pt x="740" y="3428"/>
                        </a:cubicBezTo>
                        <a:lnTo>
                          <a:pt x="359" y="153"/>
                        </a:lnTo>
                        <a:cubicBezTo>
                          <a:pt x="342" y="49"/>
                          <a:pt x="263"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39" name="Google Shape;2550;p56">
                    <a:extLst>
                      <a:ext uri="{FF2B5EF4-FFF2-40B4-BE49-F238E27FC236}">
                        <a16:creationId xmlns:a16="http://schemas.microsoft.com/office/drawing/2014/main" id="{4E99D977-8905-499A-B4E4-A6A71A96CD55}"/>
                      </a:ext>
                    </a:extLst>
                  </p:cNvPr>
                  <p:cNvSpPr/>
                  <p:nvPr/>
                </p:nvSpPr>
                <p:spPr>
                  <a:xfrm>
                    <a:off x="3381825" y="4002475"/>
                    <a:ext cx="415675" cy="384575"/>
                  </a:xfrm>
                  <a:custGeom>
                    <a:avLst/>
                    <a:gdLst/>
                    <a:ahLst/>
                    <a:cxnLst/>
                    <a:rect l="l" t="t" r="r" b="b"/>
                    <a:pathLst>
                      <a:path w="16627" h="15383" extrusionOk="0">
                        <a:moveTo>
                          <a:pt x="12461" y="1"/>
                        </a:moveTo>
                        <a:cubicBezTo>
                          <a:pt x="12378" y="1"/>
                          <a:pt x="12294" y="4"/>
                          <a:pt x="12210" y="10"/>
                        </a:cubicBezTo>
                        <a:lnTo>
                          <a:pt x="4185" y="522"/>
                        </a:lnTo>
                        <a:cubicBezTo>
                          <a:pt x="2351" y="641"/>
                          <a:pt x="911" y="2117"/>
                          <a:pt x="839" y="3951"/>
                        </a:cubicBezTo>
                        <a:lnTo>
                          <a:pt x="839" y="4094"/>
                        </a:lnTo>
                        <a:cubicBezTo>
                          <a:pt x="839" y="4165"/>
                          <a:pt x="827" y="4248"/>
                          <a:pt x="827" y="4320"/>
                        </a:cubicBezTo>
                        <a:cubicBezTo>
                          <a:pt x="711" y="5451"/>
                          <a:pt x="1" y="15382"/>
                          <a:pt x="9025" y="15382"/>
                        </a:cubicBezTo>
                        <a:cubicBezTo>
                          <a:pt x="9217" y="15382"/>
                          <a:pt x="9413" y="15378"/>
                          <a:pt x="9614" y="15369"/>
                        </a:cubicBezTo>
                        <a:cubicBezTo>
                          <a:pt x="16627" y="15059"/>
                          <a:pt x="16603" y="7523"/>
                          <a:pt x="15972" y="3058"/>
                        </a:cubicBezTo>
                        <a:cubicBezTo>
                          <a:pt x="15711" y="1296"/>
                          <a:pt x="14212" y="1"/>
                          <a:pt x="12461"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40" name="Google Shape;2551;p56">
                    <a:extLst>
                      <a:ext uri="{FF2B5EF4-FFF2-40B4-BE49-F238E27FC236}">
                        <a16:creationId xmlns:a16="http://schemas.microsoft.com/office/drawing/2014/main" id="{472C8393-1357-49E3-BCAD-8B1A719FFF18}"/>
                      </a:ext>
                    </a:extLst>
                  </p:cNvPr>
                  <p:cNvSpPr/>
                  <p:nvPr/>
                </p:nvSpPr>
                <p:spPr>
                  <a:xfrm>
                    <a:off x="3630500" y="4173825"/>
                    <a:ext cx="36625" cy="33225"/>
                  </a:xfrm>
                  <a:custGeom>
                    <a:avLst/>
                    <a:gdLst/>
                    <a:ahLst/>
                    <a:cxnLst/>
                    <a:rect l="l" t="t" r="r" b="b"/>
                    <a:pathLst>
                      <a:path w="1465" h="1329" extrusionOk="0">
                        <a:moveTo>
                          <a:pt x="725" y="0"/>
                        </a:moveTo>
                        <a:cubicBezTo>
                          <a:pt x="679" y="0"/>
                          <a:pt x="631" y="4"/>
                          <a:pt x="584" y="14"/>
                        </a:cubicBezTo>
                        <a:cubicBezTo>
                          <a:pt x="227" y="97"/>
                          <a:pt x="1" y="454"/>
                          <a:pt x="84" y="811"/>
                        </a:cubicBezTo>
                        <a:cubicBezTo>
                          <a:pt x="156" y="1118"/>
                          <a:pt x="430" y="1329"/>
                          <a:pt x="732" y="1329"/>
                        </a:cubicBezTo>
                        <a:cubicBezTo>
                          <a:pt x="781" y="1329"/>
                          <a:pt x="831" y="1323"/>
                          <a:pt x="882" y="1311"/>
                        </a:cubicBezTo>
                        <a:cubicBezTo>
                          <a:pt x="1239" y="1240"/>
                          <a:pt x="1465" y="883"/>
                          <a:pt x="1382" y="526"/>
                        </a:cubicBezTo>
                        <a:cubicBezTo>
                          <a:pt x="1309" y="204"/>
                          <a:pt x="1038" y="0"/>
                          <a:pt x="7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41" name="Google Shape;2552;p56">
                    <a:extLst>
                      <a:ext uri="{FF2B5EF4-FFF2-40B4-BE49-F238E27FC236}">
                        <a16:creationId xmlns:a16="http://schemas.microsoft.com/office/drawing/2014/main" id="{4162223C-DEF0-4C81-BB72-0654CA030267}"/>
                      </a:ext>
                    </a:extLst>
                  </p:cNvPr>
                  <p:cNvSpPr/>
                  <p:nvPr/>
                </p:nvSpPr>
                <p:spPr>
                  <a:xfrm>
                    <a:off x="3538225" y="4173675"/>
                    <a:ext cx="39550" cy="33325"/>
                  </a:xfrm>
                  <a:custGeom>
                    <a:avLst/>
                    <a:gdLst/>
                    <a:ahLst/>
                    <a:cxnLst/>
                    <a:rect l="l" t="t" r="r" b="b"/>
                    <a:pathLst>
                      <a:path w="1582" h="1333" extrusionOk="0">
                        <a:moveTo>
                          <a:pt x="728" y="1"/>
                        </a:moveTo>
                        <a:cubicBezTo>
                          <a:pt x="436" y="1"/>
                          <a:pt x="149" y="191"/>
                          <a:pt x="72" y="532"/>
                        </a:cubicBezTo>
                        <a:cubicBezTo>
                          <a:pt x="1" y="889"/>
                          <a:pt x="227" y="1246"/>
                          <a:pt x="596" y="1317"/>
                        </a:cubicBezTo>
                        <a:cubicBezTo>
                          <a:pt x="644" y="1327"/>
                          <a:pt x="690" y="1332"/>
                          <a:pt x="736" y="1332"/>
                        </a:cubicBezTo>
                        <a:cubicBezTo>
                          <a:pt x="1236" y="1332"/>
                          <a:pt x="1581" y="764"/>
                          <a:pt x="1286" y="305"/>
                        </a:cubicBezTo>
                        <a:cubicBezTo>
                          <a:pt x="1148" y="97"/>
                          <a:pt x="937" y="1"/>
                          <a:pt x="7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42" name="Google Shape;2553;p56">
                    <a:extLst>
                      <a:ext uri="{FF2B5EF4-FFF2-40B4-BE49-F238E27FC236}">
                        <a16:creationId xmlns:a16="http://schemas.microsoft.com/office/drawing/2014/main" id="{29273ED2-BFDC-473B-942D-69C56BC74D99}"/>
                      </a:ext>
                    </a:extLst>
                  </p:cNvPr>
                  <p:cNvSpPr/>
                  <p:nvPr/>
                </p:nvSpPr>
                <p:spPr>
                  <a:xfrm>
                    <a:off x="3574625" y="4247700"/>
                    <a:ext cx="61625" cy="17550"/>
                  </a:xfrm>
                  <a:custGeom>
                    <a:avLst/>
                    <a:gdLst/>
                    <a:ahLst/>
                    <a:cxnLst/>
                    <a:rect l="l" t="t" r="r" b="b"/>
                    <a:pathLst>
                      <a:path w="2465" h="702" extrusionOk="0">
                        <a:moveTo>
                          <a:pt x="2215" y="1"/>
                        </a:moveTo>
                        <a:cubicBezTo>
                          <a:pt x="2183" y="1"/>
                          <a:pt x="2149" y="11"/>
                          <a:pt x="2116" y="35"/>
                        </a:cubicBezTo>
                        <a:cubicBezTo>
                          <a:pt x="1807" y="248"/>
                          <a:pt x="1447" y="358"/>
                          <a:pt x="1087" y="358"/>
                        </a:cubicBezTo>
                        <a:cubicBezTo>
                          <a:pt x="823" y="358"/>
                          <a:pt x="560" y="299"/>
                          <a:pt x="319" y="178"/>
                        </a:cubicBezTo>
                        <a:cubicBezTo>
                          <a:pt x="289" y="162"/>
                          <a:pt x="261" y="155"/>
                          <a:pt x="235" y="155"/>
                        </a:cubicBezTo>
                        <a:cubicBezTo>
                          <a:pt x="89" y="155"/>
                          <a:pt x="1" y="375"/>
                          <a:pt x="152" y="476"/>
                        </a:cubicBezTo>
                        <a:cubicBezTo>
                          <a:pt x="450" y="631"/>
                          <a:pt x="771" y="702"/>
                          <a:pt x="1093" y="702"/>
                        </a:cubicBezTo>
                        <a:cubicBezTo>
                          <a:pt x="1164" y="702"/>
                          <a:pt x="1235" y="702"/>
                          <a:pt x="1307" y="690"/>
                        </a:cubicBezTo>
                        <a:cubicBezTo>
                          <a:pt x="1664" y="654"/>
                          <a:pt x="2021" y="523"/>
                          <a:pt x="2319" y="309"/>
                        </a:cubicBezTo>
                        <a:cubicBezTo>
                          <a:pt x="2464" y="202"/>
                          <a:pt x="2357" y="1"/>
                          <a:pt x="2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43" name="Google Shape;2554;p56">
                    <a:extLst>
                      <a:ext uri="{FF2B5EF4-FFF2-40B4-BE49-F238E27FC236}">
                        <a16:creationId xmlns:a16="http://schemas.microsoft.com/office/drawing/2014/main" id="{61FF7B32-A2C0-49C3-9F1D-DD67A6EA5B05}"/>
                      </a:ext>
                    </a:extLst>
                  </p:cNvPr>
                  <p:cNvSpPr/>
                  <p:nvPr/>
                </p:nvSpPr>
                <p:spPr>
                  <a:xfrm>
                    <a:off x="3763850" y="4172025"/>
                    <a:ext cx="93200" cy="78350"/>
                  </a:xfrm>
                  <a:custGeom>
                    <a:avLst/>
                    <a:gdLst/>
                    <a:ahLst/>
                    <a:cxnLst/>
                    <a:rect l="l" t="t" r="r" b="b"/>
                    <a:pathLst>
                      <a:path w="3728" h="3134" extrusionOk="0">
                        <a:moveTo>
                          <a:pt x="2079" y="0"/>
                        </a:moveTo>
                        <a:cubicBezTo>
                          <a:pt x="1521" y="0"/>
                          <a:pt x="919" y="132"/>
                          <a:pt x="513" y="229"/>
                        </a:cubicBezTo>
                        <a:lnTo>
                          <a:pt x="1" y="3134"/>
                        </a:lnTo>
                        <a:cubicBezTo>
                          <a:pt x="477" y="3074"/>
                          <a:pt x="2072" y="2955"/>
                          <a:pt x="3025" y="2217"/>
                        </a:cubicBezTo>
                        <a:cubicBezTo>
                          <a:pt x="3608" y="1764"/>
                          <a:pt x="3727" y="919"/>
                          <a:pt x="3251" y="383"/>
                        </a:cubicBezTo>
                        <a:cubicBezTo>
                          <a:pt x="2989" y="94"/>
                          <a:pt x="2550" y="0"/>
                          <a:pt x="2079"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44" name="Google Shape;2555;p56">
                    <a:extLst>
                      <a:ext uri="{FF2B5EF4-FFF2-40B4-BE49-F238E27FC236}">
                        <a16:creationId xmlns:a16="http://schemas.microsoft.com/office/drawing/2014/main" id="{D3C1A1F7-5D15-4849-829E-ABADA83535DE}"/>
                      </a:ext>
                    </a:extLst>
                  </p:cNvPr>
                  <p:cNvSpPr/>
                  <p:nvPr/>
                </p:nvSpPr>
                <p:spPr>
                  <a:xfrm>
                    <a:off x="3798275" y="4188200"/>
                    <a:ext cx="38825" cy="13650"/>
                  </a:xfrm>
                  <a:custGeom>
                    <a:avLst/>
                    <a:gdLst/>
                    <a:ahLst/>
                    <a:cxnLst/>
                    <a:rect l="l" t="t" r="r" b="b"/>
                    <a:pathLst>
                      <a:path w="1553" h="546" extrusionOk="0">
                        <a:moveTo>
                          <a:pt x="587" y="0"/>
                        </a:moveTo>
                        <a:cubicBezTo>
                          <a:pt x="451" y="0"/>
                          <a:pt x="315" y="19"/>
                          <a:pt x="183" y="58"/>
                        </a:cubicBezTo>
                        <a:cubicBezTo>
                          <a:pt x="1" y="122"/>
                          <a:pt x="70" y="390"/>
                          <a:pt x="242" y="390"/>
                        </a:cubicBezTo>
                        <a:cubicBezTo>
                          <a:pt x="261" y="390"/>
                          <a:pt x="281" y="386"/>
                          <a:pt x="302" y="379"/>
                        </a:cubicBezTo>
                        <a:cubicBezTo>
                          <a:pt x="396" y="354"/>
                          <a:pt x="492" y="342"/>
                          <a:pt x="588" y="342"/>
                        </a:cubicBezTo>
                        <a:cubicBezTo>
                          <a:pt x="810" y="342"/>
                          <a:pt x="1032" y="406"/>
                          <a:pt x="1231" y="522"/>
                        </a:cubicBezTo>
                        <a:cubicBezTo>
                          <a:pt x="1255" y="534"/>
                          <a:pt x="1279" y="546"/>
                          <a:pt x="1314" y="546"/>
                        </a:cubicBezTo>
                        <a:cubicBezTo>
                          <a:pt x="1481" y="546"/>
                          <a:pt x="1552" y="308"/>
                          <a:pt x="1398" y="225"/>
                        </a:cubicBezTo>
                        <a:cubicBezTo>
                          <a:pt x="1149" y="80"/>
                          <a:pt x="868" y="0"/>
                          <a:pt x="5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45" name="Google Shape;2556;p56">
                    <a:extLst>
                      <a:ext uri="{FF2B5EF4-FFF2-40B4-BE49-F238E27FC236}">
                        <a16:creationId xmlns:a16="http://schemas.microsoft.com/office/drawing/2014/main" id="{60F5B362-5629-4A0C-96FD-DED808030740}"/>
                      </a:ext>
                    </a:extLst>
                  </p:cNvPr>
                  <p:cNvSpPr/>
                  <p:nvPr/>
                </p:nvSpPr>
                <p:spPr>
                  <a:xfrm>
                    <a:off x="3804025" y="4192925"/>
                    <a:ext cx="22175" cy="25600"/>
                  </a:xfrm>
                  <a:custGeom>
                    <a:avLst/>
                    <a:gdLst/>
                    <a:ahLst/>
                    <a:cxnLst/>
                    <a:rect l="l" t="t" r="r" b="b"/>
                    <a:pathLst>
                      <a:path w="887" h="1024" extrusionOk="0">
                        <a:moveTo>
                          <a:pt x="661" y="0"/>
                        </a:moveTo>
                        <a:cubicBezTo>
                          <a:pt x="605" y="0"/>
                          <a:pt x="548" y="28"/>
                          <a:pt x="513" y="95"/>
                        </a:cubicBezTo>
                        <a:cubicBezTo>
                          <a:pt x="406" y="321"/>
                          <a:pt x="263" y="536"/>
                          <a:pt x="96" y="738"/>
                        </a:cubicBezTo>
                        <a:cubicBezTo>
                          <a:pt x="1" y="845"/>
                          <a:pt x="84" y="1024"/>
                          <a:pt x="227" y="1024"/>
                        </a:cubicBezTo>
                        <a:cubicBezTo>
                          <a:pt x="275" y="1024"/>
                          <a:pt x="322" y="1000"/>
                          <a:pt x="358" y="964"/>
                        </a:cubicBezTo>
                        <a:cubicBezTo>
                          <a:pt x="537" y="750"/>
                          <a:pt x="691" y="500"/>
                          <a:pt x="822" y="250"/>
                        </a:cubicBezTo>
                        <a:cubicBezTo>
                          <a:pt x="886" y="114"/>
                          <a:pt x="774" y="0"/>
                          <a:pt x="6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46" name="Google Shape;2557;p56">
                    <a:extLst>
                      <a:ext uri="{FF2B5EF4-FFF2-40B4-BE49-F238E27FC236}">
                        <a16:creationId xmlns:a16="http://schemas.microsoft.com/office/drawing/2014/main" id="{3EC1E937-0199-4B16-AC9B-7810EAAB8B3E}"/>
                      </a:ext>
                    </a:extLst>
                  </p:cNvPr>
                  <p:cNvSpPr/>
                  <p:nvPr/>
                </p:nvSpPr>
                <p:spPr>
                  <a:xfrm>
                    <a:off x="3335825" y="4185250"/>
                    <a:ext cx="96450" cy="75250"/>
                  </a:xfrm>
                  <a:custGeom>
                    <a:avLst/>
                    <a:gdLst/>
                    <a:ahLst/>
                    <a:cxnLst/>
                    <a:rect l="l" t="t" r="r" b="b"/>
                    <a:pathLst>
                      <a:path w="3858" h="3010" extrusionOk="0">
                        <a:moveTo>
                          <a:pt x="1829" y="0"/>
                        </a:moveTo>
                        <a:cubicBezTo>
                          <a:pt x="1270" y="0"/>
                          <a:pt x="728" y="105"/>
                          <a:pt x="441" y="462"/>
                        </a:cubicBezTo>
                        <a:cubicBezTo>
                          <a:pt x="0" y="1021"/>
                          <a:pt x="167" y="1866"/>
                          <a:pt x="774" y="2283"/>
                        </a:cubicBezTo>
                        <a:cubicBezTo>
                          <a:pt x="1774" y="2962"/>
                          <a:pt x="3370" y="2974"/>
                          <a:pt x="3858" y="3009"/>
                        </a:cubicBezTo>
                        <a:lnTo>
                          <a:pt x="3167" y="140"/>
                        </a:lnTo>
                        <a:cubicBezTo>
                          <a:pt x="2813" y="79"/>
                          <a:pt x="2315" y="0"/>
                          <a:pt x="1829"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47" name="Google Shape;2558;p56">
                    <a:extLst>
                      <a:ext uri="{FF2B5EF4-FFF2-40B4-BE49-F238E27FC236}">
                        <a16:creationId xmlns:a16="http://schemas.microsoft.com/office/drawing/2014/main" id="{57D1D49D-B7F8-4AB5-9F3D-D1DCA7DCF826}"/>
                      </a:ext>
                    </a:extLst>
                  </p:cNvPr>
                  <p:cNvSpPr/>
                  <p:nvPr/>
                </p:nvSpPr>
                <p:spPr>
                  <a:xfrm>
                    <a:off x="3356050" y="4201350"/>
                    <a:ext cx="38350" cy="14800"/>
                  </a:xfrm>
                  <a:custGeom>
                    <a:avLst/>
                    <a:gdLst/>
                    <a:ahLst/>
                    <a:cxnLst/>
                    <a:rect l="l" t="t" r="r" b="b"/>
                    <a:pathLst>
                      <a:path w="1534" h="592" extrusionOk="0">
                        <a:moveTo>
                          <a:pt x="1021" y="1"/>
                        </a:moveTo>
                        <a:cubicBezTo>
                          <a:pt x="709" y="1"/>
                          <a:pt x="403" y="94"/>
                          <a:pt x="144" y="282"/>
                        </a:cubicBezTo>
                        <a:cubicBezTo>
                          <a:pt x="1" y="365"/>
                          <a:pt x="61" y="591"/>
                          <a:pt x="239" y="591"/>
                        </a:cubicBezTo>
                        <a:cubicBezTo>
                          <a:pt x="263" y="591"/>
                          <a:pt x="299" y="580"/>
                          <a:pt x="322" y="568"/>
                        </a:cubicBezTo>
                        <a:cubicBezTo>
                          <a:pt x="533" y="421"/>
                          <a:pt x="773" y="345"/>
                          <a:pt x="1018" y="345"/>
                        </a:cubicBezTo>
                        <a:cubicBezTo>
                          <a:pt x="1092" y="345"/>
                          <a:pt x="1165" y="352"/>
                          <a:pt x="1239" y="365"/>
                        </a:cubicBezTo>
                        <a:cubicBezTo>
                          <a:pt x="1254" y="369"/>
                          <a:pt x="1269" y="370"/>
                          <a:pt x="1283" y="370"/>
                        </a:cubicBezTo>
                        <a:cubicBezTo>
                          <a:pt x="1465" y="370"/>
                          <a:pt x="1534" y="98"/>
                          <a:pt x="1334" y="32"/>
                        </a:cubicBezTo>
                        <a:cubicBezTo>
                          <a:pt x="1230" y="11"/>
                          <a:pt x="1125" y="1"/>
                          <a:pt x="10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48" name="Google Shape;2559;p56">
                    <a:extLst>
                      <a:ext uri="{FF2B5EF4-FFF2-40B4-BE49-F238E27FC236}">
                        <a16:creationId xmlns:a16="http://schemas.microsoft.com/office/drawing/2014/main" id="{8534ADE8-171B-4513-B263-72BAFEA6374D}"/>
                      </a:ext>
                    </a:extLst>
                  </p:cNvPr>
                  <p:cNvSpPr/>
                  <p:nvPr/>
                </p:nvSpPr>
                <p:spPr>
                  <a:xfrm>
                    <a:off x="3366500" y="4206450"/>
                    <a:ext cx="23525" cy="24875"/>
                  </a:xfrm>
                  <a:custGeom>
                    <a:avLst/>
                    <a:gdLst/>
                    <a:ahLst/>
                    <a:cxnLst/>
                    <a:rect l="l" t="t" r="r" b="b"/>
                    <a:pathLst>
                      <a:path w="941" h="995" extrusionOk="0">
                        <a:moveTo>
                          <a:pt x="227" y="1"/>
                        </a:moveTo>
                        <a:cubicBezTo>
                          <a:pt x="111" y="1"/>
                          <a:pt x="1" y="129"/>
                          <a:pt x="83" y="268"/>
                        </a:cubicBezTo>
                        <a:cubicBezTo>
                          <a:pt x="226" y="507"/>
                          <a:pt x="393" y="745"/>
                          <a:pt x="583" y="947"/>
                        </a:cubicBezTo>
                        <a:cubicBezTo>
                          <a:pt x="619" y="983"/>
                          <a:pt x="666" y="995"/>
                          <a:pt x="702" y="995"/>
                        </a:cubicBezTo>
                        <a:cubicBezTo>
                          <a:pt x="857" y="995"/>
                          <a:pt x="940" y="816"/>
                          <a:pt x="821" y="709"/>
                        </a:cubicBezTo>
                        <a:cubicBezTo>
                          <a:pt x="655" y="518"/>
                          <a:pt x="500" y="304"/>
                          <a:pt x="369" y="90"/>
                        </a:cubicBezTo>
                        <a:cubicBezTo>
                          <a:pt x="332" y="27"/>
                          <a:pt x="279" y="1"/>
                          <a:pt x="2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49" name="Google Shape;2560;p56">
                    <a:extLst>
                      <a:ext uri="{FF2B5EF4-FFF2-40B4-BE49-F238E27FC236}">
                        <a16:creationId xmlns:a16="http://schemas.microsoft.com/office/drawing/2014/main" id="{7BB5358E-08E0-4E01-B3B3-4F6873C45C9D}"/>
                      </a:ext>
                    </a:extLst>
                  </p:cNvPr>
                  <p:cNvSpPr/>
                  <p:nvPr/>
                </p:nvSpPr>
                <p:spPr>
                  <a:xfrm>
                    <a:off x="3552225" y="4354825"/>
                    <a:ext cx="121750" cy="78900"/>
                  </a:xfrm>
                  <a:custGeom>
                    <a:avLst/>
                    <a:gdLst/>
                    <a:ahLst/>
                    <a:cxnLst/>
                    <a:rect l="l" t="t" r="r" b="b"/>
                    <a:pathLst>
                      <a:path w="4870" h="3156" extrusionOk="0">
                        <a:moveTo>
                          <a:pt x="4632" y="1"/>
                        </a:moveTo>
                        <a:lnTo>
                          <a:pt x="0" y="346"/>
                        </a:lnTo>
                        <a:lnTo>
                          <a:pt x="36" y="2942"/>
                        </a:lnTo>
                        <a:lnTo>
                          <a:pt x="2751" y="3156"/>
                        </a:lnTo>
                        <a:lnTo>
                          <a:pt x="4870" y="2799"/>
                        </a:lnTo>
                        <a:lnTo>
                          <a:pt x="4632" y="1"/>
                        </a:ln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50" name="Google Shape;2561;p56">
                    <a:extLst>
                      <a:ext uri="{FF2B5EF4-FFF2-40B4-BE49-F238E27FC236}">
                        <a16:creationId xmlns:a16="http://schemas.microsoft.com/office/drawing/2014/main" id="{C6E17A81-4F78-4598-807B-5FD50B7BABA4}"/>
                      </a:ext>
                    </a:extLst>
                  </p:cNvPr>
                  <p:cNvSpPr/>
                  <p:nvPr/>
                </p:nvSpPr>
                <p:spPr>
                  <a:xfrm>
                    <a:off x="3627525" y="4127025"/>
                    <a:ext cx="49725" cy="21375"/>
                  </a:xfrm>
                  <a:custGeom>
                    <a:avLst/>
                    <a:gdLst/>
                    <a:ahLst/>
                    <a:cxnLst/>
                    <a:rect l="l" t="t" r="r" b="b"/>
                    <a:pathLst>
                      <a:path w="1989" h="855" extrusionOk="0">
                        <a:moveTo>
                          <a:pt x="736" y="0"/>
                        </a:moveTo>
                        <a:cubicBezTo>
                          <a:pt x="495" y="0"/>
                          <a:pt x="228" y="32"/>
                          <a:pt x="84" y="195"/>
                        </a:cubicBezTo>
                        <a:cubicBezTo>
                          <a:pt x="36" y="255"/>
                          <a:pt x="12" y="326"/>
                          <a:pt x="12" y="397"/>
                        </a:cubicBezTo>
                        <a:cubicBezTo>
                          <a:pt x="0" y="516"/>
                          <a:pt x="60" y="743"/>
                          <a:pt x="203" y="802"/>
                        </a:cubicBezTo>
                        <a:cubicBezTo>
                          <a:pt x="251" y="826"/>
                          <a:pt x="310" y="838"/>
                          <a:pt x="370" y="838"/>
                        </a:cubicBezTo>
                        <a:cubicBezTo>
                          <a:pt x="596" y="838"/>
                          <a:pt x="810" y="850"/>
                          <a:pt x="1036" y="850"/>
                        </a:cubicBezTo>
                        <a:cubicBezTo>
                          <a:pt x="1078" y="853"/>
                          <a:pt x="1120" y="854"/>
                          <a:pt x="1161" y="854"/>
                        </a:cubicBezTo>
                        <a:cubicBezTo>
                          <a:pt x="1286" y="854"/>
                          <a:pt x="1411" y="841"/>
                          <a:pt x="1536" y="814"/>
                        </a:cubicBezTo>
                        <a:cubicBezTo>
                          <a:pt x="1715" y="790"/>
                          <a:pt x="1870" y="683"/>
                          <a:pt x="1941" y="516"/>
                        </a:cubicBezTo>
                        <a:cubicBezTo>
                          <a:pt x="1989" y="386"/>
                          <a:pt x="1941" y="255"/>
                          <a:pt x="1834" y="171"/>
                        </a:cubicBezTo>
                        <a:cubicBezTo>
                          <a:pt x="1632" y="16"/>
                          <a:pt x="1167" y="16"/>
                          <a:pt x="905" y="5"/>
                        </a:cubicBezTo>
                        <a:cubicBezTo>
                          <a:pt x="852" y="2"/>
                          <a:pt x="795" y="0"/>
                          <a:pt x="7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51" name="Google Shape;2562;p56">
                    <a:extLst>
                      <a:ext uri="{FF2B5EF4-FFF2-40B4-BE49-F238E27FC236}">
                        <a16:creationId xmlns:a16="http://schemas.microsoft.com/office/drawing/2014/main" id="{9B2640D5-846F-4960-9EE8-505EFB22EF51}"/>
                      </a:ext>
                    </a:extLst>
                  </p:cNvPr>
                  <p:cNvSpPr/>
                  <p:nvPr/>
                </p:nvSpPr>
                <p:spPr>
                  <a:xfrm>
                    <a:off x="3526625" y="4131200"/>
                    <a:ext cx="49425" cy="22000"/>
                  </a:xfrm>
                  <a:custGeom>
                    <a:avLst/>
                    <a:gdLst/>
                    <a:ahLst/>
                    <a:cxnLst/>
                    <a:rect l="l" t="t" r="r" b="b"/>
                    <a:pathLst>
                      <a:path w="1977" h="880" extrusionOk="0">
                        <a:moveTo>
                          <a:pt x="1343" y="0"/>
                        </a:moveTo>
                        <a:cubicBezTo>
                          <a:pt x="1241" y="0"/>
                          <a:pt x="1139" y="8"/>
                          <a:pt x="1048" y="16"/>
                        </a:cubicBezTo>
                        <a:cubicBezTo>
                          <a:pt x="786" y="40"/>
                          <a:pt x="322" y="64"/>
                          <a:pt x="131" y="242"/>
                        </a:cubicBezTo>
                        <a:cubicBezTo>
                          <a:pt x="36" y="326"/>
                          <a:pt x="0" y="469"/>
                          <a:pt x="48" y="588"/>
                        </a:cubicBezTo>
                        <a:cubicBezTo>
                          <a:pt x="131" y="742"/>
                          <a:pt x="286" y="850"/>
                          <a:pt x="465" y="861"/>
                        </a:cubicBezTo>
                        <a:cubicBezTo>
                          <a:pt x="548" y="873"/>
                          <a:pt x="631" y="879"/>
                          <a:pt x="715" y="879"/>
                        </a:cubicBezTo>
                        <a:cubicBezTo>
                          <a:pt x="798" y="879"/>
                          <a:pt x="881" y="873"/>
                          <a:pt x="965" y="861"/>
                        </a:cubicBezTo>
                        <a:cubicBezTo>
                          <a:pt x="1191" y="850"/>
                          <a:pt x="1417" y="838"/>
                          <a:pt x="1643" y="814"/>
                        </a:cubicBezTo>
                        <a:cubicBezTo>
                          <a:pt x="1703" y="802"/>
                          <a:pt x="1750" y="790"/>
                          <a:pt x="1798" y="766"/>
                        </a:cubicBezTo>
                        <a:cubicBezTo>
                          <a:pt x="1941" y="707"/>
                          <a:pt x="1977" y="469"/>
                          <a:pt x="1965" y="361"/>
                        </a:cubicBezTo>
                        <a:cubicBezTo>
                          <a:pt x="1965" y="278"/>
                          <a:pt x="1929" y="207"/>
                          <a:pt x="1881" y="159"/>
                        </a:cubicBezTo>
                        <a:cubicBezTo>
                          <a:pt x="1754" y="32"/>
                          <a:pt x="1548" y="0"/>
                          <a:pt x="1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52" name="Google Shape;2563;p56">
                    <a:extLst>
                      <a:ext uri="{FF2B5EF4-FFF2-40B4-BE49-F238E27FC236}">
                        <a16:creationId xmlns:a16="http://schemas.microsoft.com/office/drawing/2014/main" id="{3C240501-3E31-44F9-845A-C7AD1D76FCD7}"/>
                      </a:ext>
                    </a:extLst>
                  </p:cNvPr>
                  <p:cNvSpPr/>
                  <p:nvPr/>
                </p:nvSpPr>
                <p:spPr>
                  <a:xfrm>
                    <a:off x="3333850" y="3953750"/>
                    <a:ext cx="502950" cy="260025"/>
                  </a:xfrm>
                  <a:custGeom>
                    <a:avLst/>
                    <a:gdLst/>
                    <a:ahLst/>
                    <a:cxnLst/>
                    <a:rect l="l" t="t" r="r" b="b"/>
                    <a:pathLst>
                      <a:path w="20118" h="10401" extrusionOk="0">
                        <a:moveTo>
                          <a:pt x="10455" y="1"/>
                        </a:moveTo>
                        <a:cubicBezTo>
                          <a:pt x="0" y="1"/>
                          <a:pt x="2758" y="9341"/>
                          <a:pt x="2758" y="9341"/>
                        </a:cubicBezTo>
                        <a:lnTo>
                          <a:pt x="3949" y="10400"/>
                        </a:lnTo>
                        <a:cubicBezTo>
                          <a:pt x="3949" y="10400"/>
                          <a:pt x="3842" y="5114"/>
                          <a:pt x="5366" y="3471"/>
                        </a:cubicBezTo>
                        <a:lnTo>
                          <a:pt x="12379" y="5840"/>
                        </a:lnTo>
                        <a:lnTo>
                          <a:pt x="11521" y="4519"/>
                        </a:lnTo>
                        <a:lnTo>
                          <a:pt x="11521" y="4519"/>
                        </a:lnTo>
                        <a:cubicBezTo>
                          <a:pt x="11521" y="4519"/>
                          <a:pt x="12176" y="4661"/>
                          <a:pt x="12509" y="4733"/>
                        </a:cubicBezTo>
                        <a:cubicBezTo>
                          <a:pt x="12819" y="4792"/>
                          <a:pt x="13129" y="4864"/>
                          <a:pt x="13438" y="4923"/>
                        </a:cubicBezTo>
                        <a:cubicBezTo>
                          <a:pt x="14641" y="5173"/>
                          <a:pt x="15819" y="5400"/>
                          <a:pt x="16843" y="5554"/>
                        </a:cubicBezTo>
                        <a:lnTo>
                          <a:pt x="17153" y="9638"/>
                        </a:lnTo>
                        <a:lnTo>
                          <a:pt x="18201" y="8852"/>
                        </a:lnTo>
                        <a:cubicBezTo>
                          <a:pt x="18201" y="8852"/>
                          <a:pt x="20118" y="232"/>
                          <a:pt x="10890" y="6"/>
                        </a:cubicBezTo>
                        <a:cubicBezTo>
                          <a:pt x="10743" y="3"/>
                          <a:pt x="10597" y="1"/>
                          <a:pt x="104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53" name="Google Shape;2564;p56">
                    <a:extLst>
                      <a:ext uri="{FF2B5EF4-FFF2-40B4-BE49-F238E27FC236}">
                        <a16:creationId xmlns:a16="http://schemas.microsoft.com/office/drawing/2014/main" id="{325C7B8A-199E-4990-9670-281ECD275792}"/>
                      </a:ext>
                    </a:extLst>
                  </p:cNvPr>
                  <p:cNvSpPr/>
                  <p:nvPr/>
                </p:nvSpPr>
                <p:spPr>
                  <a:xfrm>
                    <a:off x="3541575" y="4421650"/>
                    <a:ext cx="141850" cy="16575"/>
                  </a:xfrm>
                  <a:custGeom>
                    <a:avLst/>
                    <a:gdLst/>
                    <a:ahLst/>
                    <a:cxnLst/>
                    <a:rect l="l" t="t" r="r" b="b"/>
                    <a:pathLst>
                      <a:path w="5674" h="663" extrusionOk="0">
                        <a:moveTo>
                          <a:pt x="240" y="1"/>
                        </a:moveTo>
                        <a:cubicBezTo>
                          <a:pt x="76" y="1"/>
                          <a:pt x="0" y="245"/>
                          <a:pt x="176" y="328"/>
                        </a:cubicBezTo>
                        <a:cubicBezTo>
                          <a:pt x="212" y="340"/>
                          <a:pt x="962" y="662"/>
                          <a:pt x="2891" y="662"/>
                        </a:cubicBezTo>
                        <a:lnTo>
                          <a:pt x="2950" y="662"/>
                        </a:lnTo>
                        <a:cubicBezTo>
                          <a:pt x="3003" y="662"/>
                          <a:pt x="3056" y="663"/>
                          <a:pt x="3109" y="663"/>
                        </a:cubicBezTo>
                        <a:cubicBezTo>
                          <a:pt x="3900" y="663"/>
                          <a:pt x="4680" y="579"/>
                          <a:pt x="5451" y="411"/>
                        </a:cubicBezTo>
                        <a:cubicBezTo>
                          <a:pt x="5673" y="378"/>
                          <a:pt x="5625" y="74"/>
                          <a:pt x="5433" y="74"/>
                        </a:cubicBezTo>
                        <a:cubicBezTo>
                          <a:pt x="5420" y="74"/>
                          <a:pt x="5406" y="75"/>
                          <a:pt x="5391" y="78"/>
                        </a:cubicBezTo>
                        <a:cubicBezTo>
                          <a:pt x="4621" y="246"/>
                          <a:pt x="3830" y="329"/>
                          <a:pt x="3047" y="329"/>
                        </a:cubicBezTo>
                        <a:cubicBezTo>
                          <a:pt x="2995" y="329"/>
                          <a:pt x="2943" y="329"/>
                          <a:pt x="2891" y="328"/>
                        </a:cubicBezTo>
                        <a:cubicBezTo>
                          <a:pt x="1045" y="316"/>
                          <a:pt x="319" y="19"/>
                          <a:pt x="319" y="19"/>
                        </a:cubicBezTo>
                        <a:cubicBezTo>
                          <a:pt x="291" y="6"/>
                          <a:pt x="264" y="1"/>
                          <a:pt x="24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54" name="Google Shape;2565;p56">
                    <a:extLst>
                      <a:ext uri="{FF2B5EF4-FFF2-40B4-BE49-F238E27FC236}">
                        <a16:creationId xmlns:a16="http://schemas.microsoft.com/office/drawing/2014/main" id="{168C1203-5F30-4A1E-9D08-26CBDE580575}"/>
                      </a:ext>
                    </a:extLst>
                  </p:cNvPr>
                  <p:cNvSpPr/>
                  <p:nvPr/>
                </p:nvSpPr>
                <p:spPr>
                  <a:xfrm>
                    <a:off x="3498650" y="4145550"/>
                    <a:ext cx="211350" cy="90175"/>
                  </a:xfrm>
                  <a:custGeom>
                    <a:avLst/>
                    <a:gdLst/>
                    <a:ahLst/>
                    <a:cxnLst/>
                    <a:rect l="l" t="t" r="r" b="b"/>
                    <a:pathLst>
                      <a:path w="8454" h="3607" extrusionOk="0">
                        <a:moveTo>
                          <a:pt x="2137" y="206"/>
                        </a:moveTo>
                        <a:cubicBezTo>
                          <a:pt x="2961" y="206"/>
                          <a:pt x="3751" y="845"/>
                          <a:pt x="3751" y="1811"/>
                        </a:cubicBezTo>
                        <a:cubicBezTo>
                          <a:pt x="3751" y="2704"/>
                          <a:pt x="3036" y="3419"/>
                          <a:pt x="2155" y="3419"/>
                        </a:cubicBezTo>
                        <a:cubicBezTo>
                          <a:pt x="714" y="3419"/>
                          <a:pt x="0" y="1692"/>
                          <a:pt x="1012" y="680"/>
                        </a:cubicBezTo>
                        <a:cubicBezTo>
                          <a:pt x="1340" y="353"/>
                          <a:pt x="1742" y="206"/>
                          <a:pt x="2137" y="206"/>
                        </a:cubicBezTo>
                        <a:close/>
                        <a:moveTo>
                          <a:pt x="6078" y="206"/>
                        </a:moveTo>
                        <a:cubicBezTo>
                          <a:pt x="6902" y="206"/>
                          <a:pt x="7692" y="845"/>
                          <a:pt x="7692" y="1811"/>
                        </a:cubicBezTo>
                        <a:cubicBezTo>
                          <a:pt x="7692" y="2704"/>
                          <a:pt x="6977" y="3419"/>
                          <a:pt x="6084" y="3419"/>
                        </a:cubicBezTo>
                        <a:cubicBezTo>
                          <a:pt x="4655" y="3419"/>
                          <a:pt x="3941" y="1692"/>
                          <a:pt x="4953" y="680"/>
                        </a:cubicBezTo>
                        <a:cubicBezTo>
                          <a:pt x="5281" y="353"/>
                          <a:pt x="5683" y="206"/>
                          <a:pt x="6078" y="206"/>
                        </a:cubicBezTo>
                        <a:close/>
                        <a:moveTo>
                          <a:pt x="2136" y="0"/>
                        </a:moveTo>
                        <a:cubicBezTo>
                          <a:pt x="1200" y="0"/>
                          <a:pt x="403" y="727"/>
                          <a:pt x="345" y="1680"/>
                        </a:cubicBezTo>
                        <a:cubicBezTo>
                          <a:pt x="274" y="2645"/>
                          <a:pt x="988" y="3502"/>
                          <a:pt x="1953" y="3597"/>
                        </a:cubicBezTo>
                        <a:cubicBezTo>
                          <a:pt x="2012" y="3603"/>
                          <a:pt x="2072" y="3606"/>
                          <a:pt x="2131" y="3606"/>
                        </a:cubicBezTo>
                        <a:cubicBezTo>
                          <a:pt x="3023" y="3606"/>
                          <a:pt x="3806" y="2942"/>
                          <a:pt x="3929" y="2038"/>
                        </a:cubicBezTo>
                        <a:cubicBezTo>
                          <a:pt x="3998" y="2017"/>
                          <a:pt x="4072" y="2004"/>
                          <a:pt x="4146" y="2004"/>
                        </a:cubicBezTo>
                        <a:cubicBezTo>
                          <a:pt x="4200" y="2004"/>
                          <a:pt x="4255" y="2011"/>
                          <a:pt x="4310" y="2026"/>
                        </a:cubicBezTo>
                        <a:cubicBezTo>
                          <a:pt x="4425" y="3003"/>
                          <a:pt x="5250" y="3604"/>
                          <a:pt x="6100" y="3604"/>
                        </a:cubicBezTo>
                        <a:cubicBezTo>
                          <a:pt x="6575" y="3604"/>
                          <a:pt x="7058" y="3416"/>
                          <a:pt x="7430" y="3002"/>
                        </a:cubicBezTo>
                        <a:cubicBezTo>
                          <a:pt x="8454" y="1847"/>
                          <a:pt x="7632" y="26"/>
                          <a:pt x="6084" y="26"/>
                        </a:cubicBezTo>
                        <a:cubicBezTo>
                          <a:pt x="5096" y="26"/>
                          <a:pt x="4298" y="823"/>
                          <a:pt x="4298" y="1811"/>
                        </a:cubicBezTo>
                        <a:lnTo>
                          <a:pt x="4298" y="1823"/>
                        </a:lnTo>
                        <a:cubicBezTo>
                          <a:pt x="4255" y="1819"/>
                          <a:pt x="4211" y="1816"/>
                          <a:pt x="4167" y="1816"/>
                        </a:cubicBezTo>
                        <a:cubicBezTo>
                          <a:pt x="4092" y="1816"/>
                          <a:pt x="4017" y="1825"/>
                          <a:pt x="3941" y="1847"/>
                        </a:cubicBezTo>
                        <a:cubicBezTo>
                          <a:pt x="3941" y="1835"/>
                          <a:pt x="3941" y="1823"/>
                          <a:pt x="3941" y="1811"/>
                        </a:cubicBezTo>
                        <a:cubicBezTo>
                          <a:pt x="3941" y="835"/>
                          <a:pt x="3179" y="37"/>
                          <a:pt x="2203" y="2"/>
                        </a:cubicBezTo>
                        <a:cubicBezTo>
                          <a:pt x="2180" y="1"/>
                          <a:pt x="2158" y="0"/>
                          <a:pt x="2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215" name="Google Shape;2566;p56">
                  <a:extLst>
                    <a:ext uri="{FF2B5EF4-FFF2-40B4-BE49-F238E27FC236}">
                      <a16:creationId xmlns:a16="http://schemas.microsoft.com/office/drawing/2014/main" id="{F3847DEC-5EC5-4C7A-9AEE-50162EE5ACA3}"/>
                    </a:ext>
                  </a:extLst>
                </p:cNvPr>
                <p:cNvGrpSpPr/>
                <p:nvPr/>
              </p:nvGrpSpPr>
              <p:grpSpPr>
                <a:xfrm>
                  <a:off x="6695404" y="2478361"/>
                  <a:ext cx="612085" cy="959177"/>
                  <a:chOff x="4717250" y="1038825"/>
                  <a:chExt cx="521500" cy="817225"/>
                </a:xfrm>
              </p:grpSpPr>
              <p:sp>
                <p:nvSpPr>
                  <p:cNvPr id="216" name="Google Shape;2567;p56">
                    <a:extLst>
                      <a:ext uri="{FF2B5EF4-FFF2-40B4-BE49-F238E27FC236}">
                        <a16:creationId xmlns:a16="http://schemas.microsoft.com/office/drawing/2014/main" id="{B0B93A26-75BC-405F-A82D-DDBC79B91F95}"/>
                      </a:ext>
                    </a:extLst>
                  </p:cNvPr>
                  <p:cNvSpPr/>
                  <p:nvPr/>
                </p:nvSpPr>
                <p:spPr>
                  <a:xfrm>
                    <a:off x="4775875" y="1583350"/>
                    <a:ext cx="435800" cy="272700"/>
                  </a:xfrm>
                  <a:custGeom>
                    <a:avLst/>
                    <a:gdLst/>
                    <a:ahLst/>
                    <a:cxnLst/>
                    <a:rect l="l" t="t" r="r" b="b"/>
                    <a:pathLst>
                      <a:path w="17432" h="10908" extrusionOk="0">
                        <a:moveTo>
                          <a:pt x="8769" y="0"/>
                        </a:moveTo>
                        <a:cubicBezTo>
                          <a:pt x="8719" y="0"/>
                          <a:pt x="8670" y="1"/>
                          <a:pt x="8621" y="1"/>
                        </a:cubicBezTo>
                        <a:cubicBezTo>
                          <a:pt x="6644" y="13"/>
                          <a:pt x="4882" y="180"/>
                          <a:pt x="3608" y="906"/>
                        </a:cubicBezTo>
                        <a:cubicBezTo>
                          <a:pt x="620" y="2644"/>
                          <a:pt x="1" y="10907"/>
                          <a:pt x="1" y="10907"/>
                        </a:cubicBezTo>
                        <a:lnTo>
                          <a:pt x="17432" y="10847"/>
                        </a:lnTo>
                        <a:cubicBezTo>
                          <a:pt x="17432" y="10847"/>
                          <a:pt x="16289" y="2108"/>
                          <a:pt x="13526" y="739"/>
                        </a:cubicBezTo>
                        <a:cubicBezTo>
                          <a:pt x="12516" y="228"/>
                          <a:pt x="10691" y="0"/>
                          <a:pt x="87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17" name="Google Shape;2568;p56">
                    <a:extLst>
                      <a:ext uri="{FF2B5EF4-FFF2-40B4-BE49-F238E27FC236}">
                        <a16:creationId xmlns:a16="http://schemas.microsoft.com/office/drawing/2014/main" id="{F94BAF7A-7500-4272-A00E-1986EA228D04}"/>
                      </a:ext>
                    </a:extLst>
                  </p:cNvPr>
                  <p:cNvSpPr/>
                  <p:nvPr/>
                </p:nvSpPr>
                <p:spPr>
                  <a:xfrm>
                    <a:off x="4833625" y="1764775"/>
                    <a:ext cx="19100" cy="90375"/>
                  </a:xfrm>
                  <a:custGeom>
                    <a:avLst/>
                    <a:gdLst/>
                    <a:ahLst/>
                    <a:cxnLst/>
                    <a:rect l="l" t="t" r="r" b="b"/>
                    <a:pathLst>
                      <a:path w="764" h="3615" extrusionOk="0">
                        <a:moveTo>
                          <a:pt x="576" y="1"/>
                        </a:moveTo>
                        <a:cubicBezTo>
                          <a:pt x="499" y="1"/>
                          <a:pt x="422" y="47"/>
                          <a:pt x="405" y="150"/>
                        </a:cubicBezTo>
                        <a:lnTo>
                          <a:pt x="13" y="3424"/>
                        </a:lnTo>
                        <a:cubicBezTo>
                          <a:pt x="1" y="3519"/>
                          <a:pt x="72" y="3602"/>
                          <a:pt x="155" y="3614"/>
                        </a:cubicBezTo>
                        <a:lnTo>
                          <a:pt x="179" y="3614"/>
                        </a:lnTo>
                        <a:cubicBezTo>
                          <a:pt x="263" y="3614"/>
                          <a:pt x="346" y="3543"/>
                          <a:pt x="358" y="3460"/>
                        </a:cubicBezTo>
                        <a:lnTo>
                          <a:pt x="751" y="185"/>
                        </a:lnTo>
                        <a:cubicBezTo>
                          <a:pt x="764" y="68"/>
                          <a:pt x="670" y="1"/>
                          <a:pt x="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18" name="Google Shape;2569;p56">
                    <a:extLst>
                      <a:ext uri="{FF2B5EF4-FFF2-40B4-BE49-F238E27FC236}">
                        <a16:creationId xmlns:a16="http://schemas.microsoft.com/office/drawing/2014/main" id="{78D2EBED-1A45-49D3-BD2C-16E64BC9B6E4}"/>
                      </a:ext>
                    </a:extLst>
                  </p:cNvPr>
                  <p:cNvSpPr/>
                  <p:nvPr/>
                </p:nvSpPr>
                <p:spPr>
                  <a:xfrm>
                    <a:off x="5134225" y="1764775"/>
                    <a:ext cx="18800" cy="90375"/>
                  </a:xfrm>
                  <a:custGeom>
                    <a:avLst/>
                    <a:gdLst/>
                    <a:ahLst/>
                    <a:cxnLst/>
                    <a:rect l="l" t="t" r="r" b="b"/>
                    <a:pathLst>
                      <a:path w="752" h="3615" extrusionOk="0">
                        <a:moveTo>
                          <a:pt x="186" y="1"/>
                        </a:moveTo>
                        <a:cubicBezTo>
                          <a:pt x="95" y="1"/>
                          <a:pt x="1" y="68"/>
                          <a:pt x="14" y="185"/>
                        </a:cubicBezTo>
                        <a:lnTo>
                          <a:pt x="407" y="3460"/>
                        </a:lnTo>
                        <a:cubicBezTo>
                          <a:pt x="419" y="3543"/>
                          <a:pt x="490" y="3614"/>
                          <a:pt x="573" y="3614"/>
                        </a:cubicBezTo>
                        <a:lnTo>
                          <a:pt x="597" y="3614"/>
                        </a:lnTo>
                        <a:cubicBezTo>
                          <a:pt x="692" y="3602"/>
                          <a:pt x="752" y="3519"/>
                          <a:pt x="740" y="3424"/>
                        </a:cubicBezTo>
                        <a:lnTo>
                          <a:pt x="347" y="150"/>
                        </a:lnTo>
                        <a:cubicBezTo>
                          <a:pt x="336" y="47"/>
                          <a:pt x="262" y="1"/>
                          <a:pt x="1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19" name="Google Shape;2570;p56">
                    <a:extLst>
                      <a:ext uri="{FF2B5EF4-FFF2-40B4-BE49-F238E27FC236}">
                        <a16:creationId xmlns:a16="http://schemas.microsoft.com/office/drawing/2014/main" id="{BD574EFC-2A1E-4E1C-A2B7-8BFA1634184B}"/>
                      </a:ext>
                    </a:extLst>
                  </p:cNvPr>
                  <p:cNvSpPr/>
                  <p:nvPr/>
                </p:nvSpPr>
                <p:spPr>
                  <a:xfrm>
                    <a:off x="4761375" y="1181700"/>
                    <a:ext cx="417550" cy="383725"/>
                  </a:xfrm>
                  <a:custGeom>
                    <a:avLst/>
                    <a:gdLst/>
                    <a:ahLst/>
                    <a:cxnLst/>
                    <a:rect l="l" t="t" r="r" b="b"/>
                    <a:pathLst>
                      <a:path w="16702" h="15349" extrusionOk="0">
                        <a:moveTo>
                          <a:pt x="12565" y="1"/>
                        </a:moveTo>
                        <a:cubicBezTo>
                          <a:pt x="12504" y="1"/>
                          <a:pt x="12442" y="2"/>
                          <a:pt x="12380" y="5"/>
                        </a:cubicBezTo>
                        <a:lnTo>
                          <a:pt x="4355" y="422"/>
                        </a:lnTo>
                        <a:cubicBezTo>
                          <a:pt x="2522" y="517"/>
                          <a:pt x="1069" y="1994"/>
                          <a:pt x="974" y="3815"/>
                        </a:cubicBezTo>
                        <a:lnTo>
                          <a:pt x="974" y="3958"/>
                        </a:lnTo>
                        <a:cubicBezTo>
                          <a:pt x="962" y="4042"/>
                          <a:pt x="962" y="4113"/>
                          <a:pt x="950" y="4184"/>
                        </a:cubicBezTo>
                        <a:cubicBezTo>
                          <a:pt x="833" y="5321"/>
                          <a:pt x="1" y="15349"/>
                          <a:pt x="9167" y="15349"/>
                        </a:cubicBezTo>
                        <a:cubicBezTo>
                          <a:pt x="9314" y="15349"/>
                          <a:pt x="9465" y="15346"/>
                          <a:pt x="9618" y="15341"/>
                        </a:cubicBezTo>
                        <a:cubicBezTo>
                          <a:pt x="16619" y="15103"/>
                          <a:pt x="16702" y="7602"/>
                          <a:pt x="16118" y="3125"/>
                        </a:cubicBezTo>
                        <a:cubicBezTo>
                          <a:pt x="15888" y="1329"/>
                          <a:pt x="14356" y="1"/>
                          <a:pt x="12565"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20" name="Google Shape;2571;p56">
                    <a:extLst>
                      <a:ext uri="{FF2B5EF4-FFF2-40B4-BE49-F238E27FC236}">
                        <a16:creationId xmlns:a16="http://schemas.microsoft.com/office/drawing/2014/main" id="{40346E72-2393-40AD-BA58-0549F7ECB4AB}"/>
                      </a:ext>
                    </a:extLst>
                  </p:cNvPr>
                  <p:cNvSpPr/>
                  <p:nvPr/>
                </p:nvSpPr>
                <p:spPr>
                  <a:xfrm>
                    <a:off x="5010425" y="1352525"/>
                    <a:ext cx="35450" cy="33350"/>
                  </a:xfrm>
                  <a:custGeom>
                    <a:avLst/>
                    <a:gdLst/>
                    <a:ahLst/>
                    <a:cxnLst/>
                    <a:rect l="l" t="t" r="r" b="b"/>
                    <a:pathLst>
                      <a:path w="1418" h="1334" extrusionOk="0">
                        <a:moveTo>
                          <a:pt x="704" y="1"/>
                        </a:moveTo>
                        <a:cubicBezTo>
                          <a:pt x="676" y="1"/>
                          <a:pt x="648" y="3"/>
                          <a:pt x="620" y="7"/>
                        </a:cubicBezTo>
                        <a:cubicBezTo>
                          <a:pt x="251" y="54"/>
                          <a:pt x="1" y="388"/>
                          <a:pt x="49" y="757"/>
                        </a:cubicBezTo>
                        <a:cubicBezTo>
                          <a:pt x="92" y="1095"/>
                          <a:pt x="377" y="1334"/>
                          <a:pt x="709" y="1334"/>
                        </a:cubicBezTo>
                        <a:cubicBezTo>
                          <a:pt x="738" y="1334"/>
                          <a:pt x="768" y="1332"/>
                          <a:pt x="799" y="1328"/>
                        </a:cubicBezTo>
                        <a:cubicBezTo>
                          <a:pt x="1156" y="1281"/>
                          <a:pt x="1418" y="947"/>
                          <a:pt x="1370" y="578"/>
                        </a:cubicBezTo>
                        <a:cubicBezTo>
                          <a:pt x="1326" y="249"/>
                          <a:pt x="1030" y="1"/>
                          <a:pt x="7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21" name="Google Shape;2572;p56">
                    <a:extLst>
                      <a:ext uri="{FF2B5EF4-FFF2-40B4-BE49-F238E27FC236}">
                        <a16:creationId xmlns:a16="http://schemas.microsoft.com/office/drawing/2014/main" id="{096521E9-DAE2-42E5-B687-7613564387CF}"/>
                      </a:ext>
                    </a:extLst>
                  </p:cNvPr>
                  <p:cNvSpPr/>
                  <p:nvPr/>
                </p:nvSpPr>
                <p:spPr>
                  <a:xfrm>
                    <a:off x="4923825" y="1355650"/>
                    <a:ext cx="39475" cy="33200"/>
                  </a:xfrm>
                  <a:custGeom>
                    <a:avLst/>
                    <a:gdLst/>
                    <a:ahLst/>
                    <a:cxnLst/>
                    <a:rect l="l" t="t" r="r" b="b"/>
                    <a:pathLst>
                      <a:path w="1579" h="1328" extrusionOk="0">
                        <a:moveTo>
                          <a:pt x="735" y="1"/>
                        </a:moveTo>
                        <a:cubicBezTo>
                          <a:pt x="446" y="1"/>
                          <a:pt x="159" y="187"/>
                          <a:pt x="84" y="525"/>
                        </a:cubicBezTo>
                        <a:cubicBezTo>
                          <a:pt x="0" y="882"/>
                          <a:pt x="226" y="1239"/>
                          <a:pt x="584" y="1310"/>
                        </a:cubicBezTo>
                        <a:cubicBezTo>
                          <a:pt x="637" y="1322"/>
                          <a:pt x="688" y="1328"/>
                          <a:pt x="738" y="1328"/>
                        </a:cubicBezTo>
                        <a:cubicBezTo>
                          <a:pt x="1241" y="1328"/>
                          <a:pt x="1578" y="765"/>
                          <a:pt x="1286" y="310"/>
                        </a:cubicBezTo>
                        <a:cubicBezTo>
                          <a:pt x="1156" y="100"/>
                          <a:pt x="945" y="1"/>
                          <a:pt x="7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22" name="Google Shape;2573;p56">
                    <a:extLst>
                      <a:ext uri="{FF2B5EF4-FFF2-40B4-BE49-F238E27FC236}">
                        <a16:creationId xmlns:a16="http://schemas.microsoft.com/office/drawing/2014/main" id="{625B9336-BA9E-4DC2-98EF-CB05F94B13CF}"/>
                      </a:ext>
                    </a:extLst>
                  </p:cNvPr>
                  <p:cNvSpPr/>
                  <p:nvPr/>
                </p:nvSpPr>
                <p:spPr>
                  <a:xfrm>
                    <a:off x="4956050" y="1426875"/>
                    <a:ext cx="60525" cy="16050"/>
                  </a:xfrm>
                  <a:custGeom>
                    <a:avLst/>
                    <a:gdLst/>
                    <a:ahLst/>
                    <a:cxnLst/>
                    <a:rect l="l" t="t" r="r" b="b"/>
                    <a:pathLst>
                      <a:path w="2421" h="642" extrusionOk="0">
                        <a:moveTo>
                          <a:pt x="2205" y="1"/>
                        </a:moveTo>
                        <a:cubicBezTo>
                          <a:pt x="2176" y="1"/>
                          <a:pt x="2146" y="10"/>
                          <a:pt x="2116" y="33"/>
                        </a:cubicBezTo>
                        <a:cubicBezTo>
                          <a:pt x="1820" y="237"/>
                          <a:pt x="1472" y="339"/>
                          <a:pt x="1122" y="339"/>
                        </a:cubicBezTo>
                        <a:cubicBezTo>
                          <a:pt x="839" y="339"/>
                          <a:pt x="555" y="273"/>
                          <a:pt x="295" y="140"/>
                        </a:cubicBezTo>
                        <a:cubicBezTo>
                          <a:pt x="268" y="126"/>
                          <a:pt x="242" y="120"/>
                          <a:pt x="218" y="120"/>
                        </a:cubicBezTo>
                        <a:cubicBezTo>
                          <a:pt x="81" y="120"/>
                          <a:pt x="0" y="321"/>
                          <a:pt x="152" y="402"/>
                        </a:cubicBezTo>
                        <a:cubicBezTo>
                          <a:pt x="420" y="558"/>
                          <a:pt x="729" y="641"/>
                          <a:pt x="1042" y="641"/>
                        </a:cubicBezTo>
                        <a:cubicBezTo>
                          <a:pt x="1063" y="641"/>
                          <a:pt x="1083" y="641"/>
                          <a:pt x="1104" y="640"/>
                        </a:cubicBezTo>
                        <a:lnTo>
                          <a:pt x="1283" y="640"/>
                        </a:lnTo>
                        <a:cubicBezTo>
                          <a:pt x="1640" y="604"/>
                          <a:pt x="1997" y="485"/>
                          <a:pt x="2295" y="271"/>
                        </a:cubicBezTo>
                        <a:cubicBezTo>
                          <a:pt x="2420" y="175"/>
                          <a:pt x="2327" y="1"/>
                          <a:pt x="22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23" name="Google Shape;2574;p56">
                    <a:extLst>
                      <a:ext uri="{FF2B5EF4-FFF2-40B4-BE49-F238E27FC236}">
                        <a16:creationId xmlns:a16="http://schemas.microsoft.com/office/drawing/2014/main" id="{366E9B59-0556-4A0E-923D-59C9F1303F84}"/>
                      </a:ext>
                    </a:extLst>
                  </p:cNvPr>
                  <p:cNvSpPr/>
                  <p:nvPr/>
                </p:nvSpPr>
                <p:spPr>
                  <a:xfrm>
                    <a:off x="5144675" y="1352800"/>
                    <a:ext cx="94075" cy="77900"/>
                  </a:xfrm>
                  <a:custGeom>
                    <a:avLst/>
                    <a:gdLst/>
                    <a:ahLst/>
                    <a:cxnLst/>
                    <a:rect l="l" t="t" r="r" b="b"/>
                    <a:pathLst>
                      <a:path w="3763" h="3116" extrusionOk="0">
                        <a:moveTo>
                          <a:pt x="2083" y="1"/>
                        </a:moveTo>
                        <a:cubicBezTo>
                          <a:pt x="1539" y="1"/>
                          <a:pt x="957" y="122"/>
                          <a:pt x="560" y="210"/>
                        </a:cubicBezTo>
                        <a:lnTo>
                          <a:pt x="1" y="3115"/>
                        </a:lnTo>
                        <a:cubicBezTo>
                          <a:pt x="489" y="3055"/>
                          <a:pt x="2084" y="2960"/>
                          <a:pt x="3049" y="2234"/>
                        </a:cubicBezTo>
                        <a:cubicBezTo>
                          <a:pt x="3632" y="1782"/>
                          <a:pt x="3763" y="936"/>
                          <a:pt x="3287" y="400"/>
                        </a:cubicBezTo>
                        <a:cubicBezTo>
                          <a:pt x="3023" y="97"/>
                          <a:pt x="2568" y="1"/>
                          <a:pt x="2083"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24" name="Google Shape;2575;p56">
                    <a:extLst>
                      <a:ext uri="{FF2B5EF4-FFF2-40B4-BE49-F238E27FC236}">
                        <a16:creationId xmlns:a16="http://schemas.microsoft.com/office/drawing/2014/main" id="{E706C2ED-E7D3-4D36-A6CB-5CDC2A473224}"/>
                      </a:ext>
                    </a:extLst>
                  </p:cNvPr>
                  <p:cNvSpPr/>
                  <p:nvPr/>
                </p:nvSpPr>
                <p:spPr>
                  <a:xfrm>
                    <a:off x="5180625" y="1369450"/>
                    <a:ext cx="37300" cy="13025"/>
                  </a:xfrm>
                  <a:custGeom>
                    <a:avLst/>
                    <a:gdLst/>
                    <a:ahLst/>
                    <a:cxnLst/>
                    <a:rect l="l" t="t" r="r" b="b"/>
                    <a:pathLst>
                      <a:path w="1492" h="521" extrusionOk="0">
                        <a:moveTo>
                          <a:pt x="543" y="0"/>
                        </a:moveTo>
                        <a:cubicBezTo>
                          <a:pt x="418" y="0"/>
                          <a:pt x="293" y="15"/>
                          <a:pt x="170" y="44"/>
                        </a:cubicBezTo>
                        <a:cubicBezTo>
                          <a:pt x="0" y="108"/>
                          <a:pt x="57" y="341"/>
                          <a:pt x="206" y="341"/>
                        </a:cubicBezTo>
                        <a:cubicBezTo>
                          <a:pt x="225" y="341"/>
                          <a:pt x="244" y="338"/>
                          <a:pt x="265" y="330"/>
                        </a:cubicBezTo>
                        <a:cubicBezTo>
                          <a:pt x="354" y="310"/>
                          <a:pt x="445" y="300"/>
                          <a:pt x="535" y="300"/>
                        </a:cubicBezTo>
                        <a:cubicBezTo>
                          <a:pt x="772" y="300"/>
                          <a:pt x="1008" y="367"/>
                          <a:pt x="1206" y="496"/>
                        </a:cubicBezTo>
                        <a:cubicBezTo>
                          <a:pt x="1230" y="508"/>
                          <a:pt x="1253" y="508"/>
                          <a:pt x="1289" y="508"/>
                        </a:cubicBezTo>
                        <a:lnTo>
                          <a:pt x="1289" y="520"/>
                        </a:lnTo>
                        <a:cubicBezTo>
                          <a:pt x="1444" y="520"/>
                          <a:pt x="1492" y="306"/>
                          <a:pt x="1361" y="234"/>
                        </a:cubicBezTo>
                        <a:cubicBezTo>
                          <a:pt x="1112" y="77"/>
                          <a:pt x="829" y="0"/>
                          <a:pt x="5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25" name="Google Shape;2576;p56">
                    <a:extLst>
                      <a:ext uri="{FF2B5EF4-FFF2-40B4-BE49-F238E27FC236}">
                        <a16:creationId xmlns:a16="http://schemas.microsoft.com/office/drawing/2014/main" id="{2815003E-1808-4B3D-B863-F745748E21CB}"/>
                      </a:ext>
                    </a:extLst>
                  </p:cNvPr>
                  <p:cNvSpPr/>
                  <p:nvPr/>
                </p:nvSpPr>
                <p:spPr>
                  <a:xfrm>
                    <a:off x="5186350" y="1374150"/>
                    <a:ext cx="21175" cy="24400"/>
                  </a:xfrm>
                  <a:custGeom>
                    <a:avLst/>
                    <a:gdLst/>
                    <a:ahLst/>
                    <a:cxnLst/>
                    <a:rect l="l" t="t" r="r" b="b"/>
                    <a:pathLst>
                      <a:path w="847" h="976" extrusionOk="0">
                        <a:moveTo>
                          <a:pt x="643" y="0"/>
                        </a:moveTo>
                        <a:cubicBezTo>
                          <a:pt x="593" y="0"/>
                          <a:pt x="543" y="24"/>
                          <a:pt x="512" y="82"/>
                        </a:cubicBezTo>
                        <a:cubicBezTo>
                          <a:pt x="393" y="308"/>
                          <a:pt x="251" y="523"/>
                          <a:pt x="84" y="725"/>
                        </a:cubicBezTo>
                        <a:cubicBezTo>
                          <a:pt x="1" y="820"/>
                          <a:pt x="60" y="975"/>
                          <a:pt x="191" y="975"/>
                        </a:cubicBezTo>
                        <a:cubicBezTo>
                          <a:pt x="239" y="975"/>
                          <a:pt x="274" y="963"/>
                          <a:pt x="310" y="928"/>
                        </a:cubicBezTo>
                        <a:cubicBezTo>
                          <a:pt x="489" y="713"/>
                          <a:pt x="643" y="475"/>
                          <a:pt x="774" y="225"/>
                        </a:cubicBezTo>
                        <a:cubicBezTo>
                          <a:pt x="847" y="104"/>
                          <a:pt x="745" y="0"/>
                          <a:pt x="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26" name="Google Shape;2577;p56">
                    <a:extLst>
                      <a:ext uri="{FF2B5EF4-FFF2-40B4-BE49-F238E27FC236}">
                        <a16:creationId xmlns:a16="http://schemas.microsoft.com/office/drawing/2014/main" id="{107DF8F5-F36D-498C-860A-0815A82E3145}"/>
                      </a:ext>
                    </a:extLst>
                  </p:cNvPr>
                  <p:cNvSpPr/>
                  <p:nvPr/>
                </p:nvSpPr>
                <p:spPr>
                  <a:xfrm>
                    <a:off x="4717250" y="1360975"/>
                    <a:ext cx="96150" cy="75675"/>
                  </a:xfrm>
                  <a:custGeom>
                    <a:avLst/>
                    <a:gdLst/>
                    <a:ahLst/>
                    <a:cxnLst/>
                    <a:rect l="l" t="t" r="r" b="b"/>
                    <a:pathLst>
                      <a:path w="3846" h="3027" extrusionOk="0">
                        <a:moveTo>
                          <a:pt x="1795" y="0"/>
                        </a:moveTo>
                        <a:cubicBezTo>
                          <a:pt x="1253" y="0"/>
                          <a:pt x="731" y="103"/>
                          <a:pt x="453" y="442"/>
                        </a:cubicBezTo>
                        <a:cubicBezTo>
                          <a:pt x="0" y="1002"/>
                          <a:pt x="167" y="1847"/>
                          <a:pt x="774" y="2264"/>
                        </a:cubicBezTo>
                        <a:cubicBezTo>
                          <a:pt x="1750" y="2955"/>
                          <a:pt x="3358" y="2990"/>
                          <a:pt x="3846" y="3026"/>
                        </a:cubicBezTo>
                        <a:lnTo>
                          <a:pt x="3179" y="157"/>
                        </a:lnTo>
                        <a:cubicBezTo>
                          <a:pt x="2819" y="88"/>
                          <a:pt x="2298" y="0"/>
                          <a:pt x="1795"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27" name="Google Shape;2578;p56">
                    <a:extLst>
                      <a:ext uri="{FF2B5EF4-FFF2-40B4-BE49-F238E27FC236}">
                        <a16:creationId xmlns:a16="http://schemas.microsoft.com/office/drawing/2014/main" id="{7E792CFB-F911-4953-8401-6B233A919530}"/>
                      </a:ext>
                    </a:extLst>
                  </p:cNvPr>
                  <p:cNvSpPr/>
                  <p:nvPr/>
                </p:nvSpPr>
                <p:spPr>
                  <a:xfrm>
                    <a:off x="4738375" y="1377500"/>
                    <a:ext cx="37100" cy="13600"/>
                  </a:xfrm>
                  <a:custGeom>
                    <a:avLst/>
                    <a:gdLst/>
                    <a:ahLst/>
                    <a:cxnLst/>
                    <a:rect l="l" t="t" r="r" b="b"/>
                    <a:pathLst>
                      <a:path w="1484" h="544" extrusionOk="0">
                        <a:moveTo>
                          <a:pt x="994" y="0"/>
                        </a:moveTo>
                        <a:cubicBezTo>
                          <a:pt x="683" y="0"/>
                          <a:pt x="378" y="92"/>
                          <a:pt x="120" y="270"/>
                        </a:cubicBezTo>
                        <a:cubicBezTo>
                          <a:pt x="1" y="341"/>
                          <a:pt x="48" y="543"/>
                          <a:pt x="203" y="543"/>
                        </a:cubicBezTo>
                        <a:cubicBezTo>
                          <a:pt x="227" y="543"/>
                          <a:pt x="263" y="532"/>
                          <a:pt x="286" y="520"/>
                        </a:cubicBezTo>
                        <a:cubicBezTo>
                          <a:pt x="490" y="378"/>
                          <a:pt x="727" y="302"/>
                          <a:pt x="968" y="302"/>
                        </a:cubicBezTo>
                        <a:cubicBezTo>
                          <a:pt x="1050" y="302"/>
                          <a:pt x="1133" y="311"/>
                          <a:pt x="1215" y="329"/>
                        </a:cubicBezTo>
                        <a:cubicBezTo>
                          <a:pt x="1233" y="335"/>
                          <a:pt x="1251" y="337"/>
                          <a:pt x="1267" y="337"/>
                        </a:cubicBezTo>
                        <a:cubicBezTo>
                          <a:pt x="1430" y="337"/>
                          <a:pt x="1484" y="86"/>
                          <a:pt x="1310" y="32"/>
                        </a:cubicBezTo>
                        <a:cubicBezTo>
                          <a:pt x="1205" y="10"/>
                          <a:pt x="1099" y="0"/>
                          <a:pt x="9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28" name="Google Shape;2579;p56">
                    <a:extLst>
                      <a:ext uri="{FF2B5EF4-FFF2-40B4-BE49-F238E27FC236}">
                        <a16:creationId xmlns:a16="http://schemas.microsoft.com/office/drawing/2014/main" id="{7E9FD772-0F75-413E-88B6-E25275D38E37}"/>
                      </a:ext>
                    </a:extLst>
                  </p:cNvPr>
                  <p:cNvSpPr/>
                  <p:nvPr/>
                </p:nvSpPr>
                <p:spPr>
                  <a:xfrm>
                    <a:off x="4748650" y="1382550"/>
                    <a:ext cx="21900" cy="24025"/>
                  </a:xfrm>
                  <a:custGeom>
                    <a:avLst/>
                    <a:gdLst/>
                    <a:ahLst/>
                    <a:cxnLst/>
                    <a:rect l="l" t="t" r="r" b="b"/>
                    <a:pathLst>
                      <a:path w="876" h="961" extrusionOk="0">
                        <a:moveTo>
                          <a:pt x="205" y="0"/>
                        </a:moveTo>
                        <a:cubicBezTo>
                          <a:pt x="103" y="0"/>
                          <a:pt x="0" y="112"/>
                          <a:pt x="66" y="234"/>
                        </a:cubicBezTo>
                        <a:cubicBezTo>
                          <a:pt x="209" y="472"/>
                          <a:pt x="375" y="711"/>
                          <a:pt x="566" y="913"/>
                        </a:cubicBezTo>
                        <a:cubicBezTo>
                          <a:pt x="602" y="949"/>
                          <a:pt x="637" y="961"/>
                          <a:pt x="673" y="961"/>
                        </a:cubicBezTo>
                        <a:cubicBezTo>
                          <a:pt x="816" y="961"/>
                          <a:pt x="875" y="794"/>
                          <a:pt x="780" y="699"/>
                        </a:cubicBezTo>
                        <a:cubicBezTo>
                          <a:pt x="614" y="508"/>
                          <a:pt x="459" y="306"/>
                          <a:pt x="328" y="80"/>
                        </a:cubicBezTo>
                        <a:cubicBezTo>
                          <a:pt x="298" y="24"/>
                          <a:pt x="252" y="0"/>
                          <a:pt x="20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29" name="Google Shape;2580;p56">
                    <a:extLst>
                      <a:ext uri="{FF2B5EF4-FFF2-40B4-BE49-F238E27FC236}">
                        <a16:creationId xmlns:a16="http://schemas.microsoft.com/office/drawing/2014/main" id="{1F7630BA-DF38-46EB-B216-3A504BD41D25}"/>
                      </a:ext>
                    </a:extLst>
                  </p:cNvPr>
                  <p:cNvSpPr/>
                  <p:nvPr/>
                </p:nvSpPr>
                <p:spPr>
                  <a:xfrm>
                    <a:off x="4932150" y="1533950"/>
                    <a:ext cx="121175" cy="72050"/>
                  </a:xfrm>
                  <a:custGeom>
                    <a:avLst/>
                    <a:gdLst/>
                    <a:ahLst/>
                    <a:cxnLst/>
                    <a:rect l="l" t="t" r="r" b="b"/>
                    <a:pathLst>
                      <a:path w="4847" h="2882" extrusionOk="0">
                        <a:moveTo>
                          <a:pt x="4513" y="0"/>
                        </a:moveTo>
                        <a:lnTo>
                          <a:pt x="179" y="286"/>
                        </a:lnTo>
                        <a:lnTo>
                          <a:pt x="1" y="2882"/>
                        </a:lnTo>
                        <a:lnTo>
                          <a:pt x="4846" y="2798"/>
                        </a:lnTo>
                        <a:lnTo>
                          <a:pt x="4513" y="0"/>
                        </a:ln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30" name="Google Shape;2581;p56">
                    <a:extLst>
                      <a:ext uri="{FF2B5EF4-FFF2-40B4-BE49-F238E27FC236}">
                        <a16:creationId xmlns:a16="http://schemas.microsoft.com/office/drawing/2014/main" id="{7D7A7B40-2848-4C72-ACD5-4476807DB048}"/>
                      </a:ext>
                    </a:extLst>
                  </p:cNvPr>
                  <p:cNvSpPr/>
                  <p:nvPr/>
                </p:nvSpPr>
                <p:spPr>
                  <a:xfrm>
                    <a:off x="5011025" y="1318625"/>
                    <a:ext cx="45275" cy="19825"/>
                  </a:xfrm>
                  <a:custGeom>
                    <a:avLst/>
                    <a:gdLst/>
                    <a:ahLst/>
                    <a:cxnLst/>
                    <a:rect l="l" t="t" r="r" b="b"/>
                    <a:pathLst>
                      <a:path w="1811" h="793" extrusionOk="0">
                        <a:moveTo>
                          <a:pt x="683" y="1"/>
                        </a:moveTo>
                        <a:cubicBezTo>
                          <a:pt x="462" y="1"/>
                          <a:pt x="219" y="30"/>
                          <a:pt x="96" y="172"/>
                        </a:cubicBezTo>
                        <a:cubicBezTo>
                          <a:pt x="48" y="220"/>
                          <a:pt x="13" y="279"/>
                          <a:pt x="13" y="351"/>
                        </a:cubicBezTo>
                        <a:cubicBezTo>
                          <a:pt x="1" y="458"/>
                          <a:pt x="48" y="672"/>
                          <a:pt x="179" y="720"/>
                        </a:cubicBezTo>
                        <a:cubicBezTo>
                          <a:pt x="215" y="743"/>
                          <a:pt x="263" y="755"/>
                          <a:pt x="310" y="755"/>
                        </a:cubicBezTo>
                        <a:cubicBezTo>
                          <a:pt x="477" y="767"/>
                          <a:pt x="656" y="779"/>
                          <a:pt x="834" y="779"/>
                        </a:cubicBezTo>
                        <a:cubicBezTo>
                          <a:pt x="902" y="788"/>
                          <a:pt x="972" y="792"/>
                          <a:pt x="1043" y="792"/>
                        </a:cubicBezTo>
                        <a:cubicBezTo>
                          <a:pt x="1158" y="792"/>
                          <a:pt x="1276" y="782"/>
                          <a:pt x="1394" y="767"/>
                        </a:cubicBezTo>
                        <a:cubicBezTo>
                          <a:pt x="1560" y="755"/>
                          <a:pt x="1703" y="648"/>
                          <a:pt x="1775" y="505"/>
                        </a:cubicBezTo>
                        <a:cubicBezTo>
                          <a:pt x="1810" y="386"/>
                          <a:pt x="1775" y="267"/>
                          <a:pt x="1680" y="184"/>
                        </a:cubicBezTo>
                        <a:cubicBezTo>
                          <a:pt x="1501" y="41"/>
                          <a:pt x="1072" y="29"/>
                          <a:pt x="846" y="5"/>
                        </a:cubicBezTo>
                        <a:cubicBezTo>
                          <a:pt x="795" y="3"/>
                          <a:pt x="739" y="1"/>
                          <a:pt x="6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31" name="Google Shape;2582;p56">
                    <a:extLst>
                      <a:ext uri="{FF2B5EF4-FFF2-40B4-BE49-F238E27FC236}">
                        <a16:creationId xmlns:a16="http://schemas.microsoft.com/office/drawing/2014/main" id="{73560184-5A2B-420B-BB17-1197493E49AE}"/>
                      </a:ext>
                    </a:extLst>
                  </p:cNvPr>
                  <p:cNvSpPr/>
                  <p:nvPr/>
                </p:nvSpPr>
                <p:spPr>
                  <a:xfrm>
                    <a:off x="4910725" y="1321150"/>
                    <a:ext cx="45275" cy="19850"/>
                  </a:xfrm>
                  <a:custGeom>
                    <a:avLst/>
                    <a:gdLst/>
                    <a:ahLst/>
                    <a:cxnLst/>
                    <a:rect l="l" t="t" r="r" b="b"/>
                    <a:pathLst>
                      <a:path w="1811" h="794" extrusionOk="0">
                        <a:moveTo>
                          <a:pt x="1178" y="0"/>
                        </a:moveTo>
                        <a:cubicBezTo>
                          <a:pt x="1104" y="0"/>
                          <a:pt x="1032" y="5"/>
                          <a:pt x="965" y="11"/>
                        </a:cubicBezTo>
                        <a:cubicBezTo>
                          <a:pt x="739" y="23"/>
                          <a:pt x="310" y="47"/>
                          <a:pt x="131" y="202"/>
                        </a:cubicBezTo>
                        <a:cubicBezTo>
                          <a:pt x="36" y="273"/>
                          <a:pt x="0" y="404"/>
                          <a:pt x="36" y="511"/>
                        </a:cubicBezTo>
                        <a:cubicBezTo>
                          <a:pt x="107" y="654"/>
                          <a:pt x="262" y="762"/>
                          <a:pt x="417" y="773"/>
                        </a:cubicBezTo>
                        <a:cubicBezTo>
                          <a:pt x="529" y="787"/>
                          <a:pt x="640" y="793"/>
                          <a:pt x="752" y="793"/>
                        </a:cubicBezTo>
                        <a:cubicBezTo>
                          <a:pt x="831" y="793"/>
                          <a:pt x="910" y="790"/>
                          <a:pt x="989" y="785"/>
                        </a:cubicBezTo>
                        <a:cubicBezTo>
                          <a:pt x="1155" y="773"/>
                          <a:pt x="1334" y="762"/>
                          <a:pt x="1512" y="750"/>
                        </a:cubicBezTo>
                        <a:cubicBezTo>
                          <a:pt x="1548" y="750"/>
                          <a:pt x="1596" y="738"/>
                          <a:pt x="1643" y="726"/>
                        </a:cubicBezTo>
                        <a:cubicBezTo>
                          <a:pt x="1762" y="666"/>
                          <a:pt x="1810" y="452"/>
                          <a:pt x="1798" y="345"/>
                        </a:cubicBezTo>
                        <a:cubicBezTo>
                          <a:pt x="1798" y="273"/>
                          <a:pt x="1762" y="214"/>
                          <a:pt x="1715" y="166"/>
                        </a:cubicBezTo>
                        <a:cubicBezTo>
                          <a:pt x="1593" y="35"/>
                          <a:pt x="1381" y="0"/>
                          <a:pt x="11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32" name="Google Shape;2583;p56">
                    <a:extLst>
                      <a:ext uri="{FF2B5EF4-FFF2-40B4-BE49-F238E27FC236}">
                        <a16:creationId xmlns:a16="http://schemas.microsoft.com/office/drawing/2014/main" id="{2B7AE0DD-B4AD-41F4-A333-C6C466EC2E49}"/>
                      </a:ext>
                    </a:extLst>
                  </p:cNvPr>
                  <p:cNvSpPr/>
                  <p:nvPr/>
                </p:nvSpPr>
                <p:spPr>
                  <a:xfrm>
                    <a:off x="4776475" y="1128100"/>
                    <a:ext cx="402150" cy="236200"/>
                  </a:xfrm>
                  <a:custGeom>
                    <a:avLst/>
                    <a:gdLst/>
                    <a:ahLst/>
                    <a:cxnLst/>
                    <a:rect l="l" t="t" r="r" b="b"/>
                    <a:pathLst>
                      <a:path w="16086" h="9448" extrusionOk="0">
                        <a:moveTo>
                          <a:pt x="8332" y="0"/>
                        </a:moveTo>
                        <a:cubicBezTo>
                          <a:pt x="7606" y="0"/>
                          <a:pt x="6879" y="93"/>
                          <a:pt x="6168" y="280"/>
                        </a:cubicBezTo>
                        <a:cubicBezTo>
                          <a:pt x="4144" y="804"/>
                          <a:pt x="2299" y="1840"/>
                          <a:pt x="1179" y="3435"/>
                        </a:cubicBezTo>
                        <a:cubicBezTo>
                          <a:pt x="548" y="4316"/>
                          <a:pt x="179" y="5340"/>
                          <a:pt x="72" y="6412"/>
                        </a:cubicBezTo>
                        <a:cubicBezTo>
                          <a:pt x="36" y="6733"/>
                          <a:pt x="1" y="9448"/>
                          <a:pt x="251" y="9448"/>
                        </a:cubicBezTo>
                        <a:cubicBezTo>
                          <a:pt x="667" y="9448"/>
                          <a:pt x="3322" y="8305"/>
                          <a:pt x="5156" y="6364"/>
                        </a:cubicBezTo>
                        <a:cubicBezTo>
                          <a:pt x="6204" y="5257"/>
                          <a:pt x="6811" y="4483"/>
                          <a:pt x="7478" y="3042"/>
                        </a:cubicBezTo>
                        <a:cubicBezTo>
                          <a:pt x="7478" y="3042"/>
                          <a:pt x="11966" y="7591"/>
                          <a:pt x="14860" y="8769"/>
                        </a:cubicBezTo>
                        <a:cubicBezTo>
                          <a:pt x="15193" y="8912"/>
                          <a:pt x="16026" y="9138"/>
                          <a:pt x="16026" y="9138"/>
                        </a:cubicBezTo>
                        <a:cubicBezTo>
                          <a:pt x="16026" y="9138"/>
                          <a:pt x="16086" y="6543"/>
                          <a:pt x="15407" y="4685"/>
                        </a:cubicBezTo>
                        <a:cubicBezTo>
                          <a:pt x="14788" y="2971"/>
                          <a:pt x="13895" y="1816"/>
                          <a:pt x="12252" y="959"/>
                        </a:cubicBezTo>
                        <a:cubicBezTo>
                          <a:pt x="11035" y="323"/>
                          <a:pt x="9687" y="0"/>
                          <a:pt x="83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33" name="Google Shape;2584;p56">
                    <a:extLst>
                      <a:ext uri="{FF2B5EF4-FFF2-40B4-BE49-F238E27FC236}">
                        <a16:creationId xmlns:a16="http://schemas.microsoft.com/office/drawing/2014/main" id="{9CA2D3FC-EE69-4875-B5F3-75192CA0D894}"/>
                      </a:ext>
                    </a:extLst>
                  </p:cNvPr>
                  <p:cNvSpPr/>
                  <p:nvPr/>
                </p:nvSpPr>
                <p:spPr>
                  <a:xfrm>
                    <a:off x="4881850" y="1038825"/>
                    <a:ext cx="176825" cy="130650"/>
                  </a:xfrm>
                  <a:custGeom>
                    <a:avLst/>
                    <a:gdLst/>
                    <a:ahLst/>
                    <a:cxnLst/>
                    <a:rect l="l" t="t" r="r" b="b"/>
                    <a:pathLst>
                      <a:path w="7073" h="5226" extrusionOk="0">
                        <a:moveTo>
                          <a:pt x="3735" y="0"/>
                        </a:moveTo>
                        <a:cubicBezTo>
                          <a:pt x="2362" y="0"/>
                          <a:pt x="983" y="620"/>
                          <a:pt x="536" y="1934"/>
                        </a:cubicBezTo>
                        <a:cubicBezTo>
                          <a:pt x="0" y="3506"/>
                          <a:pt x="1072" y="4935"/>
                          <a:pt x="2525" y="5197"/>
                        </a:cubicBezTo>
                        <a:cubicBezTo>
                          <a:pt x="2525" y="5197"/>
                          <a:pt x="3106" y="5225"/>
                          <a:pt x="3787" y="5225"/>
                        </a:cubicBezTo>
                        <a:cubicBezTo>
                          <a:pt x="4561" y="5225"/>
                          <a:pt x="5464" y="5188"/>
                          <a:pt x="5787" y="5030"/>
                        </a:cubicBezTo>
                        <a:cubicBezTo>
                          <a:pt x="6585" y="4625"/>
                          <a:pt x="7073" y="3375"/>
                          <a:pt x="7037" y="2482"/>
                        </a:cubicBezTo>
                        <a:cubicBezTo>
                          <a:pt x="6979" y="869"/>
                          <a:pt x="5361" y="0"/>
                          <a:pt x="3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34" name="Google Shape;2585;p56">
                    <a:extLst>
                      <a:ext uri="{FF2B5EF4-FFF2-40B4-BE49-F238E27FC236}">
                        <a16:creationId xmlns:a16="http://schemas.microsoft.com/office/drawing/2014/main" id="{38D656D1-02EE-49D2-B52E-2419F323C73B}"/>
                      </a:ext>
                    </a:extLst>
                  </p:cNvPr>
                  <p:cNvSpPr/>
                  <p:nvPr/>
                </p:nvSpPr>
                <p:spPr>
                  <a:xfrm>
                    <a:off x="4877075" y="1097800"/>
                    <a:ext cx="190225" cy="65150"/>
                  </a:xfrm>
                  <a:custGeom>
                    <a:avLst/>
                    <a:gdLst/>
                    <a:ahLst/>
                    <a:cxnLst/>
                    <a:rect l="l" t="t" r="r" b="b"/>
                    <a:pathLst>
                      <a:path w="7609" h="2606" extrusionOk="0">
                        <a:moveTo>
                          <a:pt x="5252" y="0"/>
                        </a:moveTo>
                        <a:cubicBezTo>
                          <a:pt x="5016" y="0"/>
                          <a:pt x="4772" y="77"/>
                          <a:pt x="4561" y="182"/>
                        </a:cubicBezTo>
                        <a:cubicBezTo>
                          <a:pt x="4178" y="365"/>
                          <a:pt x="3633" y="723"/>
                          <a:pt x="3149" y="723"/>
                        </a:cubicBezTo>
                        <a:cubicBezTo>
                          <a:pt x="2939" y="723"/>
                          <a:pt x="2741" y="656"/>
                          <a:pt x="2573" y="480"/>
                        </a:cubicBezTo>
                        <a:cubicBezTo>
                          <a:pt x="2454" y="349"/>
                          <a:pt x="2382" y="182"/>
                          <a:pt x="2227" y="99"/>
                        </a:cubicBezTo>
                        <a:cubicBezTo>
                          <a:pt x="2133" y="52"/>
                          <a:pt x="2047" y="32"/>
                          <a:pt x="1967" y="32"/>
                        </a:cubicBezTo>
                        <a:cubicBezTo>
                          <a:pt x="1584" y="32"/>
                          <a:pt x="1349" y="503"/>
                          <a:pt x="1072" y="730"/>
                        </a:cubicBezTo>
                        <a:cubicBezTo>
                          <a:pt x="1037" y="754"/>
                          <a:pt x="1013" y="790"/>
                          <a:pt x="977" y="802"/>
                        </a:cubicBezTo>
                        <a:cubicBezTo>
                          <a:pt x="680" y="1004"/>
                          <a:pt x="299" y="1075"/>
                          <a:pt x="108" y="1409"/>
                        </a:cubicBezTo>
                        <a:cubicBezTo>
                          <a:pt x="1" y="1587"/>
                          <a:pt x="1" y="1814"/>
                          <a:pt x="108" y="2004"/>
                        </a:cubicBezTo>
                        <a:cubicBezTo>
                          <a:pt x="277" y="2300"/>
                          <a:pt x="534" y="2333"/>
                          <a:pt x="807" y="2333"/>
                        </a:cubicBezTo>
                        <a:cubicBezTo>
                          <a:pt x="886" y="2333"/>
                          <a:pt x="966" y="2331"/>
                          <a:pt x="1045" y="2331"/>
                        </a:cubicBezTo>
                        <a:cubicBezTo>
                          <a:pt x="1156" y="2331"/>
                          <a:pt x="1266" y="2336"/>
                          <a:pt x="1370" y="2361"/>
                        </a:cubicBezTo>
                        <a:cubicBezTo>
                          <a:pt x="1826" y="2458"/>
                          <a:pt x="2127" y="2606"/>
                          <a:pt x="2520" y="2606"/>
                        </a:cubicBezTo>
                        <a:cubicBezTo>
                          <a:pt x="2661" y="2606"/>
                          <a:pt x="2814" y="2587"/>
                          <a:pt x="2989" y="2540"/>
                        </a:cubicBezTo>
                        <a:cubicBezTo>
                          <a:pt x="3547" y="2403"/>
                          <a:pt x="4082" y="2169"/>
                          <a:pt x="4648" y="2169"/>
                        </a:cubicBezTo>
                        <a:cubicBezTo>
                          <a:pt x="4674" y="2169"/>
                          <a:pt x="4701" y="2170"/>
                          <a:pt x="4728" y="2171"/>
                        </a:cubicBezTo>
                        <a:cubicBezTo>
                          <a:pt x="5311" y="2195"/>
                          <a:pt x="5847" y="2492"/>
                          <a:pt x="6430" y="2528"/>
                        </a:cubicBezTo>
                        <a:cubicBezTo>
                          <a:pt x="6465" y="2531"/>
                          <a:pt x="6500" y="2533"/>
                          <a:pt x="6534" y="2533"/>
                        </a:cubicBezTo>
                        <a:cubicBezTo>
                          <a:pt x="6737" y="2533"/>
                          <a:pt x="6938" y="2475"/>
                          <a:pt x="7121" y="2373"/>
                        </a:cubicBezTo>
                        <a:cubicBezTo>
                          <a:pt x="7597" y="2087"/>
                          <a:pt x="7609" y="1290"/>
                          <a:pt x="7157" y="968"/>
                        </a:cubicBezTo>
                        <a:cubicBezTo>
                          <a:pt x="6883" y="790"/>
                          <a:pt x="6537" y="766"/>
                          <a:pt x="6264" y="599"/>
                        </a:cubicBezTo>
                        <a:cubicBezTo>
                          <a:pt x="6037" y="456"/>
                          <a:pt x="5883" y="218"/>
                          <a:pt x="5644" y="87"/>
                        </a:cubicBezTo>
                        <a:cubicBezTo>
                          <a:pt x="5522" y="26"/>
                          <a:pt x="5388" y="0"/>
                          <a:pt x="52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35" name="Google Shape;2586;p56">
                    <a:extLst>
                      <a:ext uri="{FF2B5EF4-FFF2-40B4-BE49-F238E27FC236}">
                        <a16:creationId xmlns:a16="http://schemas.microsoft.com/office/drawing/2014/main" id="{1438A49C-3C77-4E8A-A0A6-D66D60D00AC7}"/>
                      </a:ext>
                    </a:extLst>
                  </p:cNvPr>
                  <p:cNvSpPr/>
                  <p:nvPr/>
                </p:nvSpPr>
                <p:spPr>
                  <a:xfrm>
                    <a:off x="4922950" y="1595200"/>
                    <a:ext cx="141700" cy="16500"/>
                  </a:xfrm>
                  <a:custGeom>
                    <a:avLst/>
                    <a:gdLst/>
                    <a:ahLst/>
                    <a:cxnLst/>
                    <a:rect l="l" t="t" r="r" b="b"/>
                    <a:pathLst>
                      <a:path w="5668" h="660" extrusionOk="0">
                        <a:moveTo>
                          <a:pt x="248" y="1"/>
                        </a:moveTo>
                        <a:cubicBezTo>
                          <a:pt x="80" y="1"/>
                          <a:pt x="0" y="241"/>
                          <a:pt x="178" y="325"/>
                        </a:cubicBezTo>
                        <a:cubicBezTo>
                          <a:pt x="214" y="337"/>
                          <a:pt x="964" y="658"/>
                          <a:pt x="2893" y="658"/>
                        </a:cubicBezTo>
                        <a:lnTo>
                          <a:pt x="2940" y="658"/>
                        </a:lnTo>
                        <a:cubicBezTo>
                          <a:pt x="2993" y="659"/>
                          <a:pt x="3046" y="659"/>
                          <a:pt x="3099" y="659"/>
                        </a:cubicBezTo>
                        <a:cubicBezTo>
                          <a:pt x="3891" y="659"/>
                          <a:pt x="4683" y="575"/>
                          <a:pt x="5464" y="408"/>
                        </a:cubicBezTo>
                        <a:cubicBezTo>
                          <a:pt x="5668" y="363"/>
                          <a:pt x="5625" y="72"/>
                          <a:pt x="5427" y="72"/>
                        </a:cubicBezTo>
                        <a:cubicBezTo>
                          <a:pt x="5416" y="72"/>
                          <a:pt x="5405" y="73"/>
                          <a:pt x="5393" y="75"/>
                        </a:cubicBezTo>
                        <a:cubicBezTo>
                          <a:pt x="4663" y="233"/>
                          <a:pt x="3924" y="317"/>
                          <a:pt x="3176" y="317"/>
                        </a:cubicBezTo>
                        <a:cubicBezTo>
                          <a:pt x="3082" y="317"/>
                          <a:pt x="2987" y="315"/>
                          <a:pt x="2893" y="313"/>
                        </a:cubicBezTo>
                        <a:cubicBezTo>
                          <a:pt x="1047" y="313"/>
                          <a:pt x="321" y="15"/>
                          <a:pt x="321" y="15"/>
                        </a:cubicBezTo>
                        <a:cubicBezTo>
                          <a:pt x="295" y="5"/>
                          <a:pt x="271" y="1"/>
                          <a:pt x="2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grpSp>
            <p:nvGrpSpPr>
              <p:cNvPr id="349" name="Group 348">
                <a:extLst>
                  <a:ext uri="{FF2B5EF4-FFF2-40B4-BE49-F238E27FC236}">
                    <a16:creationId xmlns:a16="http://schemas.microsoft.com/office/drawing/2014/main" id="{3522D09C-7777-4F0A-83C3-05F4C15B9F4C}"/>
                  </a:ext>
                </a:extLst>
              </p:cNvPr>
              <p:cNvGrpSpPr/>
              <p:nvPr/>
            </p:nvGrpSpPr>
            <p:grpSpPr>
              <a:xfrm>
                <a:off x="-7582073" y="2424725"/>
                <a:ext cx="4790750" cy="1027670"/>
                <a:chOff x="2516739" y="2435013"/>
                <a:chExt cx="4790750" cy="1027670"/>
              </a:xfrm>
            </p:grpSpPr>
            <p:grpSp>
              <p:nvGrpSpPr>
                <p:cNvPr id="350" name="Google Shape;2448;p56">
                  <a:extLst>
                    <a:ext uri="{FF2B5EF4-FFF2-40B4-BE49-F238E27FC236}">
                      <a16:creationId xmlns:a16="http://schemas.microsoft.com/office/drawing/2014/main" id="{3C4D45A7-3C29-4F36-A4E4-6483D8AFACD8}"/>
                    </a:ext>
                  </a:extLst>
                </p:cNvPr>
                <p:cNvGrpSpPr/>
                <p:nvPr/>
              </p:nvGrpSpPr>
              <p:grpSpPr>
                <a:xfrm>
                  <a:off x="5884940" y="2543733"/>
                  <a:ext cx="610132" cy="865112"/>
                  <a:chOff x="4020725" y="3031375"/>
                  <a:chExt cx="521525" cy="739475"/>
                </a:xfrm>
              </p:grpSpPr>
              <p:sp>
                <p:nvSpPr>
                  <p:cNvPr id="460" name="Google Shape;2449;p56">
                    <a:extLst>
                      <a:ext uri="{FF2B5EF4-FFF2-40B4-BE49-F238E27FC236}">
                        <a16:creationId xmlns:a16="http://schemas.microsoft.com/office/drawing/2014/main" id="{4D07CFF3-2281-47A8-B71D-67A8F982B616}"/>
                      </a:ext>
                    </a:extLst>
                  </p:cNvPr>
                  <p:cNvSpPr/>
                  <p:nvPr/>
                </p:nvSpPr>
                <p:spPr>
                  <a:xfrm>
                    <a:off x="4043350" y="3031375"/>
                    <a:ext cx="480150" cy="499025"/>
                  </a:xfrm>
                  <a:custGeom>
                    <a:avLst/>
                    <a:gdLst/>
                    <a:ahLst/>
                    <a:cxnLst/>
                    <a:rect l="l" t="t" r="r" b="b"/>
                    <a:pathLst>
                      <a:path w="19206" h="19961" extrusionOk="0">
                        <a:moveTo>
                          <a:pt x="9385" y="1"/>
                        </a:moveTo>
                        <a:cubicBezTo>
                          <a:pt x="9180" y="1"/>
                          <a:pt x="8973" y="6"/>
                          <a:pt x="8764" y="16"/>
                        </a:cubicBezTo>
                        <a:cubicBezTo>
                          <a:pt x="3465" y="266"/>
                          <a:pt x="858" y="3004"/>
                          <a:pt x="262" y="7207"/>
                        </a:cubicBezTo>
                        <a:cubicBezTo>
                          <a:pt x="1" y="8993"/>
                          <a:pt x="179" y="18970"/>
                          <a:pt x="179" y="18970"/>
                        </a:cubicBezTo>
                        <a:cubicBezTo>
                          <a:pt x="114" y="19659"/>
                          <a:pt x="3448" y="19960"/>
                          <a:pt x="7322" y="19960"/>
                        </a:cubicBezTo>
                        <a:cubicBezTo>
                          <a:pt x="12694" y="19960"/>
                          <a:pt x="19104" y="19380"/>
                          <a:pt x="18931" y="18446"/>
                        </a:cubicBezTo>
                        <a:cubicBezTo>
                          <a:pt x="18931" y="18446"/>
                          <a:pt x="19205" y="8707"/>
                          <a:pt x="18800" y="6850"/>
                        </a:cubicBezTo>
                        <a:cubicBezTo>
                          <a:pt x="17943" y="2882"/>
                          <a:pt x="14361" y="1"/>
                          <a:pt x="93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61" name="Google Shape;2450;p56">
                    <a:extLst>
                      <a:ext uri="{FF2B5EF4-FFF2-40B4-BE49-F238E27FC236}">
                        <a16:creationId xmlns:a16="http://schemas.microsoft.com/office/drawing/2014/main" id="{A2531940-41E1-43B3-A132-6247033166F0}"/>
                      </a:ext>
                    </a:extLst>
                  </p:cNvPr>
                  <p:cNvSpPr/>
                  <p:nvPr/>
                </p:nvSpPr>
                <p:spPr>
                  <a:xfrm>
                    <a:off x="4080550" y="3498425"/>
                    <a:ext cx="435800" cy="272425"/>
                  </a:xfrm>
                  <a:custGeom>
                    <a:avLst/>
                    <a:gdLst/>
                    <a:ahLst/>
                    <a:cxnLst/>
                    <a:rect l="l" t="t" r="r" b="b"/>
                    <a:pathLst>
                      <a:path w="17432" h="10897" extrusionOk="0">
                        <a:moveTo>
                          <a:pt x="8891" y="1"/>
                        </a:moveTo>
                        <a:cubicBezTo>
                          <a:pt x="8801" y="1"/>
                          <a:pt x="8711" y="1"/>
                          <a:pt x="8621" y="3"/>
                        </a:cubicBezTo>
                        <a:cubicBezTo>
                          <a:pt x="6644" y="14"/>
                          <a:pt x="4894" y="169"/>
                          <a:pt x="3620" y="907"/>
                        </a:cubicBezTo>
                        <a:cubicBezTo>
                          <a:pt x="632" y="2646"/>
                          <a:pt x="1" y="10897"/>
                          <a:pt x="1" y="10897"/>
                        </a:cubicBezTo>
                        <a:lnTo>
                          <a:pt x="17432" y="10849"/>
                        </a:lnTo>
                        <a:cubicBezTo>
                          <a:pt x="17432" y="10849"/>
                          <a:pt x="16289" y="2110"/>
                          <a:pt x="13538" y="729"/>
                        </a:cubicBezTo>
                        <a:cubicBezTo>
                          <a:pt x="12549" y="240"/>
                          <a:pt x="10779" y="1"/>
                          <a:pt x="88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62" name="Google Shape;2451;p56">
                    <a:extLst>
                      <a:ext uri="{FF2B5EF4-FFF2-40B4-BE49-F238E27FC236}">
                        <a16:creationId xmlns:a16="http://schemas.microsoft.com/office/drawing/2014/main" id="{7453EDAC-5A58-4F28-8B55-742725781664}"/>
                      </a:ext>
                    </a:extLst>
                  </p:cNvPr>
                  <p:cNvSpPr/>
                  <p:nvPr/>
                </p:nvSpPr>
                <p:spPr>
                  <a:xfrm>
                    <a:off x="4063900" y="3100125"/>
                    <a:ext cx="418225" cy="383650"/>
                  </a:xfrm>
                  <a:custGeom>
                    <a:avLst/>
                    <a:gdLst/>
                    <a:ahLst/>
                    <a:cxnLst/>
                    <a:rect l="l" t="t" r="r" b="b"/>
                    <a:pathLst>
                      <a:path w="16729" h="15346" extrusionOk="0">
                        <a:moveTo>
                          <a:pt x="12617" y="0"/>
                        </a:moveTo>
                        <a:cubicBezTo>
                          <a:pt x="12563" y="0"/>
                          <a:pt x="12509" y="2"/>
                          <a:pt x="12454" y="4"/>
                        </a:cubicBezTo>
                        <a:lnTo>
                          <a:pt x="4417" y="397"/>
                        </a:lnTo>
                        <a:cubicBezTo>
                          <a:pt x="2584" y="480"/>
                          <a:pt x="1119" y="1945"/>
                          <a:pt x="1024" y="3778"/>
                        </a:cubicBezTo>
                        <a:lnTo>
                          <a:pt x="1024" y="3921"/>
                        </a:lnTo>
                        <a:cubicBezTo>
                          <a:pt x="1012" y="3993"/>
                          <a:pt x="1012" y="4076"/>
                          <a:pt x="1000" y="4147"/>
                        </a:cubicBezTo>
                        <a:cubicBezTo>
                          <a:pt x="871" y="5275"/>
                          <a:pt x="0" y="15345"/>
                          <a:pt x="9232" y="15345"/>
                        </a:cubicBezTo>
                        <a:cubicBezTo>
                          <a:pt x="9359" y="15345"/>
                          <a:pt x="9489" y="15343"/>
                          <a:pt x="9620" y="15339"/>
                        </a:cubicBezTo>
                        <a:cubicBezTo>
                          <a:pt x="16633" y="15125"/>
                          <a:pt x="16728" y="7600"/>
                          <a:pt x="16169" y="3112"/>
                        </a:cubicBezTo>
                        <a:cubicBezTo>
                          <a:pt x="15938" y="1320"/>
                          <a:pt x="14406" y="0"/>
                          <a:pt x="12617"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63" name="Google Shape;2452;p56">
                    <a:extLst>
                      <a:ext uri="{FF2B5EF4-FFF2-40B4-BE49-F238E27FC236}">
                        <a16:creationId xmlns:a16="http://schemas.microsoft.com/office/drawing/2014/main" id="{52C8039C-7639-45C7-8E3A-40FCC450C2B9}"/>
                      </a:ext>
                    </a:extLst>
                  </p:cNvPr>
                  <p:cNvSpPr/>
                  <p:nvPr/>
                </p:nvSpPr>
                <p:spPr>
                  <a:xfrm>
                    <a:off x="4309550" y="3270975"/>
                    <a:ext cx="39525" cy="33200"/>
                  </a:xfrm>
                  <a:custGeom>
                    <a:avLst/>
                    <a:gdLst/>
                    <a:ahLst/>
                    <a:cxnLst/>
                    <a:rect l="l" t="t" r="r" b="b"/>
                    <a:pathLst>
                      <a:path w="1581" h="1328" extrusionOk="0">
                        <a:moveTo>
                          <a:pt x="876" y="1"/>
                        </a:moveTo>
                        <a:cubicBezTo>
                          <a:pt x="325" y="1"/>
                          <a:pt x="1" y="642"/>
                          <a:pt x="366" y="1076"/>
                        </a:cubicBezTo>
                        <a:cubicBezTo>
                          <a:pt x="503" y="1249"/>
                          <a:pt x="692" y="1328"/>
                          <a:pt x="878" y="1328"/>
                        </a:cubicBezTo>
                        <a:cubicBezTo>
                          <a:pt x="1191" y="1328"/>
                          <a:pt x="1495" y="1104"/>
                          <a:pt x="1533" y="730"/>
                        </a:cubicBezTo>
                        <a:cubicBezTo>
                          <a:pt x="1580" y="373"/>
                          <a:pt x="1318" y="40"/>
                          <a:pt x="949" y="4"/>
                        </a:cubicBezTo>
                        <a:cubicBezTo>
                          <a:pt x="925" y="2"/>
                          <a:pt x="900" y="1"/>
                          <a:pt x="8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64" name="Google Shape;2453;p56">
                    <a:extLst>
                      <a:ext uri="{FF2B5EF4-FFF2-40B4-BE49-F238E27FC236}">
                        <a16:creationId xmlns:a16="http://schemas.microsoft.com/office/drawing/2014/main" id="{30ADFB68-8ECF-4C3A-BFB6-DFE884C7F75E}"/>
                      </a:ext>
                    </a:extLst>
                  </p:cNvPr>
                  <p:cNvSpPr/>
                  <p:nvPr/>
                </p:nvSpPr>
                <p:spPr>
                  <a:xfrm>
                    <a:off x="4228800" y="3273750"/>
                    <a:ext cx="33350" cy="33050"/>
                  </a:xfrm>
                  <a:custGeom>
                    <a:avLst/>
                    <a:gdLst/>
                    <a:ahLst/>
                    <a:cxnLst/>
                    <a:rect l="l" t="t" r="r" b="b"/>
                    <a:pathLst>
                      <a:path w="1334" h="1322" extrusionOk="0">
                        <a:moveTo>
                          <a:pt x="667" y="0"/>
                        </a:moveTo>
                        <a:cubicBezTo>
                          <a:pt x="298" y="0"/>
                          <a:pt x="0" y="298"/>
                          <a:pt x="0" y="667"/>
                        </a:cubicBezTo>
                        <a:cubicBezTo>
                          <a:pt x="0" y="1024"/>
                          <a:pt x="298" y="1322"/>
                          <a:pt x="667" y="1322"/>
                        </a:cubicBezTo>
                        <a:cubicBezTo>
                          <a:pt x="1036" y="1322"/>
                          <a:pt x="1334" y="1024"/>
                          <a:pt x="1334" y="667"/>
                        </a:cubicBezTo>
                        <a:cubicBezTo>
                          <a:pt x="1334" y="298"/>
                          <a:pt x="1036" y="0"/>
                          <a:pt x="6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65" name="Google Shape;2454;p56">
                    <a:extLst>
                      <a:ext uri="{FF2B5EF4-FFF2-40B4-BE49-F238E27FC236}">
                        <a16:creationId xmlns:a16="http://schemas.microsoft.com/office/drawing/2014/main" id="{495F1D2A-A491-4C23-B98D-BD4EEDEA1C5A}"/>
                      </a:ext>
                    </a:extLst>
                  </p:cNvPr>
                  <p:cNvSpPr/>
                  <p:nvPr/>
                </p:nvSpPr>
                <p:spPr>
                  <a:xfrm>
                    <a:off x="4259225" y="3345100"/>
                    <a:ext cx="60300" cy="15900"/>
                  </a:xfrm>
                  <a:custGeom>
                    <a:avLst/>
                    <a:gdLst/>
                    <a:ahLst/>
                    <a:cxnLst/>
                    <a:rect l="l" t="t" r="r" b="b"/>
                    <a:pathLst>
                      <a:path w="2412" h="636" extrusionOk="0">
                        <a:moveTo>
                          <a:pt x="2191" y="1"/>
                        </a:moveTo>
                        <a:cubicBezTo>
                          <a:pt x="2164" y="1"/>
                          <a:pt x="2134" y="9"/>
                          <a:pt x="2105" y="28"/>
                        </a:cubicBezTo>
                        <a:cubicBezTo>
                          <a:pt x="1807" y="233"/>
                          <a:pt x="1460" y="339"/>
                          <a:pt x="1111" y="339"/>
                        </a:cubicBezTo>
                        <a:cubicBezTo>
                          <a:pt x="833" y="339"/>
                          <a:pt x="554" y="272"/>
                          <a:pt x="295" y="135"/>
                        </a:cubicBezTo>
                        <a:cubicBezTo>
                          <a:pt x="270" y="121"/>
                          <a:pt x="246" y="114"/>
                          <a:pt x="222" y="114"/>
                        </a:cubicBezTo>
                        <a:cubicBezTo>
                          <a:pt x="90" y="114"/>
                          <a:pt x="0" y="316"/>
                          <a:pt x="152" y="397"/>
                        </a:cubicBezTo>
                        <a:cubicBezTo>
                          <a:pt x="420" y="553"/>
                          <a:pt x="730" y="636"/>
                          <a:pt x="1042" y="636"/>
                        </a:cubicBezTo>
                        <a:cubicBezTo>
                          <a:pt x="1063" y="636"/>
                          <a:pt x="1084" y="636"/>
                          <a:pt x="1105" y="635"/>
                        </a:cubicBezTo>
                        <a:lnTo>
                          <a:pt x="1283" y="635"/>
                        </a:lnTo>
                        <a:cubicBezTo>
                          <a:pt x="1641" y="611"/>
                          <a:pt x="1986" y="480"/>
                          <a:pt x="2284" y="278"/>
                        </a:cubicBezTo>
                        <a:cubicBezTo>
                          <a:pt x="2411" y="180"/>
                          <a:pt x="2320" y="1"/>
                          <a:pt x="21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66" name="Google Shape;2455;p56">
                    <a:extLst>
                      <a:ext uri="{FF2B5EF4-FFF2-40B4-BE49-F238E27FC236}">
                        <a16:creationId xmlns:a16="http://schemas.microsoft.com/office/drawing/2014/main" id="{57D86F0B-0F7C-4FBF-83C0-C43670680F01}"/>
                      </a:ext>
                    </a:extLst>
                  </p:cNvPr>
                  <p:cNvSpPr/>
                  <p:nvPr/>
                </p:nvSpPr>
                <p:spPr>
                  <a:xfrm>
                    <a:off x="4447875" y="3271900"/>
                    <a:ext cx="94375" cy="77475"/>
                  </a:xfrm>
                  <a:custGeom>
                    <a:avLst/>
                    <a:gdLst/>
                    <a:ahLst/>
                    <a:cxnLst/>
                    <a:rect l="l" t="t" r="r" b="b"/>
                    <a:pathLst>
                      <a:path w="3775" h="3099" extrusionOk="0">
                        <a:moveTo>
                          <a:pt x="2083" y="1"/>
                        </a:moveTo>
                        <a:cubicBezTo>
                          <a:pt x="1541" y="1"/>
                          <a:pt x="960" y="118"/>
                          <a:pt x="560" y="205"/>
                        </a:cubicBezTo>
                        <a:lnTo>
                          <a:pt x="0" y="3099"/>
                        </a:lnTo>
                        <a:cubicBezTo>
                          <a:pt x="488" y="3039"/>
                          <a:pt x="2084" y="2956"/>
                          <a:pt x="3048" y="2229"/>
                        </a:cubicBezTo>
                        <a:cubicBezTo>
                          <a:pt x="3632" y="1789"/>
                          <a:pt x="3774" y="932"/>
                          <a:pt x="3298" y="396"/>
                        </a:cubicBezTo>
                        <a:cubicBezTo>
                          <a:pt x="3032" y="96"/>
                          <a:pt x="2574" y="1"/>
                          <a:pt x="2083" y="1"/>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67" name="Google Shape;2456;p56">
                    <a:extLst>
                      <a:ext uri="{FF2B5EF4-FFF2-40B4-BE49-F238E27FC236}">
                        <a16:creationId xmlns:a16="http://schemas.microsoft.com/office/drawing/2014/main" id="{A59C85C4-C4BF-4FE0-827A-F8791A2F2C45}"/>
                      </a:ext>
                    </a:extLst>
                  </p:cNvPr>
                  <p:cNvSpPr/>
                  <p:nvPr/>
                </p:nvSpPr>
                <p:spPr>
                  <a:xfrm>
                    <a:off x="4484100" y="3288425"/>
                    <a:ext cx="37300" cy="13025"/>
                  </a:xfrm>
                  <a:custGeom>
                    <a:avLst/>
                    <a:gdLst/>
                    <a:ahLst/>
                    <a:cxnLst/>
                    <a:rect l="l" t="t" r="r" b="b"/>
                    <a:pathLst>
                      <a:path w="1492" h="521" extrusionOk="0">
                        <a:moveTo>
                          <a:pt x="543" y="1"/>
                        </a:moveTo>
                        <a:cubicBezTo>
                          <a:pt x="419" y="1"/>
                          <a:pt x="293" y="15"/>
                          <a:pt x="170" y="44"/>
                        </a:cubicBezTo>
                        <a:cubicBezTo>
                          <a:pt x="1" y="108"/>
                          <a:pt x="58" y="342"/>
                          <a:pt x="207" y="342"/>
                        </a:cubicBezTo>
                        <a:cubicBezTo>
                          <a:pt x="225" y="342"/>
                          <a:pt x="245" y="338"/>
                          <a:pt x="266" y="330"/>
                        </a:cubicBezTo>
                        <a:cubicBezTo>
                          <a:pt x="354" y="310"/>
                          <a:pt x="444" y="301"/>
                          <a:pt x="533" y="301"/>
                        </a:cubicBezTo>
                        <a:cubicBezTo>
                          <a:pt x="768" y="301"/>
                          <a:pt x="999" y="368"/>
                          <a:pt x="1206" y="497"/>
                        </a:cubicBezTo>
                        <a:cubicBezTo>
                          <a:pt x="1230" y="509"/>
                          <a:pt x="1254" y="521"/>
                          <a:pt x="1278" y="521"/>
                        </a:cubicBezTo>
                        <a:cubicBezTo>
                          <a:pt x="1432" y="521"/>
                          <a:pt x="1492" y="306"/>
                          <a:pt x="1349" y="235"/>
                        </a:cubicBezTo>
                        <a:cubicBezTo>
                          <a:pt x="1109" y="77"/>
                          <a:pt x="828" y="1"/>
                          <a:pt x="5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68" name="Google Shape;2457;p56">
                    <a:extLst>
                      <a:ext uri="{FF2B5EF4-FFF2-40B4-BE49-F238E27FC236}">
                        <a16:creationId xmlns:a16="http://schemas.microsoft.com/office/drawing/2014/main" id="{3599CC57-7A42-4269-8AA8-04B6D6FCC566}"/>
                      </a:ext>
                    </a:extLst>
                  </p:cNvPr>
                  <p:cNvSpPr/>
                  <p:nvPr/>
                </p:nvSpPr>
                <p:spPr>
                  <a:xfrm>
                    <a:off x="4489525" y="3293125"/>
                    <a:ext cx="21300" cy="24400"/>
                  </a:xfrm>
                  <a:custGeom>
                    <a:avLst/>
                    <a:gdLst/>
                    <a:ahLst/>
                    <a:cxnLst/>
                    <a:rect l="l" t="t" r="r" b="b"/>
                    <a:pathLst>
                      <a:path w="852" h="976" extrusionOk="0">
                        <a:moveTo>
                          <a:pt x="652" y="1"/>
                        </a:moveTo>
                        <a:cubicBezTo>
                          <a:pt x="604" y="1"/>
                          <a:pt x="556" y="25"/>
                          <a:pt x="525" y="83"/>
                        </a:cubicBezTo>
                        <a:cubicBezTo>
                          <a:pt x="406" y="309"/>
                          <a:pt x="251" y="523"/>
                          <a:pt x="84" y="726"/>
                        </a:cubicBezTo>
                        <a:cubicBezTo>
                          <a:pt x="1" y="821"/>
                          <a:pt x="72" y="976"/>
                          <a:pt x="203" y="976"/>
                        </a:cubicBezTo>
                        <a:cubicBezTo>
                          <a:pt x="239" y="976"/>
                          <a:pt x="287" y="964"/>
                          <a:pt x="311" y="928"/>
                        </a:cubicBezTo>
                        <a:cubicBezTo>
                          <a:pt x="489" y="714"/>
                          <a:pt x="656" y="476"/>
                          <a:pt x="787" y="225"/>
                        </a:cubicBezTo>
                        <a:cubicBezTo>
                          <a:pt x="851" y="105"/>
                          <a:pt x="753" y="1"/>
                          <a:pt x="6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69" name="Google Shape;2458;p56">
                    <a:extLst>
                      <a:ext uri="{FF2B5EF4-FFF2-40B4-BE49-F238E27FC236}">
                        <a16:creationId xmlns:a16="http://schemas.microsoft.com/office/drawing/2014/main" id="{7D635C5E-9964-46D1-B866-8DFBB53EDDEB}"/>
                      </a:ext>
                    </a:extLst>
                  </p:cNvPr>
                  <p:cNvSpPr/>
                  <p:nvPr/>
                </p:nvSpPr>
                <p:spPr>
                  <a:xfrm>
                    <a:off x="4020725" y="3278325"/>
                    <a:ext cx="95575" cy="75825"/>
                  </a:xfrm>
                  <a:custGeom>
                    <a:avLst/>
                    <a:gdLst/>
                    <a:ahLst/>
                    <a:cxnLst/>
                    <a:rect l="l" t="t" r="r" b="b"/>
                    <a:pathLst>
                      <a:path w="3823" h="3033" extrusionOk="0">
                        <a:moveTo>
                          <a:pt x="1767" y="0"/>
                        </a:moveTo>
                        <a:cubicBezTo>
                          <a:pt x="1235" y="0"/>
                          <a:pt x="727" y="102"/>
                          <a:pt x="453" y="436"/>
                        </a:cubicBezTo>
                        <a:cubicBezTo>
                          <a:pt x="1" y="984"/>
                          <a:pt x="155" y="1830"/>
                          <a:pt x="763" y="2258"/>
                        </a:cubicBezTo>
                        <a:cubicBezTo>
                          <a:pt x="1739" y="2961"/>
                          <a:pt x="3346" y="2996"/>
                          <a:pt x="3823" y="3032"/>
                        </a:cubicBezTo>
                        <a:lnTo>
                          <a:pt x="3180" y="163"/>
                        </a:lnTo>
                        <a:cubicBezTo>
                          <a:pt x="2807" y="93"/>
                          <a:pt x="2276" y="0"/>
                          <a:pt x="1767"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70" name="Google Shape;2459;p56">
                    <a:extLst>
                      <a:ext uri="{FF2B5EF4-FFF2-40B4-BE49-F238E27FC236}">
                        <a16:creationId xmlns:a16="http://schemas.microsoft.com/office/drawing/2014/main" id="{DFFA2883-7068-4F75-A3D1-C62FCAB10170}"/>
                      </a:ext>
                    </a:extLst>
                  </p:cNvPr>
                  <p:cNvSpPr/>
                  <p:nvPr/>
                </p:nvSpPr>
                <p:spPr>
                  <a:xfrm>
                    <a:off x="4041575" y="3294800"/>
                    <a:ext cx="37075" cy="13500"/>
                  </a:xfrm>
                  <a:custGeom>
                    <a:avLst/>
                    <a:gdLst/>
                    <a:ahLst/>
                    <a:cxnLst/>
                    <a:rect l="l" t="t" r="r" b="b"/>
                    <a:pathLst>
                      <a:path w="1483" h="540" extrusionOk="0">
                        <a:moveTo>
                          <a:pt x="977" y="1"/>
                        </a:moveTo>
                        <a:cubicBezTo>
                          <a:pt x="678" y="1"/>
                          <a:pt x="383" y="92"/>
                          <a:pt x="131" y="266"/>
                        </a:cubicBezTo>
                        <a:cubicBezTo>
                          <a:pt x="0" y="337"/>
                          <a:pt x="60" y="539"/>
                          <a:pt x="214" y="539"/>
                        </a:cubicBezTo>
                        <a:cubicBezTo>
                          <a:pt x="238" y="539"/>
                          <a:pt x="262" y="528"/>
                          <a:pt x="286" y="516"/>
                        </a:cubicBezTo>
                        <a:cubicBezTo>
                          <a:pt x="492" y="372"/>
                          <a:pt x="739" y="303"/>
                          <a:pt x="985" y="303"/>
                        </a:cubicBezTo>
                        <a:cubicBezTo>
                          <a:pt x="1066" y="303"/>
                          <a:pt x="1147" y="310"/>
                          <a:pt x="1226" y="325"/>
                        </a:cubicBezTo>
                        <a:cubicBezTo>
                          <a:pt x="1244" y="331"/>
                          <a:pt x="1261" y="333"/>
                          <a:pt x="1277" y="333"/>
                        </a:cubicBezTo>
                        <a:cubicBezTo>
                          <a:pt x="1430" y="333"/>
                          <a:pt x="1482" y="93"/>
                          <a:pt x="1310" y="39"/>
                        </a:cubicBezTo>
                        <a:cubicBezTo>
                          <a:pt x="1200" y="14"/>
                          <a:pt x="1088" y="1"/>
                          <a:pt x="9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71" name="Google Shape;2460;p56">
                    <a:extLst>
                      <a:ext uri="{FF2B5EF4-FFF2-40B4-BE49-F238E27FC236}">
                        <a16:creationId xmlns:a16="http://schemas.microsoft.com/office/drawing/2014/main" id="{80F216E7-513E-4026-B852-9A666A81F765}"/>
                      </a:ext>
                    </a:extLst>
                  </p:cNvPr>
                  <p:cNvSpPr/>
                  <p:nvPr/>
                </p:nvSpPr>
                <p:spPr>
                  <a:xfrm>
                    <a:off x="4052125" y="3299875"/>
                    <a:ext cx="21600" cy="23900"/>
                  </a:xfrm>
                  <a:custGeom>
                    <a:avLst/>
                    <a:gdLst/>
                    <a:ahLst/>
                    <a:cxnLst/>
                    <a:rect l="l" t="t" r="r" b="b"/>
                    <a:pathLst>
                      <a:path w="864" h="956" extrusionOk="0">
                        <a:moveTo>
                          <a:pt x="201" y="1"/>
                        </a:moveTo>
                        <a:cubicBezTo>
                          <a:pt x="98" y="1"/>
                          <a:pt x="1" y="107"/>
                          <a:pt x="66" y="229"/>
                        </a:cubicBezTo>
                        <a:cubicBezTo>
                          <a:pt x="209" y="479"/>
                          <a:pt x="364" y="706"/>
                          <a:pt x="566" y="920"/>
                        </a:cubicBezTo>
                        <a:cubicBezTo>
                          <a:pt x="590" y="944"/>
                          <a:pt x="626" y="956"/>
                          <a:pt x="673" y="956"/>
                        </a:cubicBezTo>
                        <a:cubicBezTo>
                          <a:pt x="804" y="956"/>
                          <a:pt x="864" y="801"/>
                          <a:pt x="781" y="706"/>
                        </a:cubicBezTo>
                        <a:cubicBezTo>
                          <a:pt x="602" y="515"/>
                          <a:pt x="447" y="301"/>
                          <a:pt x="328" y="75"/>
                        </a:cubicBezTo>
                        <a:cubicBezTo>
                          <a:pt x="295" y="22"/>
                          <a:pt x="247" y="1"/>
                          <a:pt x="2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72" name="Google Shape;2461;p56">
                    <a:extLst>
                      <a:ext uri="{FF2B5EF4-FFF2-40B4-BE49-F238E27FC236}">
                        <a16:creationId xmlns:a16="http://schemas.microsoft.com/office/drawing/2014/main" id="{1BEFD76F-3EC5-40A9-83EE-A8C608D1776E}"/>
                      </a:ext>
                    </a:extLst>
                  </p:cNvPr>
                  <p:cNvSpPr/>
                  <p:nvPr/>
                </p:nvSpPr>
                <p:spPr>
                  <a:xfrm>
                    <a:off x="4065075" y="3031725"/>
                    <a:ext cx="439075" cy="205300"/>
                  </a:xfrm>
                  <a:custGeom>
                    <a:avLst/>
                    <a:gdLst/>
                    <a:ahLst/>
                    <a:cxnLst/>
                    <a:rect l="l" t="t" r="r" b="b"/>
                    <a:pathLst>
                      <a:path w="17563" h="8212" extrusionOk="0">
                        <a:moveTo>
                          <a:pt x="8648" y="1"/>
                        </a:moveTo>
                        <a:cubicBezTo>
                          <a:pt x="8473" y="1"/>
                          <a:pt x="8297" y="5"/>
                          <a:pt x="8121" y="14"/>
                        </a:cubicBezTo>
                        <a:cubicBezTo>
                          <a:pt x="3739" y="216"/>
                          <a:pt x="810" y="3073"/>
                          <a:pt x="48" y="7645"/>
                        </a:cubicBezTo>
                        <a:cubicBezTo>
                          <a:pt x="1" y="7848"/>
                          <a:pt x="132" y="8038"/>
                          <a:pt x="322" y="8086"/>
                        </a:cubicBezTo>
                        <a:cubicBezTo>
                          <a:pt x="717" y="8165"/>
                          <a:pt x="1128" y="8211"/>
                          <a:pt x="2712" y="8211"/>
                        </a:cubicBezTo>
                        <a:cubicBezTo>
                          <a:pt x="3041" y="8211"/>
                          <a:pt x="3419" y="8209"/>
                          <a:pt x="3858" y="8205"/>
                        </a:cubicBezTo>
                        <a:lnTo>
                          <a:pt x="4680" y="5943"/>
                        </a:lnTo>
                        <a:lnTo>
                          <a:pt x="5704" y="8169"/>
                        </a:lnTo>
                        <a:cubicBezTo>
                          <a:pt x="6561" y="8145"/>
                          <a:pt x="7514" y="8110"/>
                          <a:pt x="8597" y="8062"/>
                        </a:cubicBezTo>
                        <a:cubicBezTo>
                          <a:pt x="13562" y="7824"/>
                          <a:pt x="16443" y="7300"/>
                          <a:pt x="17312" y="7122"/>
                        </a:cubicBezTo>
                        <a:cubicBezTo>
                          <a:pt x="17467" y="7086"/>
                          <a:pt x="17562" y="6919"/>
                          <a:pt x="17515" y="6764"/>
                        </a:cubicBezTo>
                        <a:cubicBezTo>
                          <a:pt x="16372" y="2445"/>
                          <a:pt x="12816"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73" name="Google Shape;2462;p56">
                    <a:extLst>
                      <a:ext uri="{FF2B5EF4-FFF2-40B4-BE49-F238E27FC236}">
                        <a16:creationId xmlns:a16="http://schemas.microsoft.com/office/drawing/2014/main" id="{FABCB0C9-2D2F-4412-9616-98D297881964}"/>
                      </a:ext>
                    </a:extLst>
                  </p:cNvPr>
                  <p:cNvSpPr/>
                  <p:nvPr/>
                </p:nvSpPr>
                <p:spPr>
                  <a:xfrm>
                    <a:off x="4234750" y="3452350"/>
                    <a:ext cx="120875" cy="71750"/>
                  </a:xfrm>
                  <a:custGeom>
                    <a:avLst/>
                    <a:gdLst/>
                    <a:ahLst/>
                    <a:cxnLst/>
                    <a:rect l="l" t="t" r="r" b="b"/>
                    <a:pathLst>
                      <a:path w="4835" h="2870" extrusionOk="0">
                        <a:moveTo>
                          <a:pt x="4513" y="0"/>
                        </a:moveTo>
                        <a:lnTo>
                          <a:pt x="191" y="274"/>
                        </a:lnTo>
                        <a:lnTo>
                          <a:pt x="0" y="2869"/>
                        </a:lnTo>
                        <a:lnTo>
                          <a:pt x="4834" y="2798"/>
                        </a:lnTo>
                        <a:lnTo>
                          <a:pt x="4513" y="0"/>
                        </a:ln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74" name="Google Shape;2463;p56">
                    <a:extLst>
                      <a:ext uri="{FF2B5EF4-FFF2-40B4-BE49-F238E27FC236}">
                        <a16:creationId xmlns:a16="http://schemas.microsoft.com/office/drawing/2014/main" id="{ABDA62C0-578B-4294-94A6-D91C29C8281E}"/>
                      </a:ext>
                    </a:extLst>
                  </p:cNvPr>
                  <p:cNvSpPr/>
                  <p:nvPr/>
                </p:nvSpPr>
                <p:spPr>
                  <a:xfrm>
                    <a:off x="4314825" y="3236975"/>
                    <a:ext cx="44950" cy="19725"/>
                  </a:xfrm>
                  <a:custGeom>
                    <a:avLst/>
                    <a:gdLst/>
                    <a:ahLst/>
                    <a:cxnLst/>
                    <a:rect l="l" t="t" r="r" b="b"/>
                    <a:pathLst>
                      <a:path w="1798" h="789" extrusionOk="0">
                        <a:moveTo>
                          <a:pt x="634" y="1"/>
                        </a:moveTo>
                        <a:cubicBezTo>
                          <a:pt x="427" y="1"/>
                          <a:pt x="208" y="28"/>
                          <a:pt x="83" y="162"/>
                        </a:cubicBezTo>
                        <a:cubicBezTo>
                          <a:pt x="36" y="209"/>
                          <a:pt x="0" y="281"/>
                          <a:pt x="0" y="352"/>
                        </a:cubicBezTo>
                        <a:cubicBezTo>
                          <a:pt x="0" y="447"/>
                          <a:pt x="48" y="662"/>
                          <a:pt x="167" y="721"/>
                        </a:cubicBezTo>
                        <a:cubicBezTo>
                          <a:pt x="214" y="745"/>
                          <a:pt x="262" y="745"/>
                          <a:pt x="310" y="757"/>
                        </a:cubicBezTo>
                        <a:cubicBezTo>
                          <a:pt x="524" y="769"/>
                          <a:pt x="726" y="781"/>
                          <a:pt x="929" y="781"/>
                        </a:cubicBezTo>
                        <a:cubicBezTo>
                          <a:pt x="993" y="786"/>
                          <a:pt x="1057" y="789"/>
                          <a:pt x="1120" y="789"/>
                        </a:cubicBezTo>
                        <a:cubicBezTo>
                          <a:pt x="1210" y="789"/>
                          <a:pt x="1297" y="783"/>
                          <a:pt x="1381" y="769"/>
                        </a:cubicBezTo>
                        <a:cubicBezTo>
                          <a:pt x="1548" y="757"/>
                          <a:pt x="1691" y="650"/>
                          <a:pt x="1762" y="507"/>
                        </a:cubicBezTo>
                        <a:cubicBezTo>
                          <a:pt x="1798" y="400"/>
                          <a:pt x="1762" y="269"/>
                          <a:pt x="1679" y="197"/>
                        </a:cubicBezTo>
                        <a:cubicBezTo>
                          <a:pt x="1488" y="43"/>
                          <a:pt x="1072" y="31"/>
                          <a:pt x="833" y="7"/>
                        </a:cubicBezTo>
                        <a:cubicBezTo>
                          <a:pt x="771" y="4"/>
                          <a:pt x="703" y="1"/>
                          <a:pt x="63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75" name="Google Shape;2464;p56">
                    <a:extLst>
                      <a:ext uri="{FF2B5EF4-FFF2-40B4-BE49-F238E27FC236}">
                        <a16:creationId xmlns:a16="http://schemas.microsoft.com/office/drawing/2014/main" id="{93B23E03-9C3B-4EDD-85F5-7B43E5509512}"/>
                      </a:ext>
                    </a:extLst>
                  </p:cNvPr>
                  <p:cNvSpPr/>
                  <p:nvPr/>
                </p:nvSpPr>
                <p:spPr>
                  <a:xfrm>
                    <a:off x="4214200" y="3239075"/>
                    <a:ext cx="45275" cy="19925"/>
                  </a:xfrm>
                  <a:custGeom>
                    <a:avLst/>
                    <a:gdLst/>
                    <a:ahLst/>
                    <a:cxnLst/>
                    <a:rect l="l" t="t" r="r" b="b"/>
                    <a:pathLst>
                      <a:path w="1811" h="797" extrusionOk="0">
                        <a:moveTo>
                          <a:pt x="1166" y="0"/>
                        </a:moveTo>
                        <a:cubicBezTo>
                          <a:pt x="1096" y="0"/>
                          <a:pt x="1028" y="3"/>
                          <a:pt x="965" y="6"/>
                        </a:cubicBezTo>
                        <a:cubicBezTo>
                          <a:pt x="739" y="30"/>
                          <a:pt x="310" y="42"/>
                          <a:pt x="132" y="197"/>
                        </a:cubicBezTo>
                        <a:cubicBezTo>
                          <a:pt x="36" y="268"/>
                          <a:pt x="1" y="399"/>
                          <a:pt x="36" y="506"/>
                        </a:cubicBezTo>
                        <a:cubicBezTo>
                          <a:pt x="120" y="661"/>
                          <a:pt x="263" y="756"/>
                          <a:pt x="417" y="768"/>
                        </a:cubicBezTo>
                        <a:cubicBezTo>
                          <a:pt x="531" y="786"/>
                          <a:pt x="644" y="797"/>
                          <a:pt x="753" y="797"/>
                        </a:cubicBezTo>
                        <a:cubicBezTo>
                          <a:pt x="792" y="797"/>
                          <a:pt x="832" y="795"/>
                          <a:pt x="870" y="792"/>
                        </a:cubicBezTo>
                        <a:cubicBezTo>
                          <a:pt x="1084" y="780"/>
                          <a:pt x="1287" y="768"/>
                          <a:pt x="1489" y="756"/>
                        </a:cubicBezTo>
                        <a:cubicBezTo>
                          <a:pt x="1537" y="756"/>
                          <a:pt x="1596" y="744"/>
                          <a:pt x="1644" y="721"/>
                        </a:cubicBezTo>
                        <a:cubicBezTo>
                          <a:pt x="1763" y="673"/>
                          <a:pt x="1810" y="447"/>
                          <a:pt x="1799" y="352"/>
                        </a:cubicBezTo>
                        <a:cubicBezTo>
                          <a:pt x="1799" y="280"/>
                          <a:pt x="1775" y="221"/>
                          <a:pt x="1727" y="161"/>
                        </a:cubicBezTo>
                        <a:cubicBezTo>
                          <a:pt x="1602" y="27"/>
                          <a:pt x="1377" y="0"/>
                          <a:pt x="11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76" name="Google Shape;2465;p56">
                    <a:extLst>
                      <a:ext uri="{FF2B5EF4-FFF2-40B4-BE49-F238E27FC236}">
                        <a16:creationId xmlns:a16="http://schemas.microsoft.com/office/drawing/2014/main" id="{D00BB4C8-3D87-495E-B5D6-6ED6C28EB9AB}"/>
                      </a:ext>
                    </a:extLst>
                  </p:cNvPr>
                  <p:cNvSpPr/>
                  <p:nvPr/>
                </p:nvSpPr>
                <p:spPr>
                  <a:xfrm>
                    <a:off x="4224925" y="3515975"/>
                    <a:ext cx="141725" cy="16775"/>
                  </a:xfrm>
                  <a:custGeom>
                    <a:avLst/>
                    <a:gdLst/>
                    <a:ahLst/>
                    <a:cxnLst/>
                    <a:rect l="l" t="t" r="r" b="b"/>
                    <a:pathLst>
                      <a:path w="5669" h="671" extrusionOk="0">
                        <a:moveTo>
                          <a:pt x="242" y="1"/>
                        </a:moveTo>
                        <a:cubicBezTo>
                          <a:pt x="81" y="1"/>
                          <a:pt x="0" y="252"/>
                          <a:pt x="179" y="336"/>
                        </a:cubicBezTo>
                        <a:cubicBezTo>
                          <a:pt x="215" y="348"/>
                          <a:pt x="953" y="670"/>
                          <a:pt x="2894" y="670"/>
                        </a:cubicBezTo>
                        <a:lnTo>
                          <a:pt x="2929" y="670"/>
                        </a:lnTo>
                        <a:cubicBezTo>
                          <a:pt x="2983" y="671"/>
                          <a:pt x="3036" y="671"/>
                          <a:pt x="3090" y="671"/>
                        </a:cubicBezTo>
                        <a:cubicBezTo>
                          <a:pt x="3892" y="671"/>
                          <a:pt x="4683" y="587"/>
                          <a:pt x="5453" y="420"/>
                        </a:cubicBezTo>
                        <a:cubicBezTo>
                          <a:pt x="5668" y="375"/>
                          <a:pt x="5615" y="72"/>
                          <a:pt x="5425" y="72"/>
                        </a:cubicBezTo>
                        <a:cubicBezTo>
                          <a:pt x="5415" y="72"/>
                          <a:pt x="5405" y="73"/>
                          <a:pt x="5394" y="74"/>
                        </a:cubicBezTo>
                        <a:cubicBezTo>
                          <a:pt x="4624" y="242"/>
                          <a:pt x="3833" y="326"/>
                          <a:pt x="3050" y="326"/>
                        </a:cubicBezTo>
                        <a:cubicBezTo>
                          <a:pt x="2998" y="326"/>
                          <a:pt x="2946" y="325"/>
                          <a:pt x="2894" y="324"/>
                        </a:cubicBezTo>
                        <a:cubicBezTo>
                          <a:pt x="1048" y="324"/>
                          <a:pt x="322" y="27"/>
                          <a:pt x="310" y="15"/>
                        </a:cubicBezTo>
                        <a:cubicBezTo>
                          <a:pt x="286" y="5"/>
                          <a:pt x="264"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77" name="Google Shape;2466;p56">
                    <a:extLst>
                      <a:ext uri="{FF2B5EF4-FFF2-40B4-BE49-F238E27FC236}">
                        <a16:creationId xmlns:a16="http://schemas.microsoft.com/office/drawing/2014/main" id="{3C64A03F-45EC-454B-A9AF-37DA1C4CDCA5}"/>
                      </a:ext>
                    </a:extLst>
                  </p:cNvPr>
                  <p:cNvSpPr/>
                  <p:nvPr/>
                </p:nvSpPr>
                <p:spPr>
                  <a:xfrm>
                    <a:off x="4138300" y="3679800"/>
                    <a:ext cx="19100" cy="90450"/>
                  </a:xfrm>
                  <a:custGeom>
                    <a:avLst/>
                    <a:gdLst/>
                    <a:ahLst/>
                    <a:cxnLst/>
                    <a:rect l="l" t="t" r="r" b="b"/>
                    <a:pathLst>
                      <a:path w="764" h="3618" extrusionOk="0">
                        <a:moveTo>
                          <a:pt x="582" y="0"/>
                        </a:moveTo>
                        <a:cubicBezTo>
                          <a:pt x="505" y="0"/>
                          <a:pt x="428" y="49"/>
                          <a:pt x="417" y="153"/>
                        </a:cubicBezTo>
                        <a:lnTo>
                          <a:pt x="13" y="3427"/>
                        </a:lnTo>
                        <a:cubicBezTo>
                          <a:pt x="1" y="3511"/>
                          <a:pt x="72" y="3606"/>
                          <a:pt x="167" y="3618"/>
                        </a:cubicBezTo>
                        <a:lnTo>
                          <a:pt x="191" y="3618"/>
                        </a:lnTo>
                        <a:cubicBezTo>
                          <a:pt x="274" y="3618"/>
                          <a:pt x="346" y="3547"/>
                          <a:pt x="358" y="3463"/>
                        </a:cubicBezTo>
                        <a:lnTo>
                          <a:pt x="751" y="189"/>
                        </a:lnTo>
                        <a:cubicBezTo>
                          <a:pt x="764" y="67"/>
                          <a:pt x="673" y="0"/>
                          <a:pt x="5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78" name="Google Shape;2467;p56">
                    <a:extLst>
                      <a:ext uri="{FF2B5EF4-FFF2-40B4-BE49-F238E27FC236}">
                        <a16:creationId xmlns:a16="http://schemas.microsoft.com/office/drawing/2014/main" id="{DEA61808-39E5-4751-A0B7-34C571260FFC}"/>
                      </a:ext>
                    </a:extLst>
                  </p:cNvPr>
                  <p:cNvSpPr/>
                  <p:nvPr/>
                </p:nvSpPr>
                <p:spPr>
                  <a:xfrm>
                    <a:off x="4438900" y="3679800"/>
                    <a:ext cx="19100" cy="90450"/>
                  </a:xfrm>
                  <a:custGeom>
                    <a:avLst/>
                    <a:gdLst/>
                    <a:ahLst/>
                    <a:cxnLst/>
                    <a:rect l="l" t="t" r="r" b="b"/>
                    <a:pathLst>
                      <a:path w="764" h="3618" extrusionOk="0">
                        <a:moveTo>
                          <a:pt x="184" y="0"/>
                        </a:moveTo>
                        <a:cubicBezTo>
                          <a:pt x="92" y="0"/>
                          <a:pt x="1" y="67"/>
                          <a:pt x="14" y="189"/>
                        </a:cubicBezTo>
                        <a:lnTo>
                          <a:pt x="407" y="3463"/>
                        </a:lnTo>
                        <a:cubicBezTo>
                          <a:pt x="419" y="3547"/>
                          <a:pt x="490" y="3618"/>
                          <a:pt x="585" y="3618"/>
                        </a:cubicBezTo>
                        <a:lnTo>
                          <a:pt x="597" y="3618"/>
                        </a:lnTo>
                        <a:cubicBezTo>
                          <a:pt x="692" y="3606"/>
                          <a:pt x="764" y="3511"/>
                          <a:pt x="752" y="3427"/>
                        </a:cubicBezTo>
                        <a:lnTo>
                          <a:pt x="359" y="153"/>
                        </a:lnTo>
                        <a:cubicBezTo>
                          <a:pt x="343" y="49"/>
                          <a:pt x="263"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79" name="Google Shape;2468;p56">
                    <a:extLst>
                      <a:ext uri="{FF2B5EF4-FFF2-40B4-BE49-F238E27FC236}">
                        <a16:creationId xmlns:a16="http://schemas.microsoft.com/office/drawing/2014/main" id="{32B8B083-94B3-4EFF-8BDE-D0E7409F7854}"/>
                      </a:ext>
                    </a:extLst>
                  </p:cNvPr>
                  <p:cNvSpPr/>
                  <p:nvPr/>
                </p:nvSpPr>
                <p:spPr>
                  <a:xfrm>
                    <a:off x="42288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43" y="179"/>
                          <a:pt x="179" y="144"/>
                          <a:pt x="179" y="96"/>
                        </a:cubicBezTo>
                        <a:cubicBezTo>
                          <a:pt x="179" y="36"/>
                          <a:pt x="143" y="1"/>
                          <a:pt x="83"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80" name="Google Shape;2469;p56">
                    <a:extLst>
                      <a:ext uri="{FF2B5EF4-FFF2-40B4-BE49-F238E27FC236}">
                        <a16:creationId xmlns:a16="http://schemas.microsoft.com/office/drawing/2014/main" id="{B208ED39-16CE-47B6-A8F6-FC597C691EB4}"/>
                      </a:ext>
                    </a:extLst>
                  </p:cNvPr>
                  <p:cNvSpPr/>
                  <p:nvPr/>
                </p:nvSpPr>
                <p:spPr>
                  <a:xfrm>
                    <a:off x="4250775" y="3325550"/>
                    <a:ext cx="4825" cy="3575"/>
                  </a:xfrm>
                  <a:custGeom>
                    <a:avLst/>
                    <a:gdLst/>
                    <a:ahLst/>
                    <a:cxnLst/>
                    <a:rect l="l" t="t" r="r" b="b"/>
                    <a:pathLst>
                      <a:path w="193" h="143" extrusionOk="0">
                        <a:moveTo>
                          <a:pt x="109" y="0"/>
                        </a:moveTo>
                        <a:cubicBezTo>
                          <a:pt x="1" y="9"/>
                          <a:pt x="106" y="142"/>
                          <a:pt x="162" y="142"/>
                        </a:cubicBezTo>
                        <a:cubicBezTo>
                          <a:pt x="180" y="142"/>
                          <a:pt x="193" y="129"/>
                          <a:pt x="193" y="95"/>
                        </a:cubicBezTo>
                        <a:cubicBezTo>
                          <a:pt x="193" y="48"/>
                          <a:pt x="157" y="0"/>
                          <a:pt x="109"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81" name="Google Shape;2470;p56">
                    <a:extLst>
                      <a:ext uri="{FF2B5EF4-FFF2-40B4-BE49-F238E27FC236}">
                        <a16:creationId xmlns:a16="http://schemas.microsoft.com/office/drawing/2014/main" id="{2A595E7A-A194-4746-A2B8-26388A613233}"/>
                      </a:ext>
                    </a:extLst>
                  </p:cNvPr>
                  <p:cNvSpPr/>
                  <p:nvPr/>
                </p:nvSpPr>
                <p:spPr>
                  <a:xfrm>
                    <a:off x="4248700" y="3343100"/>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6"/>
                          <a:pt x="157" y="1"/>
                          <a:pt x="109"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82" name="Google Shape;2471;p56">
                    <a:extLst>
                      <a:ext uri="{FF2B5EF4-FFF2-40B4-BE49-F238E27FC236}">
                        <a16:creationId xmlns:a16="http://schemas.microsoft.com/office/drawing/2014/main" id="{4A084EAC-31B5-4AC4-B204-6C6AC03CF516}"/>
                      </a:ext>
                    </a:extLst>
                  </p:cNvPr>
                  <p:cNvSpPr/>
                  <p:nvPr/>
                </p:nvSpPr>
                <p:spPr>
                  <a:xfrm>
                    <a:off x="4236125" y="3332675"/>
                    <a:ext cx="4900" cy="3300"/>
                  </a:xfrm>
                  <a:custGeom>
                    <a:avLst/>
                    <a:gdLst/>
                    <a:ahLst/>
                    <a:cxnLst/>
                    <a:rect l="l" t="t" r="r" b="b"/>
                    <a:pathLst>
                      <a:path w="196" h="132" extrusionOk="0">
                        <a:moveTo>
                          <a:pt x="100" y="1"/>
                        </a:moveTo>
                        <a:cubicBezTo>
                          <a:pt x="0" y="1"/>
                          <a:pt x="107" y="131"/>
                          <a:pt x="164" y="131"/>
                        </a:cubicBezTo>
                        <a:cubicBezTo>
                          <a:pt x="182" y="131"/>
                          <a:pt x="195" y="118"/>
                          <a:pt x="195" y="84"/>
                        </a:cubicBezTo>
                        <a:cubicBezTo>
                          <a:pt x="195" y="37"/>
                          <a:pt x="160" y="1"/>
                          <a:pt x="100"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83" name="Google Shape;2472;p56">
                    <a:extLst>
                      <a:ext uri="{FF2B5EF4-FFF2-40B4-BE49-F238E27FC236}">
                        <a16:creationId xmlns:a16="http://schemas.microsoft.com/office/drawing/2014/main" id="{7353467D-414B-4E59-98AF-1EA8D9366F29}"/>
                      </a:ext>
                    </a:extLst>
                  </p:cNvPr>
                  <p:cNvSpPr/>
                  <p:nvPr/>
                </p:nvSpPr>
                <p:spPr>
                  <a:xfrm>
                    <a:off x="4227300" y="3342800"/>
                    <a:ext cx="4500" cy="4500"/>
                  </a:xfrm>
                  <a:custGeom>
                    <a:avLst/>
                    <a:gdLst/>
                    <a:ahLst/>
                    <a:cxnLst/>
                    <a:rect l="l" t="t" r="r" b="b"/>
                    <a:pathLst>
                      <a:path w="180" h="180" extrusionOk="0">
                        <a:moveTo>
                          <a:pt x="84" y="1"/>
                        </a:moveTo>
                        <a:cubicBezTo>
                          <a:pt x="36" y="1"/>
                          <a:pt x="1" y="36"/>
                          <a:pt x="1" y="84"/>
                        </a:cubicBezTo>
                        <a:cubicBezTo>
                          <a:pt x="1" y="132"/>
                          <a:pt x="36" y="179"/>
                          <a:pt x="84" y="179"/>
                        </a:cubicBezTo>
                        <a:cubicBezTo>
                          <a:pt x="132" y="179"/>
                          <a:pt x="179" y="132"/>
                          <a:pt x="179" y="84"/>
                        </a:cubicBezTo>
                        <a:cubicBezTo>
                          <a:pt x="179" y="36"/>
                          <a:pt x="132" y="1"/>
                          <a:pt x="84"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84" name="Google Shape;2473;p56">
                    <a:extLst>
                      <a:ext uri="{FF2B5EF4-FFF2-40B4-BE49-F238E27FC236}">
                        <a16:creationId xmlns:a16="http://schemas.microsoft.com/office/drawing/2014/main" id="{D02557DB-4947-4D4B-AD30-BC1974A8E2C9}"/>
                      </a:ext>
                    </a:extLst>
                  </p:cNvPr>
                  <p:cNvSpPr/>
                  <p:nvPr/>
                </p:nvSpPr>
                <p:spPr>
                  <a:xfrm>
                    <a:off x="43303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31" y="179"/>
                          <a:pt x="179" y="144"/>
                          <a:pt x="179" y="96"/>
                        </a:cubicBezTo>
                        <a:cubicBezTo>
                          <a:pt x="179" y="36"/>
                          <a:pt x="131" y="1"/>
                          <a:pt x="83"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85" name="Google Shape;2474;p56">
                    <a:extLst>
                      <a:ext uri="{FF2B5EF4-FFF2-40B4-BE49-F238E27FC236}">
                        <a16:creationId xmlns:a16="http://schemas.microsoft.com/office/drawing/2014/main" id="{CBD4AA94-6235-48DE-9369-3343C6FCC044}"/>
                      </a:ext>
                    </a:extLst>
                  </p:cNvPr>
                  <p:cNvSpPr/>
                  <p:nvPr/>
                </p:nvSpPr>
                <p:spPr>
                  <a:xfrm>
                    <a:off x="4352250" y="3325550"/>
                    <a:ext cx="4850" cy="3525"/>
                  </a:xfrm>
                  <a:custGeom>
                    <a:avLst/>
                    <a:gdLst/>
                    <a:ahLst/>
                    <a:cxnLst/>
                    <a:rect l="l" t="t" r="r" b="b"/>
                    <a:pathLst>
                      <a:path w="194" h="141" extrusionOk="0">
                        <a:moveTo>
                          <a:pt x="110" y="0"/>
                        </a:moveTo>
                        <a:cubicBezTo>
                          <a:pt x="0" y="0"/>
                          <a:pt x="109" y="141"/>
                          <a:pt x="165" y="141"/>
                        </a:cubicBezTo>
                        <a:cubicBezTo>
                          <a:pt x="182" y="141"/>
                          <a:pt x="194" y="128"/>
                          <a:pt x="194" y="95"/>
                        </a:cubicBezTo>
                        <a:cubicBezTo>
                          <a:pt x="194" y="48"/>
                          <a:pt x="158" y="0"/>
                          <a:pt x="110"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86" name="Google Shape;2475;p56">
                    <a:extLst>
                      <a:ext uri="{FF2B5EF4-FFF2-40B4-BE49-F238E27FC236}">
                        <a16:creationId xmlns:a16="http://schemas.microsoft.com/office/drawing/2014/main" id="{809B87FF-B5DB-4EA8-B8ED-A0ECEA2E3152}"/>
                      </a:ext>
                    </a:extLst>
                  </p:cNvPr>
                  <p:cNvSpPr/>
                  <p:nvPr/>
                </p:nvSpPr>
                <p:spPr>
                  <a:xfrm>
                    <a:off x="4350525" y="3343100"/>
                    <a:ext cx="4500" cy="4500"/>
                  </a:xfrm>
                  <a:custGeom>
                    <a:avLst/>
                    <a:gdLst/>
                    <a:ahLst/>
                    <a:cxnLst/>
                    <a:rect l="l" t="t" r="r" b="b"/>
                    <a:pathLst>
                      <a:path w="180" h="180" extrusionOk="0">
                        <a:moveTo>
                          <a:pt x="96" y="1"/>
                        </a:moveTo>
                        <a:cubicBezTo>
                          <a:pt x="48" y="1"/>
                          <a:pt x="1" y="36"/>
                          <a:pt x="1" y="84"/>
                        </a:cubicBezTo>
                        <a:cubicBezTo>
                          <a:pt x="1" y="131"/>
                          <a:pt x="48" y="179"/>
                          <a:pt x="96" y="179"/>
                        </a:cubicBezTo>
                        <a:cubicBezTo>
                          <a:pt x="144" y="179"/>
                          <a:pt x="179" y="131"/>
                          <a:pt x="179" y="84"/>
                        </a:cubicBezTo>
                        <a:cubicBezTo>
                          <a:pt x="179" y="36"/>
                          <a:pt x="144"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87" name="Google Shape;2476;p56">
                    <a:extLst>
                      <a:ext uri="{FF2B5EF4-FFF2-40B4-BE49-F238E27FC236}">
                        <a16:creationId xmlns:a16="http://schemas.microsoft.com/office/drawing/2014/main" id="{06D4CBE8-FD9D-4B61-8A95-C286D96A29F1}"/>
                      </a:ext>
                    </a:extLst>
                  </p:cNvPr>
                  <p:cNvSpPr/>
                  <p:nvPr/>
                </p:nvSpPr>
                <p:spPr>
                  <a:xfrm>
                    <a:off x="4337400" y="3332675"/>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7"/>
                          <a:pt x="157" y="1"/>
                          <a:pt x="109"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88" name="Google Shape;2477;p56">
                    <a:extLst>
                      <a:ext uri="{FF2B5EF4-FFF2-40B4-BE49-F238E27FC236}">
                        <a16:creationId xmlns:a16="http://schemas.microsoft.com/office/drawing/2014/main" id="{05F27709-C6CE-4A00-B622-60CD8ACEBD0A}"/>
                      </a:ext>
                    </a:extLst>
                  </p:cNvPr>
                  <p:cNvSpPr/>
                  <p:nvPr/>
                </p:nvSpPr>
                <p:spPr>
                  <a:xfrm>
                    <a:off x="4328500" y="3342800"/>
                    <a:ext cx="4800" cy="4500"/>
                  </a:xfrm>
                  <a:custGeom>
                    <a:avLst/>
                    <a:gdLst/>
                    <a:ahLst/>
                    <a:cxnLst/>
                    <a:rect l="l" t="t" r="r" b="b"/>
                    <a:pathLst>
                      <a:path w="192" h="180" extrusionOk="0">
                        <a:moveTo>
                          <a:pt x="96" y="1"/>
                        </a:moveTo>
                        <a:cubicBezTo>
                          <a:pt x="48" y="1"/>
                          <a:pt x="1" y="36"/>
                          <a:pt x="1" y="84"/>
                        </a:cubicBezTo>
                        <a:cubicBezTo>
                          <a:pt x="1" y="132"/>
                          <a:pt x="48" y="179"/>
                          <a:pt x="96" y="179"/>
                        </a:cubicBezTo>
                        <a:cubicBezTo>
                          <a:pt x="144" y="179"/>
                          <a:pt x="191" y="132"/>
                          <a:pt x="191" y="84"/>
                        </a:cubicBezTo>
                        <a:cubicBezTo>
                          <a:pt x="191" y="36"/>
                          <a:pt x="144"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351" name="Google Shape;2478;p56">
                  <a:extLst>
                    <a:ext uri="{FF2B5EF4-FFF2-40B4-BE49-F238E27FC236}">
                      <a16:creationId xmlns:a16="http://schemas.microsoft.com/office/drawing/2014/main" id="{D51441D8-96C2-4DC7-A304-65440D1E0497}"/>
                    </a:ext>
                  </a:extLst>
                </p:cNvPr>
                <p:cNvGrpSpPr/>
                <p:nvPr/>
              </p:nvGrpSpPr>
              <p:grpSpPr>
                <a:xfrm>
                  <a:off x="4302408" y="2553963"/>
                  <a:ext cx="610132" cy="907316"/>
                  <a:chOff x="4020725" y="3932025"/>
                  <a:chExt cx="521525" cy="775550"/>
                </a:xfrm>
              </p:grpSpPr>
              <p:sp>
                <p:nvSpPr>
                  <p:cNvPr id="442" name="Google Shape;2479;p56">
                    <a:extLst>
                      <a:ext uri="{FF2B5EF4-FFF2-40B4-BE49-F238E27FC236}">
                        <a16:creationId xmlns:a16="http://schemas.microsoft.com/office/drawing/2014/main" id="{9265E3B7-624F-4CC3-B134-08D7126D3197}"/>
                      </a:ext>
                    </a:extLst>
                  </p:cNvPr>
                  <p:cNvSpPr/>
                  <p:nvPr/>
                </p:nvSpPr>
                <p:spPr>
                  <a:xfrm>
                    <a:off x="4050500" y="4403925"/>
                    <a:ext cx="485200" cy="303650"/>
                  </a:xfrm>
                  <a:custGeom>
                    <a:avLst/>
                    <a:gdLst/>
                    <a:ahLst/>
                    <a:cxnLst/>
                    <a:rect l="l" t="t" r="r" b="b"/>
                    <a:pathLst>
                      <a:path w="19408" h="12146" extrusionOk="0">
                        <a:moveTo>
                          <a:pt x="9741" y="1"/>
                        </a:moveTo>
                        <a:cubicBezTo>
                          <a:pt x="9693" y="1"/>
                          <a:pt x="9645" y="1"/>
                          <a:pt x="9597" y="1"/>
                        </a:cubicBezTo>
                        <a:cubicBezTo>
                          <a:pt x="7406" y="25"/>
                          <a:pt x="5441" y="204"/>
                          <a:pt x="4036" y="1013"/>
                        </a:cubicBezTo>
                        <a:cubicBezTo>
                          <a:pt x="703" y="2954"/>
                          <a:pt x="0" y="12146"/>
                          <a:pt x="0" y="12146"/>
                        </a:cubicBezTo>
                        <a:lnTo>
                          <a:pt x="19407" y="12074"/>
                        </a:lnTo>
                        <a:cubicBezTo>
                          <a:pt x="19407" y="12074"/>
                          <a:pt x="18133" y="2347"/>
                          <a:pt x="15074" y="823"/>
                        </a:cubicBezTo>
                        <a:cubicBezTo>
                          <a:pt x="13944" y="264"/>
                          <a:pt x="11902" y="1"/>
                          <a:pt x="974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43" name="Google Shape;2480;p56">
                    <a:extLst>
                      <a:ext uri="{FF2B5EF4-FFF2-40B4-BE49-F238E27FC236}">
                        <a16:creationId xmlns:a16="http://schemas.microsoft.com/office/drawing/2014/main" id="{1EBC395C-12F4-4E6B-973B-42F69FC1194A}"/>
                      </a:ext>
                    </a:extLst>
                  </p:cNvPr>
                  <p:cNvSpPr/>
                  <p:nvPr/>
                </p:nvSpPr>
                <p:spPr>
                  <a:xfrm>
                    <a:off x="4133250" y="4615750"/>
                    <a:ext cx="18800" cy="90350"/>
                  </a:xfrm>
                  <a:custGeom>
                    <a:avLst/>
                    <a:gdLst/>
                    <a:ahLst/>
                    <a:cxnLst/>
                    <a:rect l="l" t="t" r="r" b="b"/>
                    <a:pathLst>
                      <a:path w="752" h="3614" extrusionOk="0">
                        <a:moveTo>
                          <a:pt x="563" y="1"/>
                        </a:moveTo>
                        <a:cubicBezTo>
                          <a:pt x="488" y="1"/>
                          <a:pt x="416" y="47"/>
                          <a:pt x="405" y="148"/>
                        </a:cubicBezTo>
                        <a:lnTo>
                          <a:pt x="12" y="3423"/>
                        </a:lnTo>
                        <a:cubicBezTo>
                          <a:pt x="0" y="3518"/>
                          <a:pt x="60" y="3601"/>
                          <a:pt x="155" y="3613"/>
                        </a:cubicBezTo>
                        <a:lnTo>
                          <a:pt x="179" y="3613"/>
                        </a:lnTo>
                        <a:cubicBezTo>
                          <a:pt x="262" y="3613"/>
                          <a:pt x="334" y="3554"/>
                          <a:pt x="345" y="3470"/>
                        </a:cubicBezTo>
                        <a:lnTo>
                          <a:pt x="738" y="196"/>
                        </a:lnTo>
                        <a:cubicBezTo>
                          <a:pt x="752" y="71"/>
                          <a:pt x="656" y="1"/>
                          <a:pt x="5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44" name="Google Shape;2481;p56">
                    <a:extLst>
                      <a:ext uri="{FF2B5EF4-FFF2-40B4-BE49-F238E27FC236}">
                        <a16:creationId xmlns:a16="http://schemas.microsoft.com/office/drawing/2014/main" id="{B2630A1E-011C-4F50-AB11-BE71371D6818}"/>
                      </a:ext>
                    </a:extLst>
                  </p:cNvPr>
                  <p:cNvSpPr/>
                  <p:nvPr/>
                </p:nvSpPr>
                <p:spPr>
                  <a:xfrm>
                    <a:off x="4433550" y="4615750"/>
                    <a:ext cx="19100" cy="90350"/>
                  </a:xfrm>
                  <a:custGeom>
                    <a:avLst/>
                    <a:gdLst/>
                    <a:ahLst/>
                    <a:cxnLst/>
                    <a:rect l="l" t="t" r="r" b="b"/>
                    <a:pathLst>
                      <a:path w="764" h="3614" extrusionOk="0">
                        <a:moveTo>
                          <a:pt x="190" y="1"/>
                        </a:moveTo>
                        <a:cubicBezTo>
                          <a:pt x="96" y="1"/>
                          <a:pt x="0" y="71"/>
                          <a:pt x="14" y="196"/>
                        </a:cubicBezTo>
                        <a:lnTo>
                          <a:pt x="406" y="3470"/>
                        </a:lnTo>
                        <a:cubicBezTo>
                          <a:pt x="418" y="3554"/>
                          <a:pt x="490" y="3613"/>
                          <a:pt x="585" y="3613"/>
                        </a:cubicBezTo>
                        <a:lnTo>
                          <a:pt x="609" y="3613"/>
                        </a:lnTo>
                        <a:cubicBezTo>
                          <a:pt x="692" y="3601"/>
                          <a:pt x="764" y="3518"/>
                          <a:pt x="752" y="3423"/>
                        </a:cubicBezTo>
                        <a:lnTo>
                          <a:pt x="359" y="148"/>
                        </a:lnTo>
                        <a:cubicBezTo>
                          <a:pt x="343" y="47"/>
                          <a:pt x="267" y="1"/>
                          <a:pt x="1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45" name="Google Shape;2482;p56">
                    <a:extLst>
                      <a:ext uri="{FF2B5EF4-FFF2-40B4-BE49-F238E27FC236}">
                        <a16:creationId xmlns:a16="http://schemas.microsoft.com/office/drawing/2014/main" id="{1F94E674-0656-4EE7-A8A8-80E0D28B0FFE}"/>
                      </a:ext>
                    </a:extLst>
                  </p:cNvPr>
                  <p:cNvSpPr/>
                  <p:nvPr/>
                </p:nvSpPr>
                <p:spPr>
                  <a:xfrm>
                    <a:off x="4061675" y="4002050"/>
                    <a:ext cx="420750" cy="382625"/>
                  </a:xfrm>
                  <a:custGeom>
                    <a:avLst/>
                    <a:gdLst/>
                    <a:ahLst/>
                    <a:cxnLst/>
                    <a:rect l="l" t="t" r="r" b="b"/>
                    <a:pathLst>
                      <a:path w="16830" h="15305" extrusionOk="0">
                        <a:moveTo>
                          <a:pt x="12765" y="0"/>
                        </a:moveTo>
                        <a:cubicBezTo>
                          <a:pt x="12719" y="0"/>
                          <a:pt x="12673" y="1"/>
                          <a:pt x="12626" y="3"/>
                        </a:cubicBezTo>
                        <a:lnTo>
                          <a:pt x="4590" y="312"/>
                        </a:lnTo>
                        <a:cubicBezTo>
                          <a:pt x="2756" y="384"/>
                          <a:pt x="1280" y="1836"/>
                          <a:pt x="1161" y="3658"/>
                        </a:cubicBezTo>
                        <a:lnTo>
                          <a:pt x="1149" y="3801"/>
                        </a:lnTo>
                        <a:cubicBezTo>
                          <a:pt x="1149" y="3884"/>
                          <a:pt x="1137" y="3956"/>
                          <a:pt x="1137" y="4027"/>
                        </a:cubicBezTo>
                        <a:cubicBezTo>
                          <a:pt x="995" y="5172"/>
                          <a:pt x="0" y="15305"/>
                          <a:pt x="9376" y="15305"/>
                        </a:cubicBezTo>
                        <a:cubicBezTo>
                          <a:pt x="9462" y="15305"/>
                          <a:pt x="9550" y="15304"/>
                          <a:pt x="9638" y="15302"/>
                        </a:cubicBezTo>
                        <a:cubicBezTo>
                          <a:pt x="16651" y="15171"/>
                          <a:pt x="16829" y="7635"/>
                          <a:pt x="16305" y="3158"/>
                        </a:cubicBezTo>
                        <a:cubicBezTo>
                          <a:pt x="16096" y="1347"/>
                          <a:pt x="14563" y="0"/>
                          <a:pt x="12765"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46" name="Google Shape;2483;p56">
                    <a:extLst>
                      <a:ext uri="{FF2B5EF4-FFF2-40B4-BE49-F238E27FC236}">
                        <a16:creationId xmlns:a16="http://schemas.microsoft.com/office/drawing/2014/main" id="{D5A4982B-6259-4122-9AA5-4D25FED7FC6D}"/>
                      </a:ext>
                    </a:extLst>
                  </p:cNvPr>
                  <p:cNvSpPr/>
                  <p:nvPr/>
                </p:nvSpPr>
                <p:spPr>
                  <a:xfrm>
                    <a:off x="4309825" y="4172275"/>
                    <a:ext cx="39550" cy="33300"/>
                  </a:xfrm>
                  <a:custGeom>
                    <a:avLst/>
                    <a:gdLst/>
                    <a:ahLst/>
                    <a:cxnLst/>
                    <a:rect l="l" t="t" r="r" b="b"/>
                    <a:pathLst>
                      <a:path w="1582" h="1332" extrusionOk="0">
                        <a:moveTo>
                          <a:pt x="879" y="1"/>
                        </a:moveTo>
                        <a:cubicBezTo>
                          <a:pt x="336" y="1"/>
                          <a:pt x="1" y="642"/>
                          <a:pt x="355" y="1076"/>
                        </a:cubicBezTo>
                        <a:cubicBezTo>
                          <a:pt x="494" y="1251"/>
                          <a:pt x="686" y="1331"/>
                          <a:pt x="875" y="1331"/>
                        </a:cubicBezTo>
                        <a:cubicBezTo>
                          <a:pt x="1186" y="1331"/>
                          <a:pt x="1489" y="1113"/>
                          <a:pt x="1534" y="742"/>
                        </a:cubicBezTo>
                        <a:cubicBezTo>
                          <a:pt x="1581" y="385"/>
                          <a:pt x="1319" y="52"/>
                          <a:pt x="950" y="4"/>
                        </a:cubicBezTo>
                        <a:cubicBezTo>
                          <a:pt x="926" y="2"/>
                          <a:pt x="902" y="1"/>
                          <a:pt x="8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47" name="Google Shape;2484;p56">
                    <a:extLst>
                      <a:ext uri="{FF2B5EF4-FFF2-40B4-BE49-F238E27FC236}">
                        <a16:creationId xmlns:a16="http://schemas.microsoft.com/office/drawing/2014/main" id="{0ED595D8-F3A6-4369-980B-8170DF428D0F}"/>
                      </a:ext>
                    </a:extLst>
                  </p:cNvPr>
                  <p:cNvSpPr/>
                  <p:nvPr/>
                </p:nvSpPr>
                <p:spPr>
                  <a:xfrm>
                    <a:off x="4227300" y="4174325"/>
                    <a:ext cx="39450" cy="33100"/>
                  </a:xfrm>
                  <a:custGeom>
                    <a:avLst/>
                    <a:gdLst/>
                    <a:ahLst/>
                    <a:cxnLst/>
                    <a:rect l="l" t="t" r="r" b="b"/>
                    <a:pathLst>
                      <a:path w="1578" h="1324" extrusionOk="0">
                        <a:moveTo>
                          <a:pt x="735" y="0"/>
                        </a:moveTo>
                        <a:cubicBezTo>
                          <a:pt x="449" y="0"/>
                          <a:pt x="166" y="179"/>
                          <a:pt x="84" y="506"/>
                        </a:cubicBezTo>
                        <a:cubicBezTo>
                          <a:pt x="1" y="863"/>
                          <a:pt x="227" y="1220"/>
                          <a:pt x="584" y="1303"/>
                        </a:cubicBezTo>
                        <a:cubicBezTo>
                          <a:pt x="640" y="1317"/>
                          <a:pt x="695" y="1324"/>
                          <a:pt x="748" y="1324"/>
                        </a:cubicBezTo>
                        <a:cubicBezTo>
                          <a:pt x="1237" y="1324"/>
                          <a:pt x="1578" y="766"/>
                          <a:pt x="1298" y="315"/>
                        </a:cubicBezTo>
                        <a:cubicBezTo>
                          <a:pt x="1166" y="101"/>
                          <a:pt x="950" y="0"/>
                          <a:pt x="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48" name="Google Shape;2485;p56">
                    <a:extLst>
                      <a:ext uri="{FF2B5EF4-FFF2-40B4-BE49-F238E27FC236}">
                        <a16:creationId xmlns:a16="http://schemas.microsoft.com/office/drawing/2014/main" id="{965F310A-F18B-472E-A283-40F97CD3ABE7}"/>
                      </a:ext>
                    </a:extLst>
                  </p:cNvPr>
                  <p:cNvSpPr/>
                  <p:nvPr/>
                </p:nvSpPr>
                <p:spPr>
                  <a:xfrm>
                    <a:off x="4257875" y="4245800"/>
                    <a:ext cx="62050" cy="16775"/>
                  </a:xfrm>
                  <a:custGeom>
                    <a:avLst/>
                    <a:gdLst/>
                    <a:ahLst/>
                    <a:cxnLst/>
                    <a:rect l="l" t="t" r="r" b="b"/>
                    <a:pathLst>
                      <a:path w="2482" h="671" extrusionOk="0">
                        <a:moveTo>
                          <a:pt x="2242" y="1"/>
                        </a:moveTo>
                        <a:cubicBezTo>
                          <a:pt x="2208" y="1"/>
                          <a:pt x="2172" y="12"/>
                          <a:pt x="2135" y="40"/>
                        </a:cubicBezTo>
                        <a:cubicBezTo>
                          <a:pt x="1843" y="234"/>
                          <a:pt x="1506" y="334"/>
                          <a:pt x="1166" y="334"/>
                        </a:cubicBezTo>
                        <a:cubicBezTo>
                          <a:pt x="883" y="334"/>
                          <a:pt x="598" y="264"/>
                          <a:pt x="337" y="123"/>
                        </a:cubicBezTo>
                        <a:cubicBezTo>
                          <a:pt x="307" y="104"/>
                          <a:pt x="276" y="96"/>
                          <a:pt x="247" y="96"/>
                        </a:cubicBezTo>
                        <a:cubicBezTo>
                          <a:pt x="99" y="96"/>
                          <a:pt x="1" y="321"/>
                          <a:pt x="171" y="421"/>
                        </a:cubicBezTo>
                        <a:cubicBezTo>
                          <a:pt x="468" y="587"/>
                          <a:pt x="814" y="671"/>
                          <a:pt x="1159" y="671"/>
                        </a:cubicBezTo>
                        <a:lnTo>
                          <a:pt x="1314" y="671"/>
                        </a:lnTo>
                        <a:cubicBezTo>
                          <a:pt x="1683" y="647"/>
                          <a:pt x="2028" y="528"/>
                          <a:pt x="2338" y="314"/>
                        </a:cubicBezTo>
                        <a:cubicBezTo>
                          <a:pt x="2482" y="208"/>
                          <a:pt x="2385" y="1"/>
                          <a:pt x="2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49" name="Google Shape;2486;p56">
                    <a:extLst>
                      <a:ext uri="{FF2B5EF4-FFF2-40B4-BE49-F238E27FC236}">
                        <a16:creationId xmlns:a16="http://schemas.microsoft.com/office/drawing/2014/main" id="{48CF14AD-1E3B-406B-A617-81EACF2382B0}"/>
                      </a:ext>
                    </a:extLst>
                  </p:cNvPr>
                  <p:cNvSpPr/>
                  <p:nvPr/>
                </p:nvSpPr>
                <p:spPr>
                  <a:xfrm>
                    <a:off x="4447575" y="4174900"/>
                    <a:ext cx="94675" cy="76975"/>
                  </a:xfrm>
                  <a:custGeom>
                    <a:avLst/>
                    <a:gdLst/>
                    <a:ahLst/>
                    <a:cxnLst/>
                    <a:rect l="l" t="t" r="r" b="b"/>
                    <a:pathLst>
                      <a:path w="3787" h="3079" extrusionOk="0">
                        <a:moveTo>
                          <a:pt x="2078" y="0"/>
                        </a:moveTo>
                        <a:cubicBezTo>
                          <a:pt x="1544" y="0"/>
                          <a:pt x="976" y="111"/>
                          <a:pt x="584" y="197"/>
                        </a:cubicBezTo>
                        <a:lnTo>
                          <a:pt x="0" y="3078"/>
                        </a:lnTo>
                        <a:cubicBezTo>
                          <a:pt x="476" y="3031"/>
                          <a:pt x="2084" y="2959"/>
                          <a:pt x="3048" y="2245"/>
                        </a:cubicBezTo>
                        <a:cubicBezTo>
                          <a:pt x="3644" y="1804"/>
                          <a:pt x="3786" y="959"/>
                          <a:pt x="3322" y="411"/>
                        </a:cubicBezTo>
                        <a:cubicBezTo>
                          <a:pt x="3056" y="99"/>
                          <a:pt x="2582" y="0"/>
                          <a:pt x="2078"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50" name="Google Shape;2487;p56">
                    <a:extLst>
                      <a:ext uri="{FF2B5EF4-FFF2-40B4-BE49-F238E27FC236}">
                        <a16:creationId xmlns:a16="http://schemas.microsoft.com/office/drawing/2014/main" id="{A50F2771-738D-475E-B2F6-5523762A5480}"/>
                      </a:ext>
                    </a:extLst>
                  </p:cNvPr>
                  <p:cNvSpPr/>
                  <p:nvPr/>
                </p:nvSpPr>
                <p:spPr>
                  <a:xfrm>
                    <a:off x="4483225" y="4190975"/>
                    <a:ext cx="38775" cy="14150"/>
                  </a:xfrm>
                  <a:custGeom>
                    <a:avLst/>
                    <a:gdLst/>
                    <a:ahLst/>
                    <a:cxnLst/>
                    <a:rect l="l" t="t" r="r" b="b"/>
                    <a:pathLst>
                      <a:path w="1551" h="566" extrusionOk="0">
                        <a:moveTo>
                          <a:pt x="562" y="1"/>
                        </a:moveTo>
                        <a:cubicBezTo>
                          <a:pt x="442" y="1"/>
                          <a:pt x="322" y="15"/>
                          <a:pt x="205" y="42"/>
                        </a:cubicBezTo>
                        <a:cubicBezTo>
                          <a:pt x="1" y="107"/>
                          <a:pt x="69" y="385"/>
                          <a:pt x="242" y="385"/>
                        </a:cubicBezTo>
                        <a:cubicBezTo>
                          <a:pt x="261" y="385"/>
                          <a:pt x="280" y="382"/>
                          <a:pt x="301" y="375"/>
                        </a:cubicBezTo>
                        <a:cubicBezTo>
                          <a:pt x="389" y="356"/>
                          <a:pt x="479" y="346"/>
                          <a:pt x="568" y="346"/>
                        </a:cubicBezTo>
                        <a:cubicBezTo>
                          <a:pt x="802" y="346"/>
                          <a:pt x="1031" y="413"/>
                          <a:pt x="1229" y="542"/>
                        </a:cubicBezTo>
                        <a:cubicBezTo>
                          <a:pt x="1253" y="554"/>
                          <a:pt x="1289" y="566"/>
                          <a:pt x="1313" y="566"/>
                        </a:cubicBezTo>
                        <a:cubicBezTo>
                          <a:pt x="1491" y="566"/>
                          <a:pt x="1551" y="340"/>
                          <a:pt x="1408" y="244"/>
                        </a:cubicBezTo>
                        <a:cubicBezTo>
                          <a:pt x="1154" y="84"/>
                          <a:pt x="858" y="1"/>
                          <a:pt x="5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51" name="Google Shape;2488;p56">
                    <a:extLst>
                      <a:ext uri="{FF2B5EF4-FFF2-40B4-BE49-F238E27FC236}">
                        <a16:creationId xmlns:a16="http://schemas.microsoft.com/office/drawing/2014/main" id="{0434F73A-B61F-444B-A748-C49D6A8AE100}"/>
                      </a:ext>
                    </a:extLst>
                  </p:cNvPr>
                  <p:cNvSpPr/>
                  <p:nvPr/>
                </p:nvSpPr>
                <p:spPr>
                  <a:xfrm>
                    <a:off x="4488650" y="4195750"/>
                    <a:ext cx="22900" cy="25450"/>
                  </a:xfrm>
                  <a:custGeom>
                    <a:avLst/>
                    <a:gdLst/>
                    <a:ahLst/>
                    <a:cxnLst/>
                    <a:rect l="l" t="t" r="r" b="b"/>
                    <a:pathLst>
                      <a:path w="916" h="1018" extrusionOk="0">
                        <a:moveTo>
                          <a:pt x="681" y="0"/>
                        </a:moveTo>
                        <a:cubicBezTo>
                          <a:pt x="627" y="0"/>
                          <a:pt x="573" y="26"/>
                          <a:pt x="536" y="89"/>
                        </a:cubicBezTo>
                        <a:cubicBezTo>
                          <a:pt x="417" y="315"/>
                          <a:pt x="274" y="530"/>
                          <a:pt x="107" y="732"/>
                        </a:cubicBezTo>
                        <a:cubicBezTo>
                          <a:pt x="0" y="839"/>
                          <a:pt x="84" y="1018"/>
                          <a:pt x="226" y="1018"/>
                        </a:cubicBezTo>
                        <a:cubicBezTo>
                          <a:pt x="274" y="1018"/>
                          <a:pt x="322" y="994"/>
                          <a:pt x="357" y="970"/>
                        </a:cubicBezTo>
                        <a:cubicBezTo>
                          <a:pt x="548" y="744"/>
                          <a:pt x="703" y="518"/>
                          <a:pt x="834" y="268"/>
                        </a:cubicBezTo>
                        <a:cubicBezTo>
                          <a:pt x="916" y="128"/>
                          <a:pt x="800" y="0"/>
                          <a:pt x="6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52" name="Google Shape;2489;p56">
                    <a:extLst>
                      <a:ext uri="{FF2B5EF4-FFF2-40B4-BE49-F238E27FC236}">
                        <a16:creationId xmlns:a16="http://schemas.microsoft.com/office/drawing/2014/main" id="{8F7A0BD4-0BAF-4E93-BCF4-590039D14541}"/>
                      </a:ext>
                    </a:extLst>
                  </p:cNvPr>
                  <p:cNvSpPr/>
                  <p:nvPr/>
                </p:nvSpPr>
                <p:spPr>
                  <a:xfrm>
                    <a:off x="4020725" y="4177050"/>
                    <a:ext cx="95275" cy="76600"/>
                  </a:xfrm>
                  <a:custGeom>
                    <a:avLst/>
                    <a:gdLst/>
                    <a:ahLst/>
                    <a:cxnLst/>
                    <a:rect l="l" t="t" r="r" b="b"/>
                    <a:pathLst>
                      <a:path w="3811" h="3064" extrusionOk="0">
                        <a:moveTo>
                          <a:pt x="1743" y="1"/>
                        </a:moveTo>
                        <a:cubicBezTo>
                          <a:pt x="1224" y="1"/>
                          <a:pt x="733" y="99"/>
                          <a:pt x="465" y="420"/>
                        </a:cubicBezTo>
                        <a:cubicBezTo>
                          <a:pt x="1" y="968"/>
                          <a:pt x="155" y="1814"/>
                          <a:pt x="751" y="2254"/>
                        </a:cubicBezTo>
                        <a:cubicBezTo>
                          <a:pt x="1715" y="2956"/>
                          <a:pt x="3322" y="3016"/>
                          <a:pt x="3811" y="3064"/>
                        </a:cubicBezTo>
                        <a:lnTo>
                          <a:pt x="3192" y="170"/>
                        </a:lnTo>
                        <a:cubicBezTo>
                          <a:pt x="2811" y="99"/>
                          <a:pt x="2263" y="1"/>
                          <a:pt x="1743" y="1"/>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53" name="Google Shape;2490;p56">
                    <a:extLst>
                      <a:ext uri="{FF2B5EF4-FFF2-40B4-BE49-F238E27FC236}">
                        <a16:creationId xmlns:a16="http://schemas.microsoft.com/office/drawing/2014/main" id="{59BDBFCD-3B04-40B7-A9CB-18F61511ED65}"/>
                      </a:ext>
                    </a:extLst>
                  </p:cNvPr>
                  <p:cNvSpPr/>
                  <p:nvPr/>
                </p:nvSpPr>
                <p:spPr>
                  <a:xfrm>
                    <a:off x="4040975" y="4193075"/>
                    <a:ext cx="38475" cy="14450"/>
                  </a:xfrm>
                  <a:custGeom>
                    <a:avLst/>
                    <a:gdLst/>
                    <a:ahLst/>
                    <a:cxnLst/>
                    <a:rect l="l" t="t" r="r" b="b"/>
                    <a:pathLst>
                      <a:path w="1539" h="578" extrusionOk="0">
                        <a:moveTo>
                          <a:pt x="988"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9" y="363"/>
                        </a:cubicBezTo>
                        <a:cubicBezTo>
                          <a:pt x="1261" y="370"/>
                          <a:pt x="1282" y="373"/>
                          <a:pt x="1302" y="373"/>
                        </a:cubicBezTo>
                        <a:cubicBezTo>
                          <a:pt x="1481" y="373"/>
                          <a:pt x="1539" y="106"/>
                          <a:pt x="1346" y="41"/>
                        </a:cubicBezTo>
                        <a:cubicBezTo>
                          <a:pt x="1227" y="14"/>
                          <a:pt x="1107" y="1"/>
                          <a:pt x="9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54" name="Google Shape;2491;p56">
                    <a:extLst>
                      <a:ext uri="{FF2B5EF4-FFF2-40B4-BE49-F238E27FC236}">
                        <a16:creationId xmlns:a16="http://schemas.microsoft.com/office/drawing/2014/main" id="{78F25DC4-C777-45FC-99C2-282B75FF3588}"/>
                      </a:ext>
                    </a:extLst>
                  </p:cNvPr>
                  <p:cNvSpPr/>
                  <p:nvPr/>
                </p:nvSpPr>
                <p:spPr>
                  <a:xfrm>
                    <a:off x="4051350" y="4198050"/>
                    <a:ext cx="22975" cy="25250"/>
                  </a:xfrm>
                  <a:custGeom>
                    <a:avLst/>
                    <a:gdLst/>
                    <a:ahLst/>
                    <a:cxnLst/>
                    <a:rect l="l" t="t" r="r" b="b"/>
                    <a:pathLst>
                      <a:path w="919" h="1010" extrusionOk="0">
                        <a:moveTo>
                          <a:pt x="229" y="1"/>
                        </a:moveTo>
                        <a:cubicBezTo>
                          <a:pt x="115" y="1"/>
                          <a:pt x="1" y="122"/>
                          <a:pt x="73" y="259"/>
                        </a:cubicBezTo>
                        <a:cubicBezTo>
                          <a:pt x="216" y="509"/>
                          <a:pt x="383" y="747"/>
                          <a:pt x="573" y="950"/>
                        </a:cubicBezTo>
                        <a:cubicBezTo>
                          <a:pt x="597" y="985"/>
                          <a:pt x="645" y="1009"/>
                          <a:pt x="693" y="1009"/>
                        </a:cubicBezTo>
                        <a:cubicBezTo>
                          <a:pt x="847" y="1009"/>
                          <a:pt x="919" y="819"/>
                          <a:pt x="812" y="712"/>
                        </a:cubicBezTo>
                        <a:cubicBezTo>
                          <a:pt x="645" y="521"/>
                          <a:pt x="502" y="307"/>
                          <a:pt x="371" y="92"/>
                        </a:cubicBezTo>
                        <a:cubicBezTo>
                          <a:pt x="337" y="28"/>
                          <a:pt x="283" y="1"/>
                          <a:pt x="2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55" name="Google Shape;2492;p56">
                    <a:extLst>
                      <a:ext uri="{FF2B5EF4-FFF2-40B4-BE49-F238E27FC236}">
                        <a16:creationId xmlns:a16="http://schemas.microsoft.com/office/drawing/2014/main" id="{B28A19F5-CF2E-4866-BF2F-30EC02BCC8D6}"/>
                      </a:ext>
                    </a:extLst>
                  </p:cNvPr>
                  <p:cNvSpPr/>
                  <p:nvPr/>
                </p:nvSpPr>
                <p:spPr>
                  <a:xfrm>
                    <a:off x="4232350"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56" name="Google Shape;2493;p56">
                    <a:extLst>
                      <a:ext uri="{FF2B5EF4-FFF2-40B4-BE49-F238E27FC236}">
                        <a16:creationId xmlns:a16="http://schemas.microsoft.com/office/drawing/2014/main" id="{DF55DF22-3E7A-452D-AD56-8DF37200C6D8}"/>
                      </a:ext>
                    </a:extLst>
                  </p:cNvPr>
                  <p:cNvSpPr/>
                  <p:nvPr/>
                </p:nvSpPr>
                <p:spPr>
                  <a:xfrm>
                    <a:off x="4314225" y="4133400"/>
                    <a:ext cx="49425" cy="21600"/>
                  </a:xfrm>
                  <a:custGeom>
                    <a:avLst/>
                    <a:gdLst/>
                    <a:ahLst/>
                    <a:cxnLst/>
                    <a:rect l="l" t="t" r="r" b="b"/>
                    <a:pathLst>
                      <a:path w="1977" h="864" extrusionOk="0">
                        <a:moveTo>
                          <a:pt x="688" y="1"/>
                        </a:moveTo>
                        <a:cubicBezTo>
                          <a:pt x="463" y="1"/>
                          <a:pt x="224" y="37"/>
                          <a:pt x="84" y="178"/>
                        </a:cubicBezTo>
                        <a:cubicBezTo>
                          <a:pt x="36" y="238"/>
                          <a:pt x="0" y="309"/>
                          <a:pt x="0" y="381"/>
                        </a:cubicBezTo>
                        <a:cubicBezTo>
                          <a:pt x="0" y="488"/>
                          <a:pt x="48" y="726"/>
                          <a:pt x="179" y="785"/>
                        </a:cubicBezTo>
                        <a:cubicBezTo>
                          <a:pt x="238" y="809"/>
                          <a:pt x="286" y="821"/>
                          <a:pt x="345" y="821"/>
                        </a:cubicBezTo>
                        <a:cubicBezTo>
                          <a:pt x="572" y="845"/>
                          <a:pt x="798" y="845"/>
                          <a:pt x="1024" y="857"/>
                        </a:cubicBezTo>
                        <a:cubicBezTo>
                          <a:pt x="1085" y="861"/>
                          <a:pt x="1146" y="864"/>
                          <a:pt x="1207" y="864"/>
                        </a:cubicBezTo>
                        <a:cubicBezTo>
                          <a:pt x="1313" y="864"/>
                          <a:pt x="1419" y="856"/>
                          <a:pt x="1524" y="833"/>
                        </a:cubicBezTo>
                        <a:cubicBezTo>
                          <a:pt x="1703" y="821"/>
                          <a:pt x="1858" y="714"/>
                          <a:pt x="1941" y="547"/>
                        </a:cubicBezTo>
                        <a:cubicBezTo>
                          <a:pt x="1977"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57" name="Google Shape;2494;p56">
                    <a:extLst>
                      <a:ext uri="{FF2B5EF4-FFF2-40B4-BE49-F238E27FC236}">
                        <a16:creationId xmlns:a16="http://schemas.microsoft.com/office/drawing/2014/main" id="{7DC30399-F5C0-4FCA-AEC9-3AEDAA3DF894}"/>
                      </a:ext>
                    </a:extLst>
                  </p:cNvPr>
                  <p:cNvSpPr/>
                  <p:nvPr/>
                </p:nvSpPr>
                <p:spPr>
                  <a:xfrm>
                    <a:off x="4213025" y="4135200"/>
                    <a:ext cx="49425" cy="21825"/>
                  </a:xfrm>
                  <a:custGeom>
                    <a:avLst/>
                    <a:gdLst/>
                    <a:ahLst/>
                    <a:cxnLst/>
                    <a:rect l="l" t="t" r="r" b="b"/>
                    <a:pathLst>
                      <a:path w="1977" h="873" extrusionOk="0">
                        <a:moveTo>
                          <a:pt x="1289" y="0"/>
                        </a:moveTo>
                        <a:cubicBezTo>
                          <a:pt x="1209" y="0"/>
                          <a:pt x="1131" y="5"/>
                          <a:pt x="1060" y="11"/>
                        </a:cubicBezTo>
                        <a:cubicBezTo>
                          <a:pt x="798" y="35"/>
                          <a:pt x="333" y="47"/>
                          <a:pt x="143" y="213"/>
                        </a:cubicBezTo>
                        <a:cubicBezTo>
                          <a:pt x="36" y="297"/>
                          <a:pt x="0" y="440"/>
                          <a:pt x="36" y="559"/>
                        </a:cubicBezTo>
                        <a:cubicBezTo>
                          <a:pt x="119" y="725"/>
                          <a:pt x="286" y="832"/>
                          <a:pt x="464" y="844"/>
                        </a:cubicBezTo>
                        <a:cubicBezTo>
                          <a:pt x="578" y="862"/>
                          <a:pt x="697" y="873"/>
                          <a:pt x="819" y="873"/>
                        </a:cubicBezTo>
                        <a:cubicBezTo>
                          <a:pt x="863" y="873"/>
                          <a:pt x="908" y="871"/>
                          <a:pt x="953" y="868"/>
                        </a:cubicBezTo>
                        <a:cubicBezTo>
                          <a:pt x="1179" y="856"/>
                          <a:pt x="1405" y="844"/>
                          <a:pt x="1631" y="821"/>
                        </a:cubicBezTo>
                        <a:cubicBezTo>
                          <a:pt x="1691" y="821"/>
                          <a:pt x="1750" y="809"/>
                          <a:pt x="1798" y="785"/>
                        </a:cubicBezTo>
                        <a:cubicBezTo>
                          <a:pt x="1929" y="725"/>
                          <a:pt x="1977" y="487"/>
                          <a:pt x="1977" y="380"/>
                        </a:cubicBezTo>
                        <a:cubicBezTo>
                          <a:pt x="1965" y="309"/>
                          <a:pt x="1941" y="225"/>
                          <a:pt x="1881" y="178"/>
                        </a:cubicBezTo>
                        <a:cubicBezTo>
                          <a:pt x="1749" y="37"/>
                          <a:pt x="1513" y="0"/>
                          <a:pt x="12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58" name="Google Shape;2495;p56">
                    <a:extLst>
                      <a:ext uri="{FF2B5EF4-FFF2-40B4-BE49-F238E27FC236}">
                        <a16:creationId xmlns:a16="http://schemas.microsoft.com/office/drawing/2014/main" id="{3482C64D-6A77-4F68-A19D-B87BCE8E089E}"/>
                      </a:ext>
                    </a:extLst>
                  </p:cNvPr>
                  <p:cNvSpPr/>
                  <p:nvPr/>
                </p:nvSpPr>
                <p:spPr>
                  <a:xfrm>
                    <a:off x="4082650" y="3932025"/>
                    <a:ext cx="417625" cy="268950"/>
                  </a:xfrm>
                  <a:custGeom>
                    <a:avLst/>
                    <a:gdLst/>
                    <a:ahLst/>
                    <a:cxnLst/>
                    <a:rect l="l" t="t" r="r" b="b"/>
                    <a:pathLst>
                      <a:path w="16705" h="10758" extrusionOk="0">
                        <a:moveTo>
                          <a:pt x="14238" y="1"/>
                        </a:moveTo>
                        <a:cubicBezTo>
                          <a:pt x="14159" y="1"/>
                          <a:pt x="14080" y="3"/>
                          <a:pt x="14002" y="6"/>
                        </a:cubicBezTo>
                        <a:cubicBezTo>
                          <a:pt x="11287" y="101"/>
                          <a:pt x="8787" y="1411"/>
                          <a:pt x="6406" y="2685"/>
                        </a:cubicBezTo>
                        <a:cubicBezTo>
                          <a:pt x="6144" y="2173"/>
                          <a:pt x="5858" y="1637"/>
                          <a:pt x="5334" y="1387"/>
                        </a:cubicBezTo>
                        <a:cubicBezTo>
                          <a:pt x="5148" y="1301"/>
                          <a:pt x="4954" y="1263"/>
                          <a:pt x="4758" y="1263"/>
                        </a:cubicBezTo>
                        <a:cubicBezTo>
                          <a:pt x="4139" y="1263"/>
                          <a:pt x="3498" y="1638"/>
                          <a:pt x="3001" y="2054"/>
                        </a:cubicBezTo>
                        <a:cubicBezTo>
                          <a:pt x="1512" y="3304"/>
                          <a:pt x="0" y="4911"/>
                          <a:pt x="0" y="6745"/>
                        </a:cubicBezTo>
                        <a:cubicBezTo>
                          <a:pt x="0" y="6757"/>
                          <a:pt x="12" y="6757"/>
                          <a:pt x="12" y="6769"/>
                        </a:cubicBezTo>
                        <a:cubicBezTo>
                          <a:pt x="0" y="6804"/>
                          <a:pt x="0" y="6828"/>
                          <a:pt x="0" y="6864"/>
                        </a:cubicBezTo>
                        <a:lnTo>
                          <a:pt x="226" y="9900"/>
                        </a:lnTo>
                        <a:lnTo>
                          <a:pt x="1167" y="10757"/>
                        </a:lnTo>
                        <a:lnTo>
                          <a:pt x="1274" y="7424"/>
                        </a:lnTo>
                        <a:cubicBezTo>
                          <a:pt x="2024" y="7340"/>
                          <a:pt x="2965" y="7043"/>
                          <a:pt x="3620" y="6888"/>
                        </a:cubicBezTo>
                        <a:cubicBezTo>
                          <a:pt x="5140" y="6543"/>
                          <a:pt x="6690" y="6373"/>
                          <a:pt x="8247" y="6373"/>
                        </a:cubicBezTo>
                        <a:cubicBezTo>
                          <a:pt x="8677" y="6373"/>
                          <a:pt x="9107" y="6386"/>
                          <a:pt x="9537" y="6411"/>
                        </a:cubicBezTo>
                        <a:cubicBezTo>
                          <a:pt x="10539" y="6469"/>
                          <a:pt x="11558" y="6601"/>
                          <a:pt x="12560" y="6601"/>
                        </a:cubicBezTo>
                        <a:cubicBezTo>
                          <a:pt x="13214" y="6601"/>
                          <a:pt x="13860" y="6545"/>
                          <a:pt x="14490" y="6376"/>
                        </a:cubicBezTo>
                        <a:lnTo>
                          <a:pt x="14966" y="10579"/>
                        </a:lnTo>
                        <a:lnTo>
                          <a:pt x="15669" y="9745"/>
                        </a:lnTo>
                        <a:lnTo>
                          <a:pt x="15728" y="5733"/>
                        </a:lnTo>
                        <a:cubicBezTo>
                          <a:pt x="15907" y="5542"/>
                          <a:pt x="16050" y="5304"/>
                          <a:pt x="16157" y="5054"/>
                        </a:cubicBezTo>
                        <a:cubicBezTo>
                          <a:pt x="16609" y="3995"/>
                          <a:pt x="16705" y="2804"/>
                          <a:pt x="16419" y="1685"/>
                        </a:cubicBezTo>
                        <a:cubicBezTo>
                          <a:pt x="16288" y="1185"/>
                          <a:pt x="16062" y="685"/>
                          <a:pt x="15645" y="375"/>
                        </a:cubicBezTo>
                        <a:cubicBezTo>
                          <a:pt x="15244" y="77"/>
                          <a:pt x="14737" y="1"/>
                          <a:pt x="14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59" name="Google Shape;2496;p56">
                    <a:extLst>
                      <a:ext uri="{FF2B5EF4-FFF2-40B4-BE49-F238E27FC236}">
                        <a16:creationId xmlns:a16="http://schemas.microsoft.com/office/drawing/2014/main" id="{BD98D1AD-8210-4F87-A4C0-6FC35639261E}"/>
                      </a:ext>
                    </a:extLst>
                  </p:cNvPr>
                  <p:cNvSpPr/>
                  <p:nvPr/>
                </p:nvSpPr>
                <p:spPr>
                  <a:xfrm>
                    <a:off x="4221075" y="4421750"/>
                    <a:ext cx="141900" cy="16475"/>
                  </a:xfrm>
                  <a:custGeom>
                    <a:avLst/>
                    <a:gdLst/>
                    <a:ahLst/>
                    <a:cxnLst/>
                    <a:rect l="l" t="t" r="r" b="b"/>
                    <a:pathLst>
                      <a:path w="5676" h="659" extrusionOk="0">
                        <a:moveTo>
                          <a:pt x="240" y="0"/>
                        </a:moveTo>
                        <a:cubicBezTo>
                          <a:pt x="80" y="0"/>
                          <a:pt x="0" y="240"/>
                          <a:pt x="178" y="324"/>
                        </a:cubicBezTo>
                        <a:cubicBezTo>
                          <a:pt x="202" y="336"/>
                          <a:pt x="952" y="658"/>
                          <a:pt x="2893" y="658"/>
                        </a:cubicBezTo>
                        <a:lnTo>
                          <a:pt x="2928" y="658"/>
                        </a:lnTo>
                        <a:cubicBezTo>
                          <a:pt x="2982" y="658"/>
                          <a:pt x="3036" y="659"/>
                          <a:pt x="3089" y="659"/>
                        </a:cubicBezTo>
                        <a:cubicBezTo>
                          <a:pt x="3891" y="659"/>
                          <a:pt x="4682" y="575"/>
                          <a:pt x="5453" y="407"/>
                        </a:cubicBezTo>
                        <a:cubicBezTo>
                          <a:pt x="5675" y="374"/>
                          <a:pt x="5627" y="70"/>
                          <a:pt x="5435" y="70"/>
                        </a:cubicBezTo>
                        <a:cubicBezTo>
                          <a:pt x="5422" y="70"/>
                          <a:pt x="5408" y="71"/>
                          <a:pt x="5393" y="74"/>
                        </a:cubicBezTo>
                        <a:cubicBezTo>
                          <a:pt x="4663" y="233"/>
                          <a:pt x="3915" y="316"/>
                          <a:pt x="3173" y="316"/>
                        </a:cubicBezTo>
                        <a:cubicBezTo>
                          <a:pt x="3079" y="316"/>
                          <a:pt x="2986" y="315"/>
                          <a:pt x="2893" y="312"/>
                        </a:cubicBezTo>
                        <a:cubicBezTo>
                          <a:pt x="1047" y="312"/>
                          <a:pt x="321" y="15"/>
                          <a:pt x="309" y="15"/>
                        </a:cubicBezTo>
                        <a:cubicBezTo>
                          <a:pt x="285" y="5"/>
                          <a:pt x="261" y="0"/>
                          <a:pt x="24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352" name="Google Shape;2497;p56">
                  <a:extLst>
                    <a:ext uri="{FF2B5EF4-FFF2-40B4-BE49-F238E27FC236}">
                      <a16:creationId xmlns:a16="http://schemas.microsoft.com/office/drawing/2014/main" id="{7EB52EF4-A66A-4BC9-9738-F22217D0F84C}"/>
                    </a:ext>
                  </a:extLst>
                </p:cNvPr>
                <p:cNvGrpSpPr/>
                <p:nvPr/>
              </p:nvGrpSpPr>
              <p:grpSpPr>
                <a:xfrm>
                  <a:off x="5103783" y="2551682"/>
                  <a:ext cx="610132" cy="911001"/>
                  <a:chOff x="4703850" y="3930075"/>
                  <a:chExt cx="521525" cy="778700"/>
                </a:xfrm>
              </p:grpSpPr>
              <p:sp>
                <p:nvSpPr>
                  <p:cNvPr id="414" name="Google Shape;2498;p56">
                    <a:extLst>
                      <a:ext uri="{FF2B5EF4-FFF2-40B4-BE49-F238E27FC236}">
                        <a16:creationId xmlns:a16="http://schemas.microsoft.com/office/drawing/2014/main" id="{4F4D44E4-D21A-497F-9BD4-CBC0C1CB86CC}"/>
                      </a:ext>
                    </a:extLst>
                  </p:cNvPr>
                  <p:cNvSpPr/>
                  <p:nvPr/>
                </p:nvSpPr>
                <p:spPr>
                  <a:xfrm>
                    <a:off x="4732725" y="4403925"/>
                    <a:ext cx="485200" cy="303650"/>
                  </a:xfrm>
                  <a:custGeom>
                    <a:avLst/>
                    <a:gdLst/>
                    <a:ahLst/>
                    <a:cxnLst/>
                    <a:rect l="l" t="t" r="r" b="b"/>
                    <a:pathLst>
                      <a:path w="19408" h="12146" extrusionOk="0">
                        <a:moveTo>
                          <a:pt x="9741" y="1"/>
                        </a:moveTo>
                        <a:cubicBezTo>
                          <a:pt x="9693" y="1"/>
                          <a:pt x="9645" y="1"/>
                          <a:pt x="9597" y="1"/>
                        </a:cubicBezTo>
                        <a:cubicBezTo>
                          <a:pt x="7406" y="25"/>
                          <a:pt x="5442" y="204"/>
                          <a:pt x="4025" y="1013"/>
                        </a:cubicBezTo>
                        <a:cubicBezTo>
                          <a:pt x="703" y="2954"/>
                          <a:pt x="0" y="12146"/>
                          <a:pt x="0" y="12146"/>
                        </a:cubicBezTo>
                        <a:lnTo>
                          <a:pt x="19408" y="12074"/>
                        </a:lnTo>
                        <a:cubicBezTo>
                          <a:pt x="19408" y="12074"/>
                          <a:pt x="18134" y="2347"/>
                          <a:pt x="15062" y="823"/>
                        </a:cubicBezTo>
                        <a:cubicBezTo>
                          <a:pt x="13944" y="264"/>
                          <a:pt x="11902" y="1"/>
                          <a:pt x="97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15" name="Google Shape;2499;p56">
                    <a:extLst>
                      <a:ext uri="{FF2B5EF4-FFF2-40B4-BE49-F238E27FC236}">
                        <a16:creationId xmlns:a16="http://schemas.microsoft.com/office/drawing/2014/main" id="{E0992B0E-2CD8-473D-BCD5-B613FFB1D275}"/>
                      </a:ext>
                    </a:extLst>
                  </p:cNvPr>
                  <p:cNvSpPr/>
                  <p:nvPr/>
                </p:nvSpPr>
                <p:spPr>
                  <a:xfrm>
                    <a:off x="4815475" y="4618300"/>
                    <a:ext cx="18950" cy="90475"/>
                  </a:xfrm>
                  <a:custGeom>
                    <a:avLst/>
                    <a:gdLst/>
                    <a:ahLst/>
                    <a:cxnLst/>
                    <a:rect l="l" t="t" r="r" b="b"/>
                    <a:pathLst>
                      <a:path w="758" h="3619" extrusionOk="0">
                        <a:moveTo>
                          <a:pt x="574" y="1"/>
                        </a:moveTo>
                        <a:cubicBezTo>
                          <a:pt x="495" y="1"/>
                          <a:pt x="416" y="49"/>
                          <a:pt x="405" y="154"/>
                        </a:cubicBezTo>
                        <a:lnTo>
                          <a:pt x="12" y="3428"/>
                        </a:lnTo>
                        <a:cubicBezTo>
                          <a:pt x="0" y="3523"/>
                          <a:pt x="60" y="3606"/>
                          <a:pt x="155" y="3618"/>
                        </a:cubicBezTo>
                        <a:lnTo>
                          <a:pt x="179" y="3618"/>
                        </a:lnTo>
                        <a:cubicBezTo>
                          <a:pt x="262" y="3618"/>
                          <a:pt x="334" y="3559"/>
                          <a:pt x="346" y="3463"/>
                        </a:cubicBezTo>
                        <a:lnTo>
                          <a:pt x="739" y="189"/>
                        </a:lnTo>
                        <a:cubicBezTo>
                          <a:pt x="758" y="67"/>
                          <a:pt x="666" y="1"/>
                          <a:pt x="5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16" name="Google Shape;2500;p56">
                    <a:extLst>
                      <a:ext uri="{FF2B5EF4-FFF2-40B4-BE49-F238E27FC236}">
                        <a16:creationId xmlns:a16="http://schemas.microsoft.com/office/drawing/2014/main" id="{4D53D010-E43C-4EA5-AB0F-E14492B965F3}"/>
                      </a:ext>
                    </a:extLst>
                  </p:cNvPr>
                  <p:cNvSpPr/>
                  <p:nvPr/>
                </p:nvSpPr>
                <p:spPr>
                  <a:xfrm>
                    <a:off x="5115775" y="4618400"/>
                    <a:ext cx="19100" cy="90375"/>
                  </a:xfrm>
                  <a:custGeom>
                    <a:avLst/>
                    <a:gdLst/>
                    <a:ahLst/>
                    <a:cxnLst/>
                    <a:rect l="l" t="t" r="r" b="b"/>
                    <a:pathLst>
                      <a:path w="764" h="3615" extrusionOk="0">
                        <a:moveTo>
                          <a:pt x="188" y="1"/>
                        </a:moveTo>
                        <a:cubicBezTo>
                          <a:pt x="94" y="1"/>
                          <a:pt x="1" y="68"/>
                          <a:pt x="14" y="185"/>
                        </a:cubicBezTo>
                        <a:lnTo>
                          <a:pt x="407" y="3459"/>
                        </a:lnTo>
                        <a:cubicBezTo>
                          <a:pt x="418" y="3555"/>
                          <a:pt x="490" y="3614"/>
                          <a:pt x="585" y="3614"/>
                        </a:cubicBezTo>
                        <a:lnTo>
                          <a:pt x="609" y="3614"/>
                        </a:lnTo>
                        <a:cubicBezTo>
                          <a:pt x="692" y="3602"/>
                          <a:pt x="764" y="3519"/>
                          <a:pt x="752" y="3424"/>
                        </a:cubicBezTo>
                        <a:lnTo>
                          <a:pt x="359" y="150"/>
                        </a:lnTo>
                        <a:cubicBezTo>
                          <a:pt x="343" y="47"/>
                          <a:pt x="265" y="1"/>
                          <a:pt x="1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17" name="Google Shape;2501;p56">
                    <a:extLst>
                      <a:ext uri="{FF2B5EF4-FFF2-40B4-BE49-F238E27FC236}">
                        <a16:creationId xmlns:a16="http://schemas.microsoft.com/office/drawing/2014/main" id="{7A41A3FD-E457-429F-951C-FD786C119ADE}"/>
                      </a:ext>
                    </a:extLst>
                  </p:cNvPr>
                  <p:cNvSpPr/>
                  <p:nvPr/>
                </p:nvSpPr>
                <p:spPr>
                  <a:xfrm>
                    <a:off x="4744800" y="4002050"/>
                    <a:ext cx="420750" cy="382625"/>
                  </a:xfrm>
                  <a:custGeom>
                    <a:avLst/>
                    <a:gdLst/>
                    <a:ahLst/>
                    <a:cxnLst/>
                    <a:rect l="l" t="t" r="r" b="b"/>
                    <a:pathLst>
                      <a:path w="16830" h="15305" extrusionOk="0">
                        <a:moveTo>
                          <a:pt x="12765" y="0"/>
                        </a:moveTo>
                        <a:cubicBezTo>
                          <a:pt x="12719" y="0"/>
                          <a:pt x="12673" y="1"/>
                          <a:pt x="12626" y="3"/>
                        </a:cubicBezTo>
                        <a:lnTo>
                          <a:pt x="4589" y="312"/>
                        </a:lnTo>
                        <a:cubicBezTo>
                          <a:pt x="2756" y="384"/>
                          <a:pt x="1280" y="1836"/>
                          <a:pt x="1160" y="3658"/>
                        </a:cubicBezTo>
                        <a:lnTo>
                          <a:pt x="1149" y="3801"/>
                        </a:lnTo>
                        <a:cubicBezTo>
                          <a:pt x="1149" y="3884"/>
                          <a:pt x="1137" y="3956"/>
                          <a:pt x="1137" y="4027"/>
                        </a:cubicBezTo>
                        <a:cubicBezTo>
                          <a:pt x="995" y="5172"/>
                          <a:pt x="0" y="15305"/>
                          <a:pt x="9375" y="15305"/>
                        </a:cubicBezTo>
                        <a:cubicBezTo>
                          <a:pt x="9462" y="15305"/>
                          <a:pt x="9549" y="15304"/>
                          <a:pt x="9638" y="15302"/>
                        </a:cubicBezTo>
                        <a:cubicBezTo>
                          <a:pt x="16650" y="15171"/>
                          <a:pt x="16829" y="7635"/>
                          <a:pt x="16305" y="3158"/>
                        </a:cubicBezTo>
                        <a:cubicBezTo>
                          <a:pt x="16096" y="1347"/>
                          <a:pt x="14563" y="0"/>
                          <a:pt x="12765"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18" name="Google Shape;2502;p56">
                    <a:extLst>
                      <a:ext uri="{FF2B5EF4-FFF2-40B4-BE49-F238E27FC236}">
                        <a16:creationId xmlns:a16="http://schemas.microsoft.com/office/drawing/2014/main" id="{96A673A7-B404-40F4-91A9-3115AB0EDF19}"/>
                      </a:ext>
                    </a:extLst>
                  </p:cNvPr>
                  <p:cNvSpPr/>
                  <p:nvPr/>
                </p:nvSpPr>
                <p:spPr>
                  <a:xfrm>
                    <a:off x="4992975" y="4172275"/>
                    <a:ext cx="39500" cy="33300"/>
                  </a:xfrm>
                  <a:custGeom>
                    <a:avLst/>
                    <a:gdLst/>
                    <a:ahLst/>
                    <a:cxnLst/>
                    <a:rect l="l" t="t" r="r" b="b"/>
                    <a:pathLst>
                      <a:path w="1580" h="1332" extrusionOk="0">
                        <a:moveTo>
                          <a:pt x="876" y="1"/>
                        </a:moveTo>
                        <a:cubicBezTo>
                          <a:pt x="335" y="1"/>
                          <a:pt x="0" y="631"/>
                          <a:pt x="354" y="1076"/>
                        </a:cubicBezTo>
                        <a:cubicBezTo>
                          <a:pt x="493" y="1251"/>
                          <a:pt x="685" y="1331"/>
                          <a:pt x="874" y="1331"/>
                        </a:cubicBezTo>
                        <a:cubicBezTo>
                          <a:pt x="1185" y="1331"/>
                          <a:pt x="1488" y="1113"/>
                          <a:pt x="1532" y="742"/>
                        </a:cubicBezTo>
                        <a:cubicBezTo>
                          <a:pt x="1580" y="385"/>
                          <a:pt x="1318" y="52"/>
                          <a:pt x="949" y="4"/>
                        </a:cubicBezTo>
                        <a:cubicBezTo>
                          <a:pt x="924" y="2"/>
                          <a:pt x="900" y="1"/>
                          <a:pt x="8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19" name="Google Shape;2503;p56">
                    <a:extLst>
                      <a:ext uri="{FF2B5EF4-FFF2-40B4-BE49-F238E27FC236}">
                        <a16:creationId xmlns:a16="http://schemas.microsoft.com/office/drawing/2014/main" id="{F86BF121-92D2-4BA2-9326-BD2EA665ACAB}"/>
                      </a:ext>
                    </a:extLst>
                  </p:cNvPr>
                  <p:cNvSpPr/>
                  <p:nvPr/>
                </p:nvSpPr>
                <p:spPr>
                  <a:xfrm>
                    <a:off x="4910425" y="4174325"/>
                    <a:ext cx="39450" cy="33100"/>
                  </a:xfrm>
                  <a:custGeom>
                    <a:avLst/>
                    <a:gdLst/>
                    <a:ahLst/>
                    <a:cxnLst/>
                    <a:rect l="l" t="t" r="r" b="b"/>
                    <a:pathLst>
                      <a:path w="1578" h="1324" extrusionOk="0">
                        <a:moveTo>
                          <a:pt x="735" y="0"/>
                        </a:moveTo>
                        <a:cubicBezTo>
                          <a:pt x="449" y="0"/>
                          <a:pt x="165" y="179"/>
                          <a:pt x="84" y="506"/>
                        </a:cubicBezTo>
                        <a:cubicBezTo>
                          <a:pt x="0" y="863"/>
                          <a:pt x="227" y="1220"/>
                          <a:pt x="584" y="1303"/>
                        </a:cubicBezTo>
                        <a:cubicBezTo>
                          <a:pt x="640" y="1317"/>
                          <a:pt x="695" y="1324"/>
                          <a:pt x="748" y="1324"/>
                        </a:cubicBezTo>
                        <a:cubicBezTo>
                          <a:pt x="1237" y="1324"/>
                          <a:pt x="1577" y="766"/>
                          <a:pt x="1298" y="315"/>
                        </a:cubicBezTo>
                        <a:cubicBezTo>
                          <a:pt x="1166" y="101"/>
                          <a:pt x="950" y="0"/>
                          <a:pt x="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20" name="Google Shape;2504;p56">
                    <a:extLst>
                      <a:ext uri="{FF2B5EF4-FFF2-40B4-BE49-F238E27FC236}">
                        <a16:creationId xmlns:a16="http://schemas.microsoft.com/office/drawing/2014/main" id="{5EAD6220-3602-47EC-9A6F-4E033F43B6D1}"/>
                      </a:ext>
                    </a:extLst>
                  </p:cNvPr>
                  <p:cNvSpPr/>
                  <p:nvPr/>
                </p:nvSpPr>
                <p:spPr>
                  <a:xfrm>
                    <a:off x="4941000" y="4245800"/>
                    <a:ext cx="62050" cy="16775"/>
                  </a:xfrm>
                  <a:custGeom>
                    <a:avLst/>
                    <a:gdLst/>
                    <a:ahLst/>
                    <a:cxnLst/>
                    <a:rect l="l" t="t" r="r" b="b"/>
                    <a:pathLst>
                      <a:path w="2482" h="671" extrusionOk="0">
                        <a:moveTo>
                          <a:pt x="2242" y="1"/>
                        </a:moveTo>
                        <a:cubicBezTo>
                          <a:pt x="2208" y="1"/>
                          <a:pt x="2171" y="12"/>
                          <a:pt x="2135" y="40"/>
                        </a:cubicBezTo>
                        <a:cubicBezTo>
                          <a:pt x="1843" y="234"/>
                          <a:pt x="1506" y="334"/>
                          <a:pt x="1168" y="334"/>
                        </a:cubicBezTo>
                        <a:cubicBezTo>
                          <a:pt x="886" y="334"/>
                          <a:pt x="604" y="264"/>
                          <a:pt x="349" y="123"/>
                        </a:cubicBezTo>
                        <a:cubicBezTo>
                          <a:pt x="316" y="104"/>
                          <a:pt x="284" y="96"/>
                          <a:pt x="254" y="96"/>
                        </a:cubicBezTo>
                        <a:cubicBezTo>
                          <a:pt x="99" y="96"/>
                          <a:pt x="1" y="321"/>
                          <a:pt x="170" y="421"/>
                        </a:cubicBezTo>
                        <a:cubicBezTo>
                          <a:pt x="468" y="587"/>
                          <a:pt x="813" y="671"/>
                          <a:pt x="1159" y="671"/>
                        </a:cubicBezTo>
                        <a:lnTo>
                          <a:pt x="1313" y="671"/>
                        </a:lnTo>
                        <a:cubicBezTo>
                          <a:pt x="1683" y="647"/>
                          <a:pt x="2028" y="528"/>
                          <a:pt x="2337" y="314"/>
                        </a:cubicBezTo>
                        <a:cubicBezTo>
                          <a:pt x="2482" y="208"/>
                          <a:pt x="2385" y="1"/>
                          <a:pt x="2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21" name="Google Shape;2505;p56">
                    <a:extLst>
                      <a:ext uri="{FF2B5EF4-FFF2-40B4-BE49-F238E27FC236}">
                        <a16:creationId xmlns:a16="http://schemas.microsoft.com/office/drawing/2014/main" id="{6E828966-619B-484F-8ED8-2437565FD1A1}"/>
                      </a:ext>
                    </a:extLst>
                  </p:cNvPr>
                  <p:cNvSpPr/>
                  <p:nvPr/>
                </p:nvSpPr>
                <p:spPr>
                  <a:xfrm>
                    <a:off x="5130700" y="4174900"/>
                    <a:ext cx="94675" cy="76975"/>
                  </a:xfrm>
                  <a:custGeom>
                    <a:avLst/>
                    <a:gdLst/>
                    <a:ahLst/>
                    <a:cxnLst/>
                    <a:rect l="l" t="t" r="r" b="b"/>
                    <a:pathLst>
                      <a:path w="3787" h="3079" extrusionOk="0">
                        <a:moveTo>
                          <a:pt x="2078" y="0"/>
                        </a:moveTo>
                        <a:cubicBezTo>
                          <a:pt x="1544" y="0"/>
                          <a:pt x="975" y="111"/>
                          <a:pt x="583" y="197"/>
                        </a:cubicBezTo>
                        <a:lnTo>
                          <a:pt x="0" y="3078"/>
                        </a:lnTo>
                        <a:cubicBezTo>
                          <a:pt x="476" y="3031"/>
                          <a:pt x="2084" y="2959"/>
                          <a:pt x="3048" y="2245"/>
                        </a:cubicBezTo>
                        <a:cubicBezTo>
                          <a:pt x="3643" y="1804"/>
                          <a:pt x="3786" y="959"/>
                          <a:pt x="3322" y="411"/>
                        </a:cubicBezTo>
                        <a:cubicBezTo>
                          <a:pt x="3056" y="99"/>
                          <a:pt x="2582" y="0"/>
                          <a:pt x="2078"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22" name="Google Shape;2506;p56">
                    <a:extLst>
                      <a:ext uri="{FF2B5EF4-FFF2-40B4-BE49-F238E27FC236}">
                        <a16:creationId xmlns:a16="http://schemas.microsoft.com/office/drawing/2014/main" id="{3E8CEC59-C5FE-439A-BAF9-F67DF38029CC}"/>
                      </a:ext>
                    </a:extLst>
                  </p:cNvPr>
                  <p:cNvSpPr/>
                  <p:nvPr/>
                </p:nvSpPr>
                <p:spPr>
                  <a:xfrm>
                    <a:off x="5166350" y="4190975"/>
                    <a:ext cx="38775" cy="14150"/>
                  </a:xfrm>
                  <a:custGeom>
                    <a:avLst/>
                    <a:gdLst/>
                    <a:ahLst/>
                    <a:cxnLst/>
                    <a:rect l="l" t="t" r="r" b="b"/>
                    <a:pathLst>
                      <a:path w="1551" h="566" extrusionOk="0">
                        <a:moveTo>
                          <a:pt x="562" y="1"/>
                        </a:moveTo>
                        <a:cubicBezTo>
                          <a:pt x="442" y="1"/>
                          <a:pt x="322" y="15"/>
                          <a:pt x="205" y="42"/>
                        </a:cubicBezTo>
                        <a:cubicBezTo>
                          <a:pt x="1" y="107"/>
                          <a:pt x="69" y="385"/>
                          <a:pt x="251" y="385"/>
                        </a:cubicBezTo>
                        <a:cubicBezTo>
                          <a:pt x="270" y="385"/>
                          <a:pt x="291" y="382"/>
                          <a:pt x="312" y="375"/>
                        </a:cubicBezTo>
                        <a:cubicBezTo>
                          <a:pt x="398" y="356"/>
                          <a:pt x="485" y="346"/>
                          <a:pt x="573" y="346"/>
                        </a:cubicBezTo>
                        <a:cubicBezTo>
                          <a:pt x="802" y="346"/>
                          <a:pt x="1031" y="413"/>
                          <a:pt x="1229" y="542"/>
                        </a:cubicBezTo>
                        <a:cubicBezTo>
                          <a:pt x="1253" y="554"/>
                          <a:pt x="1289" y="566"/>
                          <a:pt x="1312" y="566"/>
                        </a:cubicBezTo>
                        <a:cubicBezTo>
                          <a:pt x="1491" y="566"/>
                          <a:pt x="1551" y="340"/>
                          <a:pt x="1408" y="244"/>
                        </a:cubicBezTo>
                        <a:cubicBezTo>
                          <a:pt x="1154" y="84"/>
                          <a:pt x="857" y="1"/>
                          <a:pt x="5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23" name="Google Shape;2507;p56">
                    <a:extLst>
                      <a:ext uri="{FF2B5EF4-FFF2-40B4-BE49-F238E27FC236}">
                        <a16:creationId xmlns:a16="http://schemas.microsoft.com/office/drawing/2014/main" id="{5470AC73-90E7-4DEB-8D0A-4527FDA33348}"/>
                      </a:ext>
                    </a:extLst>
                  </p:cNvPr>
                  <p:cNvSpPr/>
                  <p:nvPr/>
                </p:nvSpPr>
                <p:spPr>
                  <a:xfrm>
                    <a:off x="5171775" y="4195750"/>
                    <a:ext cx="23200" cy="25450"/>
                  </a:xfrm>
                  <a:custGeom>
                    <a:avLst/>
                    <a:gdLst/>
                    <a:ahLst/>
                    <a:cxnLst/>
                    <a:rect l="l" t="t" r="r" b="b"/>
                    <a:pathLst>
                      <a:path w="928" h="1018" extrusionOk="0">
                        <a:moveTo>
                          <a:pt x="684" y="0"/>
                        </a:moveTo>
                        <a:cubicBezTo>
                          <a:pt x="628" y="0"/>
                          <a:pt x="573" y="26"/>
                          <a:pt x="536" y="89"/>
                        </a:cubicBezTo>
                        <a:cubicBezTo>
                          <a:pt x="417" y="315"/>
                          <a:pt x="274" y="530"/>
                          <a:pt x="107" y="732"/>
                        </a:cubicBezTo>
                        <a:cubicBezTo>
                          <a:pt x="0" y="839"/>
                          <a:pt x="83" y="1018"/>
                          <a:pt x="226" y="1018"/>
                        </a:cubicBezTo>
                        <a:cubicBezTo>
                          <a:pt x="274" y="1018"/>
                          <a:pt x="322" y="994"/>
                          <a:pt x="357" y="970"/>
                        </a:cubicBezTo>
                        <a:cubicBezTo>
                          <a:pt x="548" y="744"/>
                          <a:pt x="703" y="518"/>
                          <a:pt x="845" y="268"/>
                        </a:cubicBezTo>
                        <a:cubicBezTo>
                          <a:pt x="927" y="128"/>
                          <a:pt x="806" y="0"/>
                          <a:pt x="6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24" name="Google Shape;2508;p56">
                    <a:extLst>
                      <a:ext uri="{FF2B5EF4-FFF2-40B4-BE49-F238E27FC236}">
                        <a16:creationId xmlns:a16="http://schemas.microsoft.com/office/drawing/2014/main" id="{FC40BE00-5DE5-4C23-AFBD-72A35BB00065}"/>
                      </a:ext>
                    </a:extLst>
                  </p:cNvPr>
                  <p:cNvSpPr/>
                  <p:nvPr/>
                </p:nvSpPr>
                <p:spPr>
                  <a:xfrm>
                    <a:off x="4703850" y="4177050"/>
                    <a:ext cx="95275" cy="76600"/>
                  </a:xfrm>
                  <a:custGeom>
                    <a:avLst/>
                    <a:gdLst/>
                    <a:ahLst/>
                    <a:cxnLst/>
                    <a:rect l="l" t="t" r="r" b="b"/>
                    <a:pathLst>
                      <a:path w="3811" h="3064" extrusionOk="0">
                        <a:moveTo>
                          <a:pt x="1743" y="1"/>
                        </a:moveTo>
                        <a:cubicBezTo>
                          <a:pt x="1224" y="1"/>
                          <a:pt x="733" y="99"/>
                          <a:pt x="465" y="420"/>
                        </a:cubicBezTo>
                        <a:cubicBezTo>
                          <a:pt x="0" y="968"/>
                          <a:pt x="155" y="1814"/>
                          <a:pt x="751" y="2254"/>
                        </a:cubicBezTo>
                        <a:cubicBezTo>
                          <a:pt x="1727" y="2956"/>
                          <a:pt x="3322" y="3016"/>
                          <a:pt x="3810" y="3064"/>
                        </a:cubicBezTo>
                        <a:lnTo>
                          <a:pt x="3191" y="170"/>
                        </a:lnTo>
                        <a:cubicBezTo>
                          <a:pt x="2810" y="99"/>
                          <a:pt x="2263" y="1"/>
                          <a:pt x="1743" y="1"/>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25" name="Google Shape;2509;p56">
                    <a:extLst>
                      <a:ext uri="{FF2B5EF4-FFF2-40B4-BE49-F238E27FC236}">
                        <a16:creationId xmlns:a16="http://schemas.microsoft.com/office/drawing/2014/main" id="{4462C5B2-232C-45A4-AB6E-E424ECCF1AB3}"/>
                      </a:ext>
                    </a:extLst>
                  </p:cNvPr>
                  <p:cNvSpPr/>
                  <p:nvPr/>
                </p:nvSpPr>
                <p:spPr>
                  <a:xfrm>
                    <a:off x="4724100" y="4193075"/>
                    <a:ext cx="38475" cy="14450"/>
                  </a:xfrm>
                  <a:custGeom>
                    <a:avLst/>
                    <a:gdLst/>
                    <a:ahLst/>
                    <a:cxnLst/>
                    <a:rect l="l" t="t" r="r" b="b"/>
                    <a:pathLst>
                      <a:path w="1539" h="578" extrusionOk="0">
                        <a:moveTo>
                          <a:pt x="987"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8" y="363"/>
                        </a:cubicBezTo>
                        <a:cubicBezTo>
                          <a:pt x="1261" y="370"/>
                          <a:pt x="1282" y="373"/>
                          <a:pt x="1301" y="373"/>
                        </a:cubicBezTo>
                        <a:cubicBezTo>
                          <a:pt x="1480" y="373"/>
                          <a:pt x="1539" y="106"/>
                          <a:pt x="1346" y="41"/>
                        </a:cubicBezTo>
                        <a:cubicBezTo>
                          <a:pt x="1226" y="14"/>
                          <a:pt x="1106" y="1"/>
                          <a:pt x="9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26" name="Google Shape;2510;p56">
                    <a:extLst>
                      <a:ext uri="{FF2B5EF4-FFF2-40B4-BE49-F238E27FC236}">
                        <a16:creationId xmlns:a16="http://schemas.microsoft.com/office/drawing/2014/main" id="{0F9D188A-BC28-4971-B2D4-8C70543D71DE}"/>
                      </a:ext>
                    </a:extLst>
                  </p:cNvPr>
                  <p:cNvSpPr/>
                  <p:nvPr/>
                </p:nvSpPr>
                <p:spPr>
                  <a:xfrm>
                    <a:off x="4734775" y="4198050"/>
                    <a:ext cx="22675" cy="25250"/>
                  </a:xfrm>
                  <a:custGeom>
                    <a:avLst/>
                    <a:gdLst/>
                    <a:ahLst/>
                    <a:cxnLst/>
                    <a:rect l="l" t="t" r="r" b="b"/>
                    <a:pathLst>
                      <a:path w="907" h="1010" extrusionOk="0">
                        <a:moveTo>
                          <a:pt x="223" y="1"/>
                        </a:moveTo>
                        <a:cubicBezTo>
                          <a:pt x="109" y="1"/>
                          <a:pt x="0" y="122"/>
                          <a:pt x="73" y="259"/>
                        </a:cubicBezTo>
                        <a:cubicBezTo>
                          <a:pt x="204" y="509"/>
                          <a:pt x="371" y="747"/>
                          <a:pt x="561" y="950"/>
                        </a:cubicBezTo>
                        <a:cubicBezTo>
                          <a:pt x="585" y="985"/>
                          <a:pt x="633" y="1009"/>
                          <a:pt x="680" y="1009"/>
                        </a:cubicBezTo>
                        <a:cubicBezTo>
                          <a:pt x="835" y="1009"/>
                          <a:pt x="907" y="819"/>
                          <a:pt x="799" y="712"/>
                        </a:cubicBezTo>
                        <a:cubicBezTo>
                          <a:pt x="633" y="521"/>
                          <a:pt x="490" y="307"/>
                          <a:pt x="371" y="92"/>
                        </a:cubicBezTo>
                        <a:cubicBezTo>
                          <a:pt x="333" y="28"/>
                          <a:pt x="277" y="1"/>
                          <a:pt x="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27" name="Google Shape;2511;p56">
                    <a:extLst>
                      <a:ext uri="{FF2B5EF4-FFF2-40B4-BE49-F238E27FC236}">
                        <a16:creationId xmlns:a16="http://schemas.microsoft.com/office/drawing/2014/main" id="{D9C81B02-CD43-4632-920C-985A1A9A22B3}"/>
                      </a:ext>
                    </a:extLst>
                  </p:cNvPr>
                  <p:cNvSpPr/>
                  <p:nvPr/>
                </p:nvSpPr>
                <p:spPr>
                  <a:xfrm>
                    <a:off x="4915475"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28" name="Google Shape;2512;p56">
                    <a:extLst>
                      <a:ext uri="{FF2B5EF4-FFF2-40B4-BE49-F238E27FC236}">
                        <a16:creationId xmlns:a16="http://schemas.microsoft.com/office/drawing/2014/main" id="{852CEE2A-A258-4441-BA4A-CD0662B902CE}"/>
                      </a:ext>
                    </a:extLst>
                  </p:cNvPr>
                  <p:cNvSpPr/>
                  <p:nvPr/>
                </p:nvSpPr>
                <p:spPr>
                  <a:xfrm>
                    <a:off x="4997350" y="4133400"/>
                    <a:ext cx="49425" cy="21600"/>
                  </a:xfrm>
                  <a:custGeom>
                    <a:avLst/>
                    <a:gdLst/>
                    <a:ahLst/>
                    <a:cxnLst/>
                    <a:rect l="l" t="t" r="r" b="b"/>
                    <a:pathLst>
                      <a:path w="1977" h="864" extrusionOk="0">
                        <a:moveTo>
                          <a:pt x="688" y="1"/>
                        </a:moveTo>
                        <a:cubicBezTo>
                          <a:pt x="462" y="1"/>
                          <a:pt x="224" y="37"/>
                          <a:pt x="83" y="178"/>
                        </a:cubicBezTo>
                        <a:cubicBezTo>
                          <a:pt x="36" y="238"/>
                          <a:pt x="12" y="309"/>
                          <a:pt x="0" y="381"/>
                        </a:cubicBezTo>
                        <a:cubicBezTo>
                          <a:pt x="0" y="488"/>
                          <a:pt x="48" y="726"/>
                          <a:pt x="179" y="785"/>
                        </a:cubicBezTo>
                        <a:cubicBezTo>
                          <a:pt x="238" y="809"/>
                          <a:pt x="298" y="821"/>
                          <a:pt x="345" y="821"/>
                        </a:cubicBezTo>
                        <a:cubicBezTo>
                          <a:pt x="572" y="845"/>
                          <a:pt x="798" y="845"/>
                          <a:pt x="1024" y="857"/>
                        </a:cubicBezTo>
                        <a:cubicBezTo>
                          <a:pt x="1085" y="861"/>
                          <a:pt x="1146" y="864"/>
                          <a:pt x="1207" y="864"/>
                        </a:cubicBezTo>
                        <a:cubicBezTo>
                          <a:pt x="1313" y="864"/>
                          <a:pt x="1418" y="856"/>
                          <a:pt x="1524" y="833"/>
                        </a:cubicBezTo>
                        <a:cubicBezTo>
                          <a:pt x="1703" y="821"/>
                          <a:pt x="1857" y="714"/>
                          <a:pt x="1941" y="547"/>
                        </a:cubicBezTo>
                        <a:cubicBezTo>
                          <a:pt x="1976"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29" name="Google Shape;2513;p56">
                    <a:extLst>
                      <a:ext uri="{FF2B5EF4-FFF2-40B4-BE49-F238E27FC236}">
                        <a16:creationId xmlns:a16="http://schemas.microsoft.com/office/drawing/2014/main" id="{4D631240-84B2-4671-BFC8-6DD8871BCFC4}"/>
                      </a:ext>
                    </a:extLst>
                  </p:cNvPr>
                  <p:cNvSpPr/>
                  <p:nvPr/>
                </p:nvSpPr>
                <p:spPr>
                  <a:xfrm>
                    <a:off x="4896125" y="4135200"/>
                    <a:ext cx="49450" cy="21825"/>
                  </a:xfrm>
                  <a:custGeom>
                    <a:avLst/>
                    <a:gdLst/>
                    <a:ahLst/>
                    <a:cxnLst/>
                    <a:rect l="l" t="t" r="r" b="b"/>
                    <a:pathLst>
                      <a:path w="1978" h="873" extrusionOk="0">
                        <a:moveTo>
                          <a:pt x="1290" y="0"/>
                        </a:moveTo>
                        <a:cubicBezTo>
                          <a:pt x="1210" y="0"/>
                          <a:pt x="1132" y="5"/>
                          <a:pt x="1061" y="11"/>
                        </a:cubicBezTo>
                        <a:cubicBezTo>
                          <a:pt x="799" y="35"/>
                          <a:pt x="334" y="47"/>
                          <a:pt x="144" y="213"/>
                        </a:cubicBezTo>
                        <a:cubicBezTo>
                          <a:pt x="37" y="297"/>
                          <a:pt x="1" y="440"/>
                          <a:pt x="49" y="559"/>
                        </a:cubicBezTo>
                        <a:cubicBezTo>
                          <a:pt x="120" y="725"/>
                          <a:pt x="287" y="832"/>
                          <a:pt x="465" y="844"/>
                        </a:cubicBezTo>
                        <a:cubicBezTo>
                          <a:pt x="587" y="862"/>
                          <a:pt x="709" y="873"/>
                          <a:pt x="827" y="873"/>
                        </a:cubicBezTo>
                        <a:cubicBezTo>
                          <a:pt x="870" y="873"/>
                          <a:pt x="912" y="871"/>
                          <a:pt x="953" y="868"/>
                        </a:cubicBezTo>
                        <a:cubicBezTo>
                          <a:pt x="1180" y="856"/>
                          <a:pt x="1406" y="844"/>
                          <a:pt x="1632" y="821"/>
                        </a:cubicBezTo>
                        <a:cubicBezTo>
                          <a:pt x="1692" y="821"/>
                          <a:pt x="1751" y="809"/>
                          <a:pt x="1799" y="785"/>
                        </a:cubicBezTo>
                        <a:cubicBezTo>
                          <a:pt x="1930" y="725"/>
                          <a:pt x="1977" y="487"/>
                          <a:pt x="1977" y="380"/>
                        </a:cubicBezTo>
                        <a:cubicBezTo>
                          <a:pt x="1965" y="309"/>
                          <a:pt x="1942" y="225"/>
                          <a:pt x="1882" y="178"/>
                        </a:cubicBezTo>
                        <a:cubicBezTo>
                          <a:pt x="1750" y="37"/>
                          <a:pt x="1514" y="0"/>
                          <a:pt x="12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30" name="Google Shape;2514;p56">
                    <a:extLst>
                      <a:ext uri="{FF2B5EF4-FFF2-40B4-BE49-F238E27FC236}">
                        <a16:creationId xmlns:a16="http://schemas.microsoft.com/office/drawing/2014/main" id="{B594384D-A28D-4B3F-A2DB-4D4D58B30848}"/>
                      </a:ext>
                    </a:extLst>
                  </p:cNvPr>
                  <p:cNvSpPr/>
                  <p:nvPr/>
                </p:nvSpPr>
                <p:spPr>
                  <a:xfrm>
                    <a:off x="4742250" y="3930075"/>
                    <a:ext cx="466450" cy="266725"/>
                  </a:xfrm>
                  <a:custGeom>
                    <a:avLst/>
                    <a:gdLst/>
                    <a:ahLst/>
                    <a:cxnLst/>
                    <a:rect l="l" t="t" r="r" b="b"/>
                    <a:pathLst>
                      <a:path w="18658" h="10669" extrusionOk="0">
                        <a:moveTo>
                          <a:pt x="8761" y="1"/>
                        </a:moveTo>
                        <a:cubicBezTo>
                          <a:pt x="5077" y="1"/>
                          <a:pt x="2149" y="1757"/>
                          <a:pt x="1251" y="3156"/>
                        </a:cubicBezTo>
                        <a:cubicBezTo>
                          <a:pt x="369" y="4537"/>
                          <a:pt x="0" y="6180"/>
                          <a:pt x="203" y="7811"/>
                        </a:cubicBezTo>
                        <a:cubicBezTo>
                          <a:pt x="203" y="7811"/>
                          <a:pt x="643" y="7752"/>
                          <a:pt x="1001" y="7680"/>
                        </a:cubicBezTo>
                        <a:lnTo>
                          <a:pt x="1167" y="9990"/>
                        </a:lnTo>
                        <a:lnTo>
                          <a:pt x="1941" y="10669"/>
                        </a:lnTo>
                        <a:lnTo>
                          <a:pt x="2274" y="7204"/>
                        </a:lnTo>
                        <a:cubicBezTo>
                          <a:pt x="3548" y="6513"/>
                          <a:pt x="4572" y="5323"/>
                          <a:pt x="5299" y="4061"/>
                        </a:cubicBezTo>
                        <a:cubicBezTo>
                          <a:pt x="7148" y="5650"/>
                          <a:pt x="9787" y="6342"/>
                          <a:pt x="10508" y="6342"/>
                        </a:cubicBezTo>
                        <a:cubicBezTo>
                          <a:pt x="10613" y="6342"/>
                          <a:pt x="10677" y="6328"/>
                          <a:pt x="10692" y="6299"/>
                        </a:cubicBezTo>
                        <a:cubicBezTo>
                          <a:pt x="10835" y="6049"/>
                          <a:pt x="10728" y="5406"/>
                          <a:pt x="10442" y="4954"/>
                        </a:cubicBezTo>
                        <a:lnTo>
                          <a:pt x="10442" y="4954"/>
                        </a:lnTo>
                        <a:cubicBezTo>
                          <a:pt x="11633" y="5799"/>
                          <a:pt x="13704" y="6597"/>
                          <a:pt x="15407" y="7156"/>
                        </a:cubicBezTo>
                        <a:lnTo>
                          <a:pt x="15943" y="10466"/>
                        </a:lnTo>
                        <a:lnTo>
                          <a:pt x="16645" y="9918"/>
                        </a:lnTo>
                        <a:lnTo>
                          <a:pt x="16800" y="7573"/>
                        </a:lnTo>
                        <a:cubicBezTo>
                          <a:pt x="17536" y="7783"/>
                          <a:pt x="18058" y="7901"/>
                          <a:pt x="18179" y="7901"/>
                        </a:cubicBezTo>
                        <a:cubicBezTo>
                          <a:pt x="18195" y="7901"/>
                          <a:pt x="18204" y="7899"/>
                          <a:pt x="18205" y="7894"/>
                        </a:cubicBezTo>
                        <a:cubicBezTo>
                          <a:pt x="18657" y="6954"/>
                          <a:pt x="17431" y="382"/>
                          <a:pt x="9287" y="12"/>
                        </a:cubicBezTo>
                        <a:cubicBezTo>
                          <a:pt x="9110" y="4"/>
                          <a:pt x="8935" y="1"/>
                          <a:pt x="87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31" name="Google Shape;2515;p56">
                    <a:extLst>
                      <a:ext uri="{FF2B5EF4-FFF2-40B4-BE49-F238E27FC236}">
                        <a16:creationId xmlns:a16="http://schemas.microsoft.com/office/drawing/2014/main" id="{975223DA-10DF-4EC5-8A31-7D07865EF53C}"/>
                      </a:ext>
                    </a:extLst>
                  </p:cNvPr>
                  <p:cNvSpPr/>
                  <p:nvPr/>
                </p:nvSpPr>
                <p:spPr>
                  <a:xfrm>
                    <a:off x="4904225" y="4421675"/>
                    <a:ext cx="141875" cy="16550"/>
                  </a:xfrm>
                  <a:custGeom>
                    <a:avLst/>
                    <a:gdLst/>
                    <a:ahLst/>
                    <a:cxnLst/>
                    <a:rect l="l" t="t" r="r" b="b"/>
                    <a:pathLst>
                      <a:path w="5675" h="662" extrusionOk="0">
                        <a:moveTo>
                          <a:pt x="235" y="0"/>
                        </a:moveTo>
                        <a:cubicBezTo>
                          <a:pt x="78" y="0"/>
                          <a:pt x="0" y="254"/>
                          <a:pt x="177" y="327"/>
                        </a:cubicBezTo>
                        <a:cubicBezTo>
                          <a:pt x="213" y="339"/>
                          <a:pt x="951" y="661"/>
                          <a:pt x="2892" y="661"/>
                        </a:cubicBezTo>
                        <a:lnTo>
                          <a:pt x="2939" y="661"/>
                        </a:lnTo>
                        <a:cubicBezTo>
                          <a:pt x="2992" y="661"/>
                          <a:pt x="3045" y="662"/>
                          <a:pt x="3098" y="662"/>
                        </a:cubicBezTo>
                        <a:cubicBezTo>
                          <a:pt x="3890" y="662"/>
                          <a:pt x="4681" y="578"/>
                          <a:pt x="5451" y="410"/>
                        </a:cubicBezTo>
                        <a:cubicBezTo>
                          <a:pt x="5674" y="377"/>
                          <a:pt x="5626" y="73"/>
                          <a:pt x="5434" y="73"/>
                        </a:cubicBezTo>
                        <a:cubicBezTo>
                          <a:pt x="5420" y="73"/>
                          <a:pt x="5406" y="74"/>
                          <a:pt x="5392" y="77"/>
                        </a:cubicBezTo>
                        <a:cubicBezTo>
                          <a:pt x="4662" y="236"/>
                          <a:pt x="3914" y="319"/>
                          <a:pt x="3172" y="319"/>
                        </a:cubicBezTo>
                        <a:cubicBezTo>
                          <a:pt x="3078" y="319"/>
                          <a:pt x="2985" y="318"/>
                          <a:pt x="2892" y="315"/>
                        </a:cubicBezTo>
                        <a:cubicBezTo>
                          <a:pt x="1046" y="315"/>
                          <a:pt x="320" y="18"/>
                          <a:pt x="308" y="18"/>
                        </a:cubicBezTo>
                        <a:cubicBezTo>
                          <a:pt x="282" y="5"/>
                          <a:pt x="258" y="0"/>
                          <a:pt x="2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32" name="Google Shape;2516;p56">
                    <a:extLst>
                      <a:ext uri="{FF2B5EF4-FFF2-40B4-BE49-F238E27FC236}">
                        <a16:creationId xmlns:a16="http://schemas.microsoft.com/office/drawing/2014/main" id="{B1657B52-B105-4AE2-8171-57027579CC19}"/>
                      </a:ext>
                    </a:extLst>
                  </p:cNvPr>
                  <p:cNvSpPr/>
                  <p:nvPr/>
                </p:nvSpPr>
                <p:spPr>
                  <a:xfrm>
                    <a:off x="4909825" y="4216125"/>
                    <a:ext cx="4500" cy="4775"/>
                  </a:xfrm>
                  <a:custGeom>
                    <a:avLst/>
                    <a:gdLst/>
                    <a:ahLst/>
                    <a:cxnLst/>
                    <a:rect l="l" t="t" r="r" b="b"/>
                    <a:pathLst>
                      <a:path w="180" h="191" extrusionOk="0">
                        <a:moveTo>
                          <a:pt x="96" y="0"/>
                        </a:moveTo>
                        <a:cubicBezTo>
                          <a:pt x="36" y="0"/>
                          <a:pt x="1" y="48"/>
                          <a:pt x="1" y="96"/>
                        </a:cubicBezTo>
                        <a:cubicBezTo>
                          <a:pt x="1" y="143"/>
                          <a:pt x="36" y="191"/>
                          <a:pt x="96" y="191"/>
                        </a:cubicBezTo>
                        <a:cubicBezTo>
                          <a:pt x="143" y="191"/>
                          <a:pt x="179" y="143"/>
                          <a:pt x="179" y="96"/>
                        </a:cubicBezTo>
                        <a:cubicBezTo>
                          <a:pt x="179" y="48"/>
                          <a:pt x="143" y="0"/>
                          <a:pt x="96"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33" name="Google Shape;2517;p56">
                    <a:extLst>
                      <a:ext uri="{FF2B5EF4-FFF2-40B4-BE49-F238E27FC236}">
                        <a16:creationId xmlns:a16="http://schemas.microsoft.com/office/drawing/2014/main" id="{FA30968F-B3BB-4DEB-9A65-ADC1A19251C2}"/>
                      </a:ext>
                    </a:extLst>
                  </p:cNvPr>
                  <p:cNvSpPr/>
                  <p:nvPr/>
                </p:nvSpPr>
                <p:spPr>
                  <a:xfrm>
                    <a:off x="4932150" y="4221775"/>
                    <a:ext cx="4800" cy="4500"/>
                  </a:xfrm>
                  <a:custGeom>
                    <a:avLst/>
                    <a:gdLst/>
                    <a:ahLst/>
                    <a:cxnLst/>
                    <a:rect l="l" t="t" r="r" b="b"/>
                    <a:pathLst>
                      <a:path w="192" h="180" extrusionOk="0">
                        <a:moveTo>
                          <a:pt x="96" y="1"/>
                        </a:moveTo>
                        <a:cubicBezTo>
                          <a:pt x="48" y="1"/>
                          <a:pt x="1" y="36"/>
                          <a:pt x="1" y="84"/>
                        </a:cubicBezTo>
                        <a:cubicBezTo>
                          <a:pt x="1" y="144"/>
                          <a:pt x="48" y="179"/>
                          <a:pt x="96" y="179"/>
                        </a:cubicBezTo>
                        <a:cubicBezTo>
                          <a:pt x="143" y="179"/>
                          <a:pt x="191" y="144"/>
                          <a:pt x="191" y="84"/>
                        </a:cubicBezTo>
                        <a:cubicBezTo>
                          <a:pt x="191" y="36"/>
                          <a:pt x="143"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34" name="Google Shape;2518;p56">
                    <a:extLst>
                      <a:ext uri="{FF2B5EF4-FFF2-40B4-BE49-F238E27FC236}">
                        <a16:creationId xmlns:a16="http://schemas.microsoft.com/office/drawing/2014/main" id="{725807D3-8F62-40E0-8EA8-F768E532BF77}"/>
                      </a:ext>
                    </a:extLst>
                  </p:cNvPr>
                  <p:cNvSpPr/>
                  <p:nvPr/>
                </p:nvSpPr>
                <p:spPr>
                  <a:xfrm>
                    <a:off x="4930375" y="4239050"/>
                    <a:ext cx="4475" cy="4475"/>
                  </a:xfrm>
                  <a:custGeom>
                    <a:avLst/>
                    <a:gdLst/>
                    <a:ahLst/>
                    <a:cxnLst/>
                    <a:rect l="l" t="t" r="r" b="b"/>
                    <a:pathLst>
                      <a:path w="179" h="179" extrusionOk="0">
                        <a:moveTo>
                          <a:pt x="83" y="0"/>
                        </a:moveTo>
                        <a:cubicBezTo>
                          <a:pt x="36" y="0"/>
                          <a:pt x="0" y="48"/>
                          <a:pt x="0" y="95"/>
                        </a:cubicBezTo>
                        <a:cubicBezTo>
                          <a:pt x="0" y="143"/>
                          <a:pt x="36" y="179"/>
                          <a:pt x="83" y="179"/>
                        </a:cubicBezTo>
                        <a:cubicBezTo>
                          <a:pt x="131" y="179"/>
                          <a:pt x="179" y="143"/>
                          <a:pt x="179" y="95"/>
                        </a:cubicBezTo>
                        <a:cubicBezTo>
                          <a:pt x="179" y="48"/>
                          <a:pt x="131" y="0"/>
                          <a:pt x="83"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35" name="Google Shape;2519;p56">
                    <a:extLst>
                      <a:ext uri="{FF2B5EF4-FFF2-40B4-BE49-F238E27FC236}">
                        <a16:creationId xmlns:a16="http://schemas.microsoft.com/office/drawing/2014/main" id="{9C35D42E-A513-4BC0-A2D6-A61E9E295DCE}"/>
                      </a:ext>
                    </a:extLst>
                  </p:cNvPr>
                  <p:cNvSpPr/>
                  <p:nvPr/>
                </p:nvSpPr>
                <p:spPr>
                  <a:xfrm>
                    <a:off x="4917200" y="4228625"/>
                    <a:ext cx="4850" cy="3550"/>
                  </a:xfrm>
                  <a:custGeom>
                    <a:avLst/>
                    <a:gdLst/>
                    <a:ahLst/>
                    <a:cxnLst/>
                    <a:rect l="l" t="t" r="r" b="b"/>
                    <a:pathLst>
                      <a:path w="194" h="142" extrusionOk="0">
                        <a:moveTo>
                          <a:pt x="110" y="1"/>
                        </a:moveTo>
                        <a:cubicBezTo>
                          <a:pt x="1" y="1"/>
                          <a:pt x="109" y="141"/>
                          <a:pt x="165" y="141"/>
                        </a:cubicBezTo>
                        <a:cubicBezTo>
                          <a:pt x="182" y="141"/>
                          <a:pt x="194" y="129"/>
                          <a:pt x="194" y="96"/>
                        </a:cubicBezTo>
                        <a:cubicBezTo>
                          <a:pt x="194" y="48"/>
                          <a:pt x="158" y="1"/>
                          <a:pt x="110"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36" name="Google Shape;2520;p56">
                    <a:extLst>
                      <a:ext uri="{FF2B5EF4-FFF2-40B4-BE49-F238E27FC236}">
                        <a16:creationId xmlns:a16="http://schemas.microsoft.com/office/drawing/2014/main" id="{FC1719DA-0F2F-4DD3-9583-C169BB9FA1A1}"/>
                      </a:ext>
                    </a:extLst>
                  </p:cNvPr>
                  <p:cNvSpPr/>
                  <p:nvPr/>
                </p:nvSpPr>
                <p:spPr>
                  <a:xfrm>
                    <a:off x="4907950" y="4238750"/>
                    <a:ext cx="4875" cy="3425"/>
                  </a:xfrm>
                  <a:custGeom>
                    <a:avLst/>
                    <a:gdLst/>
                    <a:ahLst/>
                    <a:cxnLst/>
                    <a:rect l="l" t="t" r="r" b="b"/>
                    <a:pathLst>
                      <a:path w="195" h="137" extrusionOk="0">
                        <a:moveTo>
                          <a:pt x="111" y="0"/>
                        </a:moveTo>
                        <a:cubicBezTo>
                          <a:pt x="1" y="0"/>
                          <a:pt x="112" y="136"/>
                          <a:pt x="167" y="136"/>
                        </a:cubicBezTo>
                        <a:cubicBezTo>
                          <a:pt x="183" y="136"/>
                          <a:pt x="195" y="125"/>
                          <a:pt x="195" y="96"/>
                        </a:cubicBezTo>
                        <a:cubicBezTo>
                          <a:pt x="195" y="36"/>
                          <a:pt x="159" y="0"/>
                          <a:pt x="111"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37" name="Google Shape;2521;p56">
                    <a:extLst>
                      <a:ext uri="{FF2B5EF4-FFF2-40B4-BE49-F238E27FC236}">
                        <a16:creationId xmlns:a16="http://schemas.microsoft.com/office/drawing/2014/main" id="{ECA471E0-940F-4DD7-B551-6B7EBDC66776}"/>
                      </a:ext>
                    </a:extLst>
                  </p:cNvPr>
                  <p:cNvSpPr/>
                  <p:nvPr/>
                </p:nvSpPr>
                <p:spPr>
                  <a:xfrm>
                    <a:off x="5010925" y="4216425"/>
                    <a:ext cx="4900" cy="3300"/>
                  </a:xfrm>
                  <a:custGeom>
                    <a:avLst/>
                    <a:gdLst/>
                    <a:ahLst/>
                    <a:cxnLst/>
                    <a:rect l="l" t="t" r="r" b="b"/>
                    <a:pathLst>
                      <a:path w="196" h="132" extrusionOk="0">
                        <a:moveTo>
                          <a:pt x="100" y="0"/>
                        </a:moveTo>
                        <a:cubicBezTo>
                          <a:pt x="0" y="0"/>
                          <a:pt x="107" y="131"/>
                          <a:pt x="164" y="131"/>
                        </a:cubicBezTo>
                        <a:cubicBezTo>
                          <a:pt x="182" y="131"/>
                          <a:pt x="195" y="118"/>
                          <a:pt x="195" y="84"/>
                        </a:cubicBezTo>
                        <a:cubicBezTo>
                          <a:pt x="195" y="36"/>
                          <a:pt x="160" y="0"/>
                          <a:pt x="100"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38" name="Google Shape;2522;p56">
                    <a:extLst>
                      <a:ext uri="{FF2B5EF4-FFF2-40B4-BE49-F238E27FC236}">
                        <a16:creationId xmlns:a16="http://schemas.microsoft.com/office/drawing/2014/main" id="{AA57B480-E68B-458E-9A09-DAA64943FB1E}"/>
                      </a:ext>
                    </a:extLst>
                  </p:cNvPr>
                  <p:cNvSpPr/>
                  <p:nvPr/>
                </p:nvSpPr>
                <p:spPr>
                  <a:xfrm>
                    <a:off x="5033650" y="4221775"/>
                    <a:ext cx="4500" cy="4500"/>
                  </a:xfrm>
                  <a:custGeom>
                    <a:avLst/>
                    <a:gdLst/>
                    <a:ahLst/>
                    <a:cxnLst/>
                    <a:rect l="l" t="t" r="r" b="b"/>
                    <a:pathLst>
                      <a:path w="180" h="180" extrusionOk="0">
                        <a:moveTo>
                          <a:pt x="96" y="1"/>
                        </a:moveTo>
                        <a:cubicBezTo>
                          <a:pt x="48" y="1"/>
                          <a:pt x="1" y="36"/>
                          <a:pt x="1" y="84"/>
                        </a:cubicBezTo>
                        <a:cubicBezTo>
                          <a:pt x="1" y="144"/>
                          <a:pt x="48" y="179"/>
                          <a:pt x="96" y="179"/>
                        </a:cubicBezTo>
                        <a:cubicBezTo>
                          <a:pt x="143" y="179"/>
                          <a:pt x="179" y="144"/>
                          <a:pt x="179" y="84"/>
                        </a:cubicBezTo>
                        <a:cubicBezTo>
                          <a:pt x="179" y="36"/>
                          <a:pt x="143"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39" name="Google Shape;2523;p56">
                    <a:extLst>
                      <a:ext uri="{FF2B5EF4-FFF2-40B4-BE49-F238E27FC236}">
                        <a16:creationId xmlns:a16="http://schemas.microsoft.com/office/drawing/2014/main" id="{31E35474-3D27-4865-831D-90B936FA3CA1}"/>
                      </a:ext>
                    </a:extLst>
                  </p:cNvPr>
                  <p:cNvSpPr/>
                  <p:nvPr/>
                </p:nvSpPr>
                <p:spPr>
                  <a:xfrm>
                    <a:off x="5031875" y="4239050"/>
                    <a:ext cx="4475" cy="4475"/>
                  </a:xfrm>
                  <a:custGeom>
                    <a:avLst/>
                    <a:gdLst/>
                    <a:ahLst/>
                    <a:cxnLst/>
                    <a:rect l="l" t="t" r="r" b="b"/>
                    <a:pathLst>
                      <a:path w="179" h="179" extrusionOk="0">
                        <a:moveTo>
                          <a:pt x="84" y="0"/>
                        </a:moveTo>
                        <a:cubicBezTo>
                          <a:pt x="36" y="0"/>
                          <a:pt x="0" y="48"/>
                          <a:pt x="0" y="95"/>
                        </a:cubicBezTo>
                        <a:cubicBezTo>
                          <a:pt x="0" y="143"/>
                          <a:pt x="36" y="179"/>
                          <a:pt x="84" y="179"/>
                        </a:cubicBezTo>
                        <a:cubicBezTo>
                          <a:pt x="131" y="179"/>
                          <a:pt x="179" y="143"/>
                          <a:pt x="179" y="95"/>
                        </a:cubicBezTo>
                        <a:cubicBezTo>
                          <a:pt x="179" y="48"/>
                          <a:pt x="131" y="0"/>
                          <a:pt x="84"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40" name="Google Shape;2524;p56">
                    <a:extLst>
                      <a:ext uri="{FF2B5EF4-FFF2-40B4-BE49-F238E27FC236}">
                        <a16:creationId xmlns:a16="http://schemas.microsoft.com/office/drawing/2014/main" id="{779530B0-20ED-4785-8F2F-3547730B2B10}"/>
                      </a:ext>
                    </a:extLst>
                  </p:cNvPr>
                  <p:cNvSpPr/>
                  <p:nvPr/>
                </p:nvSpPr>
                <p:spPr>
                  <a:xfrm>
                    <a:off x="5018625" y="4228625"/>
                    <a:ext cx="4925" cy="3550"/>
                  </a:xfrm>
                  <a:custGeom>
                    <a:avLst/>
                    <a:gdLst/>
                    <a:ahLst/>
                    <a:cxnLst/>
                    <a:rect l="l" t="t" r="r" b="b"/>
                    <a:pathLst>
                      <a:path w="197" h="142" extrusionOk="0">
                        <a:moveTo>
                          <a:pt x="102" y="1"/>
                        </a:moveTo>
                        <a:cubicBezTo>
                          <a:pt x="1" y="1"/>
                          <a:pt x="111" y="141"/>
                          <a:pt x="168" y="141"/>
                        </a:cubicBezTo>
                        <a:cubicBezTo>
                          <a:pt x="185" y="141"/>
                          <a:pt x="197" y="129"/>
                          <a:pt x="197" y="96"/>
                        </a:cubicBezTo>
                        <a:cubicBezTo>
                          <a:pt x="197" y="48"/>
                          <a:pt x="161" y="1"/>
                          <a:pt x="102"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41" name="Google Shape;2525;p56">
                    <a:extLst>
                      <a:ext uri="{FF2B5EF4-FFF2-40B4-BE49-F238E27FC236}">
                        <a16:creationId xmlns:a16="http://schemas.microsoft.com/office/drawing/2014/main" id="{D8107CC4-1ABC-41B9-B2DF-D30AE382D0D3}"/>
                      </a:ext>
                    </a:extLst>
                  </p:cNvPr>
                  <p:cNvSpPr/>
                  <p:nvPr/>
                </p:nvSpPr>
                <p:spPr>
                  <a:xfrm>
                    <a:off x="5009375" y="4238750"/>
                    <a:ext cx="4950" cy="3425"/>
                  </a:xfrm>
                  <a:custGeom>
                    <a:avLst/>
                    <a:gdLst/>
                    <a:ahLst/>
                    <a:cxnLst/>
                    <a:rect l="l" t="t" r="r" b="b"/>
                    <a:pathLst>
                      <a:path w="198" h="137" extrusionOk="0">
                        <a:moveTo>
                          <a:pt x="102" y="0"/>
                        </a:moveTo>
                        <a:cubicBezTo>
                          <a:pt x="1" y="0"/>
                          <a:pt x="114" y="136"/>
                          <a:pt x="170" y="136"/>
                        </a:cubicBezTo>
                        <a:cubicBezTo>
                          <a:pt x="186" y="136"/>
                          <a:pt x="198" y="125"/>
                          <a:pt x="198" y="96"/>
                        </a:cubicBezTo>
                        <a:cubicBezTo>
                          <a:pt x="198" y="36"/>
                          <a:pt x="150" y="0"/>
                          <a:pt x="102"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353" name="Google Shape;2526;p56">
                  <a:extLst>
                    <a:ext uri="{FF2B5EF4-FFF2-40B4-BE49-F238E27FC236}">
                      <a16:creationId xmlns:a16="http://schemas.microsoft.com/office/drawing/2014/main" id="{949EECA9-EAC8-403C-928F-6100473D02EA}"/>
                    </a:ext>
                  </a:extLst>
                </p:cNvPr>
                <p:cNvGrpSpPr/>
                <p:nvPr/>
              </p:nvGrpSpPr>
              <p:grpSpPr>
                <a:xfrm>
                  <a:off x="2516739" y="2435013"/>
                  <a:ext cx="754995" cy="1026266"/>
                  <a:chOff x="3275100" y="2893625"/>
                  <a:chExt cx="645350" cy="877225"/>
                </a:xfrm>
              </p:grpSpPr>
              <p:sp>
                <p:nvSpPr>
                  <p:cNvPr id="395" name="Google Shape;2527;p56">
                    <a:extLst>
                      <a:ext uri="{FF2B5EF4-FFF2-40B4-BE49-F238E27FC236}">
                        <a16:creationId xmlns:a16="http://schemas.microsoft.com/office/drawing/2014/main" id="{CA032F95-FC6C-42A3-B81C-6A981D9E1AA4}"/>
                      </a:ext>
                    </a:extLst>
                  </p:cNvPr>
                  <p:cNvSpPr/>
                  <p:nvPr/>
                </p:nvSpPr>
                <p:spPr>
                  <a:xfrm>
                    <a:off x="3390300" y="3498425"/>
                    <a:ext cx="435775" cy="272425"/>
                  </a:xfrm>
                  <a:custGeom>
                    <a:avLst/>
                    <a:gdLst/>
                    <a:ahLst/>
                    <a:cxnLst/>
                    <a:rect l="l" t="t" r="r" b="b"/>
                    <a:pathLst>
                      <a:path w="17431" h="10897" extrusionOk="0">
                        <a:moveTo>
                          <a:pt x="8891" y="1"/>
                        </a:moveTo>
                        <a:cubicBezTo>
                          <a:pt x="8801" y="1"/>
                          <a:pt x="8711" y="1"/>
                          <a:pt x="8620" y="3"/>
                        </a:cubicBezTo>
                        <a:cubicBezTo>
                          <a:pt x="6644" y="14"/>
                          <a:pt x="4894" y="169"/>
                          <a:pt x="3620" y="907"/>
                        </a:cubicBezTo>
                        <a:cubicBezTo>
                          <a:pt x="631" y="2646"/>
                          <a:pt x="0" y="10897"/>
                          <a:pt x="0" y="10897"/>
                        </a:cubicBezTo>
                        <a:lnTo>
                          <a:pt x="17431" y="10849"/>
                        </a:lnTo>
                        <a:cubicBezTo>
                          <a:pt x="17431" y="10849"/>
                          <a:pt x="16288" y="2110"/>
                          <a:pt x="13538" y="729"/>
                        </a:cubicBezTo>
                        <a:cubicBezTo>
                          <a:pt x="12549" y="240"/>
                          <a:pt x="10779" y="1"/>
                          <a:pt x="889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96" name="Google Shape;2528;p56">
                    <a:extLst>
                      <a:ext uri="{FF2B5EF4-FFF2-40B4-BE49-F238E27FC236}">
                        <a16:creationId xmlns:a16="http://schemas.microsoft.com/office/drawing/2014/main" id="{DC5E18AB-9932-4057-87DF-E7595C077D8D}"/>
                      </a:ext>
                    </a:extLst>
                  </p:cNvPr>
                  <p:cNvSpPr/>
                  <p:nvPr/>
                </p:nvSpPr>
                <p:spPr>
                  <a:xfrm>
                    <a:off x="3275100" y="2893625"/>
                    <a:ext cx="645350" cy="507550"/>
                  </a:xfrm>
                  <a:custGeom>
                    <a:avLst/>
                    <a:gdLst/>
                    <a:ahLst/>
                    <a:cxnLst/>
                    <a:rect l="l" t="t" r="r" b="b"/>
                    <a:pathLst>
                      <a:path w="25814" h="20302" extrusionOk="0">
                        <a:moveTo>
                          <a:pt x="13994" y="1"/>
                        </a:moveTo>
                        <a:cubicBezTo>
                          <a:pt x="13052" y="1"/>
                          <a:pt x="12292" y="273"/>
                          <a:pt x="11323" y="942"/>
                        </a:cubicBezTo>
                        <a:cubicBezTo>
                          <a:pt x="11323" y="942"/>
                          <a:pt x="10657" y="455"/>
                          <a:pt x="9480" y="455"/>
                        </a:cubicBezTo>
                        <a:cubicBezTo>
                          <a:pt x="9172" y="455"/>
                          <a:pt x="8829" y="489"/>
                          <a:pt x="8454" y="573"/>
                        </a:cubicBezTo>
                        <a:cubicBezTo>
                          <a:pt x="6823" y="942"/>
                          <a:pt x="6573" y="2156"/>
                          <a:pt x="6573" y="2156"/>
                        </a:cubicBezTo>
                        <a:cubicBezTo>
                          <a:pt x="6487" y="2149"/>
                          <a:pt x="6401" y="2146"/>
                          <a:pt x="6315" y="2146"/>
                        </a:cubicBezTo>
                        <a:cubicBezTo>
                          <a:pt x="5197" y="2146"/>
                          <a:pt x="4158" y="2719"/>
                          <a:pt x="3560" y="3692"/>
                        </a:cubicBezTo>
                        <a:cubicBezTo>
                          <a:pt x="3156" y="4335"/>
                          <a:pt x="2858" y="5228"/>
                          <a:pt x="2965" y="6514"/>
                        </a:cubicBezTo>
                        <a:cubicBezTo>
                          <a:pt x="2965" y="6514"/>
                          <a:pt x="0" y="9467"/>
                          <a:pt x="2667" y="12348"/>
                        </a:cubicBezTo>
                        <a:cubicBezTo>
                          <a:pt x="2667" y="12348"/>
                          <a:pt x="1727" y="12669"/>
                          <a:pt x="2239" y="14336"/>
                        </a:cubicBezTo>
                        <a:cubicBezTo>
                          <a:pt x="2763" y="16003"/>
                          <a:pt x="6608" y="19825"/>
                          <a:pt x="6608" y="19825"/>
                        </a:cubicBezTo>
                        <a:lnTo>
                          <a:pt x="19443" y="20301"/>
                        </a:lnTo>
                        <a:cubicBezTo>
                          <a:pt x="19443" y="20301"/>
                          <a:pt x="25813" y="13908"/>
                          <a:pt x="23980" y="10526"/>
                        </a:cubicBezTo>
                        <a:cubicBezTo>
                          <a:pt x="23980" y="10526"/>
                          <a:pt x="25206" y="7073"/>
                          <a:pt x="22337" y="6014"/>
                        </a:cubicBezTo>
                        <a:cubicBezTo>
                          <a:pt x="22337" y="6014"/>
                          <a:pt x="22871" y="1489"/>
                          <a:pt x="17559" y="1489"/>
                        </a:cubicBezTo>
                        <a:cubicBezTo>
                          <a:pt x="17552" y="1489"/>
                          <a:pt x="17545" y="1489"/>
                          <a:pt x="17538" y="1489"/>
                        </a:cubicBezTo>
                        <a:cubicBezTo>
                          <a:pt x="17538" y="1489"/>
                          <a:pt x="16538" y="334"/>
                          <a:pt x="15074" y="96"/>
                        </a:cubicBezTo>
                        <a:cubicBezTo>
                          <a:pt x="14680" y="34"/>
                          <a:pt x="14326" y="1"/>
                          <a:pt x="139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97" name="Google Shape;2529;p56">
                    <a:extLst>
                      <a:ext uri="{FF2B5EF4-FFF2-40B4-BE49-F238E27FC236}">
                        <a16:creationId xmlns:a16="http://schemas.microsoft.com/office/drawing/2014/main" id="{456F09AD-D92A-43F8-9FE7-0777E362795B}"/>
                      </a:ext>
                    </a:extLst>
                  </p:cNvPr>
                  <p:cNvSpPr/>
                  <p:nvPr/>
                </p:nvSpPr>
                <p:spPr>
                  <a:xfrm>
                    <a:off x="3371550" y="3102900"/>
                    <a:ext cx="451075" cy="380425"/>
                  </a:xfrm>
                  <a:custGeom>
                    <a:avLst/>
                    <a:gdLst/>
                    <a:ahLst/>
                    <a:cxnLst/>
                    <a:rect l="l" t="t" r="r" b="b"/>
                    <a:pathLst>
                      <a:path w="18043" h="15217" extrusionOk="0">
                        <a:moveTo>
                          <a:pt x="15145" y="0"/>
                        </a:moveTo>
                        <a:lnTo>
                          <a:pt x="3429" y="84"/>
                        </a:lnTo>
                        <a:cubicBezTo>
                          <a:pt x="2643" y="84"/>
                          <a:pt x="1988" y="679"/>
                          <a:pt x="1917" y="1465"/>
                        </a:cubicBezTo>
                        <a:lnTo>
                          <a:pt x="1727" y="3513"/>
                        </a:lnTo>
                        <a:cubicBezTo>
                          <a:pt x="1727" y="3548"/>
                          <a:pt x="1715" y="3584"/>
                          <a:pt x="1715" y="3620"/>
                        </a:cubicBezTo>
                        <a:cubicBezTo>
                          <a:pt x="1584" y="4394"/>
                          <a:pt x="0" y="15097"/>
                          <a:pt x="9847" y="15216"/>
                        </a:cubicBezTo>
                        <a:cubicBezTo>
                          <a:pt x="9884" y="15217"/>
                          <a:pt x="9922" y="15217"/>
                          <a:pt x="9959" y="15217"/>
                        </a:cubicBezTo>
                        <a:cubicBezTo>
                          <a:pt x="18042" y="15217"/>
                          <a:pt x="17226" y="4984"/>
                          <a:pt x="16669" y="1298"/>
                        </a:cubicBezTo>
                        <a:cubicBezTo>
                          <a:pt x="16550" y="548"/>
                          <a:pt x="15907" y="0"/>
                          <a:pt x="15145"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98" name="Google Shape;2530;p56">
                    <a:extLst>
                      <a:ext uri="{FF2B5EF4-FFF2-40B4-BE49-F238E27FC236}">
                        <a16:creationId xmlns:a16="http://schemas.microsoft.com/office/drawing/2014/main" id="{D5DA5B1D-B517-4B9C-9A16-50FDBB02A140}"/>
                      </a:ext>
                    </a:extLst>
                  </p:cNvPr>
                  <p:cNvSpPr/>
                  <p:nvPr/>
                </p:nvSpPr>
                <p:spPr>
                  <a:xfrm>
                    <a:off x="3631375" y="3272025"/>
                    <a:ext cx="39325" cy="33175"/>
                  </a:xfrm>
                  <a:custGeom>
                    <a:avLst/>
                    <a:gdLst/>
                    <a:ahLst/>
                    <a:cxnLst/>
                    <a:rect l="l" t="t" r="r" b="b"/>
                    <a:pathLst>
                      <a:path w="1573" h="1327" extrusionOk="0">
                        <a:moveTo>
                          <a:pt x="852" y="1"/>
                        </a:moveTo>
                        <a:cubicBezTo>
                          <a:pt x="322" y="1"/>
                          <a:pt x="1" y="612"/>
                          <a:pt x="335" y="1058"/>
                        </a:cubicBezTo>
                        <a:cubicBezTo>
                          <a:pt x="469" y="1242"/>
                          <a:pt x="664" y="1327"/>
                          <a:pt x="858" y="1327"/>
                        </a:cubicBezTo>
                        <a:cubicBezTo>
                          <a:pt x="1163" y="1327"/>
                          <a:pt x="1467" y="1117"/>
                          <a:pt x="1525" y="760"/>
                        </a:cubicBezTo>
                        <a:cubicBezTo>
                          <a:pt x="1573" y="391"/>
                          <a:pt x="1323" y="57"/>
                          <a:pt x="966" y="10"/>
                        </a:cubicBezTo>
                        <a:cubicBezTo>
                          <a:pt x="927" y="4"/>
                          <a:pt x="889" y="1"/>
                          <a:pt x="8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99" name="Google Shape;2531;p56">
                    <a:extLst>
                      <a:ext uri="{FF2B5EF4-FFF2-40B4-BE49-F238E27FC236}">
                        <a16:creationId xmlns:a16="http://schemas.microsoft.com/office/drawing/2014/main" id="{F646901C-7BCF-4B25-8F8C-EA637BBB1A84}"/>
                      </a:ext>
                    </a:extLst>
                  </p:cNvPr>
                  <p:cNvSpPr/>
                  <p:nvPr/>
                </p:nvSpPr>
                <p:spPr>
                  <a:xfrm>
                    <a:off x="3548350" y="3271050"/>
                    <a:ext cx="39450" cy="33400"/>
                  </a:xfrm>
                  <a:custGeom>
                    <a:avLst/>
                    <a:gdLst/>
                    <a:ahLst/>
                    <a:cxnLst/>
                    <a:rect l="l" t="t" r="r" b="b"/>
                    <a:pathLst>
                      <a:path w="1578" h="1336" extrusionOk="0">
                        <a:moveTo>
                          <a:pt x="742" y="0"/>
                        </a:moveTo>
                        <a:cubicBezTo>
                          <a:pt x="460" y="0"/>
                          <a:pt x="182" y="171"/>
                          <a:pt x="96" y="489"/>
                        </a:cubicBezTo>
                        <a:cubicBezTo>
                          <a:pt x="0" y="847"/>
                          <a:pt x="215" y="1216"/>
                          <a:pt x="572" y="1311"/>
                        </a:cubicBezTo>
                        <a:cubicBezTo>
                          <a:pt x="633" y="1327"/>
                          <a:pt x="692" y="1335"/>
                          <a:pt x="750" y="1335"/>
                        </a:cubicBezTo>
                        <a:cubicBezTo>
                          <a:pt x="1234" y="1335"/>
                          <a:pt x="1577" y="792"/>
                          <a:pt x="1322" y="335"/>
                        </a:cubicBezTo>
                        <a:cubicBezTo>
                          <a:pt x="1190" y="108"/>
                          <a:pt x="965" y="0"/>
                          <a:pt x="7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00" name="Google Shape;2532;p56">
                    <a:extLst>
                      <a:ext uri="{FF2B5EF4-FFF2-40B4-BE49-F238E27FC236}">
                        <a16:creationId xmlns:a16="http://schemas.microsoft.com/office/drawing/2014/main" id="{BED2FF66-A34C-4ECE-B267-42330CF6C666}"/>
                      </a:ext>
                    </a:extLst>
                  </p:cNvPr>
                  <p:cNvSpPr/>
                  <p:nvPr/>
                </p:nvSpPr>
                <p:spPr>
                  <a:xfrm>
                    <a:off x="3577425" y="3344675"/>
                    <a:ext cx="62350" cy="16025"/>
                  </a:xfrm>
                  <a:custGeom>
                    <a:avLst/>
                    <a:gdLst/>
                    <a:ahLst/>
                    <a:cxnLst/>
                    <a:rect l="l" t="t" r="r" b="b"/>
                    <a:pathLst>
                      <a:path w="2494" h="641" extrusionOk="0">
                        <a:moveTo>
                          <a:pt x="2234" y="0"/>
                        </a:moveTo>
                        <a:cubicBezTo>
                          <a:pt x="2202" y="0"/>
                          <a:pt x="2169" y="10"/>
                          <a:pt x="2135" y="33"/>
                        </a:cubicBezTo>
                        <a:cubicBezTo>
                          <a:pt x="1874" y="199"/>
                          <a:pt x="1588" y="295"/>
                          <a:pt x="1278" y="295"/>
                        </a:cubicBezTo>
                        <a:cubicBezTo>
                          <a:pt x="1241" y="297"/>
                          <a:pt x="1203" y="299"/>
                          <a:pt x="1166" y="299"/>
                        </a:cubicBezTo>
                        <a:cubicBezTo>
                          <a:pt x="873" y="299"/>
                          <a:pt x="591" y="216"/>
                          <a:pt x="338" y="68"/>
                        </a:cubicBezTo>
                        <a:cubicBezTo>
                          <a:pt x="306" y="49"/>
                          <a:pt x="274" y="40"/>
                          <a:pt x="245" y="40"/>
                        </a:cubicBezTo>
                        <a:cubicBezTo>
                          <a:pt x="98" y="40"/>
                          <a:pt x="0" y="255"/>
                          <a:pt x="159" y="354"/>
                        </a:cubicBezTo>
                        <a:cubicBezTo>
                          <a:pt x="453" y="535"/>
                          <a:pt x="801" y="641"/>
                          <a:pt x="1151" y="641"/>
                        </a:cubicBezTo>
                        <a:cubicBezTo>
                          <a:pt x="1170" y="641"/>
                          <a:pt x="1188" y="641"/>
                          <a:pt x="1207" y="640"/>
                        </a:cubicBezTo>
                        <a:lnTo>
                          <a:pt x="1290" y="640"/>
                        </a:lnTo>
                        <a:cubicBezTo>
                          <a:pt x="1659" y="628"/>
                          <a:pt x="2016" y="521"/>
                          <a:pt x="2326" y="319"/>
                        </a:cubicBezTo>
                        <a:cubicBezTo>
                          <a:pt x="2493" y="220"/>
                          <a:pt x="2384" y="0"/>
                          <a:pt x="22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01" name="Google Shape;2533;p56">
                    <a:extLst>
                      <a:ext uri="{FF2B5EF4-FFF2-40B4-BE49-F238E27FC236}">
                        <a16:creationId xmlns:a16="http://schemas.microsoft.com/office/drawing/2014/main" id="{1F8B1240-7B3B-4E96-8E80-BC77829527E0}"/>
                      </a:ext>
                    </a:extLst>
                  </p:cNvPr>
                  <p:cNvSpPr/>
                  <p:nvPr/>
                </p:nvSpPr>
                <p:spPr>
                  <a:xfrm>
                    <a:off x="3766825" y="3279750"/>
                    <a:ext cx="96475" cy="75275"/>
                  </a:xfrm>
                  <a:custGeom>
                    <a:avLst/>
                    <a:gdLst/>
                    <a:ahLst/>
                    <a:cxnLst/>
                    <a:rect l="l" t="t" r="r" b="b"/>
                    <a:pathLst>
                      <a:path w="3859" h="3011" extrusionOk="0">
                        <a:moveTo>
                          <a:pt x="2029" y="0"/>
                        </a:moveTo>
                        <a:cubicBezTo>
                          <a:pt x="1540" y="0"/>
                          <a:pt x="1036" y="80"/>
                          <a:pt x="679" y="141"/>
                        </a:cubicBezTo>
                        <a:lnTo>
                          <a:pt x="1" y="3011"/>
                        </a:lnTo>
                        <a:cubicBezTo>
                          <a:pt x="477" y="2975"/>
                          <a:pt x="2084" y="2963"/>
                          <a:pt x="3072" y="2273"/>
                        </a:cubicBezTo>
                        <a:cubicBezTo>
                          <a:pt x="3680" y="1856"/>
                          <a:pt x="3858" y="1011"/>
                          <a:pt x="3406" y="451"/>
                        </a:cubicBezTo>
                        <a:cubicBezTo>
                          <a:pt x="3121" y="103"/>
                          <a:pt x="2584" y="0"/>
                          <a:pt x="2029"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02" name="Google Shape;2534;p56">
                    <a:extLst>
                      <a:ext uri="{FF2B5EF4-FFF2-40B4-BE49-F238E27FC236}">
                        <a16:creationId xmlns:a16="http://schemas.microsoft.com/office/drawing/2014/main" id="{BC2DD0CA-F584-40F1-B794-D87394A1AF10}"/>
                      </a:ext>
                    </a:extLst>
                  </p:cNvPr>
                  <p:cNvSpPr/>
                  <p:nvPr/>
                </p:nvSpPr>
                <p:spPr>
                  <a:xfrm>
                    <a:off x="3804275" y="3295875"/>
                    <a:ext cx="38775" cy="14800"/>
                  </a:xfrm>
                  <a:custGeom>
                    <a:avLst/>
                    <a:gdLst/>
                    <a:ahLst/>
                    <a:cxnLst/>
                    <a:rect l="l" t="t" r="r" b="b"/>
                    <a:pathLst>
                      <a:path w="1551" h="592" extrusionOk="0">
                        <a:moveTo>
                          <a:pt x="521" y="1"/>
                        </a:moveTo>
                        <a:cubicBezTo>
                          <a:pt x="416" y="1"/>
                          <a:pt x="310" y="11"/>
                          <a:pt x="205" y="32"/>
                        </a:cubicBezTo>
                        <a:cubicBezTo>
                          <a:pt x="0" y="86"/>
                          <a:pt x="59" y="375"/>
                          <a:pt x="241" y="375"/>
                        </a:cubicBezTo>
                        <a:cubicBezTo>
                          <a:pt x="259" y="375"/>
                          <a:pt x="279" y="372"/>
                          <a:pt x="300" y="366"/>
                        </a:cubicBezTo>
                        <a:cubicBezTo>
                          <a:pt x="375" y="352"/>
                          <a:pt x="450" y="345"/>
                          <a:pt x="525" y="345"/>
                        </a:cubicBezTo>
                        <a:cubicBezTo>
                          <a:pt x="773" y="345"/>
                          <a:pt x="1016" y="419"/>
                          <a:pt x="1217" y="556"/>
                        </a:cubicBezTo>
                        <a:cubicBezTo>
                          <a:pt x="1241" y="580"/>
                          <a:pt x="1277" y="592"/>
                          <a:pt x="1312" y="592"/>
                        </a:cubicBezTo>
                        <a:cubicBezTo>
                          <a:pt x="1479" y="592"/>
                          <a:pt x="1551" y="366"/>
                          <a:pt x="1396" y="270"/>
                        </a:cubicBezTo>
                        <a:cubicBezTo>
                          <a:pt x="1138" y="92"/>
                          <a:pt x="833" y="1"/>
                          <a:pt x="5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03" name="Google Shape;2535;p56">
                    <a:extLst>
                      <a:ext uri="{FF2B5EF4-FFF2-40B4-BE49-F238E27FC236}">
                        <a16:creationId xmlns:a16="http://schemas.microsoft.com/office/drawing/2014/main" id="{E51CF853-F2B5-4211-8D74-AB0DECEA2F36}"/>
                      </a:ext>
                    </a:extLst>
                  </p:cNvPr>
                  <p:cNvSpPr/>
                  <p:nvPr/>
                </p:nvSpPr>
                <p:spPr>
                  <a:xfrm>
                    <a:off x="3809100" y="3300975"/>
                    <a:ext cx="23500" cy="24875"/>
                  </a:xfrm>
                  <a:custGeom>
                    <a:avLst/>
                    <a:gdLst/>
                    <a:ahLst/>
                    <a:cxnLst/>
                    <a:rect l="l" t="t" r="r" b="b"/>
                    <a:pathLst>
                      <a:path w="940" h="995" extrusionOk="0">
                        <a:moveTo>
                          <a:pt x="706" y="1"/>
                        </a:moveTo>
                        <a:cubicBezTo>
                          <a:pt x="652" y="1"/>
                          <a:pt x="597" y="27"/>
                          <a:pt x="560" y="90"/>
                        </a:cubicBezTo>
                        <a:cubicBezTo>
                          <a:pt x="429" y="304"/>
                          <a:pt x="286" y="519"/>
                          <a:pt x="107" y="709"/>
                        </a:cubicBezTo>
                        <a:cubicBezTo>
                          <a:pt x="0" y="816"/>
                          <a:pt x="72" y="995"/>
                          <a:pt x="227" y="995"/>
                        </a:cubicBezTo>
                        <a:cubicBezTo>
                          <a:pt x="274" y="995"/>
                          <a:pt x="310" y="983"/>
                          <a:pt x="346" y="947"/>
                        </a:cubicBezTo>
                        <a:cubicBezTo>
                          <a:pt x="536" y="733"/>
                          <a:pt x="715" y="507"/>
                          <a:pt x="858" y="257"/>
                        </a:cubicBezTo>
                        <a:cubicBezTo>
                          <a:pt x="939" y="126"/>
                          <a:pt x="824" y="1"/>
                          <a:pt x="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04" name="Google Shape;2536;p56">
                    <a:extLst>
                      <a:ext uri="{FF2B5EF4-FFF2-40B4-BE49-F238E27FC236}">
                        <a16:creationId xmlns:a16="http://schemas.microsoft.com/office/drawing/2014/main" id="{CED33F3D-D6DB-40D9-970A-698C56CB8405}"/>
                      </a:ext>
                    </a:extLst>
                  </p:cNvPr>
                  <p:cNvSpPr/>
                  <p:nvPr/>
                </p:nvSpPr>
                <p:spPr>
                  <a:xfrm>
                    <a:off x="3341775" y="3268025"/>
                    <a:ext cx="93500" cy="78075"/>
                  </a:xfrm>
                  <a:custGeom>
                    <a:avLst/>
                    <a:gdLst/>
                    <a:ahLst/>
                    <a:cxnLst/>
                    <a:rect l="l" t="t" r="r" b="b"/>
                    <a:pathLst>
                      <a:path w="3740" h="3123" extrusionOk="0">
                        <a:moveTo>
                          <a:pt x="1649" y="1"/>
                        </a:moveTo>
                        <a:cubicBezTo>
                          <a:pt x="1178" y="1"/>
                          <a:pt x="739" y="95"/>
                          <a:pt x="477" y="384"/>
                        </a:cubicBezTo>
                        <a:cubicBezTo>
                          <a:pt x="0" y="920"/>
                          <a:pt x="131" y="1765"/>
                          <a:pt x="715" y="2218"/>
                        </a:cubicBezTo>
                        <a:cubicBezTo>
                          <a:pt x="1655" y="2956"/>
                          <a:pt x="3263" y="3063"/>
                          <a:pt x="3739" y="3123"/>
                        </a:cubicBezTo>
                        <a:lnTo>
                          <a:pt x="3215" y="229"/>
                        </a:lnTo>
                        <a:cubicBezTo>
                          <a:pt x="2809" y="133"/>
                          <a:pt x="2207" y="1"/>
                          <a:pt x="1649" y="1"/>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05" name="Google Shape;2537;p56">
                    <a:extLst>
                      <a:ext uri="{FF2B5EF4-FFF2-40B4-BE49-F238E27FC236}">
                        <a16:creationId xmlns:a16="http://schemas.microsoft.com/office/drawing/2014/main" id="{B130B0AD-4105-49E0-8F91-CE4085A08354}"/>
                      </a:ext>
                    </a:extLst>
                  </p:cNvPr>
                  <p:cNvSpPr/>
                  <p:nvPr/>
                </p:nvSpPr>
                <p:spPr>
                  <a:xfrm>
                    <a:off x="3362025" y="3284075"/>
                    <a:ext cx="38700" cy="13800"/>
                  </a:xfrm>
                  <a:custGeom>
                    <a:avLst/>
                    <a:gdLst/>
                    <a:ahLst/>
                    <a:cxnLst/>
                    <a:rect l="l" t="t" r="r" b="b"/>
                    <a:pathLst>
                      <a:path w="1548" h="552" extrusionOk="0">
                        <a:moveTo>
                          <a:pt x="954" y="0"/>
                        </a:moveTo>
                        <a:cubicBezTo>
                          <a:pt x="671" y="0"/>
                          <a:pt x="393" y="77"/>
                          <a:pt x="143" y="230"/>
                        </a:cubicBezTo>
                        <a:cubicBezTo>
                          <a:pt x="0" y="314"/>
                          <a:pt x="60" y="552"/>
                          <a:pt x="238" y="552"/>
                        </a:cubicBezTo>
                        <a:cubicBezTo>
                          <a:pt x="262" y="552"/>
                          <a:pt x="286" y="540"/>
                          <a:pt x="322" y="528"/>
                        </a:cubicBezTo>
                        <a:cubicBezTo>
                          <a:pt x="519" y="408"/>
                          <a:pt x="747" y="343"/>
                          <a:pt x="975" y="343"/>
                        </a:cubicBezTo>
                        <a:cubicBezTo>
                          <a:pt x="1063" y="343"/>
                          <a:pt x="1152" y="353"/>
                          <a:pt x="1238" y="373"/>
                        </a:cubicBezTo>
                        <a:cubicBezTo>
                          <a:pt x="1263" y="383"/>
                          <a:pt x="1286" y="387"/>
                          <a:pt x="1307" y="387"/>
                        </a:cubicBezTo>
                        <a:cubicBezTo>
                          <a:pt x="1475" y="387"/>
                          <a:pt x="1547" y="126"/>
                          <a:pt x="1357" y="52"/>
                        </a:cubicBezTo>
                        <a:cubicBezTo>
                          <a:pt x="1223" y="17"/>
                          <a:pt x="1088" y="0"/>
                          <a:pt x="9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06" name="Google Shape;2538;p56">
                    <a:extLst>
                      <a:ext uri="{FF2B5EF4-FFF2-40B4-BE49-F238E27FC236}">
                        <a16:creationId xmlns:a16="http://schemas.microsoft.com/office/drawing/2014/main" id="{D541AA5C-C9E6-4C00-B283-9E93E038FBB6}"/>
                      </a:ext>
                    </a:extLst>
                  </p:cNvPr>
                  <p:cNvSpPr/>
                  <p:nvPr/>
                </p:nvSpPr>
                <p:spPr>
                  <a:xfrm>
                    <a:off x="3372400" y="3288725"/>
                    <a:ext cx="22375" cy="25525"/>
                  </a:xfrm>
                  <a:custGeom>
                    <a:avLst/>
                    <a:gdLst/>
                    <a:ahLst/>
                    <a:cxnLst/>
                    <a:rect l="l" t="t" r="r" b="b"/>
                    <a:pathLst>
                      <a:path w="895" h="1021" extrusionOk="0">
                        <a:moveTo>
                          <a:pt x="238" y="0"/>
                        </a:moveTo>
                        <a:cubicBezTo>
                          <a:pt x="120" y="0"/>
                          <a:pt x="0" y="121"/>
                          <a:pt x="73" y="259"/>
                        </a:cubicBezTo>
                        <a:cubicBezTo>
                          <a:pt x="204" y="509"/>
                          <a:pt x="359" y="747"/>
                          <a:pt x="550" y="973"/>
                        </a:cubicBezTo>
                        <a:cubicBezTo>
                          <a:pt x="573" y="1009"/>
                          <a:pt x="621" y="1021"/>
                          <a:pt x="669" y="1021"/>
                        </a:cubicBezTo>
                        <a:cubicBezTo>
                          <a:pt x="823" y="1021"/>
                          <a:pt x="895" y="854"/>
                          <a:pt x="800" y="735"/>
                        </a:cubicBezTo>
                        <a:cubicBezTo>
                          <a:pt x="633" y="544"/>
                          <a:pt x="490" y="330"/>
                          <a:pt x="383" y="92"/>
                        </a:cubicBezTo>
                        <a:cubicBezTo>
                          <a:pt x="348" y="27"/>
                          <a:pt x="293" y="0"/>
                          <a:pt x="2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07" name="Google Shape;2539;p56">
                    <a:extLst>
                      <a:ext uri="{FF2B5EF4-FFF2-40B4-BE49-F238E27FC236}">
                        <a16:creationId xmlns:a16="http://schemas.microsoft.com/office/drawing/2014/main" id="{753358C8-3193-4638-BDE7-13229E016D99}"/>
                      </a:ext>
                    </a:extLst>
                  </p:cNvPr>
                  <p:cNvSpPr/>
                  <p:nvPr/>
                </p:nvSpPr>
                <p:spPr>
                  <a:xfrm>
                    <a:off x="3547750" y="3453825"/>
                    <a:ext cx="119675" cy="70275"/>
                  </a:xfrm>
                  <a:custGeom>
                    <a:avLst/>
                    <a:gdLst/>
                    <a:ahLst/>
                    <a:cxnLst/>
                    <a:rect l="l" t="t" r="r" b="b"/>
                    <a:pathLst>
                      <a:path w="4787" h="2811" extrusionOk="0">
                        <a:moveTo>
                          <a:pt x="4704" y="1"/>
                        </a:moveTo>
                        <a:lnTo>
                          <a:pt x="60" y="84"/>
                        </a:lnTo>
                        <a:lnTo>
                          <a:pt x="1" y="2799"/>
                        </a:lnTo>
                        <a:lnTo>
                          <a:pt x="4787" y="2810"/>
                        </a:lnTo>
                        <a:lnTo>
                          <a:pt x="4704" y="1"/>
                        </a:ln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08" name="Google Shape;2540;p56">
                    <a:extLst>
                      <a:ext uri="{FF2B5EF4-FFF2-40B4-BE49-F238E27FC236}">
                        <a16:creationId xmlns:a16="http://schemas.microsoft.com/office/drawing/2014/main" id="{26926DEB-47CC-47FA-BF29-92E32CB8F8F3}"/>
                      </a:ext>
                    </a:extLst>
                  </p:cNvPr>
                  <p:cNvSpPr/>
                  <p:nvPr/>
                </p:nvSpPr>
                <p:spPr>
                  <a:xfrm>
                    <a:off x="3386425" y="3060025"/>
                    <a:ext cx="428950" cy="193250"/>
                  </a:xfrm>
                  <a:custGeom>
                    <a:avLst/>
                    <a:gdLst/>
                    <a:ahLst/>
                    <a:cxnLst/>
                    <a:rect l="l" t="t" r="r" b="b"/>
                    <a:pathLst>
                      <a:path w="17158" h="7730" extrusionOk="0">
                        <a:moveTo>
                          <a:pt x="16336" y="1"/>
                        </a:moveTo>
                        <a:lnTo>
                          <a:pt x="0" y="1703"/>
                        </a:lnTo>
                        <a:lnTo>
                          <a:pt x="489" y="5728"/>
                        </a:lnTo>
                        <a:cubicBezTo>
                          <a:pt x="489" y="5728"/>
                          <a:pt x="995" y="7420"/>
                          <a:pt x="3208" y="7420"/>
                        </a:cubicBezTo>
                        <a:cubicBezTo>
                          <a:pt x="3246" y="7420"/>
                          <a:pt x="3284" y="7419"/>
                          <a:pt x="3322" y="7418"/>
                        </a:cubicBezTo>
                        <a:cubicBezTo>
                          <a:pt x="4168" y="7383"/>
                          <a:pt x="4953" y="6930"/>
                          <a:pt x="5418" y="6216"/>
                        </a:cubicBezTo>
                        <a:cubicBezTo>
                          <a:pt x="5418" y="6216"/>
                          <a:pt x="6252" y="7494"/>
                          <a:pt x="8779" y="7494"/>
                        </a:cubicBezTo>
                        <a:cubicBezTo>
                          <a:pt x="8867" y="7494"/>
                          <a:pt x="8957" y="7493"/>
                          <a:pt x="9049" y="7490"/>
                        </a:cubicBezTo>
                        <a:cubicBezTo>
                          <a:pt x="11371" y="7394"/>
                          <a:pt x="11871" y="6299"/>
                          <a:pt x="11871" y="6299"/>
                        </a:cubicBezTo>
                        <a:cubicBezTo>
                          <a:pt x="11871" y="6299"/>
                          <a:pt x="12990" y="7680"/>
                          <a:pt x="14800" y="7728"/>
                        </a:cubicBezTo>
                        <a:cubicBezTo>
                          <a:pt x="14839" y="7729"/>
                          <a:pt x="14878" y="7729"/>
                          <a:pt x="14917" y="7729"/>
                        </a:cubicBezTo>
                        <a:cubicBezTo>
                          <a:pt x="16622" y="7729"/>
                          <a:pt x="17157" y="6716"/>
                          <a:pt x="17157" y="6716"/>
                        </a:cubicBezTo>
                        <a:lnTo>
                          <a:pt x="1633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09" name="Google Shape;2541;p56">
                    <a:extLst>
                      <a:ext uri="{FF2B5EF4-FFF2-40B4-BE49-F238E27FC236}">
                        <a16:creationId xmlns:a16="http://schemas.microsoft.com/office/drawing/2014/main" id="{8A7BD67C-BD2C-44F9-A440-BD14050677CF}"/>
                      </a:ext>
                    </a:extLst>
                  </p:cNvPr>
                  <p:cNvSpPr/>
                  <p:nvPr/>
                </p:nvSpPr>
                <p:spPr>
                  <a:xfrm>
                    <a:off x="3636750" y="3232925"/>
                    <a:ext cx="49725" cy="22025"/>
                  </a:xfrm>
                  <a:custGeom>
                    <a:avLst/>
                    <a:gdLst/>
                    <a:ahLst/>
                    <a:cxnLst/>
                    <a:rect l="l" t="t" r="r" b="b"/>
                    <a:pathLst>
                      <a:path w="1989" h="881" extrusionOk="0">
                        <a:moveTo>
                          <a:pt x="672" y="1"/>
                        </a:moveTo>
                        <a:cubicBezTo>
                          <a:pt x="459" y="1"/>
                          <a:pt x="240" y="33"/>
                          <a:pt x="108" y="157"/>
                        </a:cubicBezTo>
                        <a:cubicBezTo>
                          <a:pt x="48" y="217"/>
                          <a:pt x="24" y="288"/>
                          <a:pt x="12" y="359"/>
                        </a:cubicBezTo>
                        <a:cubicBezTo>
                          <a:pt x="1" y="478"/>
                          <a:pt x="48" y="717"/>
                          <a:pt x="179" y="776"/>
                        </a:cubicBezTo>
                        <a:cubicBezTo>
                          <a:pt x="239" y="800"/>
                          <a:pt x="286" y="812"/>
                          <a:pt x="346" y="812"/>
                        </a:cubicBezTo>
                        <a:cubicBezTo>
                          <a:pt x="572" y="836"/>
                          <a:pt x="798" y="859"/>
                          <a:pt x="1025" y="871"/>
                        </a:cubicBezTo>
                        <a:cubicBezTo>
                          <a:pt x="1102" y="877"/>
                          <a:pt x="1182" y="880"/>
                          <a:pt x="1264" y="880"/>
                        </a:cubicBezTo>
                        <a:cubicBezTo>
                          <a:pt x="1346" y="880"/>
                          <a:pt x="1429" y="877"/>
                          <a:pt x="1513" y="871"/>
                        </a:cubicBezTo>
                        <a:cubicBezTo>
                          <a:pt x="1691" y="848"/>
                          <a:pt x="1858" y="752"/>
                          <a:pt x="1941" y="586"/>
                        </a:cubicBezTo>
                        <a:cubicBezTo>
                          <a:pt x="1989" y="467"/>
                          <a:pt x="1953" y="324"/>
                          <a:pt x="1846" y="240"/>
                        </a:cubicBezTo>
                        <a:cubicBezTo>
                          <a:pt x="1656" y="62"/>
                          <a:pt x="1191" y="38"/>
                          <a:pt x="941" y="14"/>
                        </a:cubicBezTo>
                        <a:cubicBezTo>
                          <a:pt x="858" y="7"/>
                          <a:pt x="766" y="1"/>
                          <a:pt x="6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10" name="Google Shape;2542;p56">
                    <a:extLst>
                      <a:ext uri="{FF2B5EF4-FFF2-40B4-BE49-F238E27FC236}">
                        <a16:creationId xmlns:a16="http://schemas.microsoft.com/office/drawing/2014/main" id="{68B9E9C9-B3C1-40B1-99E9-2840977DCEE8}"/>
                      </a:ext>
                    </a:extLst>
                  </p:cNvPr>
                  <p:cNvSpPr/>
                  <p:nvPr/>
                </p:nvSpPr>
                <p:spPr>
                  <a:xfrm>
                    <a:off x="3535850" y="3231975"/>
                    <a:ext cx="49425" cy="21375"/>
                  </a:xfrm>
                  <a:custGeom>
                    <a:avLst/>
                    <a:gdLst/>
                    <a:ahLst/>
                    <a:cxnLst/>
                    <a:rect l="l" t="t" r="r" b="b"/>
                    <a:pathLst>
                      <a:path w="1977" h="855" extrusionOk="0">
                        <a:moveTo>
                          <a:pt x="1241" y="0"/>
                        </a:moveTo>
                        <a:cubicBezTo>
                          <a:pt x="1182" y="0"/>
                          <a:pt x="1125" y="2"/>
                          <a:pt x="1072" y="4"/>
                        </a:cubicBezTo>
                        <a:cubicBezTo>
                          <a:pt x="810" y="16"/>
                          <a:pt x="346" y="16"/>
                          <a:pt x="143" y="183"/>
                        </a:cubicBezTo>
                        <a:cubicBezTo>
                          <a:pt x="36" y="266"/>
                          <a:pt x="0" y="397"/>
                          <a:pt x="36" y="528"/>
                        </a:cubicBezTo>
                        <a:cubicBezTo>
                          <a:pt x="108" y="683"/>
                          <a:pt x="262" y="802"/>
                          <a:pt x="441" y="826"/>
                        </a:cubicBezTo>
                        <a:cubicBezTo>
                          <a:pt x="563" y="843"/>
                          <a:pt x="685" y="855"/>
                          <a:pt x="807" y="855"/>
                        </a:cubicBezTo>
                        <a:cubicBezTo>
                          <a:pt x="852" y="855"/>
                          <a:pt x="896" y="853"/>
                          <a:pt x="941" y="850"/>
                        </a:cubicBezTo>
                        <a:cubicBezTo>
                          <a:pt x="1167" y="850"/>
                          <a:pt x="1393" y="850"/>
                          <a:pt x="1620" y="838"/>
                        </a:cubicBezTo>
                        <a:cubicBezTo>
                          <a:pt x="1679" y="838"/>
                          <a:pt x="1727" y="826"/>
                          <a:pt x="1786" y="802"/>
                        </a:cubicBezTo>
                        <a:cubicBezTo>
                          <a:pt x="1917" y="755"/>
                          <a:pt x="1977" y="516"/>
                          <a:pt x="1977" y="409"/>
                        </a:cubicBezTo>
                        <a:cubicBezTo>
                          <a:pt x="1965" y="326"/>
                          <a:pt x="1941" y="255"/>
                          <a:pt x="1893" y="195"/>
                        </a:cubicBezTo>
                        <a:cubicBezTo>
                          <a:pt x="1750" y="32"/>
                          <a:pt x="1483" y="0"/>
                          <a:pt x="124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11" name="Google Shape;2543;p56">
                    <a:extLst>
                      <a:ext uri="{FF2B5EF4-FFF2-40B4-BE49-F238E27FC236}">
                        <a16:creationId xmlns:a16="http://schemas.microsoft.com/office/drawing/2014/main" id="{8B7663EC-6371-484F-A8CB-82C1B72E14E7}"/>
                      </a:ext>
                    </a:extLst>
                  </p:cNvPr>
                  <p:cNvSpPr/>
                  <p:nvPr/>
                </p:nvSpPr>
                <p:spPr>
                  <a:xfrm>
                    <a:off x="3535875" y="3515975"/>
                    <a:ext cx="141900" cy="16775"/>
                  </a:xfrm>
                  <a:custGeom>
                    <a:avLst/>
                    <a:gdLst/>
                    <a:ahLst/>
                    <a:cxnLst/>
                    <a:rect l="l" t="t" r="r" b="b"/>
                    <a:pathLst>
                      <a:path w="5676" h="671" extrusionOk="0">
                        <a:moveTo>
                          <a:pt x="253" y="1"/>
                        </a:moveTo>
                        <a:cubicBezTo>
                          <a:pt x="90" y="1"/>
                          <a:pt x="1" y="252"/>
                          <a:pt x="190" y="336"/>
                        </a:cubicBezTo>
                        <a:cubicBezTo>
                          <a:pt x="214" y="348"/>
                          <a:pt x="964" y="670"/>
                          <a:pt x="2904" y="670"/>
                        </a:cubicBezTo>
                        <a:lnTo>
                          <a:pt x="2940" y="670"/>
                        </a:lnTo>
                        <a:cubicBezTo>
                          <a:pt x="2993" y="671"/>
                          <a:pt x="3046" y="671"/>
                          <a:pt x="3099" y="671"/>
                        </a:cubicBezTo>
                        <a:cubicBezTo>
                          <a:pt x="3891" y="671"/>
                          <a:pt x="4683" y="587"/>
                          <a:pt x="5464" y="420"/>
                        </a:cubicBezTo>
                        <a:cubicBezTo>
                          <a:pt x="5676" y="375"/>
                          <a:pt x="5637" y="70"/>
                          <a:pt x="5446" y="70"/>
                        </a:cubicBezTo>
                        <a:cubicBezTo>
                          <a:pt x="5433" y="70"/>
                          <a:pt x="5419" y="71"/>
                          <a:pt x="5405" y="74"/>
                        </a:cubicBezTo>
                        <a:cubicBezTo>
                          <a:pt x="4635" y="242"/>
                          <a:pt x="3843" y="326"/>
                          <a:pt x="3051" y="326"/>
                        </a:cubicBezTo>
                        <a:cubicBezTo>
                          <a:pt x="2998" y="326"/>
                          <a:pt x="2945" y="325"/>
                          <a:pt x="2893" y="324"/>
                        </a:cubicBezTo>
                        <a:cubicBezTo>
                          <a:pt x="1059" y="324"/>
                          <a:pt x="333" y="27"/>
                          <a:pt x="321" y="15"/>
                        </a:cubicBezTo>
                        <a:cubicBezTo>
                          <a:pt x="297" y="5"/>
                          <a:pt x="274" y="1"/>
                          <a:pt x="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12" name="Google Shape;2544;p56">
                    <a:extLst>
                      <a:ext uri="{FF2B5EF4-FFF2-40B4-BE49-F238E27FC236}">
                        <a16:creationId xmlns:a16="http://schemas.microsoft.com/office/drawing/2014/main" id="{EEF92875-0FD1-48CC-A65B-BBF56A3185F5}"/>
                      </a:ext>
                    </a:extLst>
                  </p:cNvPr>
                  <p:cNvSpPr/>
                  <p:nvPr/>
                </p:nvSpPr>
                <p:spPr>
                  <a:xfrm>
                    <a:off x="3448050" y="3679800"/>
                    <a:ext cx="19075" cy="90450"/>
                  </a:xfrm>
                  <a:custGeom>
                    <a:avLst/>
                    <a:gdLst/>
                    <a:ahLst/>
                    <a:cxnLst/>
                    <a:rect l="l" t="t" r="r" b="b"/>
                    <a:pathLst>
                      <a:path w="763" h="3618" extrusionOk="0">
                        <a:moveTo>
                          <a:pt x="582" y="0"/>
                        </a:moveTo>
                        <a:cubicBezTo>
                          <a:pt x="504" y="0"/>
                          <a:pt x="428" y="49"/>
                          <a:pt x="417" y="153"/>
                        </a:cubicBezTo>
                        <a:lnTo>
                          <a:pt x="12" y="3427"/>
                        </a:lnTo>
                        <a:cubicBezTo>
                          <a:pt x="0" y="3511"/>
                          <a:pt x="71" y="3606"/>
                          <a:pt x="167" y="3618"/>
                        </a:cubicBezTo>
                        <a:lnTo>
                          <a:pt x="191" y="3618"/>
                        </a:lnTo>
                        <a:cubicBezTo>
                          <a:pt x="274" y="3618"/>
                          <a:pt x="345" y="3547"/>
                          <a:pt x="357" y="3463"/>
                        </a:cubicBezTo>
                        <a:lnTo>
                          <a:pt x="750" y="189"/>
                        </a:lnTo>
                        <a:cubicBezTo>
                          <a:pt x="763" y="67"/>
                          <a:pt x="672" y="0"/>
                          <a:pt x="5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13" name="Google Shape;2545;p56">
                    <a:extLst>
                      <a:ext uri="{FF2B5EF4-FFF2-40B4-BE49-F238E27FC236}">
                        <a16:creationId xmlns:a16="http://schemas.microsoft.com/office/drawing/2014/main" id="{FB7844A1-FA72-48EC-B0EC-9938D0AF5F63}"/>
                      </a:ext>
                    </a:extLst>
                  </p:cNvPr>
                  <p:cNvSpPr/>
                  <p:nvPr/>
                </p:nvSpPr>
                <p:spPr>
                  <a:xfrm>
                    <a:off x="3748650" y="3679800"/>
                    <a:ext cx="19100" cy="90450"/>
                  </a:xfrm>
                  <a:custGeom>
                    <a:avLst/>
                    <a:gdLst/>
                    <a:ahLst/>
                    <a:cxnLst/>
                    <a:rect l="l" t="t" r="r" b="b"/>
                    <a:pathLst>
                      <a:path w="764" h="3618" extrusionOk="0">
                        <a:moveTo>
                          <a:pt x="184" y="0"/>
                        </a:moveTo>
                        <a:cubicBezTo>
                          <a:pt x="91" y="0"/>
                          <a:pt x="0" y="67"/>
                          <a:pt x="13" y="189"/>
                        </a:cubicBezTo>
                        <a:lnTo>
                          <a:pt x="406" y="3463"/>
                        </a:lnTo>
                        <a:cubicBezTo>
                          <a:pt x="418" y="3547"/>
                          <a:pt x="489" y="3618"/>
                          <a:pt x="585" y="3618"/>
                        </a:cubicBezTo>
                        <a:lnTo>
                          <a:pt x="597" y="3618"/>
                        </a:lnTo>
                        <a:cubicBezTo>
                          <a:pt x="692" y="3606"/>
                          <a:pt x="763" y="3511"/>
                          <a:pt x="751" y="3427"/>
                        </a:cubicBezTo>
                        <a:lnTo>
                          <a:pt x="359" y="153"/>
                        </a:lnTo>
                        <a:cubicBezTo>
                          <a:pt x="342" y="49"/>
                          <a:pt x="262"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354" name="Google Shape;2546;p56">
                  <a:extLst>
                    <a:ext uri="{FF2B5EF4-FFF2-40B4-BE49-F238E27FC236}">
                      <a16:creationId xmlns:a16="http://schemas.microsoft.com/office/drawing/2014/main" id="{F032E8F6-1C15-46BF-9069-95D136158027}"/>
                    </a:ext>
                  </a:extLst>
                </p:cNvPr>
                <p:cNvGrpSpPr/>
                <p:nvPr/>
              </p:nvGrpSpPr>
              <p:grpSpPr>
                <a:xfrm>
                  <a:off x="3501020" y="2579379"/>
                  <a:ext cx="612092" cy="881549"/>
                  <a:chOff x="3333850" y="3953750"/>
                  <a:chExt cx="523200" cy="753525"/>
                </a:xfrm>
              </p:grpSpPr>
              <p:sp>
                <p:nvSpPr>
                  <p:cNvPr id="376" name="Google Shape;2547;p56">
                    <a:extLst>
                      <a:ext uri="{FF2B5EF4-FFF2-40B4-BE49-F238E27FC236}">
                        <a16:creationId xmlns:a16="http://schemas.microsoft.com/office/drawing/2014/main" id="{FCD4D418-D4F4-4532-9AE0-D4A3DE87B1E2}"/>
                      </a:ext>
                    </a:extLst>
                  </p:cNvPr>
                  <p:cNvSpPr/>
                  <p:nvPr/>
                </p:nvSpPr>
                <p:spPr>
                  <a:xfrm>
                    <a:off x="3370950" y="4403925"/>
                    <a:ext cx="485200" cy="303350"/>
                  </a:xfrm>
                  <a:custGeom>
                    <a:avLst/>
                    <a:gdLst/>
                    <a:ahLst/>
                    <a:cxnLst/>
                    <a:rect l="l" t="t" r="r" b="b"/>
                    <a:pathLst>
                      <a:path w="19408" h="12134" extrusionOk="0">
                        <a:moveTo>
                          <a:pt x="9752" y="1"/>
                        </a:moveTo>
                        <a:cubicBezTo>
                          <a:pt x="9704" y="1"/>
                          <a:pt x="9656" y="1"/>
                          <a:pt x="9609" y="1"/>
                        </a:cubicBezTo>
                        <a:cubicBezTo>
                          <a:pt x="7406" y="25"/>
                          <a:pt x="5441" y="192"/>
                          <a:pt x="4037" y="1013"/>
                        </a:cubicBezTo>
                        <a:cubicBezTo>
                          <a:pt x="703" y="2942"/>
                          <a:pt x="0" y="12134"/>
                          <a:pt x="0" y="12134"/>
                        </a:cubicBezTo>
                        <a:lnTo>
                          <a:pt x="19407" y="12086"/>
                        </a:lnTo>
                        <a:cubicBezTo>
                          <a:pt x="19407" y="12086"/>
                          <a:pt x="18145" y="2359"/>
                          <a:pt x="15074" y="823"/>
                        </a:cubicBezTo>
                        <a:cubicBezTo>
                          <a:pt x="13944" y="264"/>
                          <a:pt x="11902" y="1"/>
                          <a:pt x="9752"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77" name="Google Shape;2548;p56">
                    <a:extLst>
                      <a:ext uri="{FF2B5EF4-FFF2-40B4-BE49-F238E27FC236}">
                        <a16:creationId xmlns:a16="http://schemas.microsoft.com/office/drawing/2014/main" id="{025B77F3-D1F2-4517-9446-A3B822B03868}"/>
                      </a:ext>
                    </a:extLst>
                  </p:cNvPr>
                  <p:cNvSpPr/>
                  <p:nvPr/>
                </p:nvSpPr>
                <p:spPr>
                  <a:xfrm>
                    <a:off x="3453400" y="4615500"/>
                    <a:ext cx="19250" cy="90600"/>
                  </a:xfrm>
                  <a:custGeom>
                    <a:avLst/>
                    <a:gdLst/>
                    <a:ahLst/>
                    <a:cxnLst/>
                    <a:rect l="l" t="t" r="r" b="b"/>
                    <a:pathLst>
                      <a:path w="770" h="3624" extrusionOk="0">
                        <a:moveTo>
                          <a:pt x="577" y="1"/>
                        </a:moveTo>
                        <a:cubicBezTo>
                          <a:pt x="496" y="1"/>
                          <a:pt x="416" y="50"/>
                          <a:pt x="405" y="158"/>
                        </a:cubicBezTo>
                        <a:lnTo>
                          <a:pt x="12" y="3433"/>
                        </a:lnTo>
                        <a:cubicBezTo>
                          <a:pt x="0" y="3528"/>
                          <a:pt x="72" y="3611"/>
                          <a:pt x="167" y="3623"/>
                        </a:cubicBezTo>
                        <a:lnTo>
                          <a:pt x="179" y="3623"/>
                        </a:lnTo>
                        <a:cubicBezTo>
                          <a:pt x="274" y="3623"/>
                          <a:pt x="346" y="3552"/>
                          <a:pt x="358" y="3468"/>
                        </a:cubicBezTo>
                        <a:lnTo>
                          <a:pt x="750" y="194"/>
                        </a:lnTo>
                        <a:cubicBezTo>
                          <a:pt x="770" y="71"/>
                          <a:pt x="673" y="1"/>
                          <a:pt x="5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78" name="Google Shape;2549;p56">
                    <a:extLst>
                      <a:ext uri="{FF2B5EF4-FFF2-40B4-BE49-F238E27FC236}">
                        <a16:creationId xmlns:a16="http://schemas.microsoft.com/office/drawing/2014/main" id="{B1F3C484-3338-49FB-956D-BA2247BB1224}"/>
                      </a:ext>
                    </a:extLst>
                  </p:cNvPr>
                  <p:cNvSpPr/>
                  <p:nvPr/>
                </p:nvSpPr>
                <p:spPr>
                  <a:xfrm>
                    <a:off x="3754000" y="4615925"/>
                    <a:ext cx="18800" cy="90475"/>
                  </a:xfrm>
                  <a:custGeom>
                    <a:avLst/>
                    <a:gdLst/>
                    <a:ahLst/>
                    <a:cxnLst/>
                    <a:rect l="l" t="t" r="r" b="b"/>
                    <a:pathLst>
                      <a:path w="752" h="3619" extrusionOk="0">
                        <a:moveTo>
                          <a:pt x="184" y="0"/>
                        </a:moveTo>
                        <a:cubicBezTo>
                          <a:pt x="92" y="0"/>
                          <a:pt x="1" y="67"/>
                          <a:pt x="14" y="189"/>
                        </a:cubicBezTo>
                        <a:lnTo>
                          <a:pt x="406" y="3463"/>
                        </a:lnTo>
                        <a:cubicBezTo>
                          <a:pt x="418" y="3547"/>
                          <a:pt x="490" y="3618"/>
                          <a:pt x="573" y="3618"/>
                        </a:cubicBezTo>
                        <a:lnTo>
                          <a:pt x="597" y="3618"/>
                        </a:lnTo>
                        <a:cubicBezTo>
                          <a:pt x="692" y="3606"/>
                          <a:pt x="752" y="3523"/>
                          <a:pt x="740" y="3428"/>
                        </a:cubicBezTo>
                        <a:lnTo>
                          <a:pt x="359" y="153"/>
                        </a:lnTo>
                        <a:cubicBezTo>
                          <a:pt x="342" y="49"/>
                          <a:pt x="263"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79" name="Google Shape;2550;p56">
                    <a:extLst>
                      <a:ext uri="{FF2B5EF4-FFF2-40B4-BE49-F238E27FC236}">
                        <a16:creationId xmlns:a16="http://schemas.microsoft.com/office/drawing/2014/main" id="{65DBF814-D31E-421D-BAF1-A1641364F84D}"/>
                      </a:ext>
                    </a:extLst>
                  </p:cNvPr>
                  <p:cNvSpPr/>
                  <p:nvPr/>
                </p:nvSpPr>
                <p:spPr>
                  <a:xfrm>
                    <a:off x="3381825" y="4002475"/>
                    <a:ext cx="415675" cy="384575"/>
                  </a:xfrm>
                  <a:custGeom>
                    <a:avLst/>
                    <a:gdLst/>
                    <a:ahLst/>
                    <a:cxnLst/>
                    <a:rect l="l" t="t" r="r" b="b"/>
                    <a:pathLst>
                      <a:path w="16627" h="15383" extrusionOk="0">
                        <a:moveTo>
                          <a:pt x="12461" y="1"/>
                        </a:moveTo>
                        <a:cubicBezTo>
                          <a:pt x="12378" y="1"/>
                          <a:pt x="12294" y="4"/>
                          <a:pt x="12210" y="10"/>
                        </a:cubicBezTo>
                        <a:lnTo>
                          <a:pt x="4185" y="522"/>
                        </a:lnTo>
                        <a:cubicBezTo>
                          <a:pt x="2351" y="641"/>
                          <a:pt x="911" y="2117"/>
                          <a:pt x="839" y="3951"/>
                        </a:cubicBezTo>
                        <a:lnTo>
                          <a:pt x="839" y="4094"/>
                        </a:lnTo>
                        <a:cubicBezTo>
                          <a:pt x="839" y="4165"/>
                          <a:pt x="827" y="4248"/>
                          <a:pt x="827" y="4320"/>
                        </a:cubicBezTo>
                        <a:cubicBezTo>
                          <a:pt x="711" y="5451"/>
                          <a:pt x="1" y="15382"/>
                          <a:pt x="9025" y="15382"/>
                        </a:cubicBezTo>
                        <a:cubicBezTo>
                          <a:pt x="9217" y="15382"/>
                          <a:pt x="9413" y="15378"/>
                          <a:pt x="9614" y="15369"/>
                        </a:cubicBezTo>
                        <a:cubicBezTo>
                          <a:pt x="16627" y="15059"/>
                          <a:pt x="16603" y="7523"/>
                          <a:pt x="15972" y="3058"/>
                        </a:cubicBezTo>
                        <a:cubicBezTo>
                          <a:pt x="15711" y="1296"/>
                          <a:pt x="14212" y="1"/>
                          <a:pt x="12461"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80" name="Google Shape;2551;p56">
                    <a:extLst>
                      <a:ext uri="{FF2B5EF4-FFF2-40B4-BE49-F238E27FC236}">
                        <a16:creationId xmlns:a16="http://schemas.microsoft.com/office/drawing/2014/main" id="{82A1A8F4-20C2-4033-BE83-C47FC6A3F7F8}"/>
                      </a:ext>
                    </a:extLst>
                  </p:cNvPr>
                  <p:cNvSpPr/>
                  <p:nvPr/>
                </p:nvSpPr>
                <p:spPr>
                  <a:xfrm>
                    <a:off x="3630500" y="4173825"/>
                    <a:ext cx="36625" cy="33225"/>
                  </a:xfrm>
                  <a:custGeom>
                    <a:avLst/>
                    <a:gdLst/>
                    <a:ahLst/>
                    <a:cxnLst/>
                    <a:rect l="l" t="t" r="r" b="b"/>
                    <a:pathLst>
                      <a:path w="1465" h="1329" extrusionOk="0">
                        <a:moveTo>
                          <a:pt x="725" y="0"/>
                        </a:moveTo>
                        <a:cubicBezTo>
                          <a:pt x="679" y="0"/>
                          <a:pt x="631" y="4"/>
                          <a:pt x="584" y="14"/>
                        </a:cubicBezTo>
                        <a:cubicBezTo>
                          <a:pt x="227" y="97"/>
                          <a:pt x="1" y="454"/>
                          <a:pt x="84" y="811"/>
                        </a:cubicBezTo>
                        <a:cubicBezTo>
                          <a:pt x="156" y="1118"/>
                          <a:pt x="430" y="1329"/>
                          <a:pt x="732" y="1329"/>
                        </a:cubicBezTo>
                        <a:cubicBezTo>
                          <a:pt x="781" y="1329"/>
                          <a:pt x="831" y="1323"/>
                          <a:pt x="882" y="1311"/>
                        </a:cubicBezTo>
                        <a:cubicBezTo>
                          <a:pt x="1239" y="1240"/>
                          <a:pt x="1465" y="883"/>
                          <a:pt x="1382" y="526"/>
                        </a:cubicBezTo>
                        <a:cubicBezTo>
                          <a:pt x="1309" y="204"/>
                          <a:pt x="1038" y="0"/>
                          <a:pt x="7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81" name="Google Shape;2552;p56">
                    <a:extLst>
                      <a:ext uri="{FF2B5EF4-FFF2-40B4-BE49-F238E27FC236}">
                        <a16:creationId xmlns:a16="http://schemas.microsoft.com/office/drawing/2014/main" id="{7FAF4B5C-D3C6-4671-8CEE-E532FD0E2E5F}"/>
                      </a:ext>
                    </a:extLst>
                  </p:cNvPr>
                  <p:cNvSpPr/>
                  <p:nvPr/>
                </p:nvSpPr>
                <p:spPr>
                  <a:xfrm>
                    <a:off x="3538225" y="4173675"/>
                    <a:ext cx="39550" cy="33325"/>
                  </a:xfrm>
                  <a:custGeom>
                    <a:avLst/>
                    <a:gdLst/>
                    <a:ahLst/>
                    <a:cxnLst/>
                    <a:rect l="l" t="t" r="r" b="b"/>
                    <a:pathLst>
                      <a:path w="1582" h="1333" extrusionOk="0">
                        <a:moveTo>
                          <a:pt x="728" y="1"/>
                        </a:moveTo>
                        <a:cubicBezTo>
                          <a:pt x="436" y="1"/>
                          <a:pt x="149" y="191"/>
                          <a:pt x="72" y="532"/>
                        </a:cubicBezTo>
                        <a:cubicBezTo>
                          <a:pt x="1" y="889"/>
                          <a:pt x="227" y="1246"/>
                          <a:pt x="596" y="1317"/>
                        </a:cubicBezTo>
                        <a:cubicBezTo>
                          <a:pt x="644" y="1327"/>
                          <a:pt x="690" y="1332"/>
                          <a:pt x="736" y="1332"/>
                        </a:cubicBezTo>
                        <a:cubicBezTo>
                          <a:pt x="1236" y="1332"/>
                          <a:pt x="1581" y="764"/>
                          <a:pt x="1286" y="305"/>
                        </a:cubicBezTo>
                        <a:cubicBezTo>
                          <a:pt x="1148" y="97"/>
                          <a:pt x="937" y="1"/>
                          <a:pt x="7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82" name="Google Shape;2553;p56">
                    <a:extLst>
                      <a:ext uri="{FF2B5EF4-FFF2-40B4-BE49-F238E27FC236}">
                        <a16:creationId xmlns:a16="http://schemas.microsoft.com/office/drawing/2014/main" id="{AFD3EB37-C353-4043-BA51-5A37D28B4481}"/>
                      </a:ext>
                    </a:extLst>
                  </p:cNvPr>
                  <p:cNvSpPr/>
                  <p:nvPr/>
                </p:nvSpPr>
                <p:spPr>
                  <a:xfrm>
                    <a:off x="3574625" y="4247700"/>
                    <a:ext cx="61625" cy="17550"/>
                  </a:xfrm>
                  <a:custGeom>
                    <a:avLst/>
                    <a:gdLst/>
                    <a:ahLst/>
                    <a:cxnLst/>
                    <a:rect l="l" t="t" r="r" b="b"/>
                    <a:pathLst>
                      <a:path w="2465" h="702" extrusionOk="0">
                        <a:moveTo>
                          <a:pt x="2215" y="1"/>
                        </a:moveTo>
                        <a:cubicBezTo>
                          <a:pt x="2183" y="1"/>
                          <a:pt x="2149" y="11"/>
                          <a:pt x="2116" y="35"/>
                        </a:cubicBezTo>
                        <a:cubicBezTo>
                          <a:pt x="1807" y="248"/>
                          <a:pt x="1447" y="358"/>
                          <a:pt x="1087" y="358"/>
                        </a:cubicBezTo>
                        <a:cubicBezTo>
                          <a:pt x="823" y="358"/>
                          <a:pt x="560" y="299"/>
                          <a:pt x="319" y="178"/>
                        </a:cubicBezTo>
                        <a:cubicBezTo>
                          <a:pt x="289" y="162"/>
                          <a:pt x="261" y="155"/>
                          <a:pt x="235" y="155"/>
                        </a:cubicBezTo>
                        <a:cubicBezTo>
                          <a:pt x="89" y="155"/>
                          <a:pt x="1" y="375"/>
                          <a:pt x="152" y="476"/>
                        </a:cubicBezTo>
                        <a:cubicBezTo>
                          <a:pt x="450" y="631"/>
                          <a:pt x="771" y="702"/>
                          <a:pt x="1093" y="702"/>
                        </a:cubicBezTo>
                        <a:cubicBezTo>
                          <a:pt x="1164" y="702"/>
                          <a:pt x="1235" y="702"/>
                          <a:pt x="1307" y="690"/>
                        </a:cubicBezTo>
                        <a:cubicBezTo>
                          <a:pt x="1664" y="654"/>
                          <a:pt x="2021" y="523"/>
                          <a:pt x="2319" y="309"/>
                        </a:cubicBezTo>
                        <a:cubicBezTo>
                          <a:pt x="2464" y="202"/>
                          <a:pt x="2357" y="1"/>
                          <a:pt x="2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83" name="Google Shape;2554;p56">
                    <a:extLst>
                      <a:ext uri="{FF2B5EF4-FFF2-40B4-BE49-F238E27FC236}">
                        <a16:creationId xmlns:a16="http://schemas.microsoft.com/office/drawing/2014/main" id="{86E56D42-855D-4E96-A7FC-CF1B3FA64666}"/>
                      </a:ext>
                    </a:extLst>
                  </p:cNvPr>
                  <p:cNvSpPr/>
                  <p:nvPr/>
                </p:nvSpPr>
                <p:spPr>
                  <a:xfrm>
                    <a:off x="3763850" y="4172025"/>
                    <a:ext cx="93200" cy="78350"/>
                  </a:xfrm>
                  <a:custGeom>
                    <a:avLst/>
                    <a:gdLst/>
                    <a:ahLst/>
                    <a:cxnLst/>
                    <a:rect l="l" t="t" r="r" b="b"/>
                    <a:pathLst>
                      <a:path w="3728" h="3134" extrusionOk="0">
                        <a:moveTo>
                          <a:pt x="2079" y="0"/>
                        </a:moveTo>
                        <a:cubicBezTo>
                          <a:pt x="1521" y="0"/>
                          <a:pt x="919" y="132"/>
                          <a:pt x="513" y="229"/>
                        </a:cubicBezTo>
                        <a:lnTo>
                          <a:pt x="1" y="3134"/>
                        </a:lnTo>
                        <a:cubicBezTo>
                          <a:pt x="477" y="3074"/>
                          <a:pt x="2072" y="2955"/>
                          <a:pt x="3025" y="2217"/>
                        </a:cubicBezTo>
                        <a:cubicBezTo>
                          <a:pt x="3608" y="1764"/>
                          <a:pt x="3727" y="919"/>
                          <a:pt x="3251" y="383"/>
                        </a:cubicBezTo>
                        <a:cubicBezTo>
                          <a:pt x="2989" y="94"/>
                          <a:pt x="2550" y="0"/>
                          <a:pt x="2079"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84" name="Google Shape;2555;p56">
                    <a:extLst>
                      <a:ext uri="{FF2B5EF4-FFF2-40B4-BE49-F238E27FC236}">
                        <a16:creationId xmlns:a16="http://schemas.microsoft.com/office/drawing/2014/main" id="{07998974-76D8-46FC-AD2C-8A96ED2676ED}"/>
                      </a:ext>
                    </a:extLst>
                  </p:cNvPr>
                  <p:cNvSpPr/>
                  <p:nvPr/>
                </p:nvSpPr>
                <p:spPr>
                  <a:xfrm>
                    <a:off x="3798275" y="4188200"/>
                    <a:ext cx="38825" cy="13650"/>
                  </a:xfrm>
                  <a:custGeom>
                    <a:avLst/>
                    <a:gdLst/>
                    <a:ahLst/>
                    <a:cxnLst/>
                    <a:rect l="l" t="t" r="r" b="b"/>
                    <a:pathLst>
                      <a:path w="1553" h="546" extrusionOk="0">
                        <a:moveTo>
                          <a:pt x="587" y="0"/>
                        </a:moveTo>
                        <a:cubicBezTo>
                          <a:pt x="451" y="0"/>
                          <a:pt x="315" y="19"/>
                          <a:pt x="183" y="58"/>
                        </a:cubicBezTo>
                        <a:cubicBezTo>
                          <a:pt x="1" y="122"/>
                          <a:pt x="70" y="390"/>
                          <a:pt x="242" y="390"/>
                        </a:cubicBezTo>
                        <a:cubicBezTo>
                          <a:pt x="261" y="390"/>
                          <a:pt x="281" y="386"/>
                          <a:pt x="302" y="379"/>
                        </a:cubicBezTo>
                        <a:cubicBezTo>
                          <a:pt x="396" y="354"/>
                          <a:pt x="492" y="342"/>
                          <a:pt x="588" y="342"/>
                        </a:cubicBezTo>
                        <a:cubicBezTo>
                          <a:pt x="810" y="342"/>
                          <a:pt x="1032" y="406"/>
                          <a:pt x="1231" y="522"/>
                        </a:cubicBezTo>
                        <a:cubicBezTo>
                          <a:pt x="1255" y="534"/>
                          <a:pt x="1279" y="546"/>
                          <a:pt x="1314" y="546"/>
                        </a:cubicBezTo>
                        <a:cubicBezTo>
                          <a:pt x="1481" y="546"/>
                          <a:pt x="1552" y="308"/>
                          <a:pt x="1398" y="225"/>
                        </a:cubicBezTo>
                        <a:cubicBezTo>
                          <a:pt x="1149" y="80"/>
                          <a:pt x="868" y="0"/>
                          <a:pt x="5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85" name="Google Shape;2556;p56">
                    <a:extLst>
                      <a:ext uri="{FF2B5EF4-FFF2-40B4-BE49-F238E27FC236}">
                        <a16:creationId xmlns:a16="http://schemas.microsoft.com/office/drawing/2014/main" id="{2C699EAB-3627-43F9-88F3-E72A8C2F8993}"/>
                      </a:ext>
                    </a:extLst>
                  </p:cNvPr>
                  <p:cNvSpPr/>
                  <p:nvPr/>
                </p:nvSpPr>
                <p:spPr>
                  <a:xfrm>
                    <a:off x="3804025" y="4192925"/>
                    <a:ext cx="22175" cy="25600"/>
                  </a:xfrm>
                  <a:custGeom>
                    <a:avLst/>
                    <a:gdLst/>
                    <a:ahLst/>
                    <a:cxnLst/>
                    <a:rect l="l" t="t" r="r" b="b"/>
                    <a:pathLst>
                      <a:path w="887" h="1024" extrusionOk="0">
                        <a:moveTo>
                          <a:pt x="661" y="0"/>
                        </a:moveTo>
                        <a:cubicBezTo>
                          <a:pt x="605" y="0"/>
                          <a:pt x="548" y="28"/>
                          <a:pt x="513" y="95"/>
                        </a:cubicBezTo>
                        <a:cubicBezTo>
                          <a:pt x="406" y="321"/>
                          <a:pt x="263" y="536"/>
                          <a:pt x="96" y="738"/>
                        </a:cubicBezTo>
                        <a:cubicBezTo>
                          <a:pt x="1" y="845"/>
                          <a:pt x="84" y="1024"/>
                          <a:pt x="227" y="1024"/>
                        </a:cubicBezTo>
                        <a:cubicBezTo>
                          <a:pt x="275" y="1024"/>
                          <a:pt x="322" y="1000"/>
                          <a:pt x="358" y="964"/>
                        </a:cubicBezTo>
                        <a:cubicBezTo>
                          <a:pt x="537" y="750"/>
                          <a:pt x="691" y="500"/>
                          <a:pt x="822" y="250"/>
                        </a:cubicBezTo>
                        <a:cubicBezTo>
                          <a:pt x="886" y="114"/>
                          <a:pt x="774" y="0"/>
                          <a:pt x="6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86" name="Google Shape;2557;p56">
                    <a:extLst>
                      <a:ext uri="{FF2B5EF4-FFF2-40B4-BE49-F238E27FC236}">
                        <a16:creationId xmlns:a16="http://schemas.microsoft.com/office/drawing/2014/main" id="{CC1425C3-30CC-44A8-9B58-56BDB502E596}"/>
                      </a:ext>
                    </a:extLst>
                  </p:cNvPr>
                  <p:cNvSpPr/>
                  <p:nvPr/>
                </p:nvSpPr>
                <p:spPr>
                  <a:xfrm>
                    <a:off x="3335825" y="4185250"/>
                    <a:ext cx="96450" cy="75250"/>
                  </a:xfrm>
                  <a:custGeom>
                    <a:avLst/>
                    <a:gdLst/>
                    <a:ahLst/>
                    <a:cxnLst/>
                    <a:rect l="l" t="t" r="r" b="b"/>
                    <a:pathLst>
                      <a:path w="3858" h="3010" extrusionOk="0">
                        <a:moveTo>
                          <a:pt x="1829" y="0"/>
                        </a:moveTo>
                        <a:cubicBezTo>
                          <a:pt x="1270" y="0"/>
                          <a:pt x="728" y="105"/>
                          <a:pt x="441" y="462"/>
                        </a:cubicBezTo>
                        <a:cubicBezTo>
                          <a:pt x="0" y="1021"/>
                          <a:pt x="167" y="1866"/>
                          <a:pt x="774" y="2283"/>
                        </a:cubicBezTo>
                        <a:cubicBezTo>
                          <a:pt x="1774" y="2962"/>
                          <a:pt x="3370" y="2974"/>
                          <a:pt x="3858" y="3009"/>
                        </a:cubicBezTo>
                        <a:lnTo>
                          <a:pt x="3167" y="140"/>
                        </a:lnTo>
                        <a:cubicBezTo>
                          <a:pt x="2813" y="79"/>
                          <a:pt x="2315" y="0"/>
                          <a:pt x="1829"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87" name="Google Shape;2558;p56">
                    <a:extLst>
                      <a:ext uri="{FF2B5EF4-FFF2-40B4-BE49-F238E27FC236}">
                        <a16:creationId xmlns:a16="http://schemas.microsoft.com/office/drawing/2014/main" id="{7570CBD9-CBF5-4FD2-AD2F-4764A2D96BC4}"/>
                      </a:ext>
                    </a:extLst>
                  </p:cNvPr>
                  <p:cNvSpPr/>
                  <p:nvPr/>
                </p:nvSpPr>
                <p:spPr>
                  <a:xfrm>
                    <a:off x="3356050" y="4201350"/>
                    <a:ext cx="38350" cy="14800"/>
                  </a:xfrm>
                  <a:custGeom>
                    <a:avLst/>
                    <a:gdLst/>
                    <a:ahLst/>
                    <a:cxnLst/>
                    <a:rect l="l" t="t" r="r" b="b"/>
                    <a:pathLst>
                      <a:path w="1534" h="592" extrusionOk="0">
                        <a:moveTo>
                          <a:pt x="1021" y="1"/>
                        </a:moveTo>
                        <a:cubicBezTo>
                          <a:pt x="709" y="1"/>
                          <a:pt x="403" y="94"/>
                          <a:pt x="144" y="282"/>
                        </a:cubicBezTo>
                        <a:cubicBezTo>
                          <a:pt x="1" y="365"/>
                          <a:pt x="61" y="591"/>
                          <a:pt x="239" y="591"/>
                        </a:cubicBezTo>
                        <a:cubicBezTo>
                          <a:pt x="263" y="591"/>
                          <a:pt x="299" y="580"/>
                          <a:pt x="322" y="568"/>
                        </a:cubicBezTo>
                        <a:cubicBezTo>
                          <a:pt x="533" y="421"/>
                          <a:pt x="773" y="345"/>
                          <a:pt x="1018" y="345"/>
                        </a:cubicBezTo>
                        <a:cubicBezTo>
                          <a:pt x="1092" y="345"/>
                          <a:pt x="1165" y="352"/>
                          <a:pt x="1239" y="365"/>
                        </a:cubicBezTo>
                        <a:cubicBezTo>
                          <a:pt x="1254" y="369"/>
                          <a:pt x="1269" y="370"/>
                          <a:pt x="1283" y="370"/>
                        </a:cubicBezTo>
                        <a:cubicBezTo>
                          <a:pt x="1465" y="370"/>
                          <a:pt x="1534" y="98"/>
                          <a:pt x="1334" y="32"/>
                        </a:cubicBezTo>
                        <a:cubicBezTo>
                          <a:pt x="1230" y="11"/>
                          <a:pt x="1125" y="1"/>
                          <a:pt x="10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88" name="Google Shape;2559;p56">
                    <a:extLst>
                      <a:ext uri="{FF2B5EF4-FFF2-40B4-BE49-F238E27FC236}">
                        <a16:creationId xmlns:a16="http://schemas.microsoft.com/office/drawing/2014/main" id="{33D8A125-130E-43C9-8A09-41D7401E930A}"/>
                      </a:ext>
                    </a:extLst>
                  </p:cNvPr>
                  <p:cNvSpPr/>
                  <p:nvPr/>
                </p:nvSpPr>
                <p:spPr>
                  <a:xfrm>
                    <a:off x="3366500" y="4206450"/>
                    <a:ext cx="23525" cy="24875"/>
                  </a:xfrm>
                  <a:custGeom>
                    <a:avLst/>
                    <a:gdLst/>
                    <a:ahLst/>
                    <a:cxnLst/>
                    <a:rect l="l" t="t" r="r" b="b"/>
                    <a:pathLst>
                      <a:path w="941" h="995" extrusionOk="0">
                        <a:moveTo>
                          <a:pt x="227" y="1"/>
                        </a:moveTo>
                        <a:cubicBezTo>
                          <a:pt x="111" y="1"/>
                          <a:pt x="1" y="129"/>
                          <a:pt x="83" y="268"/>
                        </a:cubicBezTo>
                        <a:cubicBezTo>
                          <a:pt x="226" y="507"/>
                          <a:pt x="393" y="745"/>
                          <a:pt x="583" y="947"/>
                        </a:cubicBezTo>
                        <a:cubicBezTo>
                          <a:pt x="619" y="983"/>
                          <a:pt x="666" y="995"/>
                          <a:pt x="702" y="995"/>
                        </a:cubicBezTo>
                        <a:cubicBezTo>
                          <a:pt x="857" y="995"/>
                          <a:pt x="940" y="816"/>
                          <a:pt x="821" y="709"/>
                        </a:cubicBezTo>
                        <a:cubicBezTo>
                          <a:pt x="655" y="518"/>
                          <a:pt x="500" y="304"/>
                          <a:pt x="369" y="90"/>
                        </a:cubicBezTo>
                        <a:cubicBezTo>
                          <a:pt x="332" y="27"/>
                          <a:pt x="279" y="1"/>
                          <a:pt x="2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89" name="Google Shape;2560;p56">
                    <a:extLst>
                      <a:ext uri="{FF2B5EF4-FFF2-40B4-BE49-F238E27FC236}">
                        <a16:creationId xmlns:a16="http://schemas.microsoft.com/office/drawing/2014/main" id="{72B932DF-C2BC-47A2-AE71-00E1EE977C7F}"/>
                      </a:ext>
                    </a:extLst>
                  </p:cNvPr>
                  <p:cNvSpPr/>
                  <p:nvPr/>
                </p:nvSpPr>
                <p:spPr>
                  <a:xfrm>
                    <a:off x="3552225" y="4354825"/>
                    <a:ext cx="121750" cy="78900"/>
                  </a:xfrm>
                  <a:custGeom>
                    <a:avLst/>
                    <a:gdLst/>
                    <a:ahLst/>
                    <a:cxnLst/>
                    <a:rect l="l" t="t" r="r" b="b"/>
                    <a:pathLst>
                      <a:path w="4870" h="3156" extrusionOk="0">
                        <a:moveTo>
                          <a:pt x="4632" y="1"/>
                        </a:moveTo>
                        <a:lnTo>
                          <a:pt x="0" y="346"/>
                        </a:lnTo>
                        <a:lnTo>
                          <a:pt x="36" y="2942"/>
                        </a:lnTo>
                        <a:lnTo>
                          <a:pt x="2751" y="3156"/>
                        </a:lnTo>
                        <a:lnTo>
                          <a:pt x="4870" y="2799"/>
                        </a:lnTo>
                        <a:lnTo>
                          <a:pt x="4632" y="1"/>
                        </a:ln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90" name="Google Shape;2561;p56">
                    <a:extLst>
                      <a:ext uri="{FF2B5EF4-FFF2-40B4-BE49-F238E27FC236}">
                        <a16:creationId xmlns:a16="http://schemas.microsoft.com/office/drawing/2014/main" id="{AC30F0FB-B25E-4606-9867-51AAC2F1C158}"/>
                      </a:ext>
                    </a:extLst>
                  </p:cNvPr>
                  <p:cNvSpPr/>
                  <p:nvPr/>
                </p:nvSpPr>
                <p:spPr>
                  <a:xfrm>
                    <a:off x="3627525" y="4127025"/>
                    <a:ext cx="49725" cy="21375"/>
                  </a:xfrm>
                  <a:custGeom>
                    <a:avLst/>
                    <a:gdLst/>
                    <a:ahLst/>
                    <a:cxnLst/>
                    <a:rect l="l" t="t" r="r" b="b"/>
                    <a:pathLst>
                      <a:path w="1989" h="855" extrusionOk="0">
                        <a:moveTo>
                          <a:pt x="736" y="0"/>
                        </a:moveTo>
                        <a:cubicBezTo>
                          <a:pt x="495" y="0"/>
                          <a:pt x="228" y="32"/>
                          <a:pt x="84" y="195"/>
                        </a:cubicBezTo>
                        <a:cubicBezTo>
                          <a:pt x="36" y="255"/>
                          <a:pt x="12" y="326"/>
                          <a:pt x="12" y="397"/>
                        </a:cubicBezTo>
                        <a:cubicBezTo>
                          <a:pt x="0" y="516"/>
                          <a:pt x="60" y="743"/>
                          <a:pt x="203" y="802"/>
                        </a:cubicBezTo>
                        <a:cubicBezTo>
                          <a:pt x="251" y="826"/>
                          <a:pt x="310" y="838"/>
                          <a:pt x="370" y="838"/>
                        </a:cubicBezTo>
                        <a:cubicBezTo>
                          <a:pt x="596" y="838"/>
                          <a:pt x="810" y="850"/>
                          <a:pt x="1036" y="850"/>
                        </a:cubicBezTo>
                        <a:cubicBezTo>
                          <a:pt x="1078" y="853"/>
                          <a:pt x="1120" y="854"/>
                          <a:pt x="1161" y="854"/>
                        </a:cubicBezTo>
                        <a:cubicBezTo>
                          <a:pt x="1286" y="854"/>
                          <a:pt x="1411" y="841"/>
                          <a:pt x="1536" y="814"/>
                        </a:cubicBezTo>
                        <a:cubicBezTo>
                          <a:pt x="1715" y="790"/>
                          <a:pt x="1870" y="683"/>
                          <a:pt x="1941" y="516"/>
                        </a:cubicBezTo>
                        <a:cubicBezTo>
                          <a:pt x="1989" y="386"/>
                          <a:pt x="1941" y="255"/>
                          <a:pt x="1834" y="171"/>
                        </a:cubicBezTo>
                        <a:cubicBezTo>
                          <a:pt x="1632" y="16"/>
                          <a:pt x="1167" y="16"/>
                          <a:pt x="905" y="5"/>
                        </a:cubicBezTo>
                        <a:cubicBezTo>
                          <a:pt x="852" y="2"/>
                          <a:pt x="795" y="0"/>
                          <a:pt x="7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91" name="Google Shape;2562;p56">
                    <a:extLst>
                      <a:ext uri="{FF2B5EF4-FFF2-40B4-BE49-F238E27FC236}">
                        <a16:creationId xmlns:a16="http://schemas.microsoft.com/office/drawing/2014/main" id="{6D7FA67C-D8A2-46CC-9214-3EC0D27EC99F}"/>
                      </a:ext>
                    </a:extLst>
                  </p:cNvPr>
                  <p:cNvSpPr/>
                  <p:nvPr/>
                </p:nvSpPr>
                <p:spPr>
                  <a:xfrm>
                    <a:off x="3526625" y="4131200"/>
                    <a:ext cx="49425" cy="22000"/>
                  </a:xfrm>
                  <a:custGeom>
                    <a:avLst/>
                    <a:gdLst/>
                    <a:ahLst/>
                    <a:cxnLst/>
                    <a:rect l="l" t="t" r="r" b="b"/>
                    <a:pathLst>
                      <a:path w="1977" h="880" extrusionOk="0">
                        <a:moveTo>
                          <a:pt x="1343" y="0"/>
                        </a:moveTo>
                        <a:cubicBezTo>
                          <a:pt x="1241" y="0"/>
                          <a:pt x="1139" y="8"/>
                          <a:pt x="1048" y="16"/>
                        </a:cubicBezTo>
                        <a:cubicBezTo>
                          <a:pt x="786" y="40"/>
                          <a:pt x="322" y="64"/>
                          <a:pt x="131" y="242"/>
                        </a:cubicBezTo>
                        <a:cubicBezTo>
                          <a:pt x="36" y="326"/>
                          <a:pt x="0" y="469"/>
                          <a:pt x="48" y="588"/>
                        </a:cubicBezTo>
                        <a:cubicBezTo>
                          <a:pt x="131" y="742"/>
                          <a:pt x="286" y="850"/>
                          <a:pt x="465" y="861"/>
                        </a:cubicBezTo>
                        <a:cubicBezTo>
                          <a:pt x="548" y="873"/>
                          <a:pt x="631" y="879"/>
                          <a:pt x="715" y="879"/>
                        </a:cubicBezTo>
                        <a:cubicBezTo>
                          <a:pt x="798" y="879"/>
                          <a:pt x="881" y="873"/>
                          <a:pt x="965" y="861"/>
                        </a:cubicBezTo>
                        <a:cubicBezTo>
                          <a:pt x="1191" y="850"/>
                          <a:pt x="1417" y="838"/>
                          <a:pt x="1643" y="814"/>
                        </a:cubicBezTo>
                        <a:cubicBezTo>
                          <a:pt x="1703" y="802"/>
                          <a:pt x="1750" y="790"/>
                          <a:pt x="1798" y="766"/>
                        </a:cubicBezTo>
                        <a:cubicBezTo>
                          <a:pt x="1941" y="707"/>
                          <a:pt x="1977" y="469"/>
                          <a:pt x="1965" y="361"/>
                        </a:cubicBezTo>
                        <a:cubicBezTo>
                          <a:pt x="1965" y="278"/>
                          <a:pt x="1929" y="207"/>
                          <a:pt x="1881" y="159"/>
                        </a:cubicBezTo>
                        <a:cubicBezTo>
                          <a:pt x="1754" y="32"/>
                          <a:pt x="1548" y="0"/>
                          <a:pt x="1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92" name="Google Shape;2563;p56">
                    <a:extLst>
                      <a:ext uri="{FF2B5EF4-FFF2-40B4-BE49-F238E27FC236}">
                        <a16:creationId xmlns:a16="http://schemas.microsoft.com/office/drawing/2014/main" id="{A4BA3692-60CA-4197-A056-5CA2E1ED4768}"/>
                      </a:ext>
                    </a:extLst>
                  </p:cNvPr>
                  <p:cNvSpPr/>
                  <p:nvPr/>
                </p:nvSpPr>
                <p:spPr>
                  <a:xfrm>
                    <a:off x="3333850" y="3953750"/>
                    <a:ext cx="502950" cy="260025"/>
                  </a:xfrm>
                  <a:custGeom>
                    <a:avLst/>
                    <a:gdLst/>
                    <a:ahLst/>
                    <a:cxnLst/>
                    <a:rect l="l" t="t" r="r" b="b"/>
                    <a:pathLst>
                      <a:path w="20118" h="10401" extrusionOk="0">
                        <a:moveTo>
                          <a:pt x="10455" y="1"/>
                        </a:moveTo>
                        <a:cubicBezTo>
                          <a:pt x="0" y="1"/>
                          <a:pt x="2758" y="9341"/>
                          <a:pt x="2758" y="9341"/>
                        </a:cubicBezTo>
                        <a:lnTo>
                          <a:pt x="3949" y="10400"/>
                        </a:lnTo>
                        <a:cubicBezTo>
                          <a:pt x="3949" y="10400"/>
                          <a:pt x="3842" y="5114"/>
                          <a:pt x="5366" y="3471"/>
                        </a:cubicBezTo>
                        <a:lnTo>
                          <a:pt x="12379" y="5840"/>
                        </a:lnTo>
                        <a:lnTo>
                          <a:pt x="11521" y="4519"/>
                        </a:lnTo>
                        <a:lnTo>
                          <a:pt x="11521" y="4519"/>
                        </a:lnTo>
                        <a:cubicBezTo>
                          <a:pt x="11521" y="4519"/>
                          <a:pt x="12176" y="4661"/>
                          <a:pt x="12509" y="4733"/>
                        </a:cubicBezTo>
                        <a:cubicBezTo>
                          <a:pt x="12819" y="4792"/>
                          <a:pt x="13129" y="4864"/>
                          <a:pt x="13438" y="4923"/>
                        </a:cubicBezTo>
                        <a:cubicBezTo>
                          <a:pt x="14641" y="5173"/>
                          <a:pt x="15819" y="5400"/>
                          <a:pt x="16843" y="5554"/>
                        </a:cubicBezTo>
                        <a:lnTo>
                          <a:pt x="17153" y="9638"/>
                        </a:lnTo>
                        <a:lnTo>
                          <a:pt x="18201" y="8852"/>
                        </a:lnTo>
                        <a:cubicBezTo>
                          <a:pt x="18201" y="8852"/>
                          <a:pt x="20118" y="232"/>
                          <a:pt x="10890" y="6"/>
                        </a:cubicBezTo>
                        <a:cubicBezTo>
                          <a:pt x="10743" y="3"/>
                          <a:pt x="10597" y="1"/>
                          <a:pt x="104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93" name="Google Shape;2564;p56">
                    <a:extLst>
                      <a:ext uri="{FF2B5EF4-FFF2-40B4-BE49-F238E27FC236}">
                        <a16:creationId xmlns:a16="http://schemas.microsoft.com/office/drawing/2014/main" id="{9A4EBD19-B46A-425C-B357-8691944392AB}"/>
                      </a:ext>
                    </a:extLst>
                  </p:cNvPr>
                  <p:cNvSpPr/>
                  <p:nvPr/>
                </p:nvSpPr>
                <p:spPr>
                  <a:xfrm>
                    <a:off x="3541575" y="4421650"/>
                    <a:ext cx="141850" cy="16575"/>
                  </a:xfrm>
                  <a:custGeom>
                    <a:avLst/>
                    <a:gdLst/>
                    <a:ahLst/>
                    <a:cxnLst/>
                    <a:rect l="l" t="t" r="r" b="b"/>
                    <a:pathLst>
                      <a:path w="5674" h="663" extrusionOk="0">
                        <a:moveTo>
                          <a:pt x="240" y="1"/>
                        </a:moveTo>
                        <a:cubicBezTo>
                          <a:pt x="76" y="1"/>
                          <a:pt x="0" y="245"/>
                          <a:pt x="176" y="328"/>
                        </a:cubicBezTo>
                        <a:cubicBezTo>
                          <a:pt x="212" y="340"/>
                          <a:pt x="962" y="662"/>
                          <a:pt x="2891" y="662"/>
                        </a:cubicBezTo>
                        <a:lnTo>
                          <a:pt x="2950" y="662"/>
                        </a:lnTo>
                        <a:cubicBezTo>
                          <a:pt x="3003" y="662"/>
                          <a:pt x="3056" y="663"/>
                          <a:pt x="3109" y="663"/>
                        </a:cubicBezTo>
                        <a:cubicBezTo>
                          <a:pt x="3900" y="663"/>
                          <a:pt x="4680" y="579"/>
                          <a:pt x="5451" y="411"/>
                        </a:cubicBezTo>
                        <a:cubicBezTo>
                          <a:pt x="5673" y="378"/>
                          <a:pt x="5625" y="74"/>
                          <a:pt x="5433" y="74"/>
                        </a:cubicBezTo>
                        <a:cubicBezTo>
                          <a:pt x="5420" y="74"/>
                          <a:pt x="5406" y="75"/>
                          <a:pt x="5391" y="78"/>
                        </a:cubicBezTo>
                        <a:cubicBezTo>
                          <a:pt x="4621" y="246"/>
                          <a:pt x="3830" y="329"/>
                          <a:pt x="3047" y="329"/>
                        </a:cubicBezTo>
                        <a:cubicBezTo>
                          <a:pt x="2995" y="329"/>
                          <a:pt x="2943" y="329"/>
                          <a:pt x="2891" y="328"/>
                        </a:cubicBezTo>
                        <a:cubicBezTo>
                          <a:pt x="1045" y="316"/>
                          <a:pt x="319" y="19"/>
                          <a:pt x="319" y="19"/>
                        </a:cubicBezTo>
                        <a:cubicBezTo>
                          <a:pt x="291" y="6"/>
                          <a:pt x="264" y="1"/>
                          <a:pt x="24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94" name="Google Shape;2565;p56">
                    <a:extLst>
                      <a:ext uri="{FF2B5EF4-FFF2-40B4-BE49-F238E27FC236}">
                        <a16:creationId xmlns:a16="http://schemas.microsoft.com/office/drawing/2014/main" id="{306BD39B-CF7A-4E53-9786-CFCEF8AE9682}"/>
                      </a:ext>
                    </a:extLst>
                  </p:cNvPr>
                  <p:cNvSpPr/>
                  <p:nvPr/>
                </p:nvSpPr>
                <p:spPr>
                  <a:xfrm>
                    <a:off x="3498650" y="4145550"/>
                    <a:ext cx="211350" cy="90175"/>
                  </a:xfrm>
                  <a:custGeom>
                    <a:avLst/>
                    <a:gdLst/>
                    <a:ahLst/>
                    <a:cxnLst/>
                    <a:rect l="l" t="t" r="r" b="b"/>
                    <a:pathLst>
                      <a:path w="8454" h="3607" extrusionOk="0">
                        <a:moveTo>
                          <a:pt x="2137" y="206"/>
                        </a:moveTo>
                        <a:cubicBezTo>
                          <a:pt x="2961" y="206"/>
                          <a:pt x="3751" y="845"/>
                          <a:pt x="3751" y="1811"/>
                        </a:cubicBezTo>
                        <a:cubicBezTo>
                          <a:pt x="3751" y="2704"/>
                          <a:pt x="3036" y="3419"/>
                          <a:pt x="2155" y="3419"/>
                        </a:cubicBezTo>
                        <a:cubicBezTo>
                          <a:pt x="714" y="3419"/>
                          <a:pt x="0" y="1692"/>
                          <a:pt x="1012" y="680"/>
                        </a:cubicBezTo>
                        <a:cubicBezTo>
                          <a:pt x="1340" y="353"/>
                          <a:pt x="1742" y="206"/>
                          <a:pt x="2137" y="206"/>
                        </a:cubicBezTo>
                        <a:close/>
                        <a:moveTo>
                          <a:pt x="6078" y="206"/>
                        </a:moveTo>
                        <a:cubicBezTo>
                          <a:pt x="6902" y="206"/>
                          <a:pt x="7692" y="845"/>
                          <a:pt x="7692" y="1811"/>
                        </a:cubicBezTo>
                        <a:cubicBezTo>
                          <a:pt x="7692" y="2704"/>
                          <a:pt x="6977" y="3419"/>
                          <a:pt x="6084" y="3419"/>
                        </a:cubicBezTo>
                        <a:cubicBezTo>
                          <a:pt x="4655" y="3419"/>
                          <a:pt x="3941" y="1692"/>
                          <a:pt x="4953" y="680"/>
                        </a:cubicBezTo>
                        <a:cubicBezTo>
                          <a:pt x="5281" y="353"/>
                          <a:pt x="5683" y="206"/>
                          <a:pt x="6078" y="206"/>
                        </a:cubicBezTo>
                        <a:close/>
                        <a:moveTo>
                          <a:pt x="2136" y="0"/>
                        </a:moveTo>
                        <a:cubicBezTo>
                          <a:pt x="1200" y="0"/>
                          <a:pt x="403" y="727"/>
                          <a:pt x="345" y="1680"/>
                        </a:cubicBezTo>
                        <a:cubicBezTo>
                          <a:pt x="274" y="2645"/>
                          <a:pt x="988" y="3502"/>
                          <a:pt x="1953" y="3597"/>
                        </a:cubicBezTo>
                        <a:cubicBezTo>
                          <a:pt x="2012" y="3603"/>
                          <a:pt x="2072" y="3606"/>
                          <a:pt x="2131" y="3606"/>
                        </a:cubicBezTo>
                        <a:cubicBezTo>
                          <a:pt x="3023" y="3606"/>
                          <a:pt x="3806" y="2942"/>
                          <a:pt x="3929" y="2038"/>
                        </a:cubicBezTo>
                        <a:cubicBezTo>
                          <a:pt x="3998" y="2017"/>
                          <a:pt x="4072" y="2004"/>
                          <a:pt x="4146" y="2004"/>
                        </a:cubicBezTo>
                        <a:cubicBezTo>
                          <a:pt x="4200" y="2004"/>
                          <a:pt x="4255" y="2011"/>
                          <a:pt x="4310" y="2026"/>
                        </a:cubicBezTo>
                        <a:cubicBezTo>
                          <a:pt x="4425" y="3003"/>
                          <a:pt x="5250" y="3604"/>
                          <a:pt x="6100" y="3604"/>
                        </a:cubicBezTo>
                        <a:cubicBezTo>
                          <a:pt x="6575" y="3604"/>
                          <a:pt x="7058" y="3416"/>
                          <a:pt x="7430" y="3002"/>
                        </a:cubicBezTo>
                        <a:cubicBezTo>
                          <a:pt x="8454" y="1847"/>
                          <a:pt x="7632" y="26"/>
                          <a:pt x="6084" y="26"/>
                        </a:cubicBezTo>
                        <a:cubicBezTo>
                          <a:pt x="5096" y="26"/>
                          <a:pt x="4298" y="823"/>
                          <a:pt x="4298" y="1811"/>
                        </a:cubicBezTo>
                        <a:lnTo>
                          <a:pt x="4298" y="1823"/>
                        </a:lnTo>
                        <a:cubicBezTo>
                          <a:pt x="4255" y="1819"/>
                          <a:pt x="4211" y="1816"/>
                          <a:pt x="4167" y="1816"/>
                        </a:cubicBezTo>
                        <a:cubicBezTo>
                          <a:pt x="4092" y="1816"/>
                          <a:pt x="4017" y="1825"/>
                          <a:pt x="3941" y="1847"/>
                        </a:cubicBezTo>
                        <a:cubicBezTo>
                          <a:pt x="3941" y="1835"/>
                          <a:pt x="3941" y="1823"/>
                          <a:pt x="3941" y="1811"/>
                        </a:cubicBezTo>
                        <a:cubicBezTo>
                          <a:pt x="3941" y="835"/>
                          <a:pt x="3179" y="37"/>
                          <a:pt x="2203" y="2"/>
                        </a:cubicBezTo>
                        <a:cubicBezTo>
                          <a:pt x="2180" y="1"/>
                          <a:pt x="2158" y="0"/>
                          <a:pt x="2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355" name="Google Shape;2566;p56">
                  <a:extLst>
                    <a:ext uri="{FF2B5EF4-FFF2-40B4-BE49-F238E27FC236}">
                      <a16:creationId xmlns:a16="http://schemas.microsoft.com/office/drawing/2014/main" id="{3A385B6B-6A55-4774-B3CC-03FAB5FCC5BA}"/>
                    </a:ext>
                  </a:extLst>
                </p:cNvPr>
                <p:cNvGrpSpPr/>
                <p:nvPr/>
              </p:nvGrpSpPr>
              <p:grpSpPr>
                <a:xfrm>
                  <a:off x="6695404" y="2478361"/>
                  <a:ext cx="612085" cy="959177"/>
                  <a:chOff x="4717250" y="1038825"/>
                  <a:chExt cx="521500" cy="817225"/>
                </a:xfrm>
              </p:grpSpPr>
              <p:sp>
                <p:nvSpPr>
                  <p:cNvPr id="356" name="Google Shape;2567;p56">
                    <a:extLst>
                      <a:ext uri="{FF2B5EF4-FFF2-40B4-BE49-F238E27FC236}">
                        <a16:creationId xmlns:a16="http://schemas.microsoft.com/office/drawing/2014/main" id="{0B523A62-E4D6-40AC-9E3C-A97027C06373}"/>
                      </a:ext>
                    </a:extLst>
                  </p:cNvPr>
                  <p:cNvSpPr/>
                  <p:nvPr/>
                </p:nvSpPr>
                <p:spPr>
                  <a:xfrm>
                    <a:off x="4775875" y="1583350"/>
                    <a:ext cx="435800" cy="272700"/>
                  </a:xfrm>
                  <a:custGeom>
                    <a:avLst/>
                    <a:gdLst/>
                    <a:ahLst/>
                    <a:cxnLst/>
                    <a:rect l="l" t="t" r="r" b="b"/>
                    <a:pathLst>
                      <a:path w="17432" h="10908" extrusionOk="0">
                        <a:moveTo>
                          <a:pt x="8769" y="0"/>
                        </a:moveTo>
                        <a:cubicBezTo>
                          <a:pt x="8719" y="0"/>
                          <a:pt x="8670" y="1"/>
                          <a:pt x="8621" y="1"/>
                        </a:cubicBezTo>
                        <a:cubicBezTo>
                          <a:pt x="6644" y="13"/>
                          <a:pt x="4882" y="180"/>
                          <a:pt x="3608" y="906"/>
                        </a:cubicBezTo>
                        <a:cubicBezTo>
                          <a:pt x="620" y="2644"/>
                          <a:pt x="1" y="10907"/>
                          <a:pt x="1" y="10907"/>
                        </a:cubicBezTo>
                        <a:lnTo>
                          <a:pt x="17432" y="10847"/>
                        </a:lnTo>
                        <a:cubicBezTo>
                          <a:pt x="17432" y="10847"/>
                          <a:pt x="16289" y="2108"/>
                          <a:pt x="13526" y="739"/>
                        </a:cubicBezTo>
                        <a:cubicBezTo>
                          <a:pt x="12516" y="228"/>
                          <a:pt x="10691" y="0"/>
                          <a:pt x="87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57" name="Google Shape;2568;p56">
                    <a:extLst>
                      <a:ext uri="{FF2B5EF4-FFF2-40B4-BE49-F238E27FC236}">
                        <a16:creationId xmlns:a16="http://schemas.microsoft.com/office/drawing/2014/main" id="{58220F37-4BB1-4614-AFBF-D824D7A97C43}"/>
                      </a:ext>
                    </a:extLst>
                  </p:cNvPr>
                  <p:cNvSpPr/>
                  <p:nvPr/>
                </p:nvSpPr>
                <p:spPr>
                  <a:xfrm>
                    <a:off x="4833625" y="1764775"/>
                    <a:ext cx="19100" cy="90375"/>
                  </a:xfrm>
                  <a:custGeom>
                    <a:avLst/>
                    <a:gdLst/>
                    <a:ahLst/>
                    <a:cxnLst/>
                    <a:rect l="l" t="t" r="r" b="b"/>
                    <a:pathLst>
                      <a:path w="764" h="3615" extrusionOk="0">
                        <a:moveTo>
                          <a:pt x="576" y="1"/>
                        </a:moveTo>
                        <a:cubicBezTo>
                          <a:pt x="499" y="1"/>
                          <a:pt x="422" y="47"/>
                          <a:pt x="405" y="150"/>
                        </a:cubicBezTo>
                        <a:lnTo>
                          <a:pt x="13" y="3424"/>
                        </a:lnTo>
                        <a:cubicBezTo>
                          <a:pt x="1" y="3519"/>
                          <a:pt x="72" y="3602"/>
                          <a:pt x="155" y="3614"/>
                        </a:cubicBezTo>
                        <a:lnTo>
                          <a:pt x="179" y="3614"/>
                        </a:lnTo>
                        <a:cubicBezTo>
                          <a:pt x="263" y="3614"/>
                          <a:pt x="346" y="3543"/>
                          <a:pt x="358" y="3460"/>
                        </a:cubicBezTo>
                        <a:lnTo>
                          <a:pt x="751" y="185"/>
                        </a:lnTo>
                        <a:cubicBezTo>
                          <a:pt x="764" y="68"/>
                          <a:pt x="670" y="1"/>
                          <a:pt x="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58" name="Google Shape;2569;p56">
                    <a:extLst>
                      <a:ext uri="{FF2B5EF4-FFF2-40B4-BE49-F238E27FC236}">
                        <a16:creationId xmlns:a16="http://schemas.microsoft.com/office/drawing/2014/main" id="{8C0DEEAD-2963-4749-AD17-9A4CA06DB380}"/>
                      </a:ext>
                    </a:extLst>
                  </p:cNvPr>
                  <p:cNvSpPr/>
                  <p:nvPr/>
                </p:nvSpPr>
                <p:spPr>
                  <a:xfrm>
                    <a:off x="5134225" y="1764775"/>
                    <a:ext cx="18800" cy="90375"/>
                  </a:xfrm>
                  <a:custGeom>
                    <a:avLst/>
                    <a:gdLst/>
                    <a:ahLst/>
                    <a:cxnLst/>
                    <a:rect l="l" t="t" r="r" b="b"/>
                    <a:pathLst>
                      <a:path w="752" h="3615" extrusionOk="0">
                        <a:moveTo>
                          <a:pt x="186" y="1"/>
                        </a:moveTo>
                        <a:cubicBezTo>
                          <a:pt x="95" y="1"/>
                          <a:pt x="1" y="68"/>
                          <a:pt x="14" y="185"/>
                        </a:cubicBezTo>
                        <a:lnTo>
                          <a:pt x="407" y="3460"/>
                        </a:lnTo>
                        <a:cubicBezTo>
                          <a:pt x="419" y="3543"/>
                          <a:pt x="490" y="3614"/>
                          <a:pt x="573" y="3614"/>
                        </a:cubicBezTo>
                        <a:lnTo>
                          <a:pt x="597" y="3614"/>
                        </a:lnTo>
                        <a:cubicBezTo>
                          <a:pt x="692" y="3602"/>
                          <a:pt x="752" y="3519"/>
                          <a:pt x="740" y="3424"/>
                        </a:cubicBezTo>
                        <a:lnTo>
                          <a:pt x="347" y="150"/>
                        </a:lnTo>
                        <a:cubicBezTo>
                          <a:pt x="336" y="47"/>
                          <a:pt x="262" y="1"/>
                          <a:pt x="1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59" name="Google Shape;2570;p56">
                    <a:extLst>
                      <a:ext uri="{FF2B5EF4-FFF2-40B4-BE49-F238E27FC236}">
                        <a16:creationId xmlns:a16="http://schemas.microsoft.com/office/drawing/2014/main" id="{B47F13CC-BC01-4206-9D7C-70AA25F22A40}"/>
                      </a:ext>
                    </a:extLst>
                  </p:cNvPr>
                  <p:cNvSpPr/>
                  <p:nvPr/>
                </p:nvSpPr>
                <p:spPr>
                  <a:xfrm>
                    <a:off x="4761375" y="1181700"/>
                    <a:ext cx="417550" cy="383725"/>
                  </a:xfrm>
                  <a:custGeom>
                    <a:avLst/>
                    <a:gdLst/>
                    <a:ahLst/>
                    <a:cxnLst/>
                    <a:rect l="l" t="t" r="r" b="b"/>
                    <a:pathLst>
                      <a:path w="16702" h="15349" extrusionOk="0">
                        <a:moveTo>
                          <a:pt x="12565" y="1"/>
                        </a:moveTo>
                        <a:cubicBezTo>
                          <a:pt x="12504" y="1"/>
                          <a:pt x="12442" y="2"/>
                          <a:pt x="12380" y="5"/>
                        </a:cubicBezTo>
                        <a:lnTo>
                          <a:pt x="4355" y="422"/>
                        </a:lnTo>
                        <a:cubicBezTo>
                          <a:pt x="2522" y="517"/>
                          <a:pt x="1069" y="1994"/>
                          <a:pt x="974" y="3815"/>
                        </a:cubicBezTo>
                        <a:lnTo>
                          <a:pt x="974" y="3958"/>
                        </a:lnTo>
                        <a:cubicBezTo>
                          <a:pt x="962" y="4042"/>
                          <a:pt x="962" y="4113"/>
                          <a:pt x="950" y="4184"/>
                        </a:cubicBezTo>
                        <a:cubicBezTo>
                          <a:pt x="833" y="5321"/>
                          <a:pt x="1" y="15349"/>
                          <a:pt x="9167" y="15349"/>
                        </a:cubicBezTo>
                        <a:cubicBezTo>
                          <a:pt x="9314" y="15349"/>
                          <a:pt x="9465" y="15346"/>
                          <a:pt x="9618" y="15341"/>
                        </a:cubicBezTo>
                        <a:cubicBezTo>
                          <a:pt x="16619" y="15103"/>
                          <a:pt x="16702" y="7602"/>
                          <a:pt x="16118" y="3125"/>
                        </a:cubicBezTo>
                        <a:cubicBezTo>
                          <a:pt x="15888" y="1329"/>
                          <a:pt x="14356" y="1"/>
                          <a:pt x="12565"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60" name="Google Shape;2571;p56">
                    <a:extLst>
                      <a:ext uri="{FF2B5EF4-FFF2-40B4-BE49-F238E27FC236}">
                        <a16:creationId xmlns:a16="http://schemas.microsoft.com/office/drawing/2014/main" id="{53022F8B-C4CA-485E-A8D5-70212974982F}"/>
                      </a:ext>
                    </a:extLst>
                  </p:cNvPr>
                  <p:cNvSpPr/>
                  <p:nvPr/>
                </p:nvSpPr>
                <p:spPr>
                  <a:xfrm>
                    <a:off x="5010425" y="1352525"/>
                    <a:ext cx="35450" cy="33350"/>
                  </a:xfrm>
                  <a:custGeom>
                    <a:avLst/>
                    <a:gdLst/>
                    <a:ahLst/>
                    <a:cxnLst/>
                    <a:rect l="l" t="t" r="r" b="b"/>
                    <a:pathLst>
                      <a:path w="1418" h="1334" extrusionOk="0">
                        <a:moveTo>
                          <a:pt x="704" y="1"/>
                        </a:moveTo>
                        <a:cubicBezTo>
                          <a:pt x="676" y="1"/>
                          <a:pt x="648" y="3"/>
                          <a:pt x="620" y="7"/>
                        </a:cubicBezTo>
                        <a:cubicBezTo>
                          <a:pt x="251" y="54"/>
                          <a:pt x="1" y="388"/>
                          <a:pt x="49" y="757"/>
                        </a:cubicBezTo>
                        <a:cubicBezTo>
                          <a:pt x="92" y="1095"/>
                          <a:pt x="377" y="1334"/>
                          <a:pt x="709" y="1334"/>
                        </a:cubicBezTo>
                        <a:cubicBezTo>
                          <a:pt x="738" y="1334"/>
                          <a:pt x="768" y="1332"/>
                          <a:pt x="799" y="1328"/>
                        </a:cubicBezTo>
                        <a:cubicBezTo>
                          <a:pt x="1156" y="1281"/>
                          <a:pt x="1418" y="947"/>
                          <a:pt x="1370" y="578"/>
                        </a:cubicBezTo>
                        <a:cubicBezTo>
                          <a:pt x="1326" y="249"/>
                          <a:pt x="1030" y="1"/>
                          <a:pt x="7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61" name="Google Shape;2572;p56">
                    <a:extLst>
                      <a:ext uri="{FF2B5EF4-FFF2-40B4-BE49-F238E27FC236}">
                        <a16:creationId xmlns:a16="http://schemas.microsoft.com/office/drawing/2014/main" id="{71CA379A-F84C-43C7-BBD9-CFE92F333815}"/>
                      </a:ext>
                    </a:extLst>
                  </p:cNvPr>
                  <p:cNvSpPr/>
                  <p:nvPr/>
                </p:nvSpPr>
                <p:spPr>
                  <a:xfrm>
                    <a:off x="4923825" y="1355650"/>
                    <a:ext cx="39475" cy="33200"/>
                  </a:xfrm>
                  <a:custGeom>
                    <a:avLst/>
                    <a:gdLst/>
                    <a:ahLst/>
                    <a:cxnLst/>
                    <a:rect l="l" t="t" r="r" b="b"/>
                    <a:pathLst>
                      <a:path w="1579" h="1328" extrusionOk="0">
                        <a:moveTo>
                          <a:pt x="735" y="1"/>
                        </a:moveTo>
                        <a:cubicBezTo>
                          <a:pt x="446" y="1"/>
                          <a:pt x="159" y="187"/>
                          <a:pt x="84" y="525"/>
                        </a:cubicBezTo>
                        <a:cubicBezTo>
                          <a:pt x="0" y="882"/>
                          <a:pt x="226" y="1239"/>
                          <a:pt x="584" y="1310"/>
                        </a:cubicBezTo>
                        <a:cubicBezTo>
                          <a:pt x="637" y="1322"/>
                          <a:pt x="688" y="1328"/>
                          <a:pt x="738" y="1328"/>
                        </a:cubicBezTo>
                        <a:cubicBezTo>
                          <a:pt x="1241" y="1328"/>
                          <a:pt x="1578" y="765"/>
                          <a:pt x="1286" y="310"/>
                        </a:cubicBezTo>
                        <a:cubicBezTo>
                          <a:pt x="1156" y="100"/>
                          <a:pt x="945" y="1"/>
                          <a:pt x="7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62" name="Google Shape;2573;p56">
                    <a:extLst>
                      <a:ext uri="{FF2B5EF4-FFF2-40B4-BE49-F238E27FC236}">
                        <a16:creationId xmlns:a16="http://schemas.microsoft.com/office/drawing/2014/main" id="{314E4AAA-297C-4651-83C1-09F90122EFB0}"/>
                      </a:ext>
                    </a:extLst>
                  </p:cNvPr>
                  <p:cNvSpPr/>
                  <p:nvPr/>
                </p:nvSpPr>
                <p:spPr>
                  <a:xfrm>
                    <a:off x="4956050" y="1426875"/>
                    <a:ext cx="60525" cy="16050"/>
                  </a:xfrm>
                  <a:custGeom>
                    <a:avLst/>
                    <a:gdLst/>
                    <a:ahLst/>
                    <a:cxnLst/>
                    <a:rect l="l" t="t" r="r" b="b"/>
                    <a:pathLst>
                      <a:path w="2421" h="642" extrusionOk="0">
                        <a:moveTo>
                          <a:pt x="2205" y="1"/>
                        </a:moveTo>
                        <a:cubicBezTo>
                          <a:pt x="2176" y="1"/>
                          <a:pt x="2146" y="10"/>
                          <a:pt x="2116" y="33"/>
                        </a:cubicBezTo>
                        <a:cubicBezTo>
                          <a:pt x="1820" y="237"/>
                          <a:pt x="1472" y="339"/>
                          <a:pt x="1122" y="339"/>
                        </a:cubicBezTo>
                        <a:cubicBezTo>
                          <a:pt x="839" y="339"/>
                          <a:pt x="555" y="273"/>
                          <a:pt x="295" y="140"/>
                        </a:cubicBezTo>
                        <a:cubicBezTo>
                          <a:pt x="268" y="126"/>
                          <a:pt x="242" y="120"/>
                          <a:pt x="218" y="120"/>
                        </a:cubicBezTo>
                        <a:cubicBezTo>
                          <a:pt x="81" y="120"/>
                          <a:pt x="0" y="321"/>
                          <a:pt x="152" y="402"/>
                        </a:cubicBezTo>
                        <a:cubicBezTo>
                          <a:pt x="420" y="558"/>
                          <a:pt x="729" y="641"/>
                          <a:pt x="1042" y="641"/>
                        </a:cubicBezTo>
                        <a:cubicBezTo>
                          <a:pt x="1063" y="641"/>
                          <a:pt x="1083" y="641"/>
                          <a:pt x="1104" y="640"/>
                        </a:cubicBezTo>
                        <a:lnTo>
                          <a:pt x="1283" y="640"/>
                        </a:lnTo>
                        <a:cubicBezTo>
                          <a:pt x="1640" y="604"/>
                          <a:pt x="1997" y="485"/>
                          <a:pt x="2295" y="271"/>
                        </a:cubicBezTo>
                        <a:cubicBezTo>
                          <a:pt x="2420" y="175"/>
                          <a:pt x="2327" y="1"/>
                          <a:pt x="22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63" name="Google Shape;2574;p56">
                    <a:extLst>
                      <a:ext uri="{FF2B5EF4-FFF2-40B4-BE49-F238E27FC236}">
                        <a16:creationId xmlns:a16="http://schemas.microsoft.com/office/drawing/2014/main" id="{7021E020-87C7-4FCB-8A22-BF649762893D}"/>
                      </a:ext>
                    </a:extLst>
                  </p:cNvPr>
                  <p:cNvSpPr/>
                  <p:nvPr/>
                </p:nvSpPr>
                <p:spPr>
                  <a:xfrm>
                    <a:off x="5144675" y="1352800"/>
                    <a:ext cx="94075" cy="77900"/>
                  </a:xfrm>
                  <a:custGeom>
                    <a:avLst/>
                    <a:gdLst/>
                    <a:ahLst/>
                    <a:cxnLst/>
                    <a:rect l="l" t="t" r="r" b="b"/>
                    <a:pathLst>
                      <a:path w="3763" h="3116" extrusionOk="0">
                        <a:moveTo>
                          <a:pt x="2083" y="1"/>
                        </a:moveTo>
                        <a:cubicBezTo>
                          <a:pt x="1539" y="1"/>
                          <a:pt x="957" y="122"/>
                          <a:pt x="560" y="210"/>
                        </a:cubicBezTo>
                        <a:lnTo>
                          <a:pt x="1" y="3115"/>
                        </a:lnTo>
                        <a:cubicBezTo>
                          <a:pt x="489" y="3055"/>
                          <a:pt x="2084" y="2960"/>
                          <a:pt x="3049" y="2234"/>
                        </a:cubicBezTo>
                        <a:cubicBezTo>
                          <a:pt x="3632" y="1782"/>
                          <a:pt x="3763" y="936"/>
                          <a:pt x="3287" y="400"/>
                        </a:cubicBezTo>
                        <a:cubicBezTo>
                          <a:pt x="3023" y="97"/>
                          <a:pt x="2568" y="1"/>
                          <a:pt x="2083"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64" name="Google Shape;2575;p56">
                    <a:extLst>
                      <a:ext uri="{FF2B5EF4-FFF2-40B4-BE49-F238E27FC236}">
                        <a16:creationId xmlns:a16="http://schemas.microsoft.com/office/drawing/2014/main" id="{EDA098F4-A257-47CC-80C8-C88A42747D60}"/>
                      </a:ext>
                    </a:extLst>
                  </p:cNvPr>
                  <p:cNvSpPr/>
                  <p:nvPr/>
                </p:nvSpPr>
                <p:spPr>
                  <a:xfrm>
                    <a:off x="5180625" y="1369450"/>
                    <a:ext cx="37300" cy="13025"/>
                  </a:xfrm>
                  <a:custGeom>
                    <a:avLst/>
                    <a:gdLst/>
                    <a:ahLst/>
                    <a:cxnLst/>
                    <a:rect l="l" t="t" r="r" b="b"/>
                    <a:pathLst>
                      <a:path w="1492" h="521" extrusionOk="0">
                        <a:moveTo>
                          <a:pt x="543" y="0"/>
                        </a:moveTo>
                        <a:cubicBezTo>
                          <a:pt x="418" y="0"/>
                          <a:pt x="293" y="15"/>
                          <a:pt x="170" y="44"/>
                        </a:cubicBezTo>
                        <a:cubicBezTo>
                          <a:pt x="0" y="108"/>
                          <a:pt x="57" y="341"/>
                          <a:pt x="206" y="341"/>
                        </a:cubicBezTo>
                        <a:cubicBezTo>
                          <a:pt x="225" y="341"/>
                          <a:pt x="244" y="338"/>
                          <a:pt x="265" y="330"/>
                        </a:cubicBezTo>
                        <a:cubicBezTo>
                          <a:pt x="354" y="310"/>
                          <a:pt x="445" y="300"/>
                          <a:pt x="535" y="300"/>
                        </a:cubicBezTo>
                        <a:cubicBezTo>
                          <a:pt x="772" y="300"/>
                          <a:pt x="1008" y="367"/>
                          <a:pt x="1206" y="496"/>
                        </a:cubicBezTo>
                        <a:cubicBezTo>
                          <a:pt x="1230" y="508"/>
                          <a:pt x="1253" y="508"/>
                          <a:pt x="1289" y="508"/>
                        </a:cubicBezTo>
                        <a:lnTo>
                          <a:pt x="1289" y="520"/>
                        </a:lnTo>
                        <a:cubicBezTo>
                          <a:pt x="1444" y="520"/>
                          <a:pt x="1492" y="306"/>
                          <a:pt x="1361" y="234"/>
                        </a:cubicBezTo>
                        <a:cubicBezTo>
                          <a:pt x="1112" y="77"/>
                          <a:pt x="829" y="0"/>
                          <a:pt x="5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65" name="Google Shape;2576;p56">
                    <a:extLst>
                      <a:ext uri="{FF2B5EF4-FFF2-40B4-BE49-F238E27FC236}">
                        <a16:creationId xmlns:a16="http://schemas.microsoft.com/office/drawing/2014/main" id="{E4C1556D-5FF7-4B35-B8A5-F0CCD68701C7}"/>
                      </a:ext>
                    </a:extLst>
                  </p:cNvPr>
                  <p:cNvSpPr/>
                  <p:nvPr/>
                </p:nvSpPr>
                <p:spPr>
                  <a:xfrm>
                    <a:off x="5186350" y="1374150"/>
                    <a:ext cx="21175" cy="24400"/>
                  </a:xfrm>
                  <a:custGeom>
                    <a:avLst/>
                    <a:gdLst/>
                    <a:ahLst/>
                    <a:cxnLst/>
                    <a:rect l="l" t="t" r="r" b="b"/>
                    <a:pathLst>
                      <a:path w="847" h="976" extrusionOk="0">
                        <a:moveTo>
                          <a:pt x="643" y="0"/>
                        </a:moveTo>
                        <a:cubicBezTo>
                          <a:pt x="593" y="0"/>
                          <a:pt x="543" y="24"/>
                          <a:pt x="512" y="82"/>
                        </a:cubicBezTo>
                        <a:cubicBezTo>
                          <a:pt x="393" y="308"/>
                          <a:pt x="251" y="523"/>
                          <a:pt x="84" y="725"/>
                        </a:cubicBezTo>
                        <a:cubicBezTo>
                          <a:pt x="1" y="820"/>
                          <a:pt x="60" y="975"/>
                          <a:pt x="191" y="975"/>
                        </a:cubicBezTo>
                        <a:cubicBezTo>
                          <a:pt x="239" y="975"/>
                          <a:pt x="274" y="963"/>
                          <a:pt x="310" y="928"/>
                        </a:cubicBezTo>
                        <a:cubicBezTo>
                          <a:pt x="489" y="713"/>
                          <a:pt x="643" y="475"/>
                          <a:pt x="774" y="225"/>
                        </a:cubicBezTo>
                        <a:cubicBezTo>
                          <a:pt x="847" y="104"/>
                          <a:pt x="745" y="0"/>
                          <a:pt x="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66" name="Google Shape;2577;p56">
                    <a:extLst>
                      <a:ext uri="{FF2B5EF4-FFF2-40B4-BE49-F238E27FC236}">
                        <a16:creationId xmlns:a16="http://schemas.microsoft.com/office/drawing/2014/main" id="{54632691-B097-45DF-9714-71FE08CD3F51}"/>
                      </a:ext>
                    </a:extLst>
                  </p:cNvPr>
                  <p:cNvSpPr/>
                  <p:nvPr/>
                </p:nvSpPr>
                <p:spPr>
                  <a:xfrm>
                    <a:off x="4717250" y="1360975"/>
                    <a:ext cx="96150" cy="75675"/>
                  </a:xfrm>
                  <a:custGeom>
                    <a:avLst/>
                    <a:gdLst/>
                    <a:ahLst/>
                    <a:cxnLst/>
                    <a:rect l="l" t="t" r="r" b="b"/>
                    <a:pathLst>
                      <a:path w="3846" h="3027" extrusionOk="0">
                        <a:moveTo>
                          <a:pt x="1795" y="0"/>
                        </a:moveTo>
                        <a:cubicBezTo>
                          <a:pt x="1253" y="0"/>
                          <a:pt x="731" y="103"/>
                          <a:pt x="453" y="442"/>
                        </a:cubicBezTo>
                        <a:cubicBezTo>
                          <a:pt x="0" y="1002"/>
                          <a:pt x="167" y="1847"/>
                          <a:pt x="774" y="2264"/>
                        </a:cubicBezTo>
                        <a:cubicBezTo>
                          <a:pt x="1750" y="2955"/>
                          <a:pt x="3358" y="2990"/>
                          <a:pt x="3846" y="3026"/>
                        </a:cubicBezTo>
                        <a:lnTo>
                          <a:pt x="3179" y="157"/>
                        </a:lnTo>
                        <a:cubicBezTo>
                          <a:pt x="2819" y="88"/>
                          <a:pt x="2298" y="0"/>
                          <a:pt x="1795"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67" name="Google Shape;2578;p56">
                    <a:extLst>
                      <a:ext uri="{FF2B5EF4-FFF2-40B4-BE49-F238E27FC236}">
                        <a16:creationId xmlns:a16="http://schemas.microsoft.com/office/drawing/2014/main" id="{4EC85F99-A55E-4660-9F15-CC23233E10DD}"/>
                      </a:ext>
                    </a:extLst>
                  </p:cNvPr>
                  <p:cNvSpPr/>
                  <p:nvPr/>
                </p:nvSpPr>
                <p:spPr>
                  <a:xfrm>
                    <a:off x="4738375" y="1377500"/>
                    <a:ext cx="37100" cy="13600"/>
                  </a:xfrm>
                  <a:custGeom>
                    <a:avLst/>
                    <a:gdLst/>
                    <a:ahLst/>
                    <a:cxnLst/>
                    <a:rect l="l" t="t" r="r" b="b"/>
                    <a:pathLst>
                      <a:path w="1484" h="544" extrusionOk="0">
                        <a:moveTo>
                          <a:pt x="994" y="0"/>
                        </a:moveTo>
                        <a:cubicBezTo>
                          <a:pt x="683" y="0"/>
                          <a:pt x="378" y="92"/>
                          <a:pt x="120" y="270"/>
                        </a:cubicBezTo>
                        <a:cubicBezTo>
                          <a:pt x="1" y="341"/>
                          <a:pt x="48" y="543"/>
                          <a:pt x="203" y="543"/>
                        </a:cubicBezTo>
                        <a:cubicBezTo>
                          <a:pt x="227" y="543"/>
                          <a:pt x="263" y="532"/>
                          <a:pt x="286" y="520"/>
                        </a:cubicBezTo>
                        <a:cubicBezTo>
                          <a:pt x="490" y="378"/>
                          <a:pt x="727" y="302"/>
                          <a:pt x="968" y="302"/>
                        </a:cubicBezTo>
                        <a:cubicBezTo>
                          <a:pt x="1050" y="302"/>
                          <a:pt x="1133" y="311"/>
                          <a:pt x="1215" y="329"/>
                        </a:cubicBezTo>
                        <a:cubicBezTo>
                          <a:pt x="1233" y="335"/>
                          <a:pt x="1251" y="337"/>
                          <a:pt x="1267" y="337"/>
                        </a:cubicBezTo>
                        <a:cubicBezTo>
                          <a:pt x="1430" y="337"/>
                          <a:pt x="1484" y="86"/>
                          <a:pt x="1310" y="32"/>
                        </a:cubicBezTo>
                        <a:cubicBezTo>
                          <a:pt x="1205" y="10"/>
                          <a:pt x="1099" y="0"/>
                          <a:pt x="9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68" name="Google Shape;2579;p56">
                    <a:extLst>
                      <a:ext uri="{FF2B5EF4-FFF2-40B4-BE49-F238E27FC236}">
                        <a16:creationId xmlns:a16="http://schemas.microsoft.com/office/drawing/2014/main" id="{21A16FC9-4346-44BC-A661-097513D3D179}"/>
                      </a:ext>
                    </a:extLst>
                  </p:cNvPr>
                  <p:cNvSpPr/>
                  <p:nvPr/>
                </p:nvSpPr>
                <p:spPr>
                  <a:xfrm>
                    <a:off x="4748650" y="1382550"/>
                    <a:ext cx="21900" cy="24025"/>
                  </a:xfrm>
                  <a:custGeom>
                    <a:avLst/>
                    <a:gdLst/>
                    <a:ahLst/>
                    <a:cxnLst/>
                    <a:rect l="l" t="t" r="r" b="b"/>
                    <a:pathLst>
                      <a:path w="876" h="961" extrusionOk="0">
                        <a:moveTo>
                          <a:pt x="205" y="0"/>
                        </a:moveTo>
                        <a:cubicBezTo>
                          <a:pt x="103" y="0"/>
                          <a:pt x="0" y="112"/>
                          <a:pt x="66" y="234"/>
                        </a:cubicBezTo>
                        <a:cubicBezTo>
                          <a:pt x="209" y="472"/>
                          <a:pt x="375" y="711"/>
                          <a:pt x="566" y="913"/>
                        </a:cubicBezTo>
                        <a:cubicBezTo>
                          <a:pt x="602" y="949"/>
                          <a:pt x="637" y="961"/>
                          <a:pt x="673" y="961"/>
                        </a:cubicBezTo>
                        <a:cubicBezTo>
                          <a:pt x="816" y="961"/>
                          <a:pt x="875" y="794"/>
                          <a:pt x="780" y="699"/>
                        </a:cubicBezTo>
                        <a:cubicBezTo>
                          <a:pt x="614" y="508"/>
                          <a:pt x="459" y="306"/>
                          <a:pt x="328" y="80"/>
                        </a:cubicBezTo>
                        <a:cubicBezTo>
                          <a:pt x="298" y="24"/>
                          <a:pt x="252" y="0"/>
                          <a:pt x="20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69" name="Google Shape;2580;p56">
                    <a:extLst>
                      <a:ext uri="{FF2B5EF4-FFF2-40B4-BE49-F238E27FC236}">
                        <a16:creationId xmlns:a16="http://schemas.microsoft.com/office/drawing/2014/main" id="{1AF86AAF-AFCE-43C2-B281-C5438E0CF304}"/>
                      </a:ext>
                    </a:extLst>
                  </p:cNvPr>
                  <p:cNvSpPr/>
                  <p:nvPr/>
                </p:nvSpPr>
                <p:spPr>
                  <a:xfrm>
                    <a:off x="4932150" y="1533950"/>
                    <a:ext cx="121175" cy="72050"/>
                  </a:xfrm>
                  <a:custGeom>
                    <a:avLst/>
                    <a:gdLst/>
                    <a:ahLst/>
                    <a:cxnLst/>
                    <a:rect l="l" t="t" r="r" b="b"/>
                    <a:pathLst>
                      <a:path w="4847" h="2882" extrusionOk="0">
                        <a:moveTo>
                          <a:pt x="4513" y="0"/>
                        </a:moveTo>
                        <a:lnTo>
                          <a:pt x="179" y="286"/>
                        </a:lnTo>
                        <a:lnTo>
                          <a:pt x="1" y="2882"/>
                        </a:lnTo>
                        <a:lnTo>
                          <a:pt x="4846" y="2798"/>
                        </a:lnTo>
                        <a:lnTo>
                          <a:pt x="4513" y="0"/>
                        </a:ln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70" name="Google Shape;2581;p56">
                    <a:extLst>
                      <a:ext uri="{FF2B5EF4-FFF2-40B4-BE49-F238E27FC236}">
                        <a16:creationId xmlns:a16="http://schemas.microsoft.com/office/drawing/2014/main" id="{FEC323A6-6394-4546-9D7A-DCCDAC013740}"/>
                      </a:ext>
                    </a:extLst>
                  </p:cNvPr>
                  <p:cNvSpPr/>
                  <p:nvPr/>
                </p:nvSpPr>
                <p:spPr>
                  <a:xfrm>
                    <a:off x="5011025" y="1318625"/>
                    <a:ext cx="45275" cy="19825"/>
                  </a:xfrm>
                  <a:custGeom>
                    <a:avLst/>
                    <a:gdLst/>
                    <a:ahLst/>
                    <a:cxnLst/>
                    <a:rect l="l" t="t" r="r" b="b"/>
                    <a:pathLst>
                      <a:path w="1811" h="793" extrusionOk="0">
                        <a:moveTo>
                          <a:pt x="683" y="1"/>
                        </a:moveTo>
                        <a:cubicBezTo>
                          <a:pt x="462" y="1"/>
                          <a:pt x="219" y="30"/>
                          <a:pt x="96" y="172"/>
                        </a:cubicBezTo>
                        <a:cubicBezTo>
                          <a:pt x="48" y="220"/>
                          <a:pt x="13" y="279"/>
                          <a:pt x="13" y="351"/>
                        </a:cubicBezTo>
                        <a:cubicBezTo>
                          <a:pt x="1" y="458"/>
                          <a:pt x="48" y="672"/>
                          <a:pt x="179" y="720"/>
                        </a:cubicBezTo>
                        <a:cubicBezTo>
                          <a:pt x="215" y="743"/>
                          <a:pt x="263" y="755"/>
                          <a:pt x="310" y="755"/>
                        </a:cubicBezTo>
                        <a:cubicBezTo>
                          <a:pt x="477" y="767"/>
                          <a:pt x="656" y="779"/>
                          <a:pt x="834" y="779"/>
                        </a:cubicBezTo>
                        <a:cubicBezTo>
                          <a:pt x="902" y="788"/>
                          <a:pt x="972" y="792"/>
                          <a:pt x="1043" y="792"/>
                        </a:cubicBezTo>
                        <a:cubicBezTo>
                          <a:pt x="1158" y="792"/>
                          <a:pt x="1276" y="782"/>
                          <a:pt x="1394" y="767"/>
                        </a:cubicBezTo>
                        <a:cubicBezTo>
                          <a:pt x="1560" y="755"/>
                          <a:pt x="1703" y="648"/>
                          <a:pt x="1775" y="505"/>
                        </a:cubicBezTo>
                        <a:cubicBezTo>
                          <a:pt x="1810" y="386"/>
                          <a:pt x="1775" y="267"/>
                          <a:pt x="1680" y="184"/>
                        </a:cubicBezTo>
                        <a:cubicBezTo>
                          <a:pt x="1501" y="41"/>
                          <a:pt x="1072" y="29"/>
                          <a:pt x="846" y="5"/>
                        </a:cubicBezTo>
                        <a:cubicBezTo>
                          <a:pt x="795" y="3"/>
                          <a:pt x="739" y="1"/>
                          <a:pt x="6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71" name="Google Shape;2582;p56">
                    <a:extLst>
                      <a:ext uri="{FF2B5EF4-FFF2-40B4-BE49-F238E27FC236}">
                        <a16:creationId xmlns:a16="http://schemas.microsoft.com/office/drawing/2014/main" id="{2AA423D5-720D-4B7E-A3D6-CCDCD80DF278}"/>
                      </a:ext>
                    </a:extLst>
                  </p:cNvPr>
                  <p:cNvSpPr/>
                  <p:nvPr/>
                </p:nvSpPr>
                <p:spPr>
                  <a:xfrm>
                    <a:off x="4910725" y="1321150"/>
                    <a:ext cx="45275" cy="19850"/>
                  </a:xfrm>
                  <a:custGeom>
                    <a:avLst/>
                    <a:gdLst/>
                    <a:ahLst/>
                    <a:cxnLst/>
                    <a:rect l="l" t="t" r="r" b="b"/>
                    <a:pathLst>
                      <a:path w="1811" h="794" extrusionOk="0">
                        <a:moveTo>
                          <a:pt x="1178" y="0"/>
                        </a:moveTo>
                        <a:cubicBezTo>
                          <a:pt x="1104" y="0"/>
                          <a:pt x="1032" y="5"/>
                          <a:pt x="965" y="11"/>
                        </a:cubicBezTo>
                        <a:cubicBezTo>
                          <a:pt x="739" y="23"/>
                          <a:pt x="310" y="47"/>
                          <a:pt x="131" y="202"/>
                        </a:cubicBezTo>
                        <a:cubicBezTo>
                          <a:pt x="36" y="273"/>
                          <a:pt x="0" y="404"/>
                          <a:pt x="36" y="511"/>
                        </a:cubicBezTo>
                        <a:cubicBezTo>
                          <a:pt x="107" y="654"/>
                          <a:pt x="262" y="762"/>
                          <a:pt x="417" y="773"/>
                        </a:cubicBezTo>
                        <a:cubicBezTo>
                          <a:pt x="529" y="787"/>
                          <a:pt x="640" y="793"/>
                          <a:pt x="752" y="793"/>
                        </a:cubicBezTo>
                        <a:cubicBezTo>
                          <a:pt x="831" y="793"/>
                          <a:pt x="910" y="790"/>
                          <a:pt x="989" y="785"/>
                        </a:cubicBezTo>
                        <a:cubicBezTo>
                          <a:pt x="1155" y="773"/>
                          <a:pt x="1334" y="762"/>
                          <a:pt x="1512" y="750"/>
                        </a:cubicBezTo>
                        <a:cubicBezTo>
                          <a:pt x="1548" y="750"/>
                          <a:pt x="1596" y="738"/>
                          <a:pt x="1643" y="726"/>
                        </a:cubicBezTo>
                        <a:cubicBezTo>
                          <a:pt x="1762" y="666"/>
                          <a:pt x="1810" y="452"/>
                          <a:pt x="1798" y="345"/>
                        </a:cubicBezTo>
                        <a:cubicBezTo>
                          <a:pt x="1798" y="273"/>
                          <a:pt x="1762" y="214"/>
                          <a:pt x="1715" y="166"/>
                        </a:cubicBezTo>
                        <a:cubicBezTo>
                          <a:pt x="1593" y="35"/>
                          <a:pt x="1381" y="0"/>
                          <a:pt x="11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72" name="Google Shape;2583;p56">
                    <a:extLst>
                      <a:ext uri="{FF2B5EF4-FFF2-40B4-BE49-F238E27FC236}">
                        <a16:creationId xmlns:a16="http://schemas.microsoft.com/office/drawing/2014/main" id="{DCA586E0-76D6-4063-888C-995AB357D5F2}"/>
                      </a:ext>
                    </a:extLst>
                  </p:cNvPr>
                  <p:cNvSpPr/>
                  <p:nvPr/>
                </p:nvSpPr>
                <p:spPr>
                  <a:xfrm>
                    <a:off x="4776475" y="1128100"/>
                    <a:ext cx="402150" cy="236200"/>
                  </a:xfrm>
                  <a:custGeom>
                    <a:avLst/>
                    <a:gdLst/>
                    <a:ahLst/>
                    <a:cxnLst/>
                    <a:rect l="l" t="t" r="r" b="b"/>
                    <a:pathLst>
                      <a:path w="16086" h="9448" extrusionOk="0">
                        <a:moveTo>
                          <a:pt x="8332" y="0"/>
                        </a:moveTo>
                        <a:cubicBezTo>
                          <a:pt x="7606" y="0"/>
                          <a:pt x="6879" y="93"/>
                          <a:pt x="6168" y="280"/>
                        </a:cubicBezTo>
                        <a:cubicBezTo>
                          <a:pt x="4144" y="804"/>
                          <a:pt x="2299" y="1840"/>
                          <a:pt x="1179" y="3435"/>
                        </a:cubicBezTo>
                        <a:cubicBezTo>
                          <a:pt x="548" y="4316"/>
                          <a:pt x="179" y="5340"/>
                          <a:pt x="72" y="6412"/>
                        </a:cubicBezTo>
                        <a:cubicBezTo>
                          <a:pt x="36" y="6733"/>
                          <a:pt x="1" y="9448"/>
                          <a:pt x="251" y="9448"/>
                        </a:cubicBezTo>
                        <a:cubicBezTo>
                          <a:pt x="667" y="9448"/>
                          <a:pt x="3322" y="8305"/>
                          <a:pt x="5156" y="6364"/>
                        </a:cubicBezTo>
                        <a:cubicBezTo>
                          <a:pt x="6204" y="5257"/>
                          <a:pt x="6811" y="4483"/>
                          <a:pt x="7478" y="3042"/>
                        </a:cubicBezTo>
                        <a:cubicBezTo>
                          <a:pt x="7478" y="3042"/>
                          <a:pt x="11966" y="7591"/>
                          <a:pt x="14860" y="8769"/>
                        </a:cubicBezTo>
                        <a:cubicBezTo>
                          <a:pt x="15193" y="8912"/>
                          <a:pt x="16026" y="9138"/>
                          <a:pt x="16026" y="9138"/>
                        </a:cubicBezTo>
                        <a:cubicBezTo>
                          <a:pt x="16026" y="9138"/>
                          <a:pt x="16086" y="6543"/>
                          <a:pt x="15407" y="4685"/>
                        </a:cubicBezTo>
                        <a:cubicBezTo>
                          <a:pt x="14788" y="2971"/>
                          <a:pt x="13895" y="1816"/>
                          <a:pt x="12252" y="959"/>
                        </a:cubicBezTo>
                        <a:cubicBezTo>
                          <a:pt x="11035" y="323"/>
                          <a:pt x="9687" y="0"/>
                          <a:pt x="83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73" name="Google Shape;2584;p56">
                    <a:extLst>
                      <a:ext uri="{FF2B5EF4-FFF2-40B4-BE49-F238E27FC236}">
                        <a16:creationId xmlns:a16="http://schemas.microsoft.com/office/drawing/2014/main" id="{2A8C12EB-318C-4588-95C0-1E206CE19B5C}"/>
                      </a:ext>
                    </a:extLst>
                  </p:cNvPr>
                  <p:cNvSpPr/>
                  <p:nvPr/>
                </p:nvSpPr>
                <p:spPr>
                  <a:xfrm>
                    <a:off x="4881850" y="1038825"/>
                    <a:ext cx="176825" cy="130650"/>
                  </a:xfrm>
                  <a:custGeom>
                    <a:avLst/>
                    <a:gdLst/>
                    <a:ahLst/>
                    <a:cxnLst/>
                    <a:rect l="l" t="t" r="r" b="b"/>
                    <a:pathLst>
                      <a:path w="7073" h="5226" extrusionOk="0">
                        <a:moveTo>
                          <a:pt x="3735" y="0"/>
                        </a:moveTo>
                        <a:cubicBezTo>
                          <a:pt x="2362" y="0"/>
                          <a:pt x="983" y="620"/>
                          <a:pt x="536" y="1934"/>
                        </a:cubicBezTo>
                        <a:cubicBezTo>
                          <a:pt x="0" y="3506"/>
                          <a:pt x="1072" y="4935"/>
                          <a:pt x="2525" y="5197"/>
                        </a:cubicBezTo>
                        <a:cubicBezTo>
                          <a:pt x="2525" y="5197"/>
                          <a:pt x="3106" y="5225"/>
                          <a:pt x="3787" y="5225"/>
                        </a:cubicBezTo>
                        <a:cubicBezTo>
                          <a:pt x="4561" y="5225"/>
                          <a:pt x="5464" y="5188"/>
                          <a:pt x="5787" y="5030"/>
                        </a:cubicBezTo>
                        <a:cubicBezTo>
                          <a:pt x="6585" y="4625"/>
                          <a:pt x="7073" y="3375"/>
                          <a:pt x="7037" y="2482"/>
                        </a:cubicBezTo>
                        <a:cubicBezTo>
                          <a:pt x="6979" y="869"/>
                          <a:pt x="5361" y="0"/>
                          <a:pt x="3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74" name="Google Shape;2585;p56">
                    <a:extLst>
                      <a:ext uri="{FF2B5EF4-FFF2-40B4-BE49-F238E27FC236}">
                        <a16:creationId xmlns:a16="http://schemas.microsoft.com/office/drawing/2014/main" id="{19E3A9AB-CCA7-4D6E-99D4-1339B85D8A0B}"/>
                      </a:ext>
                    </a:extLst>
                  </p:cNvPr>
                  <p:cNvSpPr/>
                  <p:nvPr/>
                </p:nvSpPr>
                <p:spPr>
                  <a:xfrm>
                    <a:off x="4877075" y="1097800"/>
                    <a:ext cx="190225" cy="65150"/>
                  </a:xfrm>
                  <a:custGeom>
                    <a:avLst/>
                    <a:gdLst/>
                    <a:ahLst/>
                    <a:cxnLst/>
                    <a:rect l="l" t="t" r="r" b="b"/>
                    <a:pathLst>
                      <a:path w="7609" h="2606" extrusionOk="0">
                        <a:moveTo>
                          <a:pt x="5252" y="0"/>
                        </a:moveTo>
                        <a:cubicBezTo>
                          <a:pt x="5016" y="0"/>
                          <a:pt x="4772" y="77"/>
                          <a:pt x="4561" y="182"/>
                        </a:cubicBezTo>
                        <a:cubicBezTo>
                          <a:pt x="4178" y="365"/>
                          <a:pt x="3633" y="723"/>
                          <a:pt x="3149" y="723"/>
                        </a:cubicBezTo>
                        <a:cubicBezTo>
                          <a:pt x="2939" y="723"/>
                          <a:pt x="2741" y="656"/>
                          <a:pt x="2573" y="480"/>
                        </a:cubicBezTo>
                        <a:cubicBezTo>
                          <a:pt x="2454" y="349"/>
                          <a:pt x="2382" y="182"/>
                          <a:pt x="2227" y="99"/>
                        </a:cubicBezTo>
                        <a:cubicBezTo>
                          <a:pt x="2133" y="52"/>
                          <a:pt x="2047" y="32"/>
                          <a:pt x="1967" y="32"/>
                        </a:cubicBezTo>
                        <a:cubicBezTo>
                          <a:pt x="1584" y="32"/>
                          <a:pt x="1349" y="503"/>
                          <a:pt x="1072" y="730"/>
                        </a:cubicBezTo>
                        <a:cubicBezTo>
                          <a:pt x="1037" y="754"/>
                          <a:pt x="1013" y="790"/>
                          <a:pt x="977" y="802"/>
                        </a:cubicBezTo>
                        <a:cubicBezTo>
                          <a:pt x="680" y="1004"/>
                          <a:pt x="299" y="1075"/>
                          <a:pt x="108" y="1409"/>
                        </a:cubicBezTo>
                        <a:cubicBezTo>
                          <a:pt x="1" y="1587"/>
                          <a:pt x="1" y="1814"/>
                          <a:pt x="108" y="2004"/>
                        </a:cubicBezTo>
                        <a:cubicBezTo>
                          <a:pt x="277" y="2300"/>
                          <a:pt x="534" y="2333"/>
                          <a:pt x="807" y="2333"/>
                        </a:cubicBezTo>
                        <a:cubicBezTo>
                          <a:pt x="886" y="2333"/>
                          <a:pt x="966" y="2331"/>
                          <a:pt x="1045" y="2331"/>
                        </a:cubicBezTo>
                        <a:cubicBezTo>
                          <a:pt x="1156" y="2331"/>
                          <a:pt x="1266" y="2336"/>
                          <a:pt x="1370" y="2361"/>
                        </a:cubicBezTo>
                        <a:cubicBezTo>
                          <a:pt x="1826" y="2458"/>
                          <a:pt x="2127" y="2606"/>
                          <a:pt x="2520" y="2606"/>
                        </a:cubicBezTo>
                        <a:cubicBezTo>
                          <a:pt x="2661" y="2606"/>
                          <a:pt x="2814" y="2587"/>
                          <a:pt x="2989" y="2540"/>
                        </a:cubicBezTo>
                        <a:cubicBezTo>
                          <a:pt x="3547" y="2403"/>
                          <a:pt x="4082" y="2169"/>
                          <a:pt x="4648" y="2169"/>
                        </a:cubicBezTo>
                        <a:cubicBezTo>
                          <a:pt x="4674" y="2169"/>
                          <a:pt x="4701" y="2170"/>
                          <a:pt x="4728" y="2171"/>
                        </a:cubicBezTo>
                        <a:cubicBezTo>
                          <a:pt x="5311" y="2195"/>
                          <a:pt x="5847" y="2492"/>
                          <a:pt x="6430" y="2528"/>
                        </a:cubicBezTo>
                        <a:cubicBezTo>
                          <a:pt x="6465" y="2531"/>
                          <a:pt x="6500" y="2533"/>
                          <a:pt x="6534" y="2533"/>
                        </a:cubicBezTo>
                        <a:cubicBezTo>
                          <a:pt x="6737" y="2533"/>
                          <a:pt x="6938" y="2475"/>
                          <a:pt x="7121" y="2373"/>
                        </a:cubicBezTo>
                        <a:cubicBezTo>
                          <a:pt x="7597" y="2087"/>
                          <a:pt x="7609" y="1290"/>
                          <a:pt x="7157" y="968"/>
                        </a:cubicBezTo>
                        <a:cubicBezTo>
                          <a:pt x="6883" y="790"/>
                          <a:pt x="6537" y="766"/>
                          <a:pt x="6264" y="599"/>
                        </a:cubicBezTo>
                        <a:cubicBezTo>
                          <a:pt x="6037" y="456"/>
                          <a:pt x="5883" y="218"/>
                          <a:pt x="5644" y="87"/>
                        </a:cubicBezTo>
                        <a:cubicBezTo>
                          <a:pt x="5522" y="26"/>
                          <a:pt x="5388" y="0"/>
                          <a:pt x="52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75" name="Google Shape;2586;p56">
                    <a:extLst>
                      <a:ext uri="{FF2B5EF4-FFF2-40B4-BE49-F238E27FC236}">
                        <a16:creationId xmlns:a16="http://schemas.microsoft.com/office/drawing/2014/main" id="{3625E107-6E02-4632-ACCB-2A30B340E109}"/>
                      </a:ext>
                    </a:extLst>
                  </p:cNvPr>
                  <p:cNvSpPr/>
                  <p:nvPr/>
                </p:nvSpPr>
                <p:spPr>
                  <a:xfrm>
                    <a:off x="4922950" y="1595200"/>
                    <a:ext cx="141700" cy="16500"/>
                  </a:xfrm>
                  <a:custGeom>
                    <a:avLst/>
                    <a:gdLst/>
                    <a:ahLst/>
                    <a:cxnLst/>
                    <a:rect l="l" t="t" r="r" b="b"/>
                    <a:pathLst>
                      <a:path w="5668" h="660" extrusionOk="0">
                        <a:moveTo>
                          <a:pt x="248" y="1"/>
                        </a:moveTo>
                        <a:cubicBezTo>
                          <a:pt x="80" y="1"/>
                          <a:pt x="0" y="241"/>
                          <a:pt x="178" y="325"/>
                        </a:cubicBezTo>
                        <a:cubicBezTo>
                          <a:pt x="214" y="337"/>
                          <a:pt x="964" y="658"/>
                          <a:pt x="2893" y="658"/>
                        </a:cubicBezTo>
                        <a:lnTo>
                          <a:pt x="2940" y="658"/>
                        </a:lnTo>
                        <a:cubicBezTo>
                          <a:pt x="2993" y="659"/>
                          <a:pt x="3046" y="659"/>
                          <a:pt x="3099" y="659"/>
                        </a:cubicBezTo>
                        <a:cubicBezTo>
                          <a:pt x="3891" y="659"/>
                          <a:pt x="4683" y="575"/>
                          <a:pt x="5464" y="408"/>
                        </a:cubicBezTo>
                        <a:cubicBezTo>
                          <a:pt x="5668" y="363"/>
                          <a:pt x="5625" y="72"/>
                          <a:pt x="5427" y="72"/>
                        </a:cubicBezTo>
                        <a:cubicBezTo>
                          <a:pt x="5416" y="72"/>
                          <a:pt x="5405" y="73"/>
                          <a:pt x="5393" y="75"/>
                        </a:cubicBezTo>
                        <a:cubicBezTo>
                          <a:pt x="4663" y="233"/>
                          <a:pt x="3924" y="317"/>
                          <a:pt x="3176" y="317"/>
                        </a:cubicBezTo>
                        <a:cubicBezTo>
                          <a:pt x="3082" y="317"/>
                          <a:pt x="2987" y="315"/>
                          <a:pt x="2893" y="313"/>
                        </a:cubicBezTo>
                        <a:cubicBezTo>
                          <a:pt x="1047" y="313"/>
                          <a:pt x="321" y="15"/>
                          <a:pt x="321" y="15"/>
                        </a:cubicBezTo>
                        <a:cubicBezTo>
                          <a:pt x="295" y="5"/>
                          <a:pt x="271" y="1"/>
                          <a:pt x="2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grpSp>
            <p:nvGrpSpPr>
              <p:cNvPr id="489" name="Group 488">
                <a:extLst>
                  <a:ext uri="{FF2B5EF4-FFF2-40B4-BE49-F238E27FC236}">
                    <a16:creationId xmlns:a16="http://schemas.microsoft.com/office/drawing/2014/main" id="{81C7FFB0-5E26-42B2-8B82-8BD1C1CF86AB}"/>
                  </a:ext>
                </a:extLst>
              </p:cNvPr>
              <p:cNvGrpSpPr/>
              <p:nvPr/>
            </p:nvGrpSpPr>
            <p:grpSpPr>
              <a:xfrm>
                <a:off x="-12566980" y="2438574"/>
                <a:ext cx="4790750" cy="1027670"/>
                <a:chOff x="2516739" y="2435013"/>
                <a:chExt cx="4790750" cy="1027670"/>
              </a:xfrm>
            </p:grpSpPr>
            <p:grpSp>
              <p:nvGrpSpPr>
                <p:cNvPr id="490" name="Google Shape;2448;p56">
                  <a:extLst>
                    <a:ext uri="{FF2B5EF4-FFF2-40B4-BE49-F238E27FC236}">
                      <a16:creationId xmlns:a16="http://schemas.microsoft.com/office/drawing/2014/main" id="{9DB7C314-803D-4A92-9363-3E296DAB3643}"/>
                    </a:ext>
                  </a:extLst>
                </p:cNvPr>
                <p:cNvGrpSpPr/>
                <p:nvPr/>
              </p:nvGrpSpPr>
              <p:grpSpPr>
                <a:xfrm>
                  <a:off x="5884940" y="2543733"/>
                  <a:ext cx="610132" cy="865112"/>
                  <a:chOff x="4020725" y="3031375"/>
                  <a:chExt cx="521525" cy="739475"/>
                </a:xfrm>
              </p:grpSpPr>
              <p:sp>
                <p:nvSpPr>
                  <p:cNvPr id="602" name="Google Shape;2449;p56">
                    <a:extLst>
                      <a:ext uri="{FF2B5EF4-FFF2-40B4-BE49-F238E27FC236}">
                        <a16:creationId xmlns:a16="http://schemas.microsoft.com/office/drawing/2014/main" id="{431A0283-079F-45E5-A5EB-57773C6FFB98}"/>
                      </a:ext>
                    </a:extLst>
                  </p:cNvPr>
                  <p:cNvSpPr/>
                  <p:nvPr/>
                </p:nvSpPr>
                <p:spPr>
                  <a:xfrm>
                    <a:off x="4043350" y="3031375"/>
                    <a:ext cx="480150" cy="499025"/>
                  </a:xfrm>
                  <a:custGeom>
                    <a:avLst/>
                    <a:gdLst/>
                    <a:ahLst/>
                    <a:cxnLst/>
                    <a:rect l="l" t="t" r="r" b="b"/>
                    <a:pathLst>
                      <a:path w="19206" h="19961" extrusionOk="0">
                        <a:moveTo>
                          <a:pt x="9385" y="1"/>
                        </a:moveTo>
                        <a:cubicBezTo>
                          <a:pt x="9180" y="1"/>
                          <a:pt x="8973" y="6"/>
                          <a:pt x="8764" y="16"/>
                        </a:cubicBezTo>
                        <a:cubicBezTo>
                          <a:pt x="3465" y="266"/>
                          <a:pt x="858" y="3004"/>
                          <a:pt x="262" y="7207"/>
                        </a:cubicBezTo>
                        <a:cubicBezTo>
                          <a:pt x="1" y="8993"/>
                          <a:pt x="179" y="18970"/>
                          <a:pt x="179" y="18970"/>
                        </a:cubicBezTo>
                        <a:cubicBezTo>
                          <a:pt x="114" y="19659"/>
                          <a:pt x="3448" y="19960"/>
                          <a:pt x="7322" y="19960"/>
                        </a:cubicBezTo>
                        <a:cubicBezTo>
                          <a:pt x="12694" y="19960"/>
                          <a:pt x="19104" y="19380"/>
                          <a:pt x="18931" y="18446"/>
                        </a:cubicBezTo>
                        <a:cubicBezTo>
                          <a:pt x="18931" y="18446"/>
                          <a:pt x="19205" y="8707"/>
                          <a:pt x="18800" y="6850"/>
                        </a:cubicBezTo>
                        <a:cubicBezTo>
                          <a:pt x="17943" y="2882"/>
                          <a:pt x="14361" y="1"/>
                          <a:pt x="93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03" name="Google Shape;2450;p56">
                    <a:extLst>
                      <a:ext uri="{FF2B5EF4-FFF2-40B4-BE49-F238E27FC236}">
                        <a16:creationId xmlns:a16="http://schemas.microsoft.com/office/drawing/2014/main" id="{40508D4A-7B27-4038-BEB7-15B6A50D3563}"/>
                      </a:ext>
                    </a:extLst>
                  </p:cNvPr>
                  <p:cNvSpPr/>
                  <p:nvPr/>
                </p:nvSpPr>
                <p:spPr>
                  <a:xfrm>
                    <a:off x="4080550" y="3498425"/>
                    <a:ext cx="435800" cy="272425"/>
                  </a:xfrm>
                  <a:custGeom>
                    <a:avLst/>
                    <a:gdLst/>
                    <a:ahLst/>
                    <a:cxnLst/>
                    <a:rect l="l" t="t" r="r" b="b"/>
                    <a:pathLst>
                      <a:path w="17432" h="10897" extrusionOk="0">
                        <a:moveTo>
                          <a:pt x="8891" y="1"/>
                        </a:moveTo>
                        <a:cubicBezTo>
                          <a:pt x="8801" y="1"/>
                          <a:pt x="8711" y="1"/>
                          <a:pt x="8621" y="3"/>
                        </a:cubicBezTo>
                        <a:cubicBezTo>
                          <a:pt x="6644" y="14"/>
                          <a:pt x="4894" y="169"/>
                          <a:pt x="3620" y="907"/>
                        </a:cubicBezTo>
                        <a:cubicBezTo>
                          <a:pt x="632" y="2646"/>
                          <a:pt x="1" y="10897"/>
                          <a:pt x="1" y="10897"/>
                        </a:cubicBezTo>
                        <a:lnTo>
                          <a:pt x="17432" y="10849"/>
                        </a:lnTo>
                        <a:cubicBezTo>
                          <a:pt x="17432" y="10849"/>
                          <a:pt x="16289" y="2110"/>
                          <a:pt x="13538" y="729"/>
                        </a:cubicBezTo>
                        <a:cubicBezTo>
                          <a:pt x="12549" y="240"/>
                          <a:pt x="10779" y="1"/>
                          <a:pt x="88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04" name="Google Shape;2451;p56">
                    <a:extLst>
                      <a:ext uri="{FF2B5EF4-FFF2-40B4-BE49-F238E27FC236}">
                        <a16:creationId xmlns:a16="http://schemas.microsoft.com/office/drawing/2014/main" id="{2E40AF5D-106E-49CC-A558-3C7C98F56749}"/>
                      </a:ext>
                    </a:extLst>
                  </p:cNvPr>
                  <p:cNvSpPr/>
                  <p:nvPr/>
                </p:nvSpPr>
                <p:spPr>
                  <a:xfrm>
                    <a:off x="4063900" y="3100125"/>
                    <a:ext cx="418225" cy="383650"/>
                  </a:xfrm>
                  <a:custGeom>
                    <a:avLst/>
                    <a:gdLst/>
                    <a:ahLst/>
                    <a:cxnLst/>
                    <a:rect l="l" t="t" r="r" b="b"/>
                    <a:pathLst>
                      <a:path w="16729" h="15346" extrusionOk="0">
                        <a:moveTo>
                          <a:pt x="12617" y="0"/>
                        </a:moveTo>
                        <a:cubicBezTo>
                          <a:pt x="12563" y="0"/>
                          <a:pt x="12509" y="2"/>
                          <a:pt x="12454" y="4"/>
                        </a:cubicBezTo>
                        <a:lnTo>
                          <a:pt x="4417" y="397"/>
                        </a:lnTo>
                        <a:cubicBezTo>
                          <a:pt x="2584" y="480"/>
                          <a:pt x="1119" y="1945"/>
                          <a:pt x="1024" y="3778"/>
                        </a:cubicBezTo>
                        <a:lnTo>
                          <a:pt x="1024" y="3921"/>
                        </a:lnTo>
                        <a:cubicBezTo>
                          <a:pt x="1012" y="3993"/>
                          <a:pt x="1012" y="4076"/>
                          <a:pt x="1000" y="4147"/>
                        </a:cubicBezTo>
                        <a:cubicBezTo>
                          <a:pt x="871" y="5275"/>
                          <a:pt x="0" y="15345"/>
                          <a:pt x="9232" y="15345"/>
                        </a:cubicBezTo>
                        <a:cubicBezTo>
                          <a:pt x="9359" y="15345"/>
                          <a:pt x="9489" y="15343"/>
                          <a:pt x="9620" y="15339"/>
                        </a:cubicBezTo>
                        <a:cubicBezTo>
                          <a:pt x="16633" y="15125"/>
                          <a:pt x="16728" y="7600"/>
                          <a:pt x="16169" y="3112"/>
                        </a:cubicBezTo>
                        <a:cubicBezTo>
                          <a:pt x="15938" y="1320"/>
                          <a:pt x="14406" y="0"/>
                          <a:pt x="12617"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05" name="Google Shape;2452;p56">
                    <a:extLst>
                      <a:ext uri="{FF2B5EF4-FFF2-40B4-BE49-F238E27FC236}">
                        <a16:creationId xmlns:a16="http://schemas.microsoft.com/office/drawing/2014/main" id="{7167F160-F361-4B1D-B176-2848A15A1923}"/>
                      </a:ext>
                    </a:extLst>
                  </p:cNvPr>
                  <p:cNvSpPr/>
                  <p:nvPr/>
                </p:nvSpPr>
                <p:spPr>
                  <a:xfrm>
                    <a:off x="4309550" y="3270975"/>
                    <a:ext cx="39525" cy="33200"/>
                  </a:xfrm>
                  <a:custGeom>
                    <a:avLst/>
                    <a:gdLst/>
                    <a:ahLst/>
                    <a:cxnLst/>
                    <a:rect l="l" t="t" r="r" b="b"/>
                    <a:pathLst>
                      <a:path w="1581" h="1328" extrusionOk="0">
                        <a:moveTo>
                          <a:pt x="876" y="1"/>
                        </a:moveTo>
                        <a:cubicBezTo>
                          <a:pt x="325" y="1"/>
                          <a:pt x="1" y="642"/>
                          <a:pt x="366" y="1076"/>
                        </a:cubicBezTo>
                        <a:cubicBezTo>
                          <a:pt x="503" y="1249"/>
                          <a:pt x="692" y="1328"/>
                          <a:pt x="878" y="1328"/>
                        </a:cubicBezTo>
                        <a:cubicBezTo>
                          <a:pt x="1191" y="1328"/>
                          <a:pt x="1495" y="1104"/>
                          <a:pt x="1533" y="730"/>
                        </a:cubicBezTo>
                        <a:cubicBezTo>
                          <a:pt x="1580" y="373"/>
                          <a:pt x="1318" y="40"/>
                          <a:pt x="949" y="4"/>
                        </a:cubicBezTo>
                        <a:cubicBezTo>
                          <a:pt x="925" y="2"/>
                          <a:pt x="900" y="1"/>
                          <a:pt x="8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06" name="Google Shape;2453;p56">
                    <a:extLst>
                      <a:ext uri="{FF2B5EF4-FFF2-40B4-BE49-F238E27FC236}">
                        <a16:creationId xmlns:a16="http://schemas.microsoft.com/office/drawing/2014/main" id="{F53097DE-73D2-4430-B38E-9B801E683C94}"/>
                      </a:ext>
                    </a:extLst>
                  </p:cNvPr>
                  <p:cNvSpPr/>
                  <p:nvPr/>
                </p:nvSpPr>
                <p:spPr>
                  <a:xfrm>
                    <a:off x="4228800" y="3273750"/>
                    <a:ext cx="33350" cy="33050"/>
                  </a:xfrm>
                  <a:custGeom>
                    <a:avLst/>
                    <a:gdLst/>
                    <a:ahLst/>
                    <a:cxnLst/>
                    <a:rect l="l" t="t" r="r" b="b"/>
                    <a:pathLst>
                      <a:path w="1334" h="1322" extrusionOk="0">
                        <a:moveTo>
                          <a:pt x="667" y="0"/>
                        </a:moveTo>
                        <a:cubicBezTo>
                          <a:pt x="298" y="0"/>
                          <a:pt x="0" y="298"/>
                          <a:pt x="0" y="667"/>
                        </a:cubicBezTo>
                        <a:cubicBezTo>
                          <a:pt x="0" y="1024"/>
                          <a:pt x="298" y="1322"/>
                          <a:pt x="667" y="1322"/>
                        </a:cubicBezTo>
                        <a:cubicBezTo>
                          <a:pt x="1036" y="1322"/>
                          <a:pt x="1334" y="1024"/>
                          <a:pt x="1334" y="667"/>
                        </a:cubicBezTo>
                        <a:cubicBezTo>
                          <a:pt x="1334" y="298"/>
                          <a:pt x="1036" y="0"/>
                          <a:pt x="6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07" name="Google Shape;2454;p56">
                    <a:extLst>
                      <a:ext uri="{FF2B5EF4-FFF2-40B4-BE49-F238E27FC236}">
                        <a16:creationId xmlns:a16="http://schemas.microsoft.com/office/drawing/2014/main" id="{2E1D457E-35A7-45C9-8C88-372872C8819B}"/>
                      </a:ext>
                    </a:extLst>
                  </p:cNvPr>
                  <p:cNvSpPr/>
                  <p:nvPr/>
                </p:nvSpPr>
                <p:spPr>
                  <a:xfrm>
                    <a:off x="4259225" y="3345100"/>
                    <a:ext cx="60300" cy="15900"/>
                  </a:xfrm>
                  <a:custGeom>
                    <a:avLst/>
                    <a:gdLst/>
                    <a:ahLst/>
                    <a:cxnLst/>
                    <a:rect l="l" t="t" r="r" b="b"/>
                    <a:pathLst>
                      <a:path w="2412" h="636" extrusionOk="0">
                        <a:moveTo>
                          <a:pt x="2191" y="1"/>
                        </a:moveTo>
                        <a:cubicBezTo>
                          <a:pt x="2164" y="1"/>
                          <a:pt x="2134" y="9"/>
                          <a:pt x="2105" y="28"/>
                        </a:cubicBezTo>
                        <a:cubicBezTo>
                          <a:pt x="1807" y="233"/>
                          <a:pt x="1460" y="339"/>
                          <a:pt x="1111" y="339"/>
                        </a:cubicBezTo>
                        <a:cubicBezTo>
                          <a:pt x="833" y="339"/>
                          <a:pt x="554" y="272"/>
                          <a:pt x="295" y="135"/>
                        </a:cubicBezTo>
                        <a:cubicBezTo>
                          <a:pt x="270" y="121"/>
                          <a:pt x="246" y="114"/>
                          <a:pt x="222" y="114"/>
                        </a:cubicBezTo>
                        <a:cubicBezTo>
                          <a:pt x="90" y="114"/>
                          <a:pt x="0" y="316"/>
                          <a:pt x="152" y="397"/>
                        </a:cubicBezTo>
                        <a:cubicBezTo>
                          <a:pt x="420" y="553"/>
                          <a:pt x="730" y="636"/>
                          <a:pt x="1042" y="636"/>
                        </a:cubicBezTo>
                        <a:cubicBezTo>
                          <a:pt x="1063" y="636"/>
                          <a:pt x="1084" y="636"/>
                          <a:pt x="1105" y="635"/>
                        </a:cubicBezTo>
                        <a:lnTo>
                          <a:pt x="1283" y="635"/>
                        </a:lnTo>
                        <a:cubicBezTo>
                          <a:pt x="1641" y="611"/>
                          <a:pt x="1986" y="480"/>
                          <a:pt x="2284" y="278"/>
                        </a:cubicBezTo>
                        <a:cubicBezTo>
                          <a:pt x="2411" y="180"/>
                          <a:pt x="2320" y="1"/>
                          <a:pt x="21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08" name="Google Shape;2455;p56">
                    <a:extLst>
                      <a:ext uri="{FF2B5EF4-FFF2-40B4-BE49-F238E27FC236}">
                        <a16:creationId xmlns:a16="http://schemas.microsoft.com/office/drawing/2014/main" id="{A1555EA4-08DA-414F-80DF-EC9F52EAB5BF}"/>
                      </a:ext>
                    </a:extLst>
                  </p:cNvPr>
                  <p:cNvSpPr/>
                  <p:nvPr/>
                </p:nvSpPr>
                <p:spPr>
                  <a:xfrm>
                    <a:off x="4447875" y="3271900"/>
                    <a:ext cx="94375" cy="77475"/>
                  </a:xfrm>
                  <a:custGeom>
                    <a:avLst/>
                    <a:gdLst/>
                    <a:ahLst/>
                    <a:cxnLst/>
                    <a:rect l="l" t="t" r="r" b="b"/>
                    <a:pathLst>
                      <a:path w="3775" h="3099" extrusionOk="0">
                        <a:moveTo>
                          <a:pt x="2083" y="1"/>
                        </a:moveTo>
                        <a:cubicBezTo>
                          <a:pt x="1541" y="1"/>
                          <a:pt x="960" y="118"/>
                          <a:pt x="560" y="205"/>
                        </a:cubicBezTo>
                        <a:lnTo>
                          <a:pt x="0" y="3099"/>
                        </a:lnTo>
                        <a:cubicBezTo>
                          <a:pt x="488" y="3039"/>
                          <a:pt x="2084" y="2956"/>
                          <a:pt x="3048" y="2229"/>
                        </a:cubicBezTo>
                        <a:cubicBezTo>
                          <a:pt x="3632" y="1789"/>
                          <a:pt x="3774" y="932"/>
                          <a:pt x="3298" y="396"/>
                        </a:cubicBezTo>
                        <a:cubicBezTo>
                          <a:pt x="3032" y="96"/>
                          <a:pt x="2574" y="1"/>
                          <a:pt x="2083" y="1"/>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09" name="Google Shape;2456;p56">
                    <a:extLst>
                      <a:ext uri="{FF2B5EF4-FFF2-40B4-BE49-F238E27FC236}">
                        <a16:creationId xmlns:a16="http://schemas.microsoft.com/office/drawing/2014/main" id="{4EA99A4A-6294-4F35-BF56-26EC42DDF47E}"/>
                      </a:ext>
                    </a:extLst>
                  </p:cNvPr>
                  <p:cNvSpPr/>
                  <p:nvPr/>
                </p:nvSpPr>
                <p:spPr>
                  <a:xfrm>
                    <a:off x="4484100" y="3288425"/>
                    <a:ext cx="37300" cy="13025"/>
                  </a:xfrm>
                  <a:custGeom>
                    <a:avLst/>
                    <a:gdLst/>
                    <a:ahLst/>
                    <a:cxnLst/>
                    <a:rect l="l" t="t" r="r" b="b"/>
                    <a:pathLst>
                      <a:path w="1492" h="521" extrusionOk="0">
                        <a:moveTo>
                          <a:pt x="543" y="1"/>
                        </a:moveTo>
                        <a:cubicBezTo>
                          <a:pt x="419" y="1"/>
                          <a:pt x="293" y="15"/>
                          <a:pt x="170" y="44"/>
                        </a:cubicBezTo>
                        <a:cubicBezTo>
                          <a:pt x="1" y="108"/>
                          <a:pt x="58" y="342"/>
                          <a:pt x="207" y="342"/>
                        </a:cubicBezTo>
                        <a:cubicBezTo>
                          <a:pt x="225" y="342"/>
                          <a:pt x="245" y="338"/>
                          <a:pt x="266" y="330"/>
                        </a:cubicBezTo>
                        <a:cubicBezTo>
                          <a:pt x="354" y="310"/>
                          <a:pt x="444" y="301"/>
                          <a:pt x="533" y="301"/>
                        </a:cubicBezTo>
                        <a:cubicBezTo>
                          <a:pt x="768" y="301"/>
                          <a:pt x="999" y="368"/>
                          <a:pt x="1206" y="497"/>
                        </a:cubicBezTo>
                        <a:cubicBezTo>
                          <a:pt x="1230" y="509"/>
                          <a:pt x="1254" y="521"/>
                          <a:pt x="1278" y="521"/>
                        </a:cubicBezTo>
                        <a:cubicBezTo>
                          <a:pt x="1432" y="521"/>
                          <a:pt x="1492" y="306"/>
                          <a:pt x="1349" y="235"/>
                        </a:cubicBezTo>
                        <a:cubicBezTo>
                          <a:pt x="1109" y="77"/>
                          <a:pt x="828" y="1"/>
                          <a:pt x="5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10" name="Google Shape;2457;p56">
                    <a:extLst>
                      <a:ext uri="{FF2B5EF4-FFF2-40B4-BE49-F238E27FC236}">
                        <a16:creationId xmlns:a16="http://schemas.microsoft.com/office/drawing/2014/main" id="{6DC776A9-C7F5-4D1F-B082-DE01D647EE4E}"/>
                      </a:ext>
                    </a:extLst>
                  </p:cNvPr>
                  <p:cNvSpPr/>
                  <p:nvPr/>
                </p:nvSpPr>
                <p:spPr>
                  <a:xfrm>
                    <a:off x="4489525" y="3293125"/>
                    <a:ext cx="21300" cy="24400"/>
                  </a:xfrm>
                  <a:custGeom>
                    <a:avLst/>
                    <a:gdLst/>
                    <a:ahLst/>
                    <a:cxnLst/>
                    <a:rect l="l" t="t" r="r" b="b"/>
                    <a:pathLst>
                      <a:path w="852" h="976" extrusionOk="0">
                        <a:moveTo>
                          <a:pt x="652" y="1"/>
                        </a:moveTo>
                        <a:cubicBezTo>
                          <a:pt x="604" y="1"/>
                          <a:pt x="556" y="25"/>
                          <a:pt x="525" y="83"/>
                        </a:cubicBezTo>
                        <a:cubicBezTo>
                          <a:pt x="406" y="309"/>
                          <a:pt x="251" y="523"/>
                          <a:pt x="84" y="726"/>
                        </a:cubicBezTo>
                        <a:cubicBezTo>
                          <a:pt x="1" y="821"/>
                          <a:pt x="72" y="976"/>
                          <a:pt x="203" y="976"/>
                        </a:cubicBezTo>
                        <a:cubicBezTo>
                          <a:pt x="239" y="976"/>
                          <a:pt x="287" y="964"/>
                          <a:pt x="311" y="928"/>
                        </a:cubicBezTo>
                        <a:cubicBezTo>
                          <a:pt x="489" y="714"/>
                          <a:pt x="656" y="476"/>
                          <a:pt x="787" y="225"/>
                        </a:cubicBezTo>
                        <a:cubicBezTo>
                          <a:pt x="851" y="105"/>
                          <a:pt x="753" y="1"/>
                          <a:pt x="6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11" name="Google Shape;2458;p56">
                    <a:extLst>
                      <a:ext uri="{FF2B5EF4-FFF2-40B4-BE49-F238E27FC236}">
                        <a16:creationId xmlns:a16="http://schemas.microsoft.com/office/drawing/2014/main" id="{3F1763FC-FF90-400F-AEE4-680BB17FACA6}"/>
                      </a:ext>
                    </a:extLst>
                  </p:cNvPr>
                  <p:cNvSpPr/>
                  <p:nvPr/>
                </p:nvSpPr>
                <p:spPr>
                  <a:xfrm>
                    <a:off x="4020725" y="3278325"/>
                    <a:ext cx="95575" cy="75825"/>
                  </a:xfrm>
                  <a:custGeom>
                    <a:avLst/>
                    <a:gdLst/>
                    <a:ahLst/>
                    <a:cxnLst/>
                    <a:rect l="l" t="t" r="r" b="b"/>
                    <a:pathLst>
                      <a:path w="3823" h="3033" extrusionOk="0">
                        <a:moveTo>
                          <a:pt x="1767" y="0"/>
                        </a:moveTo>
                        <a:cubicBezTo>
                          <a:pt x="1235" y="0"/>
                          <a:pt x="727" y="102"/>
                          <a:pt x="453" y="436"/>
                        </a:cubicBezTo>
                        <a:cubicBezTo>
                          <a:pt x="1" y="984"/>
                          <a:pt x="155" y="1830"/>
                          <a:pt x="763" y="2258"/>
                        </a:cubicBezTo>
                        <a:cubicBezTo>
                          <a:pt x="1739" y="2961"/>
                          <a:pt x="3346" y="2996"/>
                          <a:pt x="3823" y="3032"/>
                        </a:cubicBezTo>
                        <a:lnTo>
                          <a:pt x="3180" y="163"/>
                        </a:lnTo>
                        <a:cubicBezTo>
                          <a:pt x="2807" y="93"/>
                          <a:pt x="2276" y="0"/>
                          <a:pt x="1767"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12" name="Google Shape;2459;p56">
                    <a:extLst>
                      <a:ext uri="{FF2B5EF4-FFF2-40B4-BE49-F238E27FC236}">
                        <a16:creationId xmlns:a16="http://schemas.microsoft.com/office/drawing/2014/main" id="{2DAF899C-CE96-45E4-8BE1-AC06E36FF5EC}"/>
                      </a:ext>
                    </a:extLst>
                  </p:cNvPr>
                  <p:cNvSpPr/>
                  <p:nvPr/>
                </p:nvSpPr>
                <p:spPr>
                  <a:xfrm>
                    <a:off x="4041575" y="3294800"/>
                    <a:ext cx="37075" cy="13500"/>
                  </a:xfrm>
                  <a:custGeom>
                    <a:avLst/>
                    <a:gdLst/>
                    <a:ahLst/>
                    <a:cxnLst/>
                    <a:rect l="l" t="t" r="r" b="b"/>
                    <a:pathLst>
                      <a:path w="1483" h="540" extrusionOk="0">
                        <a:moveTo>
                          <a:pt x="977" y="1"/>
                        </a:moveTo>
                        <a:cubicBezTo>
                          <a:pt x="678" y="1"/>
                          <a:pt x="383" y="92"/>
                          <a:pt x="131" y="266"/>
                        </a:cubicBezTo>
                        <a:cubicBezTo>
                          <a:pt x="0" y="337"/>
                          <a:pt x="60" y="539"/>
                          <a:pt x="214" y="539"/>
                        </a:cubicBezTo>
                        <a:cubicBezTo>
                          <a:pt x="238" y="539"/>
                          <a:pt x="262" y="528"/>
                          <a:pt x="286" y="516"/>
                        </a:cubicBezTo>
                        <a:cubicBezTo>
                          <a:pt x="492" y="372"/>
                          <a:pt x="739" y="303"/>
                          <a:pt x="985" y="303"/>
                        </a:cubicBezTo>
                        <a:cubicBezTo>
                          <a:pt x="1066" y="303"/>
                          <a:pt x="1147" y="310"/>
                          <a:pt x="1226" y="325"/>
                        </a:cubicBezTo>
                        <a:cubicBezTo>
                          <a:pt x="1244" y="331"/>
                          <a:pt x="1261" y="333"/>
                          <a:pt x="1277" y="333"/>
                        </a:cubicBezTo>
                        <a:cubicBezTo>
                          <a:pt x="1430" y="333"/>
                          <a:pt x="1482" y="93"/>
                          <a:pt x="1310" y="39"/>
                        </a:cubicBezTo>
                        <a:cubicBezTo>
                          <a:pt x="1200" y="14"/>
                          <a:pt x="1088" y="1"/>
                          <a:pt x="9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13" name="Google Shape;2460;p56">
                    <a:extLst>
                      <a:ext uri="{FF2B5EF4-FFF2-40B4-BE49-F238E27FC236}">
                        <a16:creationId xmlns:a16="http://schemas.microsoft.com/office/drawing/2014/main" id="{983B9912-85A3-466E-A410-45D91FC72BA0}"/>
                      </a:ext>
                    </a:extLst>
                  </p:cNvPr>
                  <p:cNvSpPr/>
                  <p:nvPr/>
                </p:nvSpPr>
                <p:spPr>
                  <a:xfrm>
                    <a:off x="4052125" y="3299875"/>
                    <a:ext cx="21600" cy="23900"/>
                  </a:xfrm>
                  <a:custGeom>
                    <a:avLst/>
                    <a:gdLst/>
                    <a:ahLst/>
                    <a:cxnLst/>
                    <a:rect l="l" t="t" r="r" b="b"/>
                    <a:pathLst>
                      <a:path w="864" h="956" extrusionOk="0">
                        <a:moveTo>
                          <a:pt x="201" y="1"/>
                        </a:moveTo>
                        <a:cubicBezTo>
                          <a:pt x="98" y="1"/>
                          <a:pt x="1" y="107"/>
                          <a:pt x="66" y="229"/>
                        </a:cubicBezTo>
                        <a:cubicBezTo>
                          <a:pt x="209" y="479"/>
                          <a:pt x="364" y="706"/>
                          <a:pt x="566" y="920"/>
                        </a:cubicBezTo>
                        <a:cubicBezTo>
                          <a:pt x="590" y="944"/>
                          <a:pt x="626" y="956"/>
                          <a:pt x="673" y="956"/>
                        </a:cubicBezTo>
                        <a:cubicBezTo>
                          <a:pt x="804" y="956"/>
                          <a:pt x="864" y="801"/>
                          <a:pt x="781" y="706"/>
                        </a:cubicBezTo>
                        <a:cubicBezTo>
                          <a:pt x="602" y="515"/>
                          <a:pt x="447" y="301"/>
                          <a:pt x="328" y="75"/>
                        </a:cubicBezTo>
                        <a:cubicBezTo>
                          <a:pt x="295" y="22"/>
                          <a:pt x="247" y="1"/>
                          <a:pt x="2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14" name="Google Shape;2461;p56">
                    <a:extLst>
                      <a:ext uri="{FF2B5EF4-FFF2-40B4-BE49-F238E27FC236}">
                        <a16:creationId xmlns:a16="http://schemas.microsoft.com/office/drawing/2014/main" id="{7FC1E669-69CD-4756-9B51-98BED839F261}"/>
                      </a:ext>
                    </a:extLst>
                  </p:cNvPr>
                  <p:cNvSpPr/>
                  <p:nvPr/>
                </p:nvSpPr>
                <p:spPr>
                  <a:xfrm>
                    <a:off x="4065075" y="3031725"/>
                    <a:ext cx="439075" cy="205300"/>
                  </a:xfrm>
                  <a:custGeom>
                    <a:avLst/>
                    <a:gdLst/>
                    <a:ahLst/>
                    <a:cxnLst/>
                    <a:rect l="l" t="t" r="r" b="b"/>
                    <a:pathLst>
                      <a:path w="17563" h="8212" extrusionOk="0">
                        <a:moveTo>
                          <a:pt x="8648" y="1"/>
                        </a:moveTo>
                        <a:cubicBezTo>
                          <a:pt x="8473" y="1"/>
                          <a:pt x="8297" y="5"/>
                          <a:pt x="8121" y="14"/>
                        </a:cubicBezTo>
                        <a:cubicBezTo>
                          <a:pt x="3739" y="216"/>
                          <a:pt x="810" y="3073"/>
                          <a:pt x="48" y="7645"/>
                        </a:cubicBezTo>
                        <a:cubicBezTo>
                          <a:pt x="1" y="7848"/>
                          <a:pt x="132" y="8038"/>
                          <a:pt x="322" y="8086"/>
                        </a:cubicBezTo>
                        <a:cubicBezTo>
                          <a:pt x="717" y="8165"/>
                          <a:pt x="1128" y="8211"/>
                          <a:pt x="2712" y="8211"/>
                        </a:cubicBezTo>
                        <a:cubicBezTo>
                          <a:pt x="3041" y="8211"/>
                          <a:pt x="3419" y="8209"/>
                          <a:pt x="3858" y="8205"/>
                        </a:cubicBezTo>
                        <a:lnTo>
                          <a:pt x="4680" y="5943"/>
                        </a:lnTo>
                        <a:lnTo>
                          <a:pt x="5704" y="8169"/>
                        </a:lnTo>
                        <a:cubicBezTo>
                          <a:pt x="6561" y="8145"/>
                          <a:pt x="7514" y="8110"/>
                          <a:pt x="8597" y="8062"/>
                        </a:cubicBezTo>
                        <a:cubicBezTo>
                          <a:pt x="13562" y="7824"/>
                          <a:pt x="16443" y="7300"/>
                          <a:pt x="17312" y="7122"/>
                        </a:cubicBezTo>
                        <a:cubicBezTo>
                          <a:pt x="17467" y="7086"/>
                          <a:pt x="17562" y="6919"/>
                          <a:pt x="17515" y="6764"/>
                        </a:cubicBezTo>
                        <a:cubicBezTo>
                          <a:pt x="16372" y="2445"/>
                          <a:pt x="12816"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15" name="Google Shape;2462;p56">
                    <a:extLst>
                      <a:ext uri="{FF2B5EF4-FFF2-40B4-BE49-F238E27FC236}">
                        <a16:creationId xmlns:a16="http://schemas.microsoft.com/office/drawing/2014/main" id="{F92F1D32-5D4C-426A-AEE5-1E058D26188F}"/>
                      </a:ext>
                    </a:extLst>
                  </p:cNvPr>
                  <p:cNvSpPr/>
                  <p:nvPr/>
                </p:nvSpPr>
                <p:spPr>
                  <a:xfrm>
                    <a:off x="4234750" y="3452350"/>
                    <a:ext cx="120875" cy="71750"/>
                  </a:xfrm>
                  <a:custGeom>
                    <a:avLst/>
                    <a:gdLst/>
                    <a:ahLst/>
                    <a:cxnLst/>
                    <a:rect l="l" t="t" r="r" b="b"/>
                    <a:pathLst>
                      <a:path w="4835" h="2870" extrusionOk="0">
                        <a:moveTo>
                          <a:pt x="4513" y="0"/>
                        </a:moveTo>
                        <a:lnTo>
                          <a:pt x="191" y="274"/>
                        </a:lnTo>
                        <a:lnTo>
                          <a:pt x="0" y="2869"/>
                        </a:lnTo>
                        <a:lnTo>
                          <a:pt x="4834" y="2798"/>
                        </a:lnTo>
                        <a:lnTo>
                          <a:pt x="4513" y="0"/>
                        </a:ln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16" name="Google Shape;2463;p56">
                    <a:extLst>
                      <a:ext uri="{FF2B5EF4-FFF2-40B4-BE49-F238E27FC236}">
                        <a16:creationId xmlns:a16="http://schemas.microsoft.com/office/drawing/2014/main" id="{E39FB35E-F4D2-429E-8B5F-E46238C52F8A}"/>
                      </a:ext>
                    </a:extLst>
                  </p:cNvPr>
                  <p:cNvSpPr/>
                  <p:nvPr/>
                </p:nvSpPr>
                <p:spPr>
                  <a:xfrm>
                    <a:off x="4314825" y="3236975"/>
                    <a:ext cx="44950" cy="19725"/>
                  </a:xfrm>
                  <a:custGeom>
                    <a:avLst/>
                    <a:gdLst/>
                    <a:ahLst/>
                    <a:cxnLst/>
                    <a:rect l="l" t="t" r="r" b="b"/>
                    <a:pathLst>
                      <a:path w="1798" h="789" extrusionOk="0">
                        <a:moveTo>
                          <a:pt x="634" y="1"/>
                        </a:moveTo>
                        <a:cubicBezTo>
                          <a:pt x="427" y="1"/>
                          <a:pt x="208" y="28"/>
                          <a:pt x="83" y="162"/>
                        </a:cubicBezTo>
                        <a:cubicBezTo>
                          <a:pt x="36" y="209"/>
                          <a:pt x="0" y="281"/>
                          <a:pt x="0" y="352"/>
                        </a:cubicBezTo>
                        <a:cubicBezTo>
                          <a:pt x="0" y="447"/>
                          <a:pt x="48" y="662"/>
                          <a:pt x="167" y="721"/>
                        </a:cubicBezTo>
                        <a:cubicBezTo>
                          <a:pt x="214" y="745"/>
                          <a:pt x="262" y="745"/>
                          <a:pt x="310" y="757"/>
                        </a:cubicBezTo>
                        <a:cubicBezTo>
                          <a:pt x="524" y="769"/>
                          <a:pt x="726" y="781"/>
                          <a:pt x="929" y="781"/>
                        </a:cubicBezTo>
                        <a:cubicBezTo>
                          <a:pt x="993" y="786"/>
                          <a:pt x="1057" y="789"/>
                          <a:pt x="1120" y="789"/>
                        </a:cubicBezTo>
                        <a:cubicBezTo>
                          <a:pt x="1210" y="789"/>
                          <a:pt x="1297" y="783"/>
                          <a:pt x="1381" y="769"/>
                        </a:cubicBezTo>
                        <a:cubicBezTo>
                          <a:pt x="1548" y="757"/>
                          <a:pt x="1691" y="650"/>
                          <a:pt x="1762" y="507"/>
                        </a:cubicBezTo>
                        <a:cubicBezTo>
                          <a:pt x="1798" y="400"/>
                          <a:pt x="1762" y="269"/>
                          <a:pt x="1679" y="197"/>
                        </a:cubicBezTo>
                        <a:cubicBezTo>
                          <a:pt x="1488" y="43"/>
                          <a:pt x="1072" y="31"/>
                          <a:pt x="833" y="7"/>
                        </a:cubicBezTo>
                        <a:cubicBezTo>
                          <a:pt x="771" y="4"/>
                          <a:pt x="703" y="1"/>
                          <a:pt x="63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17" name="Google Shape;2464;p56">
                    <a:extLst>
                      <a:ext uri="{FF2B5EF4-FFF2-40B4-BE49-F238E27FC236}">
                        <a16:creationId xmlns:a16="http://schemas.microsoft.com/office/drawing/2014/main" id="{D8CCCA61-C0D2-497B-B2B2-216D2765A631}"/>
                      </a:ext>
                    </a:extLst>
                  </p:cNvPr>
                  <p:cNvSpPr/>
                  <p:nvPr/>
                </p:nvSpPr>
                <p:spPr>
                  <a:xfrm>
                    <a:off x="4214200" y="3239075"/>
                    <a:ext cx="45275" cy="19925"/>
                  </a:xfrm>
                  <a:custGeom>
                    <a:avLst/>
                    <a:gdLst/>
                    <a:ahLst/>
                    <a:cxnLst/>
                    <a:rect l="l" t="t" r="r" b="b"/>
                    <a:pathLst>
                      <a:path w="1811" h="797" extrusionOk="0">
                        <a:moveTo>
                          <a:pt x="1166" y="0"/>
                        </a:moveTo>
                        <a:cubicBezTo>
                          <a:pt x="1096" y="0"/>
                          <a:pt x="1028" y="3"/>
                          <a:pt x="965" y="6"/>
                        </a:cubicBezTo>
                        <a:cubicBezTo>
                          <a:pt x="739" y="30"/>
                          <a:pt x="310" y="42"/>
                          <a:pt x="132" y="197"/>
                        </a:cubicBezTo>
                        <a:cubicBezTo>
                          <a:pt x="36" y="268"/>
                          <a:pt x="1" y="399"/>
                          <a:pt x="36" y="506"/>
                        </a:cubicBezTo>
                        <a:cubicBezTo>
                          <a:pt x="120" y="661"/>
                          <a:pt x="263" y="756"/>
                          <a:pt x="417" y="768"/>
                        </a:cubicBezTo>
                        <a:cubicBezTo>
                          <a:pt x="531" y="786"/>
                          <a:pt x="644" y="797"/>
                          <a:pt x="753" y="797"/>
                        </a:cubicBezTo>
                        <a:cubicBezTo>
                          <a:pt x="792" y="797"/>
                          <a:pt x="832" y="795"/>
                          <a:pt x="870" y="792"/>
                        </a:cubicBezTo>
                        <a:cubicBezTo>
                          <a:pt x="1084" y="780"/>
                          <a:pt x="1287" y="768"/>
                          <a:pt x="1489" y="756"/>
                        </a:cubicBezTo>
                        <a:cubicBezTo>
                          <a:pt x="1537" y="756"/>
                          <a:pt x="1596" y="744"/>
                          <a:pt x="1644" y="721"/>
                        </a:cubicBezTo>
                        <a:cubicBezTo>
                          <a:pt x="1763" y="673"/>
                          <a:pt x="1810" y="447"/>
                          <a:pt x="1799" y="352"/>
                        </a:cubicBezTo>
                        <a:cubicBezTo>
                          <a:pt x="1799" y="280"/>
                          <a:pt x="1775" y="221"/>
                          <a:pt x="1727" y="161"/>
                        </a:cubicBezTo>
                        <a:cubicBezTo>
                          <a:pt x="1602" y="27"/>
                          <a:pt x="1377" y="0"/>
                          <a:pt x="11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18" name="Google Shape;2465;p56">
                    <a:extLst>
                      <a:ext uri="{FF2B5EF4-FFF2-40B4-BE49-F238E27FC236}">
                        <a16:creationId xmlns:a16="http://schemas.microsoft.com/office/drawing/2014/main" id="{C287406B-BA46-45A7-B2AA-47FFC6799D7F}"/>
                      </a:ext>
                    </a:extLst>
                  </p:cNvPr>
                  <p:cNvSpPr/>
                  <p:nvPr/>
                </p:nvSpPr>
                <p:spPr>
                  <a:xfrm>
                    <a:off x="4224925" y="3515975"/>
                    <a:ext cx="141725" cy="16775"/>
                  </a:xfrm>
                  <a:custGeom>
                    <a:avLst/>
                    <a:gdLst/>
                    <a:ahLst/>
                    <a:cxnLst/>
                    <a:rect l="l" t="t" r="r" b="b"/>
                    <a:pathLst>
                      <a:path w="5669" h="671" extrusionOk="0">
                        <a:moveTo>
                          <a:pt x="242" y="1"/>
                        </a:moveTo>
                        <a:cubicBezTo>
                          <a:pt x="81" y="1"/>
                          <a:pt x="0" y="252"/>
                          <a:pt x="179" y="336"/>
                        </a:cubicBezTo>
                        <a:cubicBezTo>
                          <a:pt x="215" y="348"/>
                          <a:pt x="953" y="670"/>
                          <a:pt x="2894" y="670"/>
                        </a:cubicBezTo>
                        <a:lnTo>
                          <a:pt x="2929" y="670"/>
                        </a:lnTo>
                        <a:cubicBezTo>
                          <a:pt x="2983" y="671"/>
                          <a:pt x="3036" y="671"/>
                          <a:pt x="3090" y="671"/>
                        </a:cubicBezTo>
                        <a:cubicBezTo>
                          <a:pt x="3892" y="671"/>
                          <a:pt x="4683" y="587"/>
                          <a:pt x="5453" y="420"/>
                        </a:cubicBezTo>
                        <a:cubicBezTo>
                          <a:pt x="5668" y="375"/>
                          <a:pt x="5615" y="72"/>
                          <a:pt x="5425" y="72"/>
                        </a:cubicBezTo>
                        <a:cubicBezTo>
                          <a:pt x="5415" y="72"/>
                          <a:pt x="5405" y="73"/>
                          <a:pt x="5394" y="74"/>
                        </a:cubicBezTo>
                        <a:cubicBezTo>
                          <a:pt x="4624" y="242"/>
                          <a:pt x="3833" y="326"/>
                          <a:pt x="3050" y="326"/>
                        </a:cubicBezTo>
                        <a:cubicBezTo>
                          <a:pt x="2998" y="326"/>
                          <a:pt x="2946" y="325"/>
                          <a:pt x="2894" y="324"/>
                        </a:cubicBezTo>
                        <a:cubicBezTo>
                          <a:pt x="1048" y="324"/>
                          <a:pt x="322" y="27"/>
                          <a:pt x="310" y="15"/>
                        </a:cubicBezTo>
                        <a:cubicBezTo>
                          <a:pt x="286" y="5"/>
                          <a:pt x="264"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19" name="Google Shape;2466;p56">
                    <a:extLst>
                      <a:ext uri="{FF2B5EF4-FFF2-40B4-BE49-F238E27FC236}">
                        <a16:creationId xmlns:a16="http://schemas.microsoft.com/office/drawing/2014/main" id="{2D155778-C423-4D03-8F97-235284D9D762}"/>
                      </a:ext>
                    </a:extLst>
                  </p:cNvPr>
                  <p:cNvSpPr/>
                  <p:nvPr/>
                </p:nvSpPr>
                <p:spPr>
                  <a:xfrm>
                    <a:off x="4138300" y="3679800"/>
                    <a:ext cx="19100" cy="90450"/>
                  </a:xfrm>
                  <a:custGeom>
                    <a:avLst/>
                    <a:gdLst/>
                    <a:ahLst/>
                    <a:cxnLst/>
                    <a:rect l="l" t="t" r="r" b="b"/>
                    <a:pathLst>
                      <a:path w="764" h="3618" extrusionOk="0">
                        <a:moveTo>
                          <a:pt x="582" y="0"/>
                        </a:moveTo>
                        <a:cubicBezTo>
                          <a:pt x="505" y="0"/>
                          <a:pt x="428" y="49"/>
                          <a:pt x="417" y="153"/>
                        </a:cubicBezTo>
                        <a:lnTo>
                          <a:pt x="13" y="3427"/>
                        </a:lnTo>
                        <a:cubicBezTo>
                          <a:pt x="1" y="3511"/>
                          <a:pt x="72" y="3606"/>
                          <a:pt x="167" y="3618"/>
                        </a:cubicBezTo>
                        <a:lnTo>
                          <a:pt x="191" y="3618"/>
                        </a:lnTo>
                        <a:cubicBezTo>
                          <a:pt x="274" y="3618"/>
                          <a:pt x="346" y="3547"/>
                          <a:pt x="358" y="3463"/>
                        </a:cubicBezTo>
                        <a:lnTo>
                          <a:pt x="751" y="189"/>
                        </a:lnTo>
                        <a:cubicBezTo>
                          <a:pt x="764" y="67"/>
                          <a:pt x="673" y="0"/>
                          <a:pt x="5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20" name="Google Shape;2467;p56">
                    <a:extLst>
                      <a:ext uri="{FF2B5EF4-FFF2-40B4-BE49-F238E27FC236}">
                        <a16:creationId xmlns:a16="http://schemas.microsoft.com/office/drawing/2014/main" id="{12606E7F-87A9-426F-9C38-DB5FD834D4D4}"/>
                      </a:ext>
                    </a:extLst>
                  </p:cNvPr>
                  <p:cNvSpPr/>
                  <p:nvPr/>
                </p:nvSpPr>
                <p:spPr>
                  <a:xfrm>
                    <a:off x="4438900" y="3679800"/>
                    <a:ext cx="19100" cy="90450"/>
                  </a:xfrm>
                  <a:custGeom>
                    <a:avLst/>
                    <a:gdLst/>
                    <a:ahLst/>
                    <a:cxnLst/>
                    <a:rect l="l" t="t" r="r" b="b"/>
                    <a:pathLst>
                      <a:path w="764" h="3618" extrusionOk="0">
                        <a:moveTo>
                          <a:pt x="184" y="0"/>
                        </a:moveTo>
                        <a:cubicBezTo>
                          <a:pt x="92" y="0"/>
                          <a:pt x="1" y="67"/>
                          <a:pt x="14" y="189"/>
                        </a:cubicBezTo>
                        <a:lnTo>
                          <a:pt x="407" y="3463"/>
                        </a:lnTo>
                        <a:cubicBezTo>
                          <a:pt x="419" y="3547"/>
                          <a:pt x="490" y="3618"/>
                          <a:pt x="585" y="3618"/>
                        </a:cubicBezTo>
                        <a:lnTo>
                          <a:pt x="597" y="3618"/>
                        </a:lnTo>
                        <a:cubicBezTo>
                          <a:pt x="692" y="3606"/>
                          <a:pt x="764" y="3511"/>
                          <a:pt x="752" y="3427"/>
                        </a:cubicBezTo>
                        <a:lnTo>
                          <a:pt x="359" y="153"/>
                        </a:lnTo>
                        <a:cubicBezTo>
                          <a:pt x="343" y="49"/>
                          <a:pt x="263"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21" name="Google Shape;2468;p56">
                    <a:extLst>
                      <a:ext uri="{FF2B5EF4-FFF2-40B4-BE49-F238E27FC236}">
                        <a16:creationId xmlns:a16="http://schemas.microsoft.com/office/drawing/2014/main" id="{323AE8AC-BB2D-4B53-AB11-3ADE37EE416C}"/>
                      </a:ext>
                    </a:extLst>
                  </p:cNvPr>
                  <p:cNvSpPr/>
                  <p:nvPr/>
                </p:nvSpPr>
                <p:spPr>
                  <a:xfrm>
                    <a:off x="42288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43" y="179"/>
                          <a:pt x="179" y="144"/>
                          <a:pt x="179" y="96"/>
                        </a:cubicBezTo>
                        <a:cubicBezTo>
                          <a:pt x="179" y="36"/>
                          <a:pt x="143" y="1"/>
                          <a:pt x="83"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22" name="Google Shape;2469;p56">
                    <a:extLst>
                      <a:ext uri="{FF2B5EF4-FFF2-40B4-BE49-F238E27FC236}">
                        <a16:creationId xmlns:a16="http://schemas.microsoft.com/office/drawing/2014/main" id="{1E0210D2-210E-4EE2-9745-67F5E56FBFD2}"/>
                      </a:ext>
                    </a:extLst>
                  </p:cNvPr>
                  <p:cNvSpPr/>
                  <p:nvPr/>
                </p:nvSpPr>
                <p:spPr>
                  <a:xfrm>
                    <a:off x="4250775" y="3325550"/>
                    <a:ext cx="4825" cy="3575"/>
                  </a:xfrm>
                  <a:custGeom>
                    <a:avLst/>
                    <a:gdLst/>
                    <a:ahLst/>
                    <a:cxnLst/>
                    <a:rect l="l" t="t" r="r" b="b"/>
                    <a:pathLst>
                      <a:path w="193" h="143" extrusionOk="0">
                        <a:moveTo>
                          <a:pt x="109" y="0"/>
                        </a:moveTo>
                        <a:cubicBezTo>
                          <a:pt x="1" y="9"/>
                          <a:pt x="106" y="142"/>
                          <a:pt x="162" y="142"/>
                        </a:cubicBezTo>
                        <a:cubicBezTo>
                          <a:pt x="180" y="142"/>
                          <a:pt x="193" y="129"/>
                          <a:pt x="193" y="95"/>
                        </a:cubicBezTo>
                        <a:cubicBezTo>
                          <a:pt x="193" y="48"/>
                          <a:pt x="157" y="0"/>
                          <a:pt x="109"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23" name="Google Shape;2470;p56">
                    <a:extLst>
                      <a:ext uri="{FF2B5EF4-FFF2-40B4-BE49-F238E27FC236}">
                        <a16:creationId xmlns:a16="http://schemas.microsoft.com/office/drawing/2014/main" id="{3B7E63AA-FF35-46E3-A243-EACA1FB26322}"/>
                      </a:ext>
                    </a:extLst>
                  </p:cNvPr>
                  <p:cNvSpPr/>
                  <p:nvPr/>
                </p:nvSpPr>
                <p:spPr>
                  <a:xfrm>
                    <a:off x="4248700" y="3343100"/>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6"/>
                          <a:pt x="157" y="1"/>
                          <a:pt x="109"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24" name="Google Shape;2471;p56">
                    <a:extLst>
                      <a:ext uri="{FF2B5EF4-FFF2-40B4-BE49-F238E27FC236}">
                        <a16:creationId xmlns:a16="http://schemas.microsoft.com/office/drawing/2014/main" id="{2659F079-E139-439A-AD10-6D58A2D87B37}"/>
                      </a:ext>
                    </a:extLst>
                  </p:cNvPr>
                  <p:cNvSpPr/>
                  <p:nvPr/>
                </p:nvSpPr>
                <p:spPr>
                  <a:xfrm>
                    <a:off x="4236125" y="3332675"/>
                    <a:ext cx="4900" cy="3300"/>
                  </a:xfrm>
                  <a:custGeom>
                    <a:avLst/>
                    <a:gdLst/>
                    <a:ahLst/>
                    <a:cxnLst/>
                    <a:rect l="l" t="t" r="r" b="b"/>
                    <a:pathLst>
                      <a:path w="196" h="132" extrusionOk="0">
                        <a:moveTo>
                          <a:pt x="100" y="1"/>
                        </a:moveTo>
                        <a:cubicBezTo>
                          <a:pt x="0" y="1"/>
                          <a:pt x="107" y="131"/>
                          <a:pt x="164" y="131"/>
                        </a:cubicBezTo>
                        <a:cubicBezTo>
                          <a:pt x="182" y="131"/>
                          <a:pt x="195" y="118"/>
                          <a:pt x="195" y="84"/>
                        </a:cubicBezTo>
                        <a:cubicBezTo>
                          <a:pt x="195" y="37"/>
                          <a:pt x="160" y="1"/>
                          <a:pt x="100"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25" name="Google Shape;2472;p56">
                    <a:extLst>
                      <a:ext uri="{FF2B5EF4-FFF2-40B4-BE49-F238E27FC236}">
                        <a16:creationId xmlns:a16="http://schemas.microsoft.com/office/drawing/2014/main" id="{0A2709D7-26CF-4440-8099-466BBC2B8EA8}"/>
                      </a:ext>
                    </a:extLst>
                  </p:cNvPr>
                  <p:cNvSpPr/>
                  <p:nvPr/>
                </p:nvSpPr>
                <p:spPr>
                  <a:xfrm>
                    <a:off x="4227300" y="3342800"/>
                    <a:ext cx="4500" cy="4500"/>
                  </a:xfrm>
                  <a:custGeom>
                    <a:avLst/>
                    <a:gdLst/>
                    <a:ahLst/>
                    <a:cxnLst/>
                    <a:rect l="l" t="t" r="r" b="b"/>
                    <a:pathLst>
                      <a:path w="180" h="180" extrusionOk="0">
                        <a:moveTo>
                          <a:pt x="84" y="1"/>
                        </a:moveTo>
                        <a:cubicBezTo>
                          <a:pt x="36" y="1"/>
                          <a:pt x="1" y="36"/>
                          <a:pt x="1" y="84"/>
                        </a:cubicBezTo>
                        <a:cubicBezTo>
                          <a:pt x="1" y="132"/>
                          <a:pt x="36" y="179"/>
                          <a:pt x="84" y="179"/>
                        </a:cubicBezTo>
                        <a:cubicBezTo>
                          <a:pt x="132" y="179"/>
                          <a:pt x="179" y="132"/>
                          <a:pt x="179" y="84"/>
                        </a:cubicBezTo>
                        <a:cubicBezTo>
                          <a:pt x="179" y="36"/>
                          <a:pt x="132" y="1"/>
                          <a:pt x="84"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26" name="Google Shape;2473;p56">
                    <a:extLst>
                      <a:ext uri="{FF2B5EF4-FFF2-40B4-BE49-F238E27FC236}">
                        <a16:creationId xmlns:a16="http://schemas.microsoft.com/office/drawing/2014/main" id="{DDC6D877-2BB2-4A5C-8BF3-E48F73506D01}"/>
                      </a:ext>
                    </a:extLst>
                  </p:cNvPr>
                  <p:cNvSpPr/>
                  <p:nvPr/>
                </p:nvSpPr>
                <p:spPr>
                  <a:xfrm>
                    <a:off x="43303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31" y="179"/>
                          <a:pt x="179" y="144"/>
                          <a:pt x="179" y="96"/>
                        </a:cubicBezTo>
                        <a:cubicBezTo>
                          <a:pt x="179" y="36"/>
                          <a:pt x="131" y="1"/>
                          <a:pt x="83"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27" name="Google Shape;2474;p56">
                    <a:extLst>
                      <a:ext uri="{FF2B5EF4-FFF2-40B4-BE49-F238E27FC236}">
                        <a16:creationId xmlns:a16="http://schemas.microsoft.com/office/drawing/2014/main" id="{72D0172A-DE24-4B1B-BEDC-892DB82C2B55}"/>
                      </a:ext>
                    </a:extLst>
                  </p:cNvPr>
                  <p:cNvSpPr/>
                  <p:nvPr/>
                </p:nvSpPr>
                <p:spPr>
                  <a:xfrm>
                    <a:off x="4352250" y="3325550"/>
                    <a:ext cx="4850" cy="3525"/>
                  </a:xfrm>
                  <a:custGeom>
                    <a:avLst/>
                    <a:gdLst/>
                    <a:ahLst/>
                    <a:cxnLst/>
                    <a:rect l="l" t="t" r="r" b="b"/>
                    <a:pathLst>
                      <a:path w="194" h="141" extrusionOk="0">
                        <a:moveTo>
                          <a:pt x="110" y="0"/>
                        </a:moveTo>
                        <a:cubicBezTo>
                          <a:pt x="0" y="0"/>
                          <a:pt x="109" y="141"/>
                          <a:pt x="165" y="141"/>
                        </a:cubicBezTo>
                        <a:cubicBezTo>
                          <a:pt x="182" y="141"/>
                          <a:pt x="194" y="128"/>
                          <a:pt x="194" y="95"/>
                        </a:cubicBezTo>
                        <a:cubicBezTo>
                          <a:pt x="194" y="48"/>
                          <a:pt x="158" y="0"/>
                          <a:pt x="110"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28" name="Google Shape;2475;p56">
                    <a:extLst>
                      <a:ext uri="{FF2B5EF4-FFF2-40B4-BE49-F238E27FC236}">
                        <a16:creationId xmlns:a16="http://schemas.microsoft.com/office/drawing/2014/main" id="{31A62C71-628F-43F6-8359-22A161A659D7}"/>
                      </a:ext>
                    </a:extLst>
                  </p:cNvPr>
                  <p:cNvSpPr/>
                  <p:nvPr/>
                </p:nvSpPr>
                <p:spPr>
                  <a:xfrm>
                    <a:off x="4350525" y="3343100"/>
                    <a:ext cx="4500" cy="4500"/>
                  </a:xfrm>
                  <a:custGeom>
                    <a:avLst/>
                    <a:gdLst/>
                    <a:ahLst/>
                    <a:cxnLst/>
                    <a:rect l="l" t="t" r="r" b="b"/>
                    <a:pathLst>
                      <a:path w="180" h="180" extrusionOk="0">
                        <a:moveTo>
                          <a:pt x="96" y="1"/>
                        </a:moveTo>
                        <a:cubicBezTo>
                          <a:pt x="48" y="1"/>
                          <a:pt x="1" y="36"/>
                          <a:pt x="1" y="84"/>
                        </a:cubicBezTo>
                        <a:cubicBezTo>
                          <a:pt x="1" y="131"/>
                          <a:pt x="48" y="179"/>
                          <a:pt x="96" y="179"/>
                        </a:cubicBezTo>
                        <a:cubicBezTo>
                          <a:pt x="144" y="179"/>
                          <a:pt x="179" y="131"/>
                          <a:pt x="179" y="84"/>
                        </a:cubicBezTo>
                        <a:cubicBezTo>
                          <a:pt x="179" y="36"/>
                          <a:pt x="144"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29" name="Google Shape;2476;p56">
                    <a:extLst>
                      <a:ext uri="{FF2B5EF4-FFF2-40B4-BE49-F238E27FC236}">
                        <a16:creationId xmlns:a16="http://schemas.microsoft.com/office/drawing/2014/main" id="{2ECCA379-F937-4967-A5CD-217B7F303966}"/>
                      </a:ext>
                    </a:extLst>
                  </p:cNvPr>
                  <p:cNvSpPr/>
                  <p:nvPr/>
                </p:nvSpPr>
                <p:spPr>
                  <a:xfrm>
                    <a:off x="4337400" y="3332675"/>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7"/>
                          <a:pt x="157" y="1"/>
                          <a:pt x="109"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30" name="Google Shape;2477;p56">
                    <a:extLst>
                      <a:ext uri="{FF2B5EF4-FFF2-40B4-BE49-F238E27FC236}">
                        <a16:creationId xmlns:a16="http://schemas.microsoft.com/office/drawing/2014/main" id="{5F6DB569-E49B-4598-BC38-F54B9A66A017}"/>
                      </a:ext>
                    </a:extLst>
                  </p:cNvPr>
                  <p:cNvSpPr/>
                  <p:nvPr/>
                </p:nvSpPr>
                <p:spPr>
                  <a:xfrm>
                    <a:off x="4328500" y="3342800"/>
                    <a:ext cx="4800" cy="4500"/>
                  </a:xfrm>
                  <a:custGeom>
                    <a:avLst/>
                    <a:gdLst/>
                    <a:ahLst/>
                    <a:cxnLst/>
                    <a:rect l="l" t="t" r="r" b="b"/>
                    <a:pathLst>
                      <a:path w="192" h="180" extrusionOk="0">
                        <a:moveTo>
                          <a:pt x="96" y="1"/>
                        </a:moveTo>
                        <a:cubicBezTo>
                          <a:pt x="48" y="1"/>
                          <a:pt x="1" y="36"/>
                          <a:pt x="1" y="84"/>
                        </a:cubicBezTo>
                        <a:cubicBezTo>
                          <a:pt x="1" y="132"/>
                          <a:pt x="48" y="179"/>
                          <a:pt x="96" y="179"/>
                        </a:cubicBezTo>
                        <a:cubicBezTo>
                          <a:pt x="144" y="179"/>
                          <a:pt x="191" y="132"/>
                          <a:pt x="191" y="84"/>
                        </a:cubicBezTo>
                        <a:cubicBezTo>
                          <a:pt x="191" y="36"/>
                          <a:pt x="144"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491" name="Google Shape;2478;p56">
                  <a:extLst>
                    <a:ext uri="{FF2B5EF4-FFF2-40B4-BE49-F238E27FC236}">
                      <a16:creationId xmlns:a16="http://schemas.microsoft.com/office/drawing/2014/main" id="{F2BDE2C3-4311-4ADB-800D-CCBCA1976EC6}"/>
                    </a:ext>
                  </a:extLst>
                </p:cNvPr>
                <p:cNvGrpSpPr/>
                <p:nvPr/>
              </p:nvGrpSpPr>
              <p:grpSpPr>
                <a:xfrm>
                  <a:off x="4302408" y="2553963"/>
                  <a:ext cx="610132" cy="907316"/>
                  <a:chOff x="4020725" y="3932025"/>
                  <a:chExt cx="521525" cy="775550"/>
                </a:xfrm>
              </p:grpSpPr>
              <p:sp>
                <p:nvSpPr>
                  <p:cNvPr id="584" name="Google Shape;2479;p56">
                    <a:extLst>
                      <a:ext uri="{FF2B5EF4-FFF2-40B4-BE49-F238E27FC236}">
                        <a16:creationId xmlns:a16="http://schemas.microsoft.com/office/drawing/2014/main" id="{A3DCBFAB-7D35-4761-BC8C-CFA23F1FA384}"/>
                      </a:ext>
                    </a:extLst>
                  </p:cNvPr>
                  <p:cNvSpPr/>
                  <p:nvPr/>
                </p:nvSpPr>
                <p:spPr>
                  <a:xfrm>
                    <a:off x="4050500" y="4403925"/>
                    <a:ext cx="485200" cy="303650"/>
                  </a:xfrm>
                  <a:custGeom>
                    <a:avLst/>
                    <a:gdLst/>
                    <a:ahLst/>
                    <a:cxnLst/>
                    <a:rect l="l" t="t" r="r" b="b"/>
                    <a:pathLst>
                      <a:path w="19408" h="12146" extrusionOk="0">
                        <a:moveTo>
                          <a:pt x="9741" y="1"/>
                        </a:moveTo>
                        <a:cubicBezTo>
                          <a:pt x="9693" y="1"/>
                          <a:pt x="9645" y="1"/>
                          <a:pt x="9597" y="1"/>
                        </a:cubicBezTo>
                        <a:cubicBezTo>
                          <a:pt x="7406" y="25"/>
                          <a:pt x="5441" y="204"/>
                          <a:pt x="4036" y="1013"/>
                        </a:cubicBezTo>
                        <a:cubicBezTo>
                          <a:pt x="703" y="2954"/>
                          <a:pt x="0" y="12146"/>
                          <a:pt x="0" y="12146"/>
                        </a:cubicBezTo>
                        <a:lnTo>
                          <a:pt x="19407" y="12074"/>
                        </a:lnTo>
                        <a:cubicBezTo>
                          <a:pt x="19407" y="12074"/>
                          <a:pt x="18133" y="2347"/>
                          <a:pt x="15074" y="823"/>
                        </a:cubicBezTo>
                        <a:cubicBezTo>
                          <a:pt x="13944" y="264"/>
                          <a:pt x="11902" y="1"/>
                          <a:pt x="974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85" name="Google Shape;2480;p56">
                    <a:extLst>
                      <a:ext uri="{FF2B5EF4-FFF2-40B4-BE49-F238E27FC236}">
                        <a16:creationId xmlns:a16="http://schemas.microsoft.com/office/drawing/2014/main" id="{5D995CAB-17DE-4542-BBCA-3B14475410FD}"/>
                      </a:ext>
                    </a:extLst>
                  </p:cNvPr>
                  <p:cNvSpPr/>
                  <p:nvPr/>
                </p:nvSpPr>
                <p:spPr>
                  <a:xfrm>
                    <a:off x="4133250" y="4615750"/>
                    <a:ext cx="18800" cy="90350"/>
                  </a:xfrm>
                  <a:custGeom>
                    <a:avLst/>
                    <a:gdLst/>
                    <a:ahLst/>
                    <a:cxnLst/>
                    <a:rect l="l" t="t" r="r" b="b"/>
                    <a:pathLst>
                      <a:path w="752" h="3614" extrusionOk="0">
                        <a:moveTo>
                          <a:pt x="563" y="1"/>
                        </a:moveTo>
                        <a:cubicBezTo>
                          <a:pt x="488" y="1"/>
                          <a:pt x="416" y="47"/>
                          <a:pt x="405" y="148"/>
                        </a:cubicBezTo>
                        <a:lnTo>
                          <a:pt x="12" y="3423"/>
                        </a:lnTo>
                        <a:cubicBezTo>
                          <a:pt x="0" y="3518"/>
                          <a:pt x="60" y="3601"/>
                          <a:pt x="155" y="3613"/>
                        </a:cubicBezTo>
                        <a:lnTo>
                          <a:pt x="179" y="3613"/>
                        </a:lnTo>
                        <a:cubicBezTo>
                          <a:pt x="262" y="3613"/>
                          <a:pt x="334" y="3554"/>
                          <a:pt x="345" y="3470"/>
                        </a:cubicBezTo>
                        <a:lnTo>
                          <a:pt x="738" y="196"/>
                        </a:lnTo>
                        <a:cubicBezTo>
                          <a:pt x="752" y="71"/>
                          <a:pt x="656" y="1"/>
                          <a:pt x="5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86" name="Google Shape;2481;p56">
                    <a:extLst>
                      <a:ext uri="{FF2B5EF4-FFF2-40B4-BE49-F238E27FC236}">
                        <a16:creationId xmlns:a16="http://schemas.microsoft.com/office/drawing/2014/main" id="{33E75486-C3AA-4CE8-AD92-48BF9A6B3088}"/>
                      </a:ext>
                    </a:extLst>
                  </p:cNvPr>
                  <p:cNvSpPr/>
                  <p:nvPr/>
                </p:nvSpPr>
                <p:spPr>
                  <a:xfrm>
                    <a:off x="4433550" y="4615750"/>
                    <a:ext cx="19100" cy="90350"/>
                  </a:xfrm>
                  <a:custGeom>
                    <a:avLst/>
                    <a:gdLst/>
                    <a:ahLst/>
                    <a:cxnLst/>
                    <a:rect l="l" t="t" r="r" b="b"/>
                    <a:pathLst>
                      <a:path w="764" h="3614" extrusionOk="0">
                        <a:moveTo>
                          <a:pt x="190" y="1"/>
                        </a:moveTo>
                        <a:cubicBezTo>
                          <a:pt x="96" y="1"/>
                          <a:pt x="0" y="71"/>
                          <a:pt x="14" y="196"/>
                        </a:cubicBezTo>
                        <a:lnTo>
                          <a:pt x="406" y="3470"/>
                        </a:lnTo>
                        <a:cubicBezTo>
                          <a:pt x="418" y="3554"/>
                          <a:pt x="490" y="3613"/>
                          <a:pt x="585" y="3613"/>
                        </a:cubicBezTo>
                        <a:lnTo>
                          <a:pt x="609" y="3613"/>
                        </a:lnTo>
                        <a:cubicBezTo>
                          <a:pt x="692" y="3601"/>
                          <a:pt x="764" y="3518"/>
                          <a:pt x="752" y="3423"/>
                        </a:cubicBezTo>
                        <a:lnTo>
                          <a:pt x="359" y="148"/>
                        </a:lnTo>
                        <a:cubicBezTo>
                          <a:pt x="343" y="47"/>
                          <a:pt x="267" y="1"/>
                          <a:pt x="1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87" name="Google Shape;2482;p56">
                    <a:extLst>
                      <a:ext uri="{FF2B5EF4-FFF2-40B4-BE49-F238E27FC236}">
                        <a16:creationId xmlns:a16="http://schemas.microsoft.com/office/drawing/2014/main" id="{0DE495F5-7CB9-4809-80CA-973B3C00C8E9}"/>
                      </a:ext>
                    </a:extLst>
                  </p:cNvPr>
                  <p:cNvSpPr/>
                  <p:nvPr/>
                </p:nvSpPr>
                <p:spPr>
                  <a:xfrm>
                    <a:off x="4061675" y="4002050"/>
                    <a:ext cx="420750" cy="382625"/>
                  </a:xfrm>
                  <a:custGeom>
                    <a:avLst/>
                    <a:gdLst/>
                    <a:ahLst/>
                    <a:cxnLst/>
                    <a:rect l="l" t="t" r="r" b="b"/>
                    <a:pathLst>
                      <a:path w="16830" h="15305" extrusionOk="0">
                        <a:moveTo>
                          <a:pt x="12765" y="0"/>
                        </a:moveTo>
                        <a:cubicBezTo>
                          <a:pt x="12719" y="0"/>
                          <a:pt x="12673" y="1"/>
                          <a:pt x="12626" y="3"/>
                        </a:cubicBezTo>
                        <a:lnTo>
                          <a:pt x="4590" y="312"/>
                        </a:lnTo>
                        <a:cubicBezTo>
                          <a:pt x="2756" y="384"/>
                          <a:pt x="1280" y="1836"/>
                          <a:pt x="1161" y="3658"/>
                        </a:cubicBezTo>
                        <a:lnTo>
                          <a:pt x="1149" y="3801"/>
                        </a:lnTo>
                        <a:cubicBezTo>
                          <a:pt x="1149" y="3884"/>
                          <a:pt x="1137" y="3956"/>
                          <a:pt x="1137" y="4027"/>
                        </a:cubicBezTo>
                        <a:cubicBezTo>
                          <a:pt x="995" y="5172"/>
                          <a:pt x="0" y="15305"/>
                          <a:pt x="9376" y="15305"/>
                        </a:cubicBezTo>
                        <a:cubicBezTo>
                          <a:pt x="9462" y="15305"/>
                          <a:pt x="9550" y="15304"/>
                          <a:pt x="9638" y="15302"/>
                        </a:cubicBezTo>
                        <a:cubicBezTo>
                          <a:pt x="16651" y="15171"/>
                          <a:pt x="16829" y="7635"/>
                          <a:pt x="16305" y="3158"/>
                        </a:cubicBezTo>
                        <a:cubicBezTo>
                          <a:pt x="16096" y="1347"/>
                          <a:pt x="14563" y="0"/>
                          <a:pt x="12765"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88" name="Google Shape;2483;p56">
                    <a:extLst>
                      <a:ext uri="{FF2B5EF4-FFF2-40B4-BE49-F238E27FC236}">
                        <a16:creationId xmlns:a16="http://schemas.microsoft.com/office/drawing/2014/main" id="{600C6FAE-99E7-4756-9EBA-B9DC2ED3671F}"/>
                      </a:ext>
                    </a:extLst>
                  </p:cNvPr>
                  <p:cNvSpPr/>
                  <p:nvPr/>
                </p:nvSpPr>
                <p:spPr>
                  <a:xfrm>
                    <a:off x="4309825" y="4172275"/>
                    <a:ext cx="39550" cy="33300"/>
                  </a:xfrm>
                  <a:custGeom>
                    <a:avLst/>
                    <a:gdLst/>
                    <a:ahLst/>
                    <a:cxnLst/>
                    <a:rect l="l" t="t" r="r" b="b"/>
                    <a:pathLst>
                      <a:path w="1582" h="1332" extrusionOk="0">
                        <a:moveTo>
                          <a:pt x="879" y="1"/>
                        </a:moveTo>
                        <a:cubicBezTo>
                          <a:pt x="336" y="1"/>
                          <a:pt x="1" y="642"/>
                          <a:pt x="355" y="1076"/>
                        </a:cubicBezTo>
                        <a:cubicBezTo>
                          <a:pt x="494" y="1251"/>
                          <a:pt x="686" y="1331"/>
                          <a:pt x="875" y="1331"/>
                        </a:cubicBezTo>
                        <a:cubicBezTo>
                          <a:pt x="1186" y="1331"/>
                          <a:pt x="1489" y="1113"/>
                          <a:pt x="1534" y="742"/>
                        </a:cubicBezTo>
                        <a:cubicBezTo>
                          <a:pt x="1581" y="385"/>
                          <a:pt x="1319" y="52"/>
                          <a:pt x="950" y="4"/>
                        </a:cubicBezTo>
                        <a:cubicBezTo>
                          <a:pt x="926" y="2"/>
                          <a:pt x="902" y="1"/>
                          <a:pt x="8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89" name="Google Shape;2484;p56">
                    <a:extLst>
                      <a:ext uri="{FF2B5EF4-FFF2-40B4-BE49-F238E27FC236}">
                        <a16:creationId xmlns:a16="http://schemas.microsoft.com/office/drawing/2014/main" id="{74097A9F-A2B2-471D-B03E-AE66C0C73E97}"/>
                      </a:ext>
                    </a:extLst>
                  </p:cNvPr>
                  <p:cNvSpPr/>
                  <p:nvPr/>
                </p:nvSpPr>
                <p:spPr>
                  <a:xfrm>
                    <a:off x="4227300" y="4174325"/>
                    <a:ext cx="39450" cy="33100"/>
                  </a:xfrm>
                  <a:custGeom>
                    <a:avLst/>
                    <a:gdLst/>
                    <a:ahLst/>
                    <a:cxnLst/>
                    <a:rect l="l" t="t" r="r" b="b"/>
                    <a:pathLst>
                      <a:path w="1578" h="1324" extrusionOk="0">
                        <a:moveTo>
                          <a:pt x="735" y="0"/>
                        </a:moveTo>
                        <a:cubicBezTo>
                          <a:pt x="449" y="0"/>
                          <a:pt x="166" y="179"/>
                          <a:pt x="84" y="506"/>
                        </a:cubicBezTo>
                        <a:cubicBezTo>
                          <a:pt x="1" y="863"/>
                          <a:pt x="227" y="1220"/>
                          <a:pt x="584" y="1303"/>
                        </a:cubicBezTo>
                        <a:cubicBezTo>
                          <a:pt x="640" y="1317"/>
                          <a:pt x="695" y="1324"/>
                          <a:pt x="748" y="1324"/>
                        </a:cubicBezTo>
                        <a:cubicBezTo>
                          <a:pt x="1237" y="1324"/>
                          <a:pt x="1578" y="766"/>
                          <a:pt x="1298" y="315"/>
                        </a:cubicBezTo>
                        <a:cubicBezTo>
                          <a:pt x="1166" y="101"/>
                          <a:pt x="950" y="0"/>
                          <a:pt x="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90" name="Google Shape;2485;p56">
                    <a:extLst>
                      <a:ext uri="{FF2B5EF4-FFF2-40B4-BE49-F238E27FC236}">
                        <a16:creationId xmlns:a16="http://schemas.microsoft.com/office/drawing/2014/main" id="{A45E1DF5-6CDF-4D93-84EE-D1DE146196E0}"/>
                      </a:ext>
                    </a:extLst>
                  </p:cNvPr>
                  <p:cNvSpPr/>
                  <p:nvPr/>
                </p:nvSpPr>
                <p:spPr>
                  <a:xfrm>
                    <a:off x="4257875" y="4245800"/>
                    <a:ext cx="62050" cy="16775"/>
                  </a:xfrm>
                  <a:custGeom>
                    <a:avLst/>
                    <a:gdLst/>
                    <a:ahLst/>
                    <a:cxnLst/>
                    <a:rect l="l" t="t" r="r" b="b"/>
                    <a:pathLst>
                      <a:path w="2482" h="671" extrusionOk="0">
                        <a:moveTo>
                          <a:pt x="2242" y="1"/>
                        </a:moveTo>
                        <a:cubicBezTo>
                          <a:pt x="2208" y="1"/>
                          <a:pt x="2172" y="12"/>
                          <a:pt x="2135" y="40"/>
                        </a:cubicBezTo>
                        <a:cubicBezTo>
                          <a:pt x="1843" y="234"/>
                          <a:pt x="1506" y="334"/>
                          <a:pt x="1166" y="334"/>
                        </a:cubicBezTo>
                        <a:cubicBezTo>
                          <a:pt x="883" y="334"/>
                          <a:pt x="598" y="264"/>
                          <a:pt x="337" y="123"/>
                        </a:cubicBezTo>
                        <a:cubicBezTo>
                          <a:pt x="307" y="104"/>
                          <a:pt x="276" y="96"/>
                          <a:pt x="247" y="96"/>
                        </a:cubicBezTo>
                        <a:cubicBezTo>
                          <a:pt x="99" y="96"/>
                          <a:pt x="1" y="321"/>
                          <a:pt x="171" y="421"/>
                        </a:cubicBezTo>
                        <a:cubicBezTo>
                          <a:pt x="468" y="587"/>
                          <a:pt x="814" y="671"/>
                          <a:pt x="1159" y="671"/>
                        </a:cubicBezTo>
                        <a:lnTo>
                          <a:pt x="1314" y="671"/>
                        </a:lnTo>
                        <a:cubicBezTo>
                          <a:pt x="1683" y="647"/>
                          <a:pt x="2028" y="528"/>
                          <a:pt x="2338" y="314"/>
                        </a:cubicBezTo>
                        <a:cubicBezTo>
                          <a:pt x="2482" y="208"/>
                          <a:pt x="2385" y="1"/>
                          <a:pt x="2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91" name="Google Shape;2486;p56">
                    <a:extLst>
                      <a:ext uri="{FF2B5EF4-FFF2-40B4-BE49-F238E27FC236}">
                        <a16:creationId xmlns:a16="http://schemas.microsoft.com/office/drawing/2014/main" id="{6CA13094-6697-4775-9FF9-4CE3B0E5FD3A}"/>
                      </a:ext>
                    </a:extLst>
                  </p:cNvPr>
                  <p:cNvSpPr/>
                  <p:nvPr/>
                </p:nvSpPr>
                <p:spPr>
                  <a:xfrm>
                    <a:off x="4447575" y="4174900"/>
                    <a:ext cx="94675" cy="76975"/>
                  </a:xfrm>
                  <a:custGeom>
                    <a:avLst/>
                    <a:gdLst/>
                    <a:ahLst/>
                    <a:cxnLst/>
                    <a:rect l="l" t="t" r="r" b="b"/>
                    <a:pathLst>
                      <a:path w="3787" h="3079" extrusionOk="0">
                        <a:moveTo>
                          <a:pt x="2078" y="0"/>
                        </a:moveTo>
                        <a:cubicBezTo>
                          <a:pt x="1544" y="0"/>
                          <a:pt x="976" y="111"/>
                          <a:pt x="584" y="197"/>
                        </a:cubicBezTo>
                        <a:lnTo>
                          <a:pt x="0" y="3078"/>
                        </a:lnTo>
                        <a:cubicBezTo>
                          <a:pt x="476" y="3031"/>
                          <a:pt x="2084" y="2959"/>
                          <a:pt x="3048" y="2245"/>
                        </a:cubicBezTo>
                        <a:cubicBezTo>
                          <a:pt x="3644" y="1804"/>
                          <a:pt x="3786" y="959"/>
                          <a:pt x="3322" y="411"/>
                        </a:cubicBezTo>
                        <a:cubicBezTo>
                          <a:pt x="3056" y="99"/>
                          <a:pt x="2582" y="0"/>
                          <a:pt x="2078"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92" name="Google Shape;2487;p56">
                    <a:extLst>
                      <a:ext uri="{FF2B5EF4-FFF2-40B4-BE49-F238E27FC236}">
                        <a16:creationId xmlns:a16="http://schemas.microsoft.com/office/drawing/2014/main" id="{52BAAF61-9FB7-4EEE-8DE1-7537A6479A7C}"/>
                      </a:ext>
                    </a:extLst>
                  </p:cNvPr>
                  <p:cNvSpPr/>
                  <p:nvPr/>
                </p:nvSpPr>
                <p:spPr>
                  <a:xfrm>
                    <a:off x="4483225" y="4190975"/>
                    <a:ext cx="38775" cy="14150"/>
                  </a:xfrm>
                  <a:custGeom>
                    <a:avLst/>
                    <a:gdLst/>
                    <a:ahLst/>
                    <a:cxnLst/>
                    <a:rect l="l" t="t" r="r" b="b"/>
                    <a:pathLst>
                      <a:path w="1551" h="566" extrusionOk="0">
                        <a:moveTo>
                          <a:pt x="562" y="1"/>
                        </a:moveTo>
                        <a:cubicBezTo>
                          <a:pt x="442" y="1"/>
                          <a:pt x="322" y="15"/>
                          <a:pt x="205" y="42"/>
                        </a:cubicBezTo>
                        <a:cubicBezTo>
                          <a:pt x="1" y="107"/>
                          <a:pt x="69" y="385"/>
                          <a:pt x="242" y="385"/>
                        </a:cubicBezTo>
                        <a:cubicBezTo>
                          <a:pt x="261" y="385"/>
                          <a:pt x="280" y="382"/>
                          <a:pt x="301" y="375"/>
                        </a:cubicBezTo>
                        <a:cubicBezTo>
                          <a:pt x="389" y="356"/>
                          <a:pt x="479" y="346"/>
                          <a:pt x="568" y="346"/>
                        </a:cubicBezTo>
                        <a:cubicBezTo>
                          <a:pt x="802" y="346"/>
                          <a:pt x="1031" y="413"/>
                          <a:pt x="1229" y="542"/>
                        </a:cubicBezTo>
                        <a:cubicBezTo>
                          <a:pt x="1253" y="554"/>
                          <a:pt x="1289" y="566"/>
                          <a:pt x="1313" y="566"/>
                        </a:cubicBezTo>
                        <a:cubicBezTo>
                          <a:pt x="1491" y="566"/>
                          <a:pt x="1551" y="340"/>
                          <a:pt x="1408" y="244"/>
                        </a:cubicBezTo>
                        <a:cubicBezTo>
                          <a:pt x="1154" y="84"/>
                          <a:pt x="858" y="1"/>
                          <a:pt x="5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93" name="Google Shape;2488;p56">
                    <a:extLst>
                      <a:ext uri="{FF2B5EF4-FFF2-40B4-BE49-F238E27FC236}">
                        <a16:creationId xmlns:a16="http://schemas.microsoft.com/office/drawing/2014/main" id="{D2D8D4A4-BCD2-4F95-9882-BCF4B8B83305}"/>
                      </a:ext>
                    </a:extLst>
                  </p:cNvPr>
                  <p:cNvSpPr/>
                  <p:nvPr/>
                </p:nvSpPr>
                <p:spPr>
                  <a:xfrm>
                    <a:off x="4488650" y="4195750"/>
                    <a:ext cx="22900" cy="25450"/>
                  </a:xfrm>
                  <a:custGeom>
                    <a:avLst/>
                    <a:gdLst/>
                    <a:ahLst/>
                    <a:cxnLst/>
                    <a:rect l="l" t="t" r="r" b="b"/>
                    <a:pathLst>
                      <a:path w="916" h="1018" extrusionOk="0">
                        <a:moveTo>
                          <a:pt x="681" y="0"/>
                        </a:moveTo>
                        <a:cubicBezTo>
                          <a:pt x="627" y="0"/>
                          <a:pt x="573" y="26"/>
                          <a:pt x="536" y="89"/>
                        </a:cubicBezTo>
                        <a:cubicBezTo>
                          <a:pt x="417" y="315"/>
                          <a:pt x="274" y="530"/>
                          <a:pt x="107" y="732"/>
                        </a:cubicBezTo>
                        <a:cubicBezTo>
                          <a:pt x="0" y="839"/>
                          <a:pt x="84" y="1018"/>
                          <a:pt x="226" y="1018"/>
                        </a:cubicBezTo>
                        <a:cubicBezTo>
                          <a:pt x="274" y="1018"/>
                          <a:pt x="322" y="994"/>
                          <a:pt x="357" y="970"/>
                        </a:cubicBezTo>
                        <a:cubicBezTo>
                          <a:pt x="548" y="744"/>
                          <a:pt x="703" y="518"/>
                          <a:pt x="834" y="268"/>
                        </a:cubicBezTo>
                        <a:cubicBezTo>
                          <a:pt x="916" y="128"/>
                          <a:pt x="800" y="0"/>
                          <a:pt x="6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94" name="Google Shape;2489;p56">
                    <a:extLst>
                      <a:ext uri="{FF2B5EF4-FFF2-40B4-BE49-F238E27FC236}">
                        <a16:creationId xmlns:a16="http://schemas.microsoft.com/office/drawing/2014/main" id="{3BD86126-179D-465F-A8E2-5DBF2D325047}"/>
                      </a:ext>
                    </a:extLst>
                  </p:cNvPr>
                  <p:cNvSpPr/>
                  <p:nvPr/>
                </p:nvSpPr>
                <p:spPr>
                  <a:xfrm>
                    <a:off x="4020725" y="4177050"/>
                    <a:ext cx="95275" cy="76600"/>
                  </a:xfrm>
                  <a:custGeom>
                    <a:avLst/>
                    <a:gdLst/>
                    <a:ahLst/>
                    <a:cxnLst/>
                    <a:rect l="l" t="t" r="r" b="b"/>
                    <a:pathLst>
                      <a:path w="3811" h="3064" extrusionOk="0">
                        <a:moveTo>
                          <a:pt x="1743" y="1"/>
                        </a:moveTo>
                        <a:cubicBezTo>
                          <a:pt x="1224" y="1"/>
                          <a:pt x="733" y="99"/>
                          <a:pt x="465" y="420"/>
                        </a:cubicBezTo>
                        <a:cubicBezTo>
                          <a:pt x="1" y="968"/>
                          <a:pt x="155" y="1814"/>
                          <a:pt x="751" y="2254"/>
                        </a:cubicBezTo>
                        <a:cubicBezTo>
                          <a:pt x="1715" y="2956"/>
                          <a:pt x="3322" y="3016"/>
                          <a:pt x="3811" y="3064"/>
                        </a:cubicBezTo>
                        <a:lnTo>
                          <a:pt x="3192" y="170"/>
                        </a:lnTo>
                        <a:cubicBezTo>
                          <a:pt x="2811" y="99"/>
                          <a:pt x="2263" y="1"/>
                          <a:pt x="1743" y="1"/>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95" name="Google Shape;2490;p56">
                    <a:extLst>
                      <a:ext uri="{FF2B5EF4-FFF2-40B4-BE49-F238E27FC236}">
                        <a16:creationId xmlns:a16="http://schemas.microsoft.com/office/drawing/2014/main" id="{EA43DEC5-FB8C-41F8-B6BA-3783E147D9DF}"/>
                      </a:ext>
                    </a:extLst>
                  </p:cNvPr>
                  <p:cNvSpPr/>
                  <p:nvPr/>
                </p:nvSpPr>
                <p:spPr>
                  <a:xfrm>
                    <a:off x="4040975" y="4193075"/>
                    <a:ext cx="38475" cy="14450"/>
                  </a:xfrm>
                  <a:custGeom>
                    <a:avLst/>
                    <a:gdLst/>
                    <a:ahLst/>
                    <a:cxnLst/>
                    <a:rect l="l" t="t" r="r" b="b"/>
                    <a:pathLst>
                      <a:path w="1539" h="578" extrusionOk="0">
                        <a:moveTo>
                          <a:pt x="988"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9" y="363"/>
                        </a:cubicBezTo>
                        <a:cubicBezTo>
                          <a:pt x="1261" y="370"/>
                          <a:pt x="1282" y="373"/>
                          <a:pt x="1302" y="373"/>
                        </a:cubicBezTo>
                        <a:cubicBezTo>
                          <a:pt x="1481" y="373"/>
                          <a:pt x="1539" y="106"/>
                          <a:pt x="1346" y="41"/>
                        </a:cubicBezTo>
                        <a:cubicBezTo>
                          <a:pt x="1227" y="14"/>
                          <a:pt x="1107" y="1"/>
                          <a:pt x="9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96" name="Google Shape;2491;p56">
                    <a:extLst>
                      <a:ext uri="{FF2B5EF4-FFF2-40B4-BE49-F238E27FC236}">
                        <a16:creationId xmlns:a16="http://schemas.microsoft.com/office/drawing/2014/main" id="{01E9896B-B50A-42D7-8BB1-3755E141E2D6}"/>
                      </a:ext>
                    </a:extLst>
                  </p:cNvPr>
                  <p:cNvSpPr/>
                  <p:nvPr/>
                </p:nvSpPr>
                <p:spPr>
                  <a:xfrm>
                    <a:off x="4051350" y="4198050"/>
                    <a:ext cx="22975" cy="25250"/>
                  </a:xfrm>
                  <a:custGeom>
                    <a:avLst/>
                    <a:gdLst/>
                    <a:ahLst/>
                    <a:cxnLst/>
                    <a:rect l="l" t="t" r="r" b="b"/>
                    <a:pathLst>
                      <a:path w="919" h="1010" extrusionOk="0">
                        <a:moveTo>
                          <a:pt x="229" y="1"/>
                        </a:moveTo>
                        <a:cubicBezTo>
                          <a:pt x="115" y="1"/>
                          <a:pt x="1" y="122"/>
                          <a:pt x="73" y="259"/>
                        </a:cubicBezTo>
                        <a:cubicBezTo>
                          <a:pt x="216" y="509"/>
                          <a:pt x="383" y="747"/>
                          <a:pt x="573" y="950"/>
                        </a:cubicBezTo>
                        <a:cubicBezTo>
                          <a:pt x="597" y="985"/>
                          <a:pt x="645" y="1009"/>
                          <a:pt x="693" y="1009"/>
                        </a:cubicBezTo>
                        <a:cubicBezTo>
                          <a:pt x="847" y="1009"/>
                          <a:pt x="919" y="819"/>
                          <a:pt x="812" y="712"/>
                        </a:cubicBezTo>
                        <a:cubicBezTo>
                          <a:pt x="645" y="521"/>
                          <a:pt x="502" y="307"/>
                          <a:pt x="371" y="92"/>
                        </a:cubicBezTo>
                        <a:cubicBezTo>
                          <a:pt x="337" y="28"/>
                          <a:pt x="283" y="1"/>
                          <a:pt x="2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97" name="Google Shape;2492;p56">
                    <a:extLst>
                      <a:ext uri="{FF2B5EF4-FFF2-40B4-BE49-F238E27FC236}">
                        <a16:creationId xmlns:a16="http://schemas.microsoft.com/office/drawing/2014/main" id="{A1497602-60A6-4C51-83D1-40BF64FFE5BC}"/>
                      </a:ext>
                    </a:extLst>
                  </p:cNvPr>
                  <p:cNvSpPr/>
                  <p:nvPr/>
                </p:nvSpPr>
                <p:spPr>
                  <a:xfrm>
                    <a:off x="4232350"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98" name="Google Shape;2493;p56">
                    <a:extLst>
                      <a:ext uri="{FF2B5EF4-FFF2-40B4-BE49-F238E27FC236}">
                        <a16:creationId xmlns:a16="http://schemas.microsoft.com/office/drawing/2014/main" id="{28A0BBFC-103E-4F90-BA14-6A87F5D81286}"/>
                      </a:ext>
                    </a:extLst>
                  </p:cNvPr>
                  <p:cNvSpPr/>
                  <p:nvPr/>
                </p:nvSpPr>
                <p:spPr>
                  <a:xfrm>
                    <a:off x="4314225" y="4133400"/>
                    <a:ext cx="49425" cy="21600"/>
                  </a:xfrm>
                  <a:custGeom>
                    <a:avLst/>
                    <a:gdLst/>
                    <a:ahLst/>
                    <a:cxnLst/>
                    <a:rect l="l" t="t" r="r" b="b"/>
                    <a:pathLst>
                      <a:path w="1977" h="864" extrusionOk="0">
                        <a:moveTo>
                          <a:pt x="688" y="1"/>
                        </a:moveTo>
                        <a:cubicBezTo>
                          <a:pt x="463" y="1"/>
                          <a:pt x="224" y="37"/>
                          <a:pt x="84" y="178"/>
                        </a:cubicBezTo>
                        <a:cubicBezTo>
                          <a:pt x="36" y="238"/>
                          <a:pt x="0" y="309"/>
                          <a:pt x="0" y="381"/>
                        </a:cubicBezTo>
                        <a:cubicBezTo>
                          <a:pt x="0" y="488"/>
                          <a:pt x="48" y="726"/>
                          <a:pt x="179" y="785"/>
                        </a:cubicBezTo>
                        <a:cubicBezTo>
                          <a:pt x="238" y="809"/>
                          <a:pt x="286" y="821"/>
                          <a:pt x="345" y="821"/>
                        </a:cubicBezTo>
                        <a:cubicBezTo>
                          <a:pt x="572" y="845"/>
                          <a:pt x="798" y="845"/>
                          <a:pt x="1024" y="857"/>
                        </a:cubicBezTo>
                        <a:cubicBezTo>
                          <a:pt x="1085" y="861"/>
                          <a:pt x="1146" y="864"/>
                          <a:pt x="1207" y="864"/>
                        </a:cubicBezTo>
                        <a:cubicBezTo>
                          <a:pt x="1313" y="864"/>
                          <a:pt x="1419" y="856"/>
                          <a:pt x="1524" y="833"/>
                        </a:cubicBezTo>
                        <a:cubicBezTo>
                          <a:pt x="1703" y="821"/>
                          <a:pt x="1858" y="714"/>
                          <a:pt x="1941" y="547"/>
                        </a:cubicBezTo>
                        <a:cubicBezTo>
                          <a:pt x="1977"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99" name="Google Shape;2494;p56">
                    <a:extLst>
                      <a:ext uri="{FF2B5EF4-FFF2-40B4-BE49-F238E27FC236}">
                        <a16:creationId xmlns:a16="http://schemas.microsoft.com/office/drawing/2014/main" id="{0E4911D4-CD7B-4E06-AB46-C271D0B31AE1}"/>
                      </a:ext>
                    </a:extLst>
                  </p:cNvPr>
                  <p:cNvSpPr/>
                  <p:nvPr/>
                </p:nvSpPr>
                <p:spPr>
                  <a:xfrm>
                    <a:off x="4213025" y="4135200"/>
                    <a:ext cx="49425" cy="21825"/>
                  </a:xfrm>
                  <a:custGeom>
                    <a:avLst/>
                    <a:gdLst/>
                    <a:ahLst/>
                    <a:cxnLst/>
                    <a:rect l="l" t="t" r="r" b="b"/>
                    <a:pathLst>
                      <a:path w="1977" h="873" extrusionOk="0">
                        <a:moveTo>
                          <a:pt x="1289" y="0"/>
                        </a:moveTo>
                        <a:cubicBezTo>
                          <a:pt x="1209" y="0"/>
                          <a:pt x="1131" y="5"/>
                          <a:pt x="1060" y="11"/>
                        </a:cubicBezTo>
                        <a:cubicBezTo>
                          <a:pt x="798" y="35"/>
                          <a:pt x="333" y="47"/>
                          <a:pt x="143" y="213"/>
                        </a:cubicBezTo>
                        <a:cubicBezTo>
                          <a:pt x="36" y="297"/>
                          <a:pt x="0" y="440"/>
                          <a:pt x="36" y="559"/>
                        </a:cubicBezTo>
                        <a:cubicBezTo>
                          <a:pt x="119" y="725"/>
                          <a:pt x="286" y="832"/>
                          <a:pt x="464" y="844"/>
                        </a:cubicBezTo>
                        <a:cubicBezTo>
                          <a:pt x="578" y="862"/>
                          <a:pt x="697" y="873"/>
                          <a:pt x="819" y="873"/>
                        </a:cubicBezTo>
                        <a:cubicBezTo>
                          <a:pt x="863" y="873"/>
                          <a:pt x="908" y="871"/>
                          <a:pt x="953" y="868"/>
                        </a:cubicBezTo>
                        <a:cubicBezTo>
                          <a:pt x="1179" y="856"/>
                          <a:pt x="1405" y="844"/>
                          <a:pt x="1631" y="821"/>
                        </a:cubicBezTo>
                        <a:cubicBezTo>
                          <a:pt x="1691" y="821"/>
                          <a:pt x="1750" y="809"/>
                          <a:pt x="1798" y="785"/>
                        </a:cubicBezTo>
                        <a:cubicBezTo>
                          <a:pt x="1929" y="725"/>
                          <a:pt x="1977" y="487"/>
                          <a:pt x="1977" y="380"/>
                        </a:cubicBezTo>
                        <a:cubicBezTo>
                          <a:pt x="1965" y="309"/>
                          <a:pt x="1941" y="225"/>
                          <a:pt x="1881" y="178"/>
                        </a:cubicBezTo>
                        <a:cubicBezTo>
                          <a:pt x="1749" y="37"/>
                          <a:pt x="1513" y="0"/>
                          <a:pt x="12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00" name="Google Shape;2495;p56">
                    <a:extLst>
                      <a:ext uri="{FF2B5EF4-FFF2-40B4-BE49-F238E27FC236}">
                        <a16:creationId xmlns:a16="http://schemas.microsoft.com/office/drawing/2014/main" id="{0CB1C9EA-4198-4774-B83D-CCB861634F7D}"/>
                      </a:ext>
                    </a:extLst>
                  </p:cNvPr>
                  <p:cNvSpPr/>
                  <p:nvPr/>
                </p:nvSpPr>
                <p:spPr>
                  <a:xfrm>
                    <a:off x="4082650" y="3932025"/>
                    <a:ext cx="417625" cy="268950"/>
                  </a:xfrm>
                  <a:custGeom>
                    <a:avLst/>
                    <a:gdLst/>
                    <a:ahLst/>
                    <a:cxnLst/>
                    <a:rect l="l" t="t" r="r" b="b"/>
                    <a:pathLst>
                      <a:path w="16705" h="10758" extrusionOk="0">
                        <a:moveTo>
                          <a:pt x="14238" y="1"/>
                        </a:moveTo>
                        <a:cubicBezTo>
                          <a:pt x="14159" y="1"/>
                          <a:pt x="14080" y="3"/>
                          <a:pt x="14002" y="6"/>
                        </a:cubicBezTo>
                        <a:cubicBezTo>
                          <a:pt x="11287" y="101"/>
                          <a:pt x="8787" y="1411"/>
                          <a:pt x="6406" y="2685"/>
                        </a:cubicBezTo>
                        <a:cubicBezTo>
                          <a:pt x="6144" y="2173"/>
                          <a:pt x="5858" y="1637"/>
                          <a:pt x="5334" y="1387"/>
                        </a:cubicBezTo>
                        <a:cubicBezTo>
                          <a:pt x="5148" y="1301"/>
                          <a:pt x="4954" y="1263"/>
                          <a:pt x="4758" y="1263"/>
                        </a:cubicBezTo>
                        <a:cubicBezTo>
                          <a:pt x="4139" y="1263"/>
                          <a:pt x="3498" y="1638"/>
                          <a:pt x="3001" y="2054"/>
                        </a:cubicBezTo>
                        <a:cubicBezTo>
                          <a:pt x="1512" y="3304"/>
                          <a:pt x="0" y="4911"/>
                          <a:pt x="0" y="6745"/>
                        </a:cubicBezTo>
                        <a:cubicBezTo>
                          <a:pt x="0" y="6757"/>
                          <a:pt x="12" y="6757"/>
                          <a:pt x="12" y="6769"/>
                        </a:cubicBezTo>
                        <a:cubicBezTo>
                          <a:pt x="0" y="6804"/>
                          <a:pt x="0" y="6828"/>
                          <a:pt x="0" y="6864"/>
                        </a:cubicBezTo>
                        <a:lnTo>
                          <a:pt x="226" y="9900"/>
                        </a:lnTo>
                        <a:lnTo>
                          <a:pt x="1167" y="10757"/>
                        </a:lnTo>
                        <a:lnTo>
                          <a:pt x="1274" y="7424"/>
                        </a:lnTo>
                        <a:cubicBezTo>
                          <a:pt x="2024" y="7340"/>
                          <a:pt x="2965" y="7043"/>
                          <a:pt x="3620" y="6888"/>
                        </a:cubicBezTo>
                        <a:cubicBezTo>
                          <a:pt x="5140" y="6543"/>
                          <a:pt x="6690" y="6373"/>
                          <a:pt x="8247" y="6373"/>
                        </a:cubicBezTo>
                        <a:cubicBezTo>
                          <a:pt x="8677" y="6373"/>
                          <a:pt x="9107" y="6386"/>
                          <a:pt x="9537" y="6411"/>
                        </a:cubicBezTo>
                        <a:cubicBezTo>
                          <a:pt x="10539" y="6469"/>
                          <a:pt x="11558" y="6601"/>
                          <a:pt x="12560" y="6601"/>
                        </a:cubicBezTo>
                        <a:cubicBezTo>
                          <a:pt x="13214" y="6601"/>
                          <a:pt x="13860" y="6545"/>
                          <a:pt x="14490" y="6376"/>
                        </a:cubicBezTo>
                        <a:lnTo>
                          <a:pt x="14966" y="10579"/>
                        </a:lnTo>
                        <a:lnTo>
                          <a:pt x="15669" y="9745"/>
                        </a:lnTo>
                        <a:lnTo>
                          <a:pt x="15728" y="5733"/>
                        </a:lnTo>
                        <a:cubicBezTo>
                          <a:pt x="15907" y="5542"/>
                          <a:pt x="16050" y="5304"/>
                          <a:pt x="16157" y="5054"/>
                        </a:cubicBezTo>
                        <a:cubicBezTo>
                          <a:pt x="16609" y="3995"/>
                          <a:pt x="16705" y="2804"/>
                          <a:pt x="16419" y="1685"/>
                        </a:cubicBezTo>
                        <a:cubicBezTo>
                          <a:pt x="16288" y="1185"/>
                          <a:pt x="16062" y="685"/>
                          <a:pt x="15645" y="375"/>
                        </a:cubicBezTo>
                        <a:cubicBezTo>
                          <a:pt x="15244" y="77"/>
                          <a:pt x="14737" y="1"/>
                          <a:pt x="14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01" name="Google Shape;2496;p56">
                    <a:extLst>
                      <a:ext uri="{FF2B5EF4-FFF2-40B4-BE49-F238E27FC236}">
                        <a16:creationId xmlns:a16="http://schemas.microsoft.com/office/drawing/2014/main" id="{54464F9F-D4FB-4030-BEA8-1650A3B85B6F}"/>
                      </a:ext>
                    </a:extLst>
                  </p:cNvPr>
                  <p:cNvSpPr/>
                  <p:nvPr/>
                </p:nvSpPr>
                <p:spPr>
                  <a:xfrm>
                    <a:off x="4221075" y="4421750"/>
                    <a:ext cx="141900" cy="16475"/>
                  </a:xfrm>
                  <a:custGeom>
                    <a:avLst/>
                    <a:gdLst/>
                    <a:ahLst/>
                    <a:cxnLst/>
                    <a:rect l="l" t="t" r="r" b="b"/>
                    <a:pathLst>
                      <a:path w="5676" h="659" extrusionOk="0">
                        <a:moveTo>
                          <a:pt x="240" y="0"/>
                        </a:moveTo>
                        <a:cubicBezTo>
                          <a:pt x="80" y="0"/>
                          <a:pt x="0" y="240"/>
                          <a:pt x="178" y="324"/>
                        </a:cubicBezTo>
                        <a:cubicBezTo>
                          <a:pt x="202" y="336"/>
                          <a:pt x="952" y="658"/>
                          <a:pt x="2893" y="658"/>
                        </a:cubicBezTo>
                        <a:lnTo>
                          <a:pt x="2928" y="658"/>
                        </a:lnTo>
                        <a:cubicBezTo>
                          <a:pt x="2982" y="658"/>
                          <a:pt x="3036" y="659"/>
                          <a:pt x="3089" y="659"/>
                        </a:cubicBezTo>
                        <a:cubicBezTo>
                          <a:pt x="3891" y="659"/>
                          <a:pt x="4682" y="575"/>
                          <a:pt x="5453" y="407"/>
                        </a:cubicBezTo>
                        <a:cubicBezTo>
                          <a:pt x="5675" y="374"/>
                          <a:pt x="5627" y="70"/>
                          <a:pt x="5435" y="70"/>
                        </a:cubicBezTo>
                        <a:cubicBezTo>
                          <a:pt x="5422" y="70"/>
                          <a:pt x="5408" y="71"/>
                          <a:pt x="5393" y="74"/>
                        </a:cubicBezTo>
                        <a:cubicBezTo>
                          <a:pt x="4663" y="233"/>
                          <a:pt x="3915" y="316"/>
                          <a:pt x="3173" y="316"/>
                        </a:cubicBezTo>
                        <a:cubicBezTo>
                          <a:pt x="3079" y="316"/>
                          <a:pt x="2986" y="315"/>
                          <a:pt x="2893" y="312"/>
                        </a:cubicBezTo>
                        <a:cubicBezTo>
                          <a:pt x="1047" y="312"/>
                          <a:pt x="321" y="15"/>
                          <a:pt x="309" y="15"/>
                        </a:cubicBezTo>
                        <a:cubicBezTo>
                          <a:pt x="285" y="5"/>
                          <a:pt x="261" y="0"/>
                          <a:pt x="24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492" name="Google Shape;2497;p56">
                  <a:extLst>
                    <a:ext uri="{FF2B5EF4-FFF2-40B4-BE49-F238E27FC236}">
                      <a16:creationId xmlns:a16="http://schemas.microsoft.com/office/drawing/2014/main" id="{1AFBD63A-EA2F-4B4B-A558-D57E1960D0F2}"/>
                    </a:ext>
                  </a:extLst>
                </p:cNvPr>
                <p:cNvGrpSpPr/>
                <p:nvPr/>
              </p:nvGrpSpPr>
              <p:grpSpPr>
                <a:xfrm>
                  <a:off x="5103783" y="2551682"/>
                  <a:ext cx="610132" cy="911001"/>
                  <a:chOff x="4703850" y="3930075"/>
                  <a:chExt cx="521525" cy="778700"/>
                </a:xfrm>
              </p:grpSpPr>
              <p:sp>
                <p:nvSpPr>
                  <p:cNvPr id="554" name="Google Shape;2498;p56">
                    <a:extLst>
                      <a:ext uri="{FF2B5EF4-FFF2-40B4-BE49-F238E27FC236}">
                        <a16:creationId xmlns:a16="http://schemas.microsoft.com/office/drawing/2014/main" id="{4E67EA3F-59B8-46E6-A97A-BC7B05384F67}"/>
                      </a:ext>
                    </a:extLst>
                  </p:cNvPr>
                  <p:cNvSpPr/>
                  <p:nvPr/>
                </p:nvSpPr>
                <p:spPr>
                  <a:xfrm>
                    <a:off x="4732725" y="4403925"/>
                    <a:ext cx="485200" cy="303650"/>
                  </a:xfrm>
                  <a:custGeom>
                    <a:avLst/>
                    <a:gdLst/>
                    <a:ahLst/>
                    <a:cxnLst/>
                    <a:rect l="l" t="t" r="r" b="b"/>
                    <a:pathLst>
                      <a:path w="19408" h="12146" extrusionOk="0">
                        <a:moveTo>
                          <a:pt x="9741" y="1"/>
                        </a:moveTo>
                        <a:cubicBezTo>
                          <a:pt x="9693" y="1"/>
                          <a:pt x="9645" y="1"/>
                          <a:pt x="9597" y="1"/>
                        </a:cubicBezTo>
                        <a:cubicBezTo>
                          <a:pt x="7406" y="25"/>
                          <a:pt x="5442" y="204"/>
                          <a:pt x="4025" y="1013"/>
                        </a:cubicBezTo>
                        <a:cubicBezTo>
                          <a:pt x="703" y="2954"/>
                          <a:pt x="0" y="12146"/>
                          <a:pt x="0" y="12146"/>
                        </a:cubicBezTo>
                        <a:lnTo>
                          <a:pt x="19408" y="12074"/>
                        </a:lnTo>
                        <a:cubicBezTo>
                          <a:pt x="19408" y="12074"/>
                          <a:pt x="18134" y="2347"/>
                          <a:pt x="15062" y="823"/>
                        </a:cubicBezTo>
                        <a:cubicBezTo>
                          <a:pt x="13944" y="264"/>
                          <a:pt x="11902" y="1"/>
                          <a:pt x="9741"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55" name="Google Shape;2499;p56">
                    <a:extLst>
                      <a:ext uri="{FF2B5EF4-FFF2-40B4-BE49-F238E27FC236}">
                        <a16:creationId xmlns:a16="http://schemas.microsoft.com/office/drawing/2014/main" id="{28AEF4FC-DA93-47F8-BCA9-C85AC6C1BC8A}"/>
                      </a:ext>
                    </a:extLst>
                  </p:cNvPr>
                  <p:cNvSpPr/>
                  <p:nvPr/>
                </p:nvSpPr>
                <p:spPr>
                  <a:xfrm>
                    <a:off x="4815475" y="4618300"/>
                    <a:ext cx="18950" cy="90475"/>
                  </a:xfrm>
                  <a:custGeom>
                    <a:avLst/>
                    <a:gdLst/>
                    <a:ahLst/>
                    <a:cxnLst/>
                    <a:rect l="l" t="t" r="r" b="b"/>
                    <a:pathLst>
                      <a:path w="758" h="3619" extrusionOk="0">
                        <a:moveTo>
                          <a:pt x="574" y="1"/>
                        </a:moveTo>
                        <a:cubicBezTo>
                          <a:pt x="495" y="1"/>
                          <a:pt x="416" y="49"/>
                          <a:pt x="405" y="154"/>
                        </a:cubicBezTo>
                        <a:lnTo>
                          <a:pt x="12" y="3428"/>
                        </a:lnTo>
                        <a:cubicBezTo>
                          <a:pt x="0" y="3523"/>
                          <a:pt x="60" y="3606"/>
                          <a:pt x="155" y="3618"/>
                        </a:cubicBezTo>
                        <a:lnTo>
                          <a:pt x="179" y="3618"/>
                        </a:lnTo>
                        <a:cubicBezTo>
                          <a:pt x="262" y="3618"/>
                          <a:pt x="334" y="3559"/>
                          <a:pt x="346" y="3463"/>
                        </a:cubicBezTo>
                        <a:lnTo>
                          <a:pt x="739" y="189"/>
                        </a:lnTo>
                        <a:cubicBezTo>
                          <a:pt x="758" y="67"/>
                          <a:pt x="666" y="1"/>
                          <a:pt x="5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56" name="Google Shape;2500;p56">
                    <a:extLst>
                      <a:ext uri="{FF2B5EF4-FFF2-40B4-BE49-F238E27FC236}">
                        <a16:creationId xmlns:a16="http://schemas.microsoft.com/office/drawing/2014/main" id="{35DD9C4A-D9E6-493A-84A3-9355354C541D}"/>
                      </a:ext>
                    </a:extLst>
                  </p:cNvPr>
                  <p:cNvSpPr/>
                  <p:nvPr/>
                </p:nvSpPr>
                <p:spPr>
                  <a:xfrm>
                    <a:off x="5115775" y="4618400"/>
                    <a:ext cx="19100" cy="90375"/>
                  </a:xfrm>
                  <a:custGeom>
                    <a:avLst/>
                    <a:gdLst/>
                    <a:ahLst/>
                    <a:cxnLst/>
                    <a:rect l="l" t="t" r="r" b="b"/>
                    <a:pathLst>
                      <a:path w="764" h="3615" extrusionOk="0">
                        <a:moveTo>
                          <a:pt x="188" y="1"/>
                        </a:moveTo>
                        <a:cubicBezTo>
                          <a:pt x="94" y="1"/>
                          <a:pt x="1" y="68"/>
                          <a:pt x="14" y="185"/>
                        </a:cubicBezTo>
                        <a:lnTo>
                          <a:pt x="407" y="3459"/>
                        </a:lnTo>
                        <a:cubicBezTo>
                          <a:pt x="418" y="3555"/>
                          <a:pt x="490" y="3614"/>
                          <a:pt x="585" y="3614"/>
                        </a:cubicBezTo>
                        <a:lnTo>
                          <a:pt x="609" y="3614"/>
                        </a:lnTo>
                        <a:cubicBezTo>
                          <a:pt x="692" y="3602"/>
                          <a:pt x="764" y="3519"/>
                          <a:pt x="752" y="3424"/>
                        </a:cubicBezTo>
                        <a:lnTo>
                          <a:pt x="359" y="150"/>
                        </a:lnTo>
                        <a:cubicBezTo>
                          <a:pt x="343" y="47"/>
                          <a:pt x="265" y="1"/>
                          <a:pt x="1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57" name="Google Shape;2501;p56">
                    <a:extLst>
                      <a:ext uri="{FF2B5EF4-FFF2-40B4-BE49-F238E27FC236}">
                        <a16:creationId xmlns:a16="http://schemas.microsoft.com/office/drawing/2014/main" id="{25887458-CB69-4524-BCDD-855D92E11DC3}"/>
                      </a:ext>
                    </a:extLst>
                  </p:cNvPr>
                  <p:cNvSpPr/>
                  <p:nvPr/>
                </p:nvSpPr>
                <p:spPr>
                  <a:xfrm>
                    <a:off x="4744800" y="4002050"/>
                    <a:ext cx="420750" cy="382625"/>
                  </a:xfrm>
                  <a:custGeom>
                    <a:avLst/>
                    <a:gdLst/>
                    <a:ahLst/>
                    <a:cxnLst/>
                    <a:rect l="l" t="t" r="r" b="b"/>
                    <a:pathLst>
                      <a:path w="16830" h="15305" extrusionOk="0">
                        <a:moveTo>
                          <a:pt x="12765" y="0"/>
                        </a:moveTo>
                        <a:cubicBezTo>
                          <a:pt x="12719" y="0"/>
                          <a:pt x="12673" y="1"/>
                          <a:pt x="12626" y="3"/>
                        </a:cubicBezTo>
                        <a:lnTo>
                          <a:pt x="4589" y="312"/>
                        </a:lnTo>
                        <a:cubicBezTo>
                          <a:pt x="2756" y="384"/>
                          <a:pt x="1280" y="1836"/>
                          <a:pt x="1160" y="3658"/>
                        </a:cubicBezTo>
                        <a:lnTo>
                          <a:pt x="1149" y="3801"/>
                        </a:lnTo>
                        <a:cubicBezTo>
                          <a:pt x="1149" y="3884"/>
                          <a:pt x="1137" y="3956"/>
                          <a:pt x="1137" y="4027"/>
                        </a:cubicBezTo>
                        <a:cubicBezTo>
                          <a:pt x="995" y="5172"/>
                          <a:pt x="0" y="15305"/>
                          <a:pt x="9375" y="15305"/>
                        </a:cubicBezTo>
                        <a:cubicBezTo>
                          <a:pt x="9462" y="15305"/>
                          <a:pt x="9549" y="15304"/>
                          <a:pt x="9638" y="15302"/>
                        </a:cubicBezTo>
                        <a:cubicBezTo>
                          <a:pt x="16650" y="15171"/>
                          <a:pt x="16829" y="7635"/>
                          <a:pt x="16305" y="3158"/>
                        </a:cubicBezTo>
                        <a:cubicBezTo>
                          <a:pt x="16096" y="1347"/>
                          <a:pt x="14563" y="0"/>
                          <a:pt x="12765"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58" name="Google Shape;2502;p56">
                    <a:extLst>
                      <a:ext uri="{FF2B5EF4-FFF2-40B4-BE49-F238E27FC236}">
                        <a16:creationId xmlns:a16="http://schemas.microsoft.com/office/drawing/2014/main" id="{A017D157-ACE2-49F0-9727-F2C50CB1F1A4}"/>
                      </a:ext>
                    </a:extLst>
                  </p:cNvPr>
                  <p:cNvSpPr/>
                  <p:nvPr/>
                </p:nvSpPr>
                <p:spPr>
                  <a:xfrm>
                    <a:off x="4992975" y="4172275"/>
                    <a:ext cx="39500" cy="33300"/>
                  </a:xfrm>
                  <a:custGeom>
                    <a:avLst/>
                    <a:gdLst/>
                    <a:ahLst/>
                    <a:cxnLst/>
                    <a:rect l="l" t="t" r="r" b="b"/>
                    <a:pathLst>
                      <a:path w="1580" h="1332" extrusionOk="0">
                        <a:moveTo>
                          <a:pt x="876" y="1"/>
                        </a:moveTo>
                        <a:cubicBezTo>
                          <a:pt x="335" y="1"/>
                          <a:pt x="0" y="631"/>
                          <a:pt x="354" y="1076"/>
                        </a:cubicBezTo>
                        <a:cubicBezTo>
                          <a:pt x="493" y="1251"/>
                          <a:pt x="685" y="1331"/>
                          <a:pt x="874" y="1331"/>
                        </a:cubicBezTo>
                        <a:cubicBezTo>
                          <a:pt x="1185" y="1331"/>
                          <a:pt x="1488" y="1113"/>
                          <a:pt x="1532" y="742"/>
                        </a:cubicBezTo>
                        <a:cubicBezTo>
                          <a:pt x="1580" y="385"/>
                          <a:pt x="1318" y="52"/>
                          <a:pt x="949" y="4"/>
                        </a:cubicBezTo>
                        <a:cubicBezTo>
                          <a:pt x="924" y="2"/>
                          <a:pt x="900" y="1"/>
                          <a:pt x="8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59" name="Google Shape;2503;p56">
                    <a:extLst>
                      <a:ext uri="{FF2B5EF4-FFF2-40B4-BE49-F238E27FC236}">
                        <a16:creationId xmlns:a16="http://schemas.microsoft.com/office/drawing/2014/main" id="{7A86E28A-8886-43B2-B56F-9909ACE06F6C}"/>
                      </a:ext>
                    </a:extLst>
                  </p:cNvPr>
                  <p:cNvSpPr/>
                  <p:nvPr/>
                </p:nvSpPr>
                <p:spPr>
                  <a:xfrm>
                    <a:off x="4910425" y="4174325"/>
                    <a:ext cx="39450" cy="33100"/>
                  </a:xfrm>
                  <a:custGeom>
                    <a:avLst/>
                    <a:gdLst/>
                    <a:ahLst/>
                    <a:cxnLst/>
                    <a:rect l="l" t="t" r="r" b="b"/>
                    <a:pathLst>
                      <a:path w="1578" h="1324" extrusionOk="0">
                        <a:moveTo>
                          <a:pt x="735" y="0"/>
                        </a:moveTo>
                        <a:cubicBezTo>
                          <a:pt x="449" y="0"/>
                          <a:pt x="165" y="179"/>
                          <a:pt x="84" y="506"/>
                        </a:cubicBezTo>
                        <a:cubicBezTo>
                          <a:pt x="0" y="863"/>
                          <a:pt x="227" y="1220"/>
                          <a:pt x="584" y="1303"/>
                        </a:cubicBezTo>
                        <a:cubicBezTo>
                          <a:pt x="640" y="1317"/>
                          <a:pt x="695" y="1324"/>
                          <a:pt x="748" y="1324"/>
                        </a:cubicBezTo>
                        <a:cubicBezTo>
                          <a:pt x="1237" y="1324"/>
                          <a:pt x="1577" y="766"/>
                          <a:pt x="1298" y="315"/>
                        </a:cubicBezTo>
                        <a:cubicBezTo>
                          <a:pt x="1166" y="101"/>
                          <a:pt x="950" y="0"/>
                          <a:pt x="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60" name="Google Shape;2504;p56">
                    <a:extLst>
                      <a:ext uri="{FF2B5EF4-FFF2-40B4-BE49-F238E27FC236}">
                        <a16:creationId xmlns:a16="http://schemas.microsoft.com/office/drawing/2014/main" id="{98D8E839-FC9D-4A0C-B4DC-F59CF6B24D7A}"/>
                      </a:ext>
                    </a:extLst>
                  </p:cNvPr>
                  <p:cNvSpPr/>
                  <p:nvPr/>
                </p:nvSpPr>
                <p:spPr>
                  <a:xfrm>
                    <a:off x="4941000" y="4245800"/>
                    <a:ext cx="62050" cy="16775"/>
                  </a:xfrm>
                  <a:custGeom>
                    <a:avLst/>
                    <a:gdLst/>
                    <a:ahLst/>
                    <a:cxnLst/>
                    <a:rect l="l" t="t" r="r" b="b"/>
                    <a:pathLst>
                      <a:path w="2482" h="671" extrusionOk="0">
                        <a:moveTo>
                          <a:pt x="2242" y="1"/>
                        </a:moveTo>
                        <a:cubicBezTo>
                          <a:pt x="2208" y="1"/>
                          <a:pt x="2171" y="12"/>
                          <a:pt x="2135" y="40"/>
                        </a:cubicBezTo>
                        <a:cubicBezTo>
                          <a:pt x="1843" y="234"/>
                          <a:pt x="1506" y="334"/>
                          <a:pt x="1168" y="334"/>
                        </a:cubicBezTo>
                        <a:cubicBezTo>
                          <a:pt x="886" y="334"/>
                          <a:pt x="604" y="264"/>
                          <a:pt x="349" y="123"/>
                        </a:cubicBezTo>
                        <a:cubicBezTo>
                          <a:pt x="316" y="104"/>
                          <a:pt x="284" y="96"/>
                          <a:pt x="254" y="96"/>
                        </a:cubicBezTo>
                        <a:cubicBezTo>
                          <a:pt x="99" y="96"/>
                          <a:pt x="1" y="321"/>
                          <a:pt x="170" y="421"/>
                        </a:cubicBezTo>
                        <a:cubicBezTo>
                          <a:pt x="468" y="587"/>
                          <a:pt x="813" y="671"/>
                          <a:pt x="1159" y="671"/>
                        </a:cubicBezTo>
                        <a:lnTo>
                          <a:pt x="1313" y="671"/>
                        </a:lnTo>
                        <a:cubicBezTo>
                          <a:pt x="1683" y="647"/>
                          <a:pt x="2028" y="528"/>
                          <a:pt x="2337" y="314"/>
                        </a:cubicBezTo>
                        <a:cubicBezTo>
                          <a:pt x="2482" y="208"/>
                          <a:pt x="2385" y="1"/>
                          <a:pt x="2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61" name="Google Shape;2505;p56">
                    <a:extLst>
                      <a:ext uri="{FF2B5EF4-FFF2-40B4-BE49-F238E27FC236}">
                        <a16:creationId xmlns:a16="http://schemas.microsoft.com/office/drawing/2014/main" id="{9BB13146-13DB-4789-90B0-E0DA31F78926}"/>
                      </a:ext>
                    </a:extLst>
                  </p:cNvPr>
                  <p:cNvSpPr/>
                  <p:nvPr/>
                </p:nvSpPr>
                <p:spPr>
                  <a:xfrm>
                    <a:off x="5130700" y="4174900"/>
                    <a:ext cx="94675" cy="76975"/>
                  </a:xfrm>
                  <a:custGeom>
                    <a:avLst/>
                    <a:gdLst/>
                    <a:ahLst/>
                    <a:cxnLst/>
                    <a:rect l="l" t="t" r="r" b="b"/>
                    <a:pathLst>
                      <a:path w="3787" h="3079" extrusionOk="0">
                        <a:moveTo>
                          <a:pt x="2078" y="0"/>
                        </a:moveTo>
                        <a:cubicBezTo>
                          <a:pt x="1544" y="0"/>
                          <a:pt x="975" y="111"/>
                          <a:pt x="583" y="197"/>
                        </a:cubicBezTo>
                        <a:lnTo>
                          <a:pt x="0" y="3078"/>
                        </a:lnTo>
                        <a:cubicBezTo>
                          <a:pt x="476" y="3031"/>
                          <a:pt x="2084" y="2959"/>
                          <a:pt x="3048" y="2245"/>
                        </a:cubicBezTo>
                        <a:cubicBezTo>
                          <a:pt x="3643" y="1804"/>
                          <a:pt x="3786" y="959"/>
                          <a:pt x="3322" y="411"/>
                        </a:cubicBezTo>
                        <a:cubicBezTo>
                          <a:pt x="3056" y="99"/>
                          <a:pt x="2582" y="0"/>
                          <a:pt x="2078"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62" name="Google Shape;2506;p56">
                    <a:extLst>
                      <a:ext uri="{FF2B5EF4-FFF2-40B4-BE49-F238E27FC236}">
                        <a16:creationId xmlns:a16="http://schemas.microsoft.com/office/drawing/2014/main" id="{861DADFB-1012-4F93-8F6F-A930F6B3EB1D}"/>
                      </a:ext>
                    </a:extLst>
                  </p:cNvPr>
                  <p:cNvSpPr/>
                  <p:nvPr/>
                </p:nvSpPr>
                <p:spPr>
                  <a:xfrm>
                    <a:off x="5166350" y="4190975"/>
                    <a:ext cx="38775" cy="14150"/>
                  </a:xfrm>
                  <a:custGeom>
                    <a:avLst/>
                    <a:gdLst/>
                    <a:ahLst/>
                    <a:cxnLst/>
                    <a:rect l="l" t="t" r="r" b="b"/>
                    <a:pathLst>
                      <a:path w="1551" h="566" extrusionOk="0">
                        <a:moveTo>
                          <a:pt x="562" y="1"/>
                        </a:moveTo>
                        <a:cubicBezTo>
                          <a:pt x="442" y="1"/>
                          <a:pt x="322" y="15"/>
                          <a:pt x="205" y="42"/>
                        </a:cubicBezTo>
                        <a:cubicBezTo>
                          <a:pt x="1" y="107"/>
                          <a:pt x="69" y="385"/>
                          <a:pt x="251" y="385"/>
                        </a:cubicBezTo>
                        <a:cubicBezTo>
                          <a:pt x="270" y="385"/>
                          <a:pt x="291" y="382"/>
                          <a:pt x="312" y="375"/>
                        </a:cubicBezTo>
                        <a:cubicBezTo>
                          <a:pt x="398" y="356"/>
                          <a:pt x="485" y="346"/>
                          <a:pt x="573" y="346"/>
                        </a:cubicBezTo>
                        <a:cubicBezTo>
                          <a:pt x="802" y="346"/>
                          <a:pt x="1031" y="413"/>
                          <a:pt x="1229" y="542"/>
                        </a:cubicBezTo>
                        <a:cubicBezTo>
                          <a:pt x="1253" y="554"/>
                          <a:pt x="1289" y="566"/>
                          <a:pt x="1312" y="566"/>
                        </a:cubicBezTo>
                        <a:cubicBezTo>
                          <a:pt x="1491" y="566"/>
                          <a:pt x="1551" y="340"/>
                          <a:pt x="1408" y="244"/>
                        </a:cubicBezTo>
                        <a:cubicBezTo>
                          <a:pt x="1154" y="84"/>
                          <a:pt x="857" y="1"/>
                          <a:pt x="5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63" name="Google Shape;2507;p56">
                    <a:extLst>
                      <a:ext uri="{FF2B5EF4-FFF2-40B4-BE49-F238E27FC236}">
                        <a16:creationId xmlns:a16="http://schemas.microsoft.com/office/drawing/2014/main" id="{0B8320A1-5FB1-4039-961E-08C568B87A53}"/>
                      </a:ext>
                    </a:extLst>
                  </p:cNvPr>
                  <p:cNvSpPr/>
                  <p:nvPr/>
                </p:nvSpPr>
                <p:spPr>
                  <a:xfrm>
                    <a:off x="5171775" y="4195750"/>
                    <a:ext cx="23200" cy="25450"/>
                  </a:xfrm>
                  <a:custGeom>
                    <a:avLst/>
                    <a:gdLst/>
                    <a:ahLst/>
                    <a:cxnLst/>
                    <a:rect l="l" t="t" r="r" b="b"/>
                    <a:pathLst>
                      <a:path w="928" h="1018" extrusionOk="0">
                        <a:moveTo>
                          <a:pt x="684" y="0"/>
                        </a:moveTo>
                        <a:cubicBezTo>
                          <a:pt x="628" y="0"/>
                          <a:pt x="573" y="26"/>
                          <a:pt x="536" y="89"/>
                        </a:cubicBezTo>
                        <a:cubicBezTo>
                          <a:pt x="417" y="315"/>
                          <a:pt x="274" y="530"/>
                          <a:pt x="107" y="732"/>
                        </a:cubicBezTo>
                        <a:cubicBezTo>
                          <a:pt x="0" y="839"/>
                          <a:pt x="83" y="1018"/>
                          <a:pt x="226" y="1018"/>
                        </a:cubicBezTo>
                        <a:cubicBezTo>
                          <a:pt x="274" y="1018"/>
                          <a:pt x="322" y="994"/>
                          <a:pt x="357" y="970"/>
                        </a:cubicBezTo>
                        <a:cubicBezTo>
                          <a:pt x="548" y="744"/>
                          <a:pt x="703" y="518"/>
                          <a:pt x="845" y="268"/>
                        </a:cubicBezTo>
                        <a:cubicBezTo>
                          <a:pt x="927" y="128"/>
                          <a:pt x="806" y="0"/>
                          <a:pt x="6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64" name="Google Shape;2508;p56">
                    <a:extLst>
                      <a:ext uri="{FF2B5EF4-FFF2-40B4-BE49-F238E27FC236}">
                        <a16:creationId xmlns:a16="http://schemas.microsoft.com/office/drawing/2014/main" id="{50BA5545-6E23-4796-BAF5-7114FC0CC59B}"/>
                      </a:ext>
                    </a:extLst>
                  </p:cNvPr>
                  <p:cNvSpPr/>
                  <p:nvPr/>
                </p:nvSpPr>
                <p:spPr>
                  <a:xfrm>
                    <a:off x="4703850" y="4177050"/>
                    <a:ext cx="95275" cy="76600"/>
                  </a:xfrm>
                  <a:custGeom>
                    <a:avLst/>
                    <a:gdLst/>
                    <a:ahLst/>
                    <a:cxnLst/>
                    <a:rect l="l" t="t" r="r" b="b"/>
                    <a:pathLst>
                      <a:path w="3811" h="3064" extrusionOk="0">
                        <a:moveTo>
                          <a:pt x="1743" y="1"/>
                        </a:moveTo>
                        <a:cubicBezTo>
                          <a:pt x="1224" y="1"/>
                          <a:pt x="733" y="99"/>
                          <a:pt x="465" y="420"/>
                        </a:cubicBezTo>
                        <a:cubicBezTo>
                          <a:pt x="0" y="968"/>
                          <a:pt x="155" y="1814"/>
                          <a:pt x="751" y="2254"/>
                        </a:cubicBezTo>
                        <a:cubicBezTo>
                          <a:pt x="1727" y="2956"/>
                          <a:pt x="3322" y="3016"/>
                          <a:pt x="3810" y="3064"/>
                        </a:cubicBezTo>
                        <a:lnTo>
                          <a:pt x="3191" y="170"/>
                        </a:lnTo>
                        <a:cubicBezTo>
                          <a:pt x="2810" y="99"/>
                          <a:pt x="2263" y="1"/>
                          <a:pt x="1743" y="1"/>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65" name="Google Shape;2509;p56">
                    <a:extLst>
                      <a:ext uri="{FF2B5EF4-FFF2-40B4-BE49-F238E27FC236}">
                        <a16:creationId xmlns:a16="http://schemas.microsoft.com/office/drawing/2014/main" id="{202FFF9E-59CB-49BE-B8EE-3E1E7C7A4575}"/>
                      </a:ext>
                    </a:extLst>
                  </p:cNvPr>
                  <p:cNvSpPr/>
                  <p:nvPr/>
                </p:nvSpPr>
                <p:spPr>
                  <a:xfrm>
                    <a:off x="4724100" y="4193075"/>
                    <a:ext cx="38475" cy="14450"/>
                  </a:xfrm>
                  <a:custGeom>
                    <a:avLst/>
                    <a:gdLst/>
                    <a:ahLst/>
                    <a:cxnLst/>
                    <a:rect l="l" t="t" r="r" b="b"/>
                    <a:pathLst>
                      <a:path w="1539" h="578" extrusionOk="0">
                        <a:moveTo>
                          <a:pt x="987"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8" y="363"/>
                        </a:cubicBezTo>
                        <a:cubicBezTo>
                          <a:pt x="1261" y="370"/>
                          <a:pt x="1282" y="373"/>
                          <a:pt x="1301" y="373"/>
                        </a:cubicBezTo>
                        <a:cubicBezTo>
                          <a:pt x="1480" y="373"/>
                          <a:pt x="1539" y="106"/>
                          <a:pt x="1346" y="41"/>
                        </a:cubicBezTo>
                        <a:cubicBezTo>
                          <a:pt x="1226" y="14"/>
                          <a:pt x="1106" y="1"/>
                          <a:pt x="9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66" name="Google Shape;2510;p56">
                    <a:extLst>
                      <a:ext uri="{FF2B5EF4-FFF2-40B4-BE49-F238E27FC236}">
                        <a16:creationId xmlns:a16="http://schemas.microsoft.com/office/drawing/2014/main" id="{51361436-67CF-4B82-9320-4EA2FE8D1E63}"/>
                      </a:ext>
                    </a:extLst>
                  </p:cNvPr>
                  <p:cNvSpPr/>
                  <p:nvPr/>
                </p:nvSpPr>
                <p:spPr>
                  <a:xfrm>
                    <a:off x="4734775" y="4198050"/>
                    <a:ext cx="22675" cy="25250"/>
                  </a:xfrm>
                  <a:custGeom>
                    <a:avLst/>
                    <a:gdLst/>
                    <a:ahLst/>
                    <a:cxnLst/>
                    <a:rect l="l" t="t" r="r" b="b"/>
                    <a:pathLst>
                      <a:path w="907" h="1010" extrusionOk="0">
                        <a:moveTo>
                          <a:pt x="223" y="1"/>
                        </a:moveTo>
                        <a:cubicBezTo>
                          <a:pt x="109" y="1"/>
                          <a:pt x="0" y="122"/>
                          <a:pt x="73" y="259"/>
                        </a:cubicBezTo>
                        <a:cubicBezTo>
                          <a:pt x="204" y="509"/>
                          <a:pt x="371" y="747"/>
                          <a:pt x="561" y="950"/>
                        </a:cubicBezTo>
                        <a:cubicBezTo>
                          <a:pt x="585" y="985"/>
                          <a:pt x="633" y="1009"/>
                          <a:pt x="680" y="1009"/>
                        </a:cubicBezTo>
                        <a:cubicBezTo>
                          <a:pt x="835" y="1009"/>
                          <a:pt x="907" y="819"/>
                          <a:pt x="799" y="712"/>
                        </a:cubicBezTo>
                        <a:cubicBezTo>
                          <a:pt x="633" y="521"/>
                          <a:pt x="490" y="307"/>
                          <a:pt x="371" y="92"/>
                        </a:cubicBezTo>
                        <a:cubicBezTo>
                          <a:pt x="333" y="28"/>
                          <a:pt x="277" y="1"/>
                          <a:pt x="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67" name="Google Shape;2511;p56">
                    <a:extLst>
                      <a:ext uri="{FF2B5EF4-FFF2-40B4-BE49-F238E27FC236}">
                        <a16:creationId xmlns:a16="http://schemas.microsoft.com/office/drawing/2014/main" id="{27227434-3E2F-40B1-867C-FF22D689EC68}"/>
                      </a:ext>
                    </a:extLst>
                  </p:cNvPr>
                  <p:cNvSpPr/>
                  <p:nvPr/>
                </p:nvSpPr>
                <p:spPr>
                  <a:xfrm>
                    <a:off x="4915475"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68" name="Google Shape;2512;p56">
                    <a:extLst>
                      <a:ext uri="{FF2B5EF4-FFF2-40B4-BE49-F238E27FC236}">
                        <a16:creationId xmlns:a16="http://schemas.microsoft.com/office/drawing/2014/main" id="{5ADA25FE-3A28-42C4-A4F0-B52360B2EAF8}"/>
                      </a:ext>
                    </a:extLst>
                  </p:cNvPr>
                  <p:cNvSpPr/>
                  <p:nvPr/>
                </p:nvSpPr>
                <p:spPr>
                  <a:xfrm>
                    <a:off x="4997350" y="4133400"/>
                    <a:ext cx="49425" cy="21600"/>
                  </a:xfrm>
                  <a:custGeom>
                    <a:avLst/>
                    <a:gdLst/>
                    <a:ahLst/>
                    <a:cxnLst/>
                    <a:rect l="l" t="t" r="r" b="b"/>
                    <a:pathLst>
                      <a:path w="1977" h="864" extrusionOk="0">
                        <a:moveTo>
                          <a:pt x="688" y="1"/>
                        </a:moveTo>
                        <a:cubicBezTo>
                          <a:pt x="462" y="1"/>
                          <a:pt x="224" y="37"/>
                          <a:pt x="83" y="178"/>
                        </a:cubicBezTo>
                        <a:cubicBezTo>
                          <a:pt x="36" y="238"/>
                          <a:pt x="12" y="309"/>
                          <a:pt x="0" y="381"/>
                        </a:cubicBezTo>
                        <a:cubicBezTo>
                          <a:pt x="0" y="488"/>
                          <a:pt x="48" y="726"/>
                          <a:pt x="179" y="785"/>
                        </a:cubicBezTo>
                        <a:cubicBezTo>
                          <a:pt x="238" y="809"/>
                          <a:pt x="298" y="821"/>
                          <a:pt x="345" y="821"/>
                        </a:cubicBezTo>
                        <a:cubicBezTo>
                          <a:pt x="572" y="845"/>
                          <a:pt x="798" y="845"/>
                          <a:pt x="1024" y="857"/>
                        </a:cubicBezTo>
                        <a:cubicBezTo>
                          <a:pt x="1085" y="861"/>
                          <a:pt x="1146" y="864"/>
                          <a:pt x="1207" y="864"/>
                        </a:cubicBezTo>
                        <a:cubicBezTo>
                          <a:pt x="1313" y="864"/>
                          <a:pt x="1418" y="856"/>
                          <a:pt x="1524" y="833"/>
                        </a:cubicBezTo>
                        <a:cubicBezTo>
                          <a:pt x="1703" y="821"/>
                          <a:pt x="1857" y="714"/>
                          <a:pt x="1941" y="547"/>
                        </a:cubicBezTo>
                        <a:cubicBezTo>
                          <a:pt x="1976"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69" name="Google Shape;2513;p56">
                    <a:extLst>
                      <a:ext uri="{FF2B5EF4-FFF2-40B4-BE49-F238E27FC236}">
                        <a16:creationId xmlns:a16="http://schemas.microsoft.com/office/drawing/2014/main" id="{AB8B00BD-E713-4722-BD6F-79A89E05A06F}"/>
                      </a:ext>
                    </a:extLst>
                  </p:cNvPr>
                  <p:cNvSpPr/>
                  <p:nvPr/>
                </p:nvSpPr>
                <p:spPr>
                  <a:xfrm>
                    <a:off x="4896125" y="4135200"/>
                    <a:ext cx="49450" cy="21825"/>
                  </a:xfrm>
                  <a:custGeom>
                    <a:avLst/>
                    <a:gdLst/>
                    <a:ahLst/>
                    <a:cxnLst/>
                    <a:rect l="l" t="t" r="r" b="b"/>
                    <a:pathLst>
                      <a:path w="1978" h="873" extrusionOk="0">
                        <a:moveTo>
                          <a:pt x="1290" y="0"/>
                        </a:moveTo>
                        <a:cubicBezTo>
                          <a:pt x="1210" y="0"/>
                          <a:pt x="1132" y="5"/>
                          <a:pt x="1061" y="11"/>
                        </a:cubicBezTo>
                        <a:cubicBezTo>
                          <a:pt x="799" y="35"/>
                          <a:pt x="334" y="47"/>
                          <a:pt x="144" y="213"/>
                        </a:cubicBezTo>
                        <a:cubicBezTo>
                          <a:pt x="37" y="297"/>
                          <a:pt x="1" y="440"/>
                          <a:pt x="49" y="559"/>
                        </a:cubicBezTo>
                        <a:cubicBezTo>
                          <a:pt x="120" y="725"/>
                          <a:pt x="287" y="832"/>
                          <a:pt x="465" y="844"/>
                        </a:cubicBezTo>
                        <a:cubicBezTo>
                          <a:pt x="587" y="862"/>
                          <a:pt x="709" y="873"/>
                          <a:pt x="827" y="873"/>
                        </a:cubicBezTo>
                        <a:cubicBezTo>
                          <a:pt x="870" y="873"/>
                          <a:pt x="912" y="871"/>
                          <a:pt x="953" y="868"/>
                        </a:cubicBezTo>
                        <a:cubicBezTo>
                          <a:pt x="1180" y="856"/>
                          <a:pt x="1406" y="844"/>
                          <a:pt x="1632" y="821"/>
                        </a:cubicBezTo>
                        <a:cubicBezTo>
                          <a:pt x="1692" y="821"/>
                          <a:pt x="1751" y="809"/>
                          <a:pt x="1799" y="785"/>
                        </a:cubicBezTo>
                        <a:cubicBezTo>
                          <a:pt x="1930" y="725"/>
                          <a:pt x="1977" y="487"/>
                          <a:pt x="1977" y="380"/>
                        </a:cubicBezTo>
                        <a:cubicBezTo>
                          <a:pt x="1965" y="309"/>
                          <a:pt x="1942" y="225"/>
                          <a:pt x="1882" y="178"/>
                        </a:cubicBezTo>
                        <a:cubicBezTo>
                          <a:pt x="1750" y="37"/>
                          <a:pt x="1514" y="0"/>
                          <a:pt x="12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70" name="Google Shape;2514;p56">
                    <a:extLst>
                      <a:ext uri="{FF2B5EF4-FFF2-40B4-BE49-F238E27FC236}">
                        <a16:creationId xmlns:a16="http://schemas.microsoft.com/office/drawing/2014/main" id="{9C960EFE-8A0F-483E-9C06-A1F124E123B7}"/>
                      </a:ext>
                    </a:extLst>
                  </p:cNvPr>
                  <p:cNvSpPr/>
                  <p:nvPr/>
                </p:nvSpPr>
                <p:spPr>
                  <a:xfrm>
                    <a:off x="4742250" y="3930075"/>
                    <a:ext cx="466450" cy="266725"/>
                  </a:xfrm>
                  <a:custGeom>
                    <a:avLst/>
                    <a:gdLst/>
                    <a:ahLst/>
                    <a:cxnLst/>
                    <a:rect l="l" t="t" r="r" b="b"/>
                    <a:pathLst>
                      <a:path w="18658" h="10669" extrusionOk="0">
                        <a:moveTo>
                          <a:pt x="8761" y="1"/>
                        </a:moveTo>
                        <a:cubicBezTo>
                          <a:pt x="5077" y="1"/>
                          <a:pt x="2149" y="1757"/>
                          <a:pt x="1251" y="3156"/>
                        </a:cubicBezTo>
                        <a:cubicBezTo>
                          <a:pt x="369" y="4537"/>
                          <a:pt x="0" y="6180"/>
                          <a:pt x="203" y="7811"/>
                        </a:cubicBezTo>
                        <a:cubicBezTo>
                          <a:pt x="203" y="7811"/>
                          <a:pt x="643" y="7752"/>
                          <a:pt x="1001" y="7680"/>
                        </a:cubicBezTo>
                        <a:lnTo>
                          <a:pt x="1167" y="9990"/>
                        </a:lnTo>
                        <a:lnTo>
                          <a:pt x="1941" y="10669"/>
                        </a:lnTo>
                        <a:lnTo>
                          <a:pt x="2274" y="7204"/>
                        </a:lnTo>
                        <a:cubicBezTo>
                          <a:pt x="3548" y="6513"/>
                          <a:pt x="4572" y="5323"/>
                          <a:pt x="5299" y="4061"/>
                        </a:cubicBezTo>
                        <a:cubicBezTo>
                          <a:pt x="7148" y="5650"/>
                          <a:pt x="9787" y="6342"/>
                          <a:pt x="10508" y="6342"/>
                        </a:cubicBezTo>
                        <a:cubicBezTo>
                          <a:pt x="10613" y="6342"/>
                          <a:pt x="10677" y="6328"/>
                          <a:pt x="10692" y="6299"/>
                        </a:cubicBezTo>
                        <a:cubicBezTo>
                          <a:pt x="10835" y="6049"/>
                          <a:pt x="10728" y="5406"/>
                          <a:pt x="10442" y="4954"/>
                        </a:cubicBezTo>
                        <a:lnTo>
                          <a:pt x="10442" y="4954"/>
                        </a:lnTo>
                        <a:cubicBezTo>
                          <a:pt x="11633" y="5799"/>
                          <a:pt x="13704" y="6597"/>
                          <a:pt x="15407" y="7156"/>
                        </a:cubicBezTo>
                        <a:lnTo>
                          <a:pt x="15943" y="10466"/>
                        </a:lnTo>
                        <a:lnTo>
                          <a:pt x="16645" y="9918"/>
                        </a:lnTo>
                        <a:lnTo>
                          <a:pt x="16800" y="7573"/>
                        </a:lnTo>
                        <a:cubicBezTo>
                          <a:pt x="17536" y="7783"/>
                          <a:pt x="18058" y="7901"/>
                          <a:pt x="18179" y="7901"/>
                        </a:cubicBezTo>
                        <a:cubicBezTo>
                          <a:pt x="18195" y="7901"/>
                          <a:pt x="18204" y="7899"/>
                          <a:pt x="18205" y="7894"/>
                        </a:cubicBezTo>
                        <a:cubicBezTo>
                          <a:pt x="18657" y="6954"/>
                          <a:pt x="17431" y="382"/>
                          <a:pt x="9287" y="12"/>
                        </a:cubicBezTo>
                        <a:cubicBezTo>
                          <a:pt x="9110" y="4"/>
                          <a:pt x="8935" y="1"/>
                          <a:pt x="87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71" name="Google Shape;2515;p56">
                    <a:extLst>
                      <a:ext uri="{FF2B5EF4-FFF2-40B4-BE49-F238E27FC236}">
                        <a16:creationId xmlns:a16="http://schemas.microsoft.com/office/drawing/2014/main" id="{333EC648-0A98-42EA-A877-193165C928D7}"/>
                      </a:ext>
                    </a:extLst>
                  </p:cNvPr>
                  <p:cNvSpPr/>
                  <p:nvPr/>
                </p:nvSpPr>
                <p:spPr>
                  <a:xfrm>
                    <a:off x="4904225" y="4421675"/>
                    <a:ext cx="141875" cy="16550"/>
                  </a:xfrm>
                  <a:custGeom>
                    <a:avLst/>
                    <a:gdLst/>
                    <a:ahLst/>
                    <a:cxnLst/>
                    <a:rect l="l" t="t" r="r" b="b"/>
                    <a:pathLst>
                      <a:path w="5675" h="662" extrusionOk="0">
                        <a:moveTo>
                          <a:pt x="235" y="0"/>
                        </a:moveTo>
                        <a:cubicBezTo>
                          <a:pt x="78" y="0"/>
                          <a:pt x="0" y="254"/>
                          <a:pt x="177" y="327"/>
                        </a:cubicBezTo>
                        <a:cubicBezTo>
                          <a:pt x="213" y="339"/>
                          <a:pt x="951" y="661"/>
                          <a:pt x="2892" y="661"/>
                        </a:cubicBezTo>
                        <a:lnTo>
                          <a:pt x="2939" y="661"/>
                        </a:lnTo>
                        <a:cubicBezTo>
                          <a:pt x="2992" y="661"/>
                          <a:pt x="3045" y="662"/>
                          <a:pt x="3098" y="662"/>
                        </a:cubicBezTo>
                        <a:cubicBezTo>
                          <a:pt x="3890" y="662"/>
                          <a:pt x="4681" y="578"/>
                          <a:pt x="5451" y="410"/>
                        </a:cubicBezTo>
                        <a:cubicBezTo>
                          <a:pt x="5674" y="377"/>
                          <a:pt x="5626" y="73"/>
                          <a:pt x="5434" y="73"/>
                        </a:cubicBezTo>
                        <a:cubicBezTo>
                          <a:pt x="5420" y="73"/>
                          <a:pt x="5406" y="74"/>
                          <a:pt x="5392" y="77"/>
                        </a:cubicBezTo>
                        <a:cubicBezTo>
                          <a:pt x="4662" y="236"/>
                          <a:pt x="3914" y="319"/>
                          <a:pt x="3172" y="319"/>
                        </a:cubicBezTo>
                        <a:cubicBezTo>
                          <a:pt x="3078" y="319"/>
                          <a:pt x="2985" y="318"/>
                          <a:pt x="2892" y="315"/>
                        </a:cubicBezTo>
                        <a:cubicBezTo>
                          <a:pt x="1046" y="315"/>
                          <a:pt x="320" y="18"/>
                          <a:pt x="308" y="18"/>
                        </a:cubicBezTo>
                        <a:cubicBezTo>
                          <a:pt x="282" y="5"/>
                          <a:pt x="258" y="0"/>
                          <a:pt x="2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72" name="Google Shape;2516;p56">
                    <a:extLst>
                      <a:ext uri="{FF2B5EF4-FFF2-40B4-BE49-F238E27FC236}">
                        <a16:creationId xmlns:a16="http://schemas.microsoft.com/office/drawing/2014/main" id="{6C7985E6-6741-4FA5-BE87-DEFAD312C247}"/>
                      </a:ext>
                    </a:extLst>
                  </p:cNvPr>
                  <p:cNvSpPr/>
                  <p:nvPr/>
                </p:nvSpPr>
                <p:spPr>
                  <a:xfrm>
                    <a:off x="4909825" y="4216125"/>
                    <a:ext cx="4500" cy="4775"/>
                  </a:xfrm>
                  <a:custGeom>
                    <a:avLst/>
                    <a:gdLst/>
                    <a:ahLst/>
                    <a:cxnLst/>
                    <a:rect l="l" t="t" r="r" b="b"/>
                    <a:pathLst>
                      <a:path w="180" h="191" extrusionOk="0">
                        <a:moveTo>
                          <a:pt x="96" y="0"/>
                        </a:moveTo>
                        <a:cubicBezTo>
                          <a:pt x="36" y="0"/>
                          <a:pt x="1" y="48"/>
                          <a:pt x="1" y="96"/>
                        </a:cubicBezTo>
                        <a:cubicBezTo>
                          <a:pt x="1" y="143"/>
                          <a:pt x="36" y="191"/>
                          <a:pt x="96" y="191"/>
                        </a:cubicBezTo>
                        <a:cubicBezTo>
                          <a:pt x="143" y="191"/>
                          <a:pt x="179" y="143"/>
                          <a:pt x="179" y="96"/>
                        </a:cubicBezTo>
                        <a:cubicBezTo>
                          <a:pt x="179" y="48"/>
                          <a:pt x="143" y="0"/>
                          <a:pt x="96"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75" name="Google Shape;2517;p56">
                    <a:extLst>
                      <a:ext uri="{FF2B5EF4-FFF2-40B4-BE49-F238E27FC236}">
                        <a16:creationId xmlns:a16="http://schemas.microsoft.com/office/drawing/2014/main" id="{E136D8DB-2628-409C-8E36-582B7CC998D8}"/>
                      </a:ext>
                    </a:extLst>
                  </p:cNvPr>
                  <p:cNvSpPr/>
                  <p:nvPr/>
                </p:nvSpPr>
                <p:spPr>
                  <a:xfrm>
                    <a:off x="4932150" y="4221775"/>
                    <a:ext cx="4800" cy="4500"/>
                  </a:xfrm>
                  <a:custGeom>
                    <a:avLst/>
                    <a:gdLst/>
                    <a:ahLst/>
                    <a:cxnLst/>
                    <a:rect l="l" t="t" r="r" b="b"/>
                    <a:pathLst>
                      <a:path w="192" h="180" extrusionOk="0">
                        <a:moveTo>
                          <a:pt x="96" y="1"/>
                        </a:moveTo>
                        <a:cubicBezTo>
                          <a:pt x="48" y="1"/>
                          <a:pt x="1" y="36"/>
                          <a:pt x="1" y="84"/>
                        </a:cubicBezTo>
                        <a:cubicBezTo>
                          <a:pt x="1" y="144"/>
                          <a:pt x="48" y="179"/>
                          <a:pt x="96" y="179"/>
                        </a:cubicBezTo>
                        <a:cubicBezTo>
                          <a:pt x="143" y="179"/>
                          <a:pt x="191" y="144"/>
                          <a:pt x="191" y="84"/>
                        </a:cubicBezTo>
                        <a:cubicBezTo>
                          <a:pt x="191" y="36"/>
                          <a:pt x="143"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76" name="Google Shape;2518;p56">
                    <a:extLst>
                      <a:ext uri="{FF2B5EF4-FFF2-40B4-BE49-F238E27FC236}">
                        <a16:creationId xmlns:a16="http://schemas.microsoft.com/office/drawing/2014/main" id="{C8DE6950-178B-4B5B-BD03-C908F4A18B0B}"/>
                      </a:ext>
                    </a:extLst>
                  </p:cNvPr>
                  <p:cNvSpPr/>
                  <p:nvPr/>
                </p:nvSpPr>
                <p:spPr>
                  <a:xfrm>
                    <a:off x="4930375" y="4239050"/>
                    <a:ext cx="4475" cy="4475"/>
                  </a:xfrm>
                  <a:custGeom>
                    <a:avLst/>
                    <a:gdLst/>
                    <a:ahLst/>
                    <a:cxnLst/>
                    <a:rect l="l" t="t" r="r" b="b"/>
                    <a:pathLst>
                      <a:path w="179" h="179" extrusionOk="0">
                        <a:moveTo>
                          <a:pt x="83" y="0"/>
                        </a:moveTo>
                        <a:cubicBezTo>
                          <a:pt x="36" y="0"/>
                          <a:pt x="0" y="48"/>
                          <a:pt x="0" y="95"/>
                        </a:cubicBezTo>
                        <a:cubicBezTo>
                          <a:pt x="0" y="143"/>
                          <a:pt x="36" y="179"/>
                          <a:pt x="83" y="179"/>
                        </a:cubicBezTo>
                        <a:cubicBezTo>
                          <a:pt x="131" y="179"/>
                          <a:pt x="179" y="143"/>
                          <a:pt x="179" y="95"/>
                        </a:cubicBezTo>
                        <a:cubicBezTo>
                          <a:pt x="179" y="48"/>
                          <a:pt x="131" y="0"/>
                          <a:pt x="83"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77" name="Google Shape;2519;p56">
                    <a:extLst>
                      <a:ext uri="{FF2B5EF4-FFF2-40B4-BE49-F238E27FC236}">
                        <a16:creationId xmlns:a16="http://schemas.microsoft.com/office/drawing/2014/main" id="{4D76DEC5-DF03-4EC6-9C15-DA78C80C8D02}"/>
                      </a:ext>
                    </a:extLst>
                  </p:cNvPr>
                  <p:cNvSpPr/>
                  <p:nvPr/>
                </p:nvSpPr>
                <p:spPr>
                  <a:xfrm>
                    <a:off x="4917200" y="4228625"/>
                    <a:ext cx="4850" cy="3550"/>
                  </a:xfrm>
                  <a:custGeom>
                    <a:avLst/>
                    <a:gdLst/>
                    <a:ahLst/>
                    <a:cxnLst/>
                    <a:rect l="l" t="t" r="r" b="b"/>
                    <a:pathLst>
                      <a:path w="194" h="142" extrusionOk="0">
                        <a:moveTo>
                          <a:pt x="110" y="1"/>
                        </a:moveTo>
                        <a:cubicBezTo>
                          <a:pt x="1" y="1"/>
                          <a:pt x="109" y="141"/>
                          <a:pt x="165" y="141"/>
                        </a:cubicBezTo>
                        <a:cubicBezTo>
                          <a:pt x="182" y="141"/>
                          <a:pt x="194" y="129"/>
                          <a:pt x="194" y="96"/>
                        </a:cubicBezTo>
                        <a:cubicBezTo>
                          <a:pt x="194" y="48"/>
                          <a:pt x="158" y="1"/>
                          <a:pt x="110"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78" name="Google Shape;2520;p56">
                    <a:extLst>
                      <a:ext uri="{FF2B5EF4-FFF2-40B4-BE49-F238E27FC236}">
                        <a16:creationId xmlns:a16="http://schemas.microsoft.com/office/drawing/2014/main" id="{4AE586A3-DB0B-44CC-B81D-6AE018318CCC}"/>
                      </a:ext>
                    </a:extLst>
                  </p:cNvPr>
                  <p:cNvSpPr/>
                  <p:nvPr/>
                </p:nvSpPr>
                <p:spPr>
                  <a:xfrm>
                    <a:off x="4907950" y="4238750"/>
                    <a:ext cx="4875" cy="3425"/>
                  </a:xfrm>
                  <a:custGeom>
                    <a:avLst/>
                    <a:gdLst/>
                    <a:ahLst/>
                    <a:cxnLst/>
                    <a:rect l="l" t="t" r="r" b="b"/>
                    <a:pathLst>
                      <a:path w="195" h="137" extrusionOk="0">
                        <a:moveTo>
                          <a:pt x="111" y="0"/>
                        </a:moveTo>
                        <a:cubicBezTo>
                          <a:pt x="1" y="0"/>
                          <a:pt x="112" y="136"/>
                          <a:pt x="167" y="136"/>
                        </a:cubicBezTo>
                        <a:cubicBezTo>
                          <a:pt x="183" y="136"/>
                          <a:pt x="195" y="125"/>
                          <a:pt x="195" y="96"/>
                        </a:cubicBezTo>
                        <a:cubicBezTo>
                          <a:pt x="195" y="36"/>
                          <a:pt x="159" y="0"/>
                          <a:pt x="111"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79" name="Google Shape;2521;p56">
                    <a:extLst>
                      <a:ext uri="{FF2B5EF4-FFF2-40B4-BE49-F238E27FC236}">
                        <a16:creationId xmlns:a16="http://schemas.microsoft.com/office/drawing/2014/main" id="{A4331EBF-CDA4-41E9-B17D-CF69907372C0}"/>
                      </a:ext>
                    </a:extLst>
                  </p:cNvPr>
                  <p:cNvSpPr/>
                  <p:nvPr/>
                </p:nvSpPr>
                <p:spPr>
                  <a:xfrm>
                    <a:off x="5010925" y="4216425"/>
                    <a:ext cx="4900" cy="3300"/>
                  </a:xfrm>
                  <a:custGeom>
                    <a:avLst/>
                    <a:gdLst/>
                    <a:ahLst/>
                    <a:cxnLst/>
                    <a:rect l="l" t="t" r="r" b="b"/>
                    <a:pathLst>
                      <a:path w="196" h="132" extrusionOk="0">
                        <a:moveTo>
                          <a:pt x="100" y="0"/>
                        </a:moveTo>
                        <a:cubicBezTo>
                          <a:pt x="0" y="0"/>
                          <a:pt x="107" y="131"/>
                          <a:pt x="164" y="131"/>
                        </a:cubicBezTo>
                        <a:cubicBezTo>
                          <a:pt x="182" y="131"/>
                          <a:pt x="195" y="118"/>
                          <a:pt x="195" y="84"/>
                        </a:cubicBezTo>
                        <a:cubicBezTo>
                          <a:pt x="195" y="36"/>
                          <a:pt x="160" y="0"/>
                          <a:pt x="100"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80" name="Google Shape;2522;p56">
                    <a:extLst>
                      <a:ext uri="{FF2B5EF4-FFF2-40B4-BE49-F238E27FC236}">
                        <a16:creationId xmlns:a16="http://schemas.microsoft.com/office/drawing/2014/main" id="{A8DD3C7E-9D74-46F0-AD27-03C7687EB487}"/>
                      </a:ext>
                    </a:extLst>
                  </p:cNvPr>
                  <p:cNvSpPr/>
                  <p:nvPr/>
                </p:nvSpPr>
                <p:spPr>
                  <a:xfrm>
                    <a:off x="5033650" y="4221775"/>
                    <a:ext cx="4500" cy="4500"/>
                  </a:xfrm>
                  <a:custGeom>
                    <a:avLst/>
                    <a:gdLst/>
                    <a:ahLst/>
                    <a:cxnLst/>
                    <a:rect l="l" t="t" r="r" b="b"/>
                    <a:pathLst>
                      <a:path w="180" h="180" extrusionOk="0">
                        <a:moveTo>
                          <a:pt x="96" y="1"/>
                        </a:moveTo>
                        <a:cubicBezTo>
                          <a:pt x="48" y="1"/>
                          <a:pt x="1" y="36"/>
                          <a:pt x="1" y="84"/>
                        </a:cubicBezTo>
                        <a:cubicBezTo>
                          <a:pt x="1" y="144"/>
                          <a:pt x="48" y="179"/>
                          <a:pt x="96" y="179"/>
                        </a:cubicBezTo>
                        <a:cubicBezTo>
                          <a:pt x="143" y="179"/>
                          <a:pt x="179" y="144"/>
                          <a:pt x="179" y="84"/>
                        </a:cubicBezTo>
                        <a:cubicBezTo>
                          <a:pt x="179" y="36"/>
                          <a:pt x="143"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81" name="Google Shape;2523;p56">
                    <a:extLst>
                      <a:ext uri="{FF2B5EF4-FFF2-40B4-BE49-F238E27FC236}">
                        <a16:creationId xmlns:a16="http://schemas.microsoft.com/office/drawing/2014/main" id="{AC790FD7-42E7-4D67-8DAB-233FBFAD6B3D}"/>
                      </a:ext>
                    </a:extLst>
                  </p:cNvPr>
                  <p:cNvSpPr/>
                  <p:nvPr/>
                </p:nvSpPr>
                <p:spPr>
                  <a:xfrm>
                    <a:off x="5031875" y="4239050"/>
                    <a:ext cx="4475" cy="4475"/>
                  </a:xfrm>
                  <a:custGeom>
                    <a:avLst/>
                    <a:gdLst/>
                    <a:ahLst/>
                    <a:cxnLst/>
                    <a:rect l="l" t="t" r="r" b="b"/>
                    <a:pathLst>
                      <a:path w="179" h="179" extrusionOk="0">
                        <a:moveTo>
                          <a:pt x="84" y="0"/>
                        </a:moveTo>
                        <a:cubicBezTo>
                          <a:pt x="36" y="0"/>
                          <a:pt x="0" y="48"/>
                          <a:pt x="0" y="95"/>
                        </a:cubicBezTo>
                        <a:cubicBezTo>
                          <a:pt x="0" y="143"/>
                          <a:pt x="36" y="179"/>
                          <a:pt x="84" y="179"/>
                        </a:cubicBezTo>
                        <a:cubicBezTo>
                          <a:pt x="131" y="179"/>
                          <a:pt x="179" y="143"/>
                          <a:pt x="179" y="95"/>
                        </a:cubicBezTo>
                        <a:cubicBezTo>
                          <a:pt x="179" y="48"/>
                          <a:pt x="131" y="0"/>
                          <a:pt x="84"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82" name="Google Shape;2524;p56">
                    <a:extLst>
                      <a:ext uri="{FF2B5EF4-FFF2-40B4-BE49-F238E27FC236}">
                        <a16:creationId xmlns:a16="http://schemas.microsoft.com/office/drawing/2014/main" id="{076F1F13-C917-42EA-A021-F19C3FAB5B11}"/>
                      </a:ext>
                    </a:extLst>
                  </p:cNvPr>
                  <p:cNvSpPr/>
                  <p:nvPr/>
                </p:nvSpPr>
                <p:spPr>
                  <a:xfrm>
                    <a:off x="5018625" y="4228625"/>
                    <a:ext cx="4925" cy="3550"/>
                  </a:xfrm>
                  <a:custGeom>
                    <a:avLst/>
                    <a:gdLst/>
                    <a:ahLst/>
                    <a:cxnLst/>
                    <a:rect l="l" t="t" r="r" b="b"/>
                    <a:pathLst>
                      <a:path w="197" h="142" extrusionOk="0">
                        <a:moveTo>
                          <a:pt x="102" y="1"/>
                        </a:moveTo>
                        <a:cubicBezTo>
                          <a:pt x="1" y="1"/>
                          <a:pt x="111" y="141"/>
                          <a:pt x="168" y="141"/>
                        </a:cubicBezTo>
                        <a:cubicBezTo>
                          <a:pt x="185" y="141"/>
                          <a:pt x="197" y="129"/>
                          <a:pt x="197" y="96"/>
                        </a:cubicBezTo>
                        <a:cubicBezTo>
                          <a:pt x="197" y="48"/>
                          <a:pt x="161" y="1"/>
                          <a:pt x="102"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83" name="Google Shape;2525;p56">
                    <a:extLst>
                      <a:ext uri="{FF2B5EF4-FFF2-40B4-BE49-F238E27FC236}">
                        <a16:creationId xmlns:a16="http://schemas.microsoft.com/office/drawing/2014/main" id="{C80D08A6-5635-46D1-A282-B9D28490A661}"/>
                      </a:ext>
                    </a:extLst>
                  </p:cNvPr>
                  <p:cNvSpPr/>
                  <p:nvPr/>
                </p:nvSpPr>
                <p:spPr>
                  <a:xfrm>
                    <a:off x="5009375" y="4238750"/>
                    <a:ext cx="4950" cy="3425"/>
                  </a:xfrm>
                  <a:custGeom>
                    <a:avLst/>
                    <a:gdLst/>
                    <a:ahLst/>
                    <a:cxnLst/>
                    <a:rect l="l" t="t" r="r" b="b"/>
                    <a:pathLst>
                      <a:path w="198" h="137" extrusionOk="0">
                        <a:moveTo>
                          <a:pt x="102" y="0"/>
                        </a:moveTo>
                        <a:cubicBezTo>
                          <a:pt x="1" y="0"/>
                          <a:pt x="114" y="136"/>
                          <a:pt x="170" y="136"/>
                        </a:cubicBezTo>
                        <a:cubicBezTo>
                          <a:pt x="186" y="136"/>
                          <a:pt x="198" y="125"/>
                          <a:pt x="198" y="96"/>
                        </a:cubicBezTo>
                        <a:cubicBezTo>
                          <a:pt x="198" y="36"/>
                          <a:pt x="150" y="0"/>
                          <a:pt x="102"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493" name="Google Shape;2526;p56">
                  <a:extLst>
                    <a:ext uri="{FF2B5EF4-FFF2-40B4-BE49-F238E27FC236}">
                      <a16:creationId xmlns:a16="http://schemas.microsoft.com/office/drawing/2014/main" id="{4413D224-8E85-4C6E-BAD3-CA762E317B6B}"/>
                    </a:ext>
                  </a:extLst>
                </p:cNvPr>
                <p:cNvGrpSpPr/>
                <p:nvPr/>
              </p:nvGrpSpPr>
              <p:grpSpPr>
                <a:xfrm>
                  <a:off x="2516739" y="2435013"/>
                  <a:ext cx="754995" cy="1026266"/>
                  <a:chOff x="3275100" y="2893625"/>
                  <a:chExt cx="645350" cy="877225"/>
                </a:xfrm>
              </p:grpSpPr>
              <p:sp>
                <p:nvSpPr>
                  <p:cNvPr id="535" name="Google Shape;2527;p56">
                    <a:extLst>
                      <a:ext uri="{FF2B5EF4-FFF2-40B4-BE49-F238E27FC236}">
                        <a16:creationId xmlns:a16="http://schemas.microsoft.com/office/drawing/2014/main" id="{FBC5EE45-40C1-4F52-A5DF-0DE30807D58A}"/>
                      </a:ext>
                    </a:extLst>
                  </p:cNvPr>
                  <p:cNvSpPr/>
                  <p:nvPr/>
                </p:nvSpPr>
                <p:spPr>
                  <a:xfrm>
                    <a:off x="3390300" y="3498425"/>
                    <a:ext cx="435775" cy="272425"/>
                  </a:xfrm>
                  <a:custGeom>
                    <a:avLst/>
                    <a:gdLst/>
                    <a:ahLst/>
                    <a:cxnLst/>
                    <a:rect l="l" t="t" r="r" b="b"/>
                    <a:pathLst>
                      <a:path w="17431" h="10897" extrusionOk="0">
                        <a:moveTo>
                          <a:pt x="8891" y="1"/>
                        </a:moveTo>
                        <a:cubicBezTo>
                          <a:pt x="8801" y="1"/>
                          <a:pt x="8711" y="1"/>
                          <a:pt x="8620" y="3"/>
                        </a:cubicBezTo>
                        <a:cubicBezTo>
                          <a:pt x="6644" y="14"/>
                          <a:pt x="4894" y="169"/>
                          <a:pt x="3620" y="907"/>
                        </a:cubicBezTo>
                        <a:cubicBezTo>
                          <a:pt x="631" y="2646"/>
                          <a:pt x="0" y="10897"/>
                          <a:pt x="0" y="10897"/>
                        </a:cubicBezTo>
                        <a:lnTo>
                          <a:pt x="17431" y="10849"/>
                        </a:lnTo>
                        <a:cubicBezTo>
                          <a:pt x="17431" y="10849"/>
                          <a:pt x="16288" y="2110"/>
                          <a:pt x="13538" y="729"/>
                        </a:cubicBezTo>
                        <a:cubicBezTo>
                          <a:pt x="12549" y="240"/>
                          <a:pt x="10779" y="1"/>
                          <a:pt x="889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36" name="Google Shape;2528;p56">
                    <a:extLst>
                      <a:ext uri="{FF2B5EF4-FFF2-40B4-BE49-F238E27FC236}">
                        <a16:creationId xmlns:a16="http://schemas.microsoft.com/office/drawing/2014/main" id="{CA46B05C-8B2B-4474-B990-B92993DFD6D6}"/>
                      </a:ext>
                    </a:extLst>
                  </p:cNvPr>
                  <p:cNvSpPr/>
                  <p:nvPr/>
                </p:nvSpPr>
                <p:spPr>
                  <a:xfrm>
                    <a:off x="3275100" y="2893625"/>
                    <a:ext cx="645350" cy="507550"/>
                  </a:xfrm>
                  <a:custGeom>
                    <a:avLst/>
                    <a:gdLst/>
                    <a:ahLst/>
                    <a:cxnLst/>
                    <a:rect l="l" t="t" r="r" b="b"/>
                    <a:pathLst>
                      <a:path w="25814" h="20302" extrusionOk="0">
                        <a:moveTo>
                          <a:pt x="13994" y="1"/>
                        </a:moveTo>
                        <a:cubicBezTo>
                          <a:pt x="13052" y="1"/>
                          <a:pt x="12292" y="273"/>
                          <a:pt x="11323" y="942"/>
                        </a:cubicBezTo>
                        <a:cubicBezTo>
                          <a:pt x="11323" y="942"/>
                          <a:pt x="10657" y="455"/>
                          <a:pt x="9480" y="455"/>
                        </a:cubicBezTo>
                        <a:cubicBezTo>
                          <a:pt x="9172" y="455"/>
                          <a:pt x="8829" y="489"/>
                          <a:pt x="8454" y="573"/>
                        </a:cubicBezTo>
                        <a:cubicBezTo>
                          <a:pt x="6823" y="942"/>
                          <a:pt x="6573" y="2156"/>
                          <a:pt x="6573" y="2156"/>
                        </a:cubicBezTo>
                        <a:cubicBezTo>
                          <a:pt x="6487" y="2149"/>
                          <a:pt x="6401" y="2146"/>
                          <a:pt x="6315" y="2146"/>
                        </a:cubicBezTo>
                        <a:cubicBezTo>
                          <a:pt x="5197" y="2146"/>
                          <a:pt x="4158" y="2719"/>
                          <a:pt x="3560" y="3692"/>
                        </a:cubicBezTo>
                        <a:cubicBezTo>
                          <a:pt x="3156" y="4335"/>
                          <a:pt x="2858" y="5228"/>
                          <a:pt x="2965" y="6514"/>
                        </a:cubicBezTo>
                        <a:cubicBezTo>
                          <a:pt x="2965" y="6514"/>
                          <a:pt x="0" y="9467"/>
                          <a:pt x="2667" y="12348"/>
                        </a:cubicBezTo>
                        <a:cubicBezTo>
                          <a:pt x="2667" y="12348"/>
                          <a:pt x="1727" y="12669"/>
                          <a:pt x="2239" y="14336"/>
                        </a:cubicBezTo>
                        <a:cubicBezTo>
                          <a:pt x="2763" y="16003"/>
                          <a:pt x="6608" y="19825"/>
                          <a:pt x="6608" y="19825"/>
                        </a:cubicBezTo>
                        <a:lnTo>
                          <a:pt x="19443" y="20301"/>
                        </a:lnTo>
                        <a:cubicBezTo>
                          <a:pt x="19443" y="20301"/>
                          <a:pt x="25813" y="13908"/>
                          <a:pt x="23980" y="10526"/>
                        </a:cubicBezTo>
                        <a:cubicBezTo>
                          <a:pt x="23980" y="10526"/>
                          <a:pt x="25206" y="7073"/>
                          <a:pt x="22337" y="6014"/>
                        </a:cubicBezTo>
                        <a:cubicBezTo>
                          <a:pt x="22337" y="6014"/>
                          <a:pt x="22871" y="1489"/>
                          <a:pt x="17559" y="1489"/>
                        </a:cubicBezTo>
                        <a:cubicBezTo>
                          <a:pt x="17552" y="1489"/>
                          <a:pt x="17545" y="1489"/>
                          <a:pt x="17538" y="1489"/>
                        </a:cubicBezTo>
                        <a:cubicBezTo>
                          <a:pt x="17538" y="1489"/>
                          <a:pt x="16538" y="334"/>
                          <a:pt x="15074" y="96"/>
                        </a:cubicBezTo>
                        <a:cubicBezTo>
                          <a:pt x="14680" y="34"/>
                          <a:pt x="14326" y="1"/>
                          <a:pt x="139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37" name="Google Shape;2529;p56">
                    <a:extLst>
                      <a:ext uri="{FF2B5EF4-FFF2-40B4-BE49-F238E27FC236}">
                        <a16:creationId xmlns:a16="http://schemas.microsoft.com/office/drawing/2014/main" id="{CBFB40DF-6961-4998-BBCC-906A9A7C9BC9}"/>
                      </a:ext>
                    </a:extLst>
                  </p:cNvPr>
                  <p:cNvSpPr/>
                  <p:nvPr/>
                </p:nvSpPr>
                <p:spPr>
                  <a:xfrm>
                    <a:off x="3371550" y="3102900"/>
                    <a:ext cx="451075" cy="380425"/>
                  </a:xfrm>
                  <a:custGeom>
                    <a:avLst/>
                    <a:gdLst/>
                    <a:ahLst/>
                    <a:cxnLst/>
                    <a:rect l="l" t="t" r="r" b="b"/>
                    <a:pathLst>
                      <a:path w="18043" h="15217" extrusionOk="0">
                        <a:moveTo>
                          <a:pt x="15145" y="0"/>
                        </a:moveTo>
                        <a:lnTo>
                          <a:pt x="3429" y="84"/>
                        </a:lnTo>
                        <a:cubicBezTo>
                          <a:pt x="2643" y="84"/>
                          <a:pt x="1988" y="679"/>
                          <a:pt x="1917" y="1465"/>
                        </a:cubicBezTo>
                        <a:lnTo>
                          <a:pt x="1727" y="3513"/>
                        </a:lnTo>
                        <a:cubicBezTo>
                          <a:pt x="1727" y="3548"/>
                          <a:pt x="1715" y="3584"/>
                          <a:pt x="1715" y="3620"/>
                        </a:cubicBezTo>
                        <a:cubicBezTo>
                          <a:pt x="1584" y="4394"/>
                          <a:pt x="0" y="15097"/>
                          <a:pt x="9847" y="15216"/>
                        </a:cubicBezTo>
                        <a:cubicBezTo>
                          <a:pt x="9884" y="15217"/>
                          <a:pt x="9922" y="15217"/>
                          <a:pt x="9959" y="15217"/>
                        </a:cubicBezTo>
                        <a:cubicBezTo>
                          <a:pt x="18042" y="15217"/>
                          <a:pt x="17226" y="4984"/>
                          <a:pt x="16669" y="1298"/>
                        </a:cubicBezTo>
                        <a:cubicBezTo>
                          <a:pt x="16550" y="548"/>
                          <a:pt x="15907" y="0"/>
                          <a:pt x="15145"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38" name="Google Shape;2530;p56">
                    <a:extLst>
                      <a:ext uri="{FF2B5EF4-FFF2-40B4-BE49-F238E27FC236}">
                        <a16:creationId xmlns:a16="http://schemas.microsoft.com/office/drawing/2014/main" id="{B7635930-55BC-4CDE-866C-0E37AE17F8FE}"/>
                      </a:ext>
                    </a:extLst>
                  </p:cNvPr>
                  <p:cNvSpPr/>
                  <p:nvPr/>
                </p:nvSpPr>
                <p:spPr>
                  <a:xfrm>
                    <a:off x="3631375" y="3272025"/>
                    <a:ext cx="39325" cy="33175"/>
                  </a:xfrm>
                  <a:custGeom>
                    <a:avLst/>
                    <a:gdLst/>
                    <a:ahLst/>
                    <a:cxnLst/>
                    <a:rect l="l" t="t" r="r" b="b"/>
                    <a:pathLst>
                      <a:path w="1573" h="1327" extrusionOk="0">
                        <a:moveTo>
                          <a:pt x="852" y="1"/>
                        </a:moveTo>
                        <a:cubicBezTo>
                          <a:pt x="322" y="1"/>
                          <a:pt x="1" y="612"/>
                          <a:pt x="335" y="1058"/>
                        </a:cubicBezTo>
                        <a:cubicBezTo>
                          <a:pt x="469" y="1242"/>
                          <a:pt x="664" y="1327"/>
                          <a:pt x="858" y="1327"/>
                        </a:cubicBezTo>
                        <a:cubicBezTo>
                          <a:pt x="1163" y="1327"/>
                          <a:pt x="1467" y="1117"/>
                          <a:pt x="1525" y="760"/>
                        </a:cubicBezTo>
                        <a:cubicBezTo>
                          <a:pt x="1573" y="391"/>
                          <a:pt x="1323" y="57"/>
                          <a:pt x="966" y="10"/>
                        </a:cubicBezTo>
                        <a:cubicBezTo>
                          <a:pt x="927" y="4"/>
                          <a:pt x="889" y="1"/>
                          <a:pt x="8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39" name="Google Shape;2531;p56">
                    <a:extLst>
                      <a:ext uri="{FF2B5EF4-FFF2-40B4-BE49-F238E27FC236}">
                        <a16:creationId xmlns:a16="http://schemas.microsoft.com/office/drawing/2014/main" id="{58DFAB08-582A-4BAC-BFE3-0B1F59C7F220}"/>
                      </a:ext>
                    </a:extLst>
                  </p:cNvPr>
                  <p:cNvSpPr/>
                  <p:nvPr/>
                </p:nvSpPr>
                <p:spPr>
                  <a:xfrm>
                    <a:off x="3548350" y="3271050"/>
                    <a:ext cx="39450" cy="33400"/>
                  </a:xfrm>
                  <a:custGeom>
                    <a:avLst/>
                    <a:gdLst/>
                    <a:ahLst/>
                    <a:cxnLst/>
                    <a:rect l="l" t="t" r="r" b="b"/>
                    <a:pathLst>
                      <a:path w="1578" h="1336" extrusionOk="0">
                        <a:moveTo>
                          <a:pt x="742" y="0"/>
                        </a:moveTo>
                        <a:cubicBezTo>
                          <a:pt x="460" y="0"/>
                          <a:pt x="182" y="171"/>
                          <a:pt x="96" y="489"/>
                        </a:cubicBezTo>
                        <a:cubicBezTo>
                          <a:pt x="0" y="847"/>
                          <a:pt x="215" y="1216"/>
                          <a:pt x="572" y="1311"/>
                        </a:cubicBezTo>
                        <a:cubicBezTo>
                          <a:pt x="633" y="1327"/>
                          <a:pt x="692" y="1335"/>
                          <a:pt x="750" y="1335"/>
                        </a:cubicBezTo>
                        <a:cubicBezTo>
                          <a:pt x="1234" y="1335"/>
                          <a:pt x="1577" y="792"/>
                          <a:pt x="1322" y="335"/>
                        </a:cubicBezTo>
                        <a:cubicBezTo>
                          <a:pt x="1190" y="108"/>
                          <a:pt x="965" y="0"/>
                          <a:pt x="7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40" name="Google Shape;2532;p56">
                    <a:extLst>
                      <a:ext uri="{FF2B5EF4-FFF2-40B4-BE49-F238E27FC236}">
                        <a16:creationId xmlns:a16="http://schemas.microsoft.com/office/drawing/2014/main" id="{4FC66297-75CB-466E-BF33-845C013E5546}"/>
                      </a:ext>
                    </a:extLst>
                  </p:cNvPr>
                  <p:cNvSpPr/>
                  <p:nvPr/>
                </p:nvSpPr>
                <p:spPr>
                  <a:xfrm>
                    <a:off x="3577425" y="3344675"/>
                    <a:ext cx="62350" cy="16025"/>
                  </a:xfrm>
                  <a:custGeom>
                    <a:avLst/>
                    <a:gdLst/>
                    <a:ahLst/>
                    <a:cxnLst/>
                    <a:rect l="l" t="t" r="r" b="b"/>
                    <a:pathLst>
                      <a:path w="2494" h="641" extrusionOk="0">
                        <a:moveTo>
                          <a:pt x="2234" y="0"/>
                        </a:moveTo>
                        <a:cubicBezTo>
                          <a:pt x="2202" y="0"/>
                          <a:pt x="2169" y="10"/>
                          <a:pt x="2135" y="33"/>
                        </a:cubicBezTo>
                        <a:cubicBezTo>
                          <a:pt x="1874" y="199"/>
                          <a:pt x="1588" y="295"/>
                          <a:pt x="1278" y="295"/>
                        </a:cubicBezTo>
                        <a:cubicBezTo>
                          <a:pt x="1241" y="297"/>
                          <a:pt x="1203" y="299"/>
                          <a:pt x="1166" y="299"/>
                        </a:cubicBezTo>
                        <a:cubicBezTo>
                          <a:pt x="873" y="299"/>
                          <a:pt x="591" y="216"/>
                          <a:pt x="338" y="68"/>
                        </a:cubicBezTo>
                        <a:cubicBezTo>
                          <a:pt x="306" y="49"/>
                          <a:pt x="274" y="40"/>
                          <a:pt x="245" y="40"/>
                        </a:cubicBezTo>
                        <a:cubicBezTo>
                          <a:pt x="98" y="40"/>
                          <a:pt x="0" y="255"/>
                          <a:pt x="159" y="354"/>
                        </a:cubicBezTo>
                        <a:cubicBezTo>
                          <a:pt x="453" y="535"/>
                          <a:pt x="801" y="641"/>
                          <a:pt x="1151" y="641"/>
                        </a:cubicBezTo>
                        <a:cubicBezTo>
                          <a:pt x="1170" y="641"/>
                          <a:pt x="1188" y="641"/>
                          <a:pt x="1207" y="640"/>
                        </a:cubicBezTo>
                        <a:lnTo>
                          <a:pt x="1290" y="640"/>
                        </a:lnTo>
                        <a:cubicBezTo>
                          <a:pt x="1659" y="628"/>
                          <a:pt x="2016" y="521"/>
                          <a:pt x="2326" y="319"/>
                        </a:cubicBezTo>
                        <a:cubicBezTo>
                          <a:pt x="2493" y="220"/>
                          <a:pt x="2384" y="0"/>
                          <a:pt x="22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41" name="Google Shape;2533;p56">
                    <a:extLst>
                      <a:ext uri="{FF2B5EF4-FFF2-40B4-BE49-F238E27FC236}">
                        <a16:creationId xmlns:a16="http://schemas.microsoft.com/office/drawing/2014/main" id="{AA70F17A-6C8F-47C7-B108-B2BA4B03C41D}"/>
                      </a:ext>
                    </a:extLst>
                  </p:cNvPr>
                  <p:cNvSpPr/>
                  <p:nvPr/>
                </p:nvSpPr>
                <p:spPr>
                  <a:xfrm>
                    <a:off x="3766825" y="3279750"/>
                    <a:ext cx="96475" cy="75275"/>
                  </a:xfrm>
                  <a:custGeom>
                    <a:avLst/>
                    <a:gdLst/>
                    <a:ahLst/>
                    <a:cxnLst/>
                    <a:rect l="l" t="t" r="r" b="b"/>
                    <a:pathLst>
                      <a:path w="3859" h="3011" extrusionOk="0">
                        <a:moveTo>
                          <a:pt x="2029" y="0"/>
                        </a:moveTo>
                        <a:cubicBezTo>
                          <a:pt x="1540" y="0"/>
                          <a:pt x="1036" y="80"/>
                          <a:pt x="679" y="141"/>
                        </a:cubicBezTo>
                        <a:lnTo>
                          <a:pt x="1" y="3011"/>
                        </a:lnTo>
                        <a:cubicBezTo>
                          <a:pt x="477" y="2975"/>
                          <a:pt x="2084" y="2963"/>
                          <a:pt x="3072" y="2273"/>
                        </a:cubicBezTo>
                        <a:cubicBezTo>
                          <a:pt x="3680" y="1856"/>
                          <a:pt x="3858" y="1011"/>
                          <a:pt x="3406" y="451"/>
                        </a:cubicBezTo>
                        <a:cubicBezTo>
                          <a:pt x="3121" y="103"/>
                          <a:pt x="2584" y="0"/>
                          <a:pt x="2029"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42" name="Google Shape;2534;p56">
                    <a:extLst>
                      <a:ext uri="{FF2B5EF4-FFF2-40B4-BE49-F238E27FC236}">
                        <a16:creationId xmlns:a16="http://schemas.microsoft.com/office/drawing/2014/main" id="{9D006DFB-1603-497D-BB18-45ECE4FD5CA0}"/>
                      </a:ext>
                    </a:extLst>
                  </p:cNvPr>
                  <p:cNvSpPr/>
                  <p:nvPr/>
                </p:nvSpPr>
                <p:spPr>
                  <a:xfrm>
                    <a:off x="3804275" y="3295875"/>
                    <a:ext cx="38775" cy="14800"/>
                  </a:xfrm>
                  <a:custGeom>
                    <a:avLst/>
                    <a:gdLst/>
                    <a:ahLst/>
                    <a:cxnLst/>
                    <a:rect l="l" t="t" r="r" b="b"/>
                    <a:pathLst>
                      <a:path w="1551" h="592" extrusionOk="0">
                        <a:moveTo>
                          <a:pt x="521" y="1"/>
                        </a:moveTo>
                        <a:cubicBezTo>
                          <a:pt x="416" y="1"/>
                          <a:pt x="310" y="11"/>
                          <a:pt x="205" y="32"/>
                        </a:cubicBezTo>
                        <a:cubicBezTo>
                          <a:pt x="0" y="86"/>
                          <a:pt x="59" y="375"/>
                          <a:pt x="241" y="375"/>
                        </a:cubicBezTo>
                        <a:cubicBezTo>
                          <a:pt x="259" y="375"/>
                          <a:pt x="279" y="372"/>
                          <a:pt x="300" y="366"/>
                        </a:cubicBezTo>
                        <a:cubicBezTo>
                          <a:pt x="375" y="352"/>
                          <a:pt x="450" y="345"/>
                          <a:pt x="525" y="345"/>
                        </a:cubicBezTo>
                        <a:cubicBezTo>
                          <a:pt x="773" y="345"/>
                          <a:pt x="1016" y="419"/>
                          <a:pt x="1217" y="556"/>
                        </a:cubicBezTo>
                        <a:cubicBezTo>
                          <a:pt x="1241" y="580"/>
                          <a:pt x="1277" y="592"/>
                          <a:pt x="1312" y="592"/>
                        </a:cubicBezTo>
                        <a:cubicBezTo>
                          <a:pt x="1479" y="592"/>
                          <a:pt x="1551" y="366"/>
                          <a:pt x="1396" y="270"/>
                        </a:cubicBezTo>
                        <a:cubicBezTo>
                          <a:pt x="1138" y="92"/>
                          <a:pt x="833" y="1"/>
                          <a:pt x="5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43" name="Google Shape;2535;p56">
                    <a:extLst>
                      <a:ext uri="{FF2B5EF4-FFF2-40B4-BE49-F238E27FC236}">
                        <a16:creationId xmlns:a16="http://schemas.microsoft.com/office/drawing/2014/main" id="{902117A2-CE48-4014-8804-489D76536D2B}"/>
                      </a:ext>
                    </a:extLst>
                  </p:cNvPr>
                  <p:cNvSpPr/>
                  <p:nvPr/>
                </p:nvSpPr>
                <p:spPr>
                  <a:xfrm>
                    <a:off x="3809100" y="3300975"/>
                    <a:ext cx="23500" cy="24875"/>
                  </a:xfrm>
                  <a:custGeom>
                    <a:avLst/>
                    <a:gdLst/>
                    <a:ahLst/>
                    <a:cxnLst/>
                    <a:rect l="l" t="t" r="r" b="b"/>
                    <a:pathLst>
                      <a:path w="940" h="995" extrusionOk="0">
                        <a:moveTo>
                          <a:pt x="706" y="1"/>
                        </a:moveTo>
                        <a:cubicBezTo>
                          <a:pt x="652" y="1"/>
                          <a:pt x="597" y="27"/>
                          <a:pt x="560" y="90"/>
                        </a:cubicBezTo>
                        <a:cubicBezTo>
                          <a:pt x="429" y="304"/>
                          <a:pt x="286" y="519"/>
                          <a:pt x="107" y="709"/>
                        </a:cubicBezTo>
                        <a:cubicBezTo>
                          <a:pt x="0" y="816"/>
                          <a:pt x="72" y="995"/>
                          <a:pt x="227" y="995"/>
                        </a:cubicBezTo>
                        <a:cubicBezTo>
                          <a:pt x="274" y="995"/>
                          <a:pt x="310" y="983"/>
                          <a:pt x="346" y="947"/>
                        </a:cubicBezTo>
                        <a:cubicBezTo>
                          <a:pt x="536" y="733"/>
                          <a:pt x="715" y="507"/>
                          <a:pt x="858" y="257"/>
                        </a:cubicBezTo>
                        <a:cubicBezTo>
                          <a:pt x="939" y="126"/>
                          <a:pt x="824" y="1"/>
                          <a:pt x="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44" name="Google Shape;2536;p56">
                    <a:extLst>
                      <a:ext uri="{FF2B5EF4-FFF2-40B4-BE49-F238E27FC236}">
                        <a16:creationId xmlns:a16="http://schemas.microsoft.com/office/drawing/2014/main" id="{3ECEC554-9B75-430B-B04B-F7B60E311E19}"/>
                      </a:ext>
                    </a:extLst>
                  </p:cNvPr>
                  <p:cNvSpPr/>
                  <p:nvPr/>
                </p:nvSpPr>
                <p:spPr>
                  <a:xfrm>
                    <a:off x="3341775" y="3268025"/>
                    <a:ext cx="93500" cy="78075"/>
                  </a:xfrm>
                  <a:custGeom>
                    <a:avLst/>
                    <a:gdLst/>
                    <a:ahLst/>
                    <a:cxnLst/>
                    <a:rect l="l" t="t" r="r" b="b"/>
                    <a:pathLst>
                      <a:path w="3740" h="3123" extrusionOk="0">
                        <a:moveTo>
                          <a:pt x="1649" y="1"/>
                        </a:moveTo>
                        <a:cubicBezTo>
                          <a:pt x="1178" y="1"/>
                          <a:pt x="739" y="95"/>
                          <a:pt x="477" y="384"/>
                        </a:cubicBezTo>
                        <a:cubicBezTo>
                          <a:pt x="0" y="920"/>
                          <a:pt x="131" y="1765"/>
                          <a:pt x="715" y="2218"/>
                        </a:cubicBezTo>
                        <a:cubicBezTo>
                          <a:pt x="1655" y="2956"/>
                          <a:pt x="3263" y="3063"/>
                          <a:pt x="3739" y="3123"/>
                        </a:cubicBezTo>
                        <a:lnTo>
                          <a:pt x="3215" y="229"/>
                        </a:lnTo>
                        <a:cubicBezTo>
                          <a:pt x="2809" y="133"/>
                          <a:pt x="2207" y="1"/>
                          <a:pt x="1649" y="1"/>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45" name="Google Shape;2537;p56">
                    <a:extLst>
                      <a:ext uri="{FF2B5EF4-FFF2-40B4-BE49-F238E27FC236}">
                        <a16:creationId xmlns:a16="http://schemas.microsoft.com/office/drawing/2014/main" id="{51FFCA6D-1993-42FF-8CE4-BE1CC4BF980F}"/>
                      </a:ext>
                    </a:extLst>
                  </p:cNvPr>
                  <p:cNvSpPr/>
                  <p:nvPr/>
                </p:nvSpPr>
                <p:spPr>
                  <a:xfrm>
                    <a:off x="3362025" y="3284075"/>
                    <a:ext cx="38700" cy="13800"/>
                  </a:xfrm>
                  <a:custGeom>
                    <a:avLst/>
                    <a:gdLst/>
                    <a:ahLst/>
                    <a:cxnLst/>
                    <a:rect l="l" t="t" r="r" b="b"/>
                    <a:pathLst>
                      <a:path w="1548" h="552" extrusionOk="0">
                        <a:moveTo>
                          <a:pt x="954" y="0"/>
                        </a:moveTo>
                        <a:cubicBezTo>
                          <a:pt x="671" y="0"/>
                          <a:pt x="393" y="77"/>
                          <a:pt x="143" y="230"/>
                        </a:cubicBezTo>
                        <a:cubicBezTo>
                          <a:pt x="0" y="314"/>
                          <a:pt x="60" y="552"/>
                          <a:pt x="238" y="552"/>
                        </a:cubicBezTo>
                        <a:cubicBezTo>
                          <a:pt x="262" y="552"/>
                          <a:pt x="286" y="540"/>
                          <a:pt x="322" y="528"/>
                        </a:cubicBezTo>
                        <a:cubicBezTo>
                          <a:pt x="519" y="408"/>
                          <a:pt x="747" y="343"/>
                          <a:pt x="975" y="343"/>
                        </a:cubicBezTo>
                        <a:cubicBezTo>
                          <a:pt x="1063" y="343"/>
                          <a:pt x="1152" y="353"/>
                          <a:pt x="1238" y="373"/>
                        </a:cubicBezTo>
                        <a:cubicBezTo>
                          <a:pt x="1263" y="383"/>
                          <a:pt x="1286" y="387"/>
                          <a:pt x="1307" y="387"/>
                        </a:cubicBezTo>
                        <a:cubicBezTo>
                          <a:pt x="1475" y="387"/>
                          <a:pt x="1547" y="126"/>
                          <a:pt x="1357" y="52"/>
                        </a:cubicBezTo>
                        <a:cubicBezTo>
                          <a:pt x="1223" y="17"/>
                          <a:pt x="1088" y="0"/>
                          <a:pt x="9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46" name="Google Shape;2538;p56">
                    <a:extLst>
                      <a:ext uri="{FF2B5EF4-FFF2-40B4-BE49-F238E27FC236}">
                        <a16:creationId xmlns:a16="http://schemas.microsoft.com/office/drawing/2014/main" id="{F10AC20E-EB19-4BC3-A58F-334BD7149E3A}"/>
                      </a:ext>
                    </a:extLst>
                  </p:cNvPr>
                  <p:cNvSpPr/>
                  <p:nvPr/>
                </p:nvSpPr>
                <p:spPr>
                  <a:xfrm>
                    <a:off x="3372400" y="3288725"/>
                    <a:ext cx="22375" cy="25525"/>
                  </a:xfrm>
                  <a:custGeom>
                    <a:avLst/>
                    <a:gdLst/>
                    <a:ahLst/>
                    <a:cxnLst/>
                    <a:rect l="l" t="t" r="r" b="b"/>
                    <a:pathLst>
                      <a:path w="895" h="1021" extrusionOk="0">
                        <a:moveTo>
                          <a:pt x="238" y="0"/>
                        </a:moveTo>
                        <a:cubicBezTo>
                          <a:pt x="120" y="0"/>
                          <a:pt x="0" y="121"/>
                          <a:pt x="73" y="259"/>
                        </a:cubicBezTo>
                        <a:cubicBezTo>
                          <a:pt x="204" y="509"/>
                          <a:pt x="359" y="747"/>
                          <a:pt x="550" y="973"/>
                        </a:cubicBezTo>
                        <a:cubicBezTo>
                          <a:pt x="573" y="1009"/>
                          <a:pt x="621" y="1021"/>
                          <a:pt x="669" y="1021"/>
                        </a:cubicBezTo>
                        <a:cubicBezTo>
                          <a:pt x="823" y="1021"/>
                          <a:pt x="895" y="854"/>
                          <a:pt x="800" y="735"/>
                        </a:cubicBezTo>
                        <a:cubicBezTo>
                          <a:pt x="633" y="544"/>
                          <a:pt x="490" y="330"/>
                          <a:pt x="383" y="92"/>
                        </a:cubicBezTo>
                        <a:cubicBezTo>
                          <a:pt x="348" y="27"/>
                          <a:pt x="293" y="0"/>
                          <a:pt x="2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47" name="Google Shape;2539;p56">
                    <a:extLst>
                      <a:ext uri="{FF2B5EF4-FFF2-40B4-BE49-F238E27FC236}">
                        <a16:creationId xmlns:a16="http://schemas.microsoft.com/office/drawing/2014/main" id="{44F18DEE-142A-4D5B-AEDF-BCC01A3BB717}"/>
                      </a:ext>
                    </a:extLst>
                  </p:cNvPr>
                  <p:cNvSpPr/>
                  <p:nvPr/>
                </p:nvSpPr>
                <p:spPr>
                  <a:xfrm>
                    <a:off x="3547750" y="3453825"/>
                    <a:ext cx="119675" cy="70275"/>
                  </a:xfrm>
                  <a:custGeom>
                    <a:avLst/>
                    <a:gdLst/>
                    <a:ahLst/>
                    <a:cxnLst/>
                    <a:rect l="l" t="t" r="r" b="b"/>
                    <a:pathLst>
                      <a:path w="4787" h="2811" extrusionOk="0">
                        <a:moveTo>
                          <a:pt x="4704" y="1"/>
                        </a:moveTo>
                        <a:lnTo>
                          <a:pt x="60" y="84"/>
                        </a:lnTo>
                        <a:lnTo>
                          <a:pt x="1" y="2799"/>
                        </a:lnTo>
                        <a:lnTo>
                          <a:pt x="4787" y="2810"/>
                        </a:lnTo>
                        <a:lnTo>
                          <a:pt x="4704" y="1"/>
                        </a:ln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48" name="Google Shape;2540;p56">
                    <a:extLst>
                      <a:ext uri="{FF2B5EF4-FFF2-40B4-BE49-F238E27FC236}">
                        <a16:creationId xmlns:a16="http://schemas.microsoft.com/office/drawing/2014/main" id="{0C5522F9-CA27-44E6-BA1D-8365FA52270A}"/>
                      </a:ext>
                    </a:extLst>
                  </p:cNvPr>
                  <p:cNvSpPr/>
                  <p:nvPr/>
                </p:nvSpPr>
                <p:spPr>
                  <a:xfrm>
                    <a:off x="3386425" y="3060025"/>
                    <a:ext cx="428950" cy="193250"/>
                  </a:xfrm>
                  <a:custGeom>
                    <a:avLst/>
                    <a:gdLst/>
                    <a:ahLst/>
                    <a:cxnLst/>
                    <a:rect l="l" t="t" r="r" b="b"/>
                    <a:pathLst>
                      <a:path w="17158" h="7730" extrusionOk="0">
                        <a:moveTo>
                          <a:pt x="16336" y="1"/>
                        </a:moveTo>
                        <a:lnTo>
                          <a:pt x="0" y="1703"/>
                        </a:lnTo>
                        <a:lnTo>
                          <a:pt x="489" y="5728"/>
                        </a:lnTo>
                        <a:cubicBezTo>
                          <a:pt x="489" y="5728"/>
                          <a:pt x="995" y="7420"/>
                          <a:pt x="3208" y="7420"/>
                        </a:cubicBezTo>
                        <a:cubicBezTo>
                          <a:pt x="3246" y="7420"/>
                          <a:pt x="3284" y="7419"/>
                          <a:pt x="3322" y="7418"/>
                        </a:cubicBezTo>
                        <a:cubicBezTo>
                          <a:pt x="4168" y="7383"/>
                          <a:pt x="4953" y="6930"/>
                          <a:pt x="5418" y="6216"/>
                        </a:cubicBezTo>
                        <a:cubicBezTo>
                          <a:pt x="5418" y="6216"/>
                          <a:pt x="6252" y="7494"/>
                          <a:pt x="8779" y="7494"/>
                        </a:cubicBezTo>
                        <a:cubicBezTo>
                          <a:pt x="8867" y="7494"/>
                          <a:pt x="8957" y="7493"/>
                          <a:pt x="9049" y="7490"/>
                        </a:cubicBezTo>
                        <a:cubicBezTo>
                          <a:pt x="11371" y="7394"/>
                          <a:pt x="11871" y="6299"/>
                          <a:pt x="11871" y="6299"/>
                        </a:cubicBezTo>
                        <a:cubicBezTo>
                          <a:pt x="11871" y="6299"/>
                          <a:pt x="12990" y="7680"/>
                          <a:pt x="14800" y="7728"/>
                        </a:cubicBezTo>
                        <a:cubicBezTo>
                          <a:pt x="14839" y="7729"/>
                          <a:pt x="14878" y="7729"/>
                          <a:pt x="14917" y="7729"/>
                        </a:cubicBezTo>
                        <a:cubicBezTo>
                          <a:pt x="16622" y="7729"/>
                          <a:pt x="17157" y="6716"/>
                          <a:pt x="17157" y="6716"/>
                        </a:cubicBezTo>
                        <a:lnTo>
                          <a:pt x="1633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49" name="Google Shape;2541;p56">
                    <a:extLst>
                      <a:ext uri="{FF2B5EF4-FFF2-40B4-BE49-F238E27FC236}">
                        <a16:creationId xmlns:a16="http://schemas.microsoft.com/office/drawing/2014/main" id="{9767E711-9750-4038-BED5-224A64E38BEC}"/>
                      </a:ext>
                    </a:extLst>
                  </p:cNvPr>
                  <p:cNvSpPr/>
                  <p:nvPr/>
                </p:nvSpPr>
                <p:spPr>
                  <a:xfrm>
                    <a:off x="3636750" y="3232925"/>
                    <a:ext cx="49725" cy="22025"/>
                  </a:xfrm>
                  <a:custGeom>
                    <a:avLst/>
                    <a:gdLst/>
                    <a:ahLst/>
                    <a:cxnLst/>
                    <a:rect l="l" t="t" r="r" b="b"/>
                    <a:pathLst>
                      <a:path w="1989" h="881" extrusionOk="0">
                        <a:moveTo>
                          <a:pt x="672" y="1"/>
                        </a:moveTo>
                        <a:cubicBezTo>
                          <a:pt x="459" y="1"/>
                          <a:pt x="240" y="33"/>
                          <a:pt x="108" y="157"/>
                        </a:cubicBezTo>
                        <a:cubicBezTo>
                          <a:pt x="48" y="217"/>
                          <a:pt x="24" y="288"/>
                          <a:pt x="12" y="359"/>
                        </a:cubicBezTo>
                        <a:cubicBezTo>
                          <a:pt x="1" y="478"/>
                          <a:pt x="48" y="717"/>
                          <a:pt x="179" y="776"/>
                        </a:cubicBezTo>
                        <a:cubicBezTo>
                          <a:pt x="239" y="800"/>
                          <a:pt x="286" y="812"/>
                          <a:pt x="346" y="812"/>
                        </a:cubicBezTo>
                        <a:cubicBezTo>
                          <a:pt x="572" y="836"/>
                          <a:pt x="798" y="859"/>
                          <a:pt x="1025" y="871"/>
                        </a:cubicBezTo>
                        <a:cubicBezTo>
                          <a:pt x="1102" y="877"/>
                          <a:pt x="1182" y="880"/>
                          <a:pt x="1264" y="880"/>
                        </a:cubicBezTo>
                        <a:cubicBezTo>
                          <a:pt x="1346" y="880"/>
                          <a:pt x="1429" y="877"/>
                          <a:pt x="1513" y="871"/>
                        </a:cubicBezTo>
                        <a:cubicBezTo>
                          <a:pt x="1691" y="848"/>
                          <a:pt x="1858" y="752"/>
                          <a:pt x="1941" y="586"/>
                        </a:cubicBezTo>
                        <a:cubicBezTo>
                          <a:pt x="1989" y="467"/>
                          <a:pt x="1953" y="324"/>
                          <a:pt x="1846" y="240"/>
                        </a:cubicBezTo>
                        <a:cubicBezTo>
                          <a:pt x="1656" y="62"/>
                          <a:pt x="1191" y="38"/>
                          <a:pt x="941" y="14"/>
                        </a:cubicBezTo>
                        <a:cubicBezTo>
                          <a:pt x="858" y="7"/>
                          <a:pt x="766" y="1"/>
                          <a:pt x="6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50" name="Google Shape;2542;p56">
                    <a:extLst>
                      <a:ext uri="{FF2B5EF4-FFF2-40B4-BE49-F238E27FC236}">
                        <a16:creationId xmlns:a16="http://schemas.microsoft.com/office/drawing/2014/main" id="{DC0577CC-816D-485C-B14E-0005ACAF1BED}"/>
                      </a:ext>
                    </a:extLst>
                  </p:cNvPr>
                  <p:cNvSpPr/>
                  <p:nvPr/>
                </p:nvSpPr>
                <p:spPr>
                  <a:xfrm>
                    <a:off x="3535850" y="3231975"/>
                    <a:ext cx="49425" cy="21375"/>
                  </a:xfrm>
                  <a:custGeom>
                    <a:avLst/>
                    <a:gdLst/>
                    <a:ahLst/>
                    <a:cxnLst/>
                    <a:rect l="l" t="t" r="r" b="b"/>
                    <a:pathLst>
                      <a:path w="1977" h="855" extrusionOk="0">
                        <a:moveTo>
                          <a:pt x="1241" y="0"/>
                        </a:moveTo>
                        <a:cubicBezTo>
                          <a:pt x="1182" y="0"/>
                          <a:pt x="1125" y="2"/>
                          <a:pt x="1072" y="4"/>
                        </a:cubicBezTo>
                        <a:cubicBezTo>
                          <a:pt x="810" y="16"/>
                          <a:pt x="346" y="16"/>
                          <a:pt x="143" y="183"/>
                        </a:cubicBezTo>
                        <a:cubicBezTo>
                          <a:pt x="36" y="266"/>
                          <a:pt x="0" y="397"/>
                          <a:pt x="36" y="528"/>
                        </a:cubicBezTo>
                        <a:cubicBezTo>
                          <a:pt x="108" y="683"/>
                          <a:pt x="262" y="802"/>
                          <a:pt x="441" y="826"/>
                        </a:cubicBezTo>
                        <a:cubicBezTo>
                          <a:pt x="563" y="843"/>
                          <a:pt x="685" y="855"/>
                          <a:pt x="807" y="855"/>
                        </a:cubicBezTo>
                        <a:cubicBezTo>
                          <a:pt x="852" y="855"/>
                          <a:pt x="896" y="853"/>
                          <a:pt x="941" y="850"/>
                        </a:cubicBezTo>
                        <a:cubicBezTo>
                          <a:pt x="1167" y="850"/>
                          <a:pt x="1393" y="850"/>
                          <a:pt x="1620" y="838"/>
                        </a:cubicBezTo>
                        <a:cubicBezTo>
                          <a:pt x="1679" y="838"/>
                          <a:pt x="1727" y="826"/>
                          <a:pt x="1786" y="802"/>
                        </a:cubicBezTo>
                        <a:cubicBezTo>
                          <a:pt x="1917" y="755"/>
                          <a:pt x="1977" y="516"/>
                          <a:pt x="1977" y="409"/>
                        </a:cubicBezTo>
                        <a:cubicBezTo>
                          <a:pt x="1965" y="326"/>
                          <a:pt x="1941" y="255"/>
                          <a:pt x="1893" y="195"/>
                        </a:cubicBezTo>
                        <a:cubicBezTo>
                          <a:pt x="1750" y="32"/>
                          <a:pt x="1483" y="0"/>
                          <a:pt x="124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51" name="Google Shape;2543;p56">
                    <a:extLst>
                      <a:ext uri="{FF2B5EF4-FFF2-40B4-BE49-F238E27FC236}">
                        <a16:creationId xmlns:a16="http://schemas.microsoft.com/office/drawing/2014/main" id="{CE3978F7-1FBF-49E4-905C-BEA680E56279}"/>
                      </a:ext>
                    </a:extLst>
                  </p:cNvPr>
                  <p:cNvSpPr/>
                  <p:nvPr/>
                </p:nvSpPr>
                <p:spPr>
                  <a:xfrm>
                    <a:off x="3535875" y="3515975"/>
                    <a:ext cx="141900" cy="16775"/>
                  </a:xfrm>
                  <a:custGeom>
                    <a:avLst/>
                    <a:gdLst/>
                    <a:ahLst/>
                    <a:cxnLst/>
                    <a:rect l="l" t="t" r="r" b="b"/>
                    <a:pathLst>
                      <a:path w="5676" h="671" extrusionOk="0">
                        <a:moveTo>
                          <a:pt x="253" y="1"/>
                        </a:moveTo>
                        <a:cubicBezTo>
                          <a:pt x="90" y="1"/>
                          <a:pt x="1" y="252"/>
                          <a:pt x="190" y="336"/>
                        </a:cubicBezTo>
                        <a:cubicBezTo>
                          <a:pt x="214" y="348"/>
                          <a:pt x="964" y="670"/>
                          <a:pt x="2904" y="670"/>
                        </a:cubicBezTo>
                        <a:lnTo>
                          <a:pt x="2940" y="670"/>
                        </a:lnTo>
                        <a:cubicBezTo>
                          <a:pt x="2993" y="671"/>
                          <a:pt x="3046" y="671"/>
                          <a:pt x="3099" y="671"/>
                        </a:cubicBezTo>
                        <a:cubicBezTo>
                          <a:pt x="3891" y="671"/>
                          <a:pt x="4683" y="587"/>
                          <a:pt x="5464" y="420"/>
                        </a:cubicBezTo>
                        <a:cubicBezTo>
                          <a:pt x="5676" y="375"/>
                          <a:pt x="5637" y="70"/>
                          <a:pt x="5446" y="70"/>
                        </a:cubicBezTo>
                        <a:cubicBezTo>
                          <a:pt x="5433" y="70"/>
                          <a:pt x="5419" y="71"/>
                          <a:pt x="5405" y="74"/>
                        </a:cubicBezTo>
                        <a:cubicBezTo>
                          <a:pt x="4635" y="242"/>
                          <a:pt x="3843" y="326"/>
                          <a:pt x="3051" y="326"/>
                        </a:cubicBezTo>
                        <a:cubicBezTo>
                          <a:pt x="2998" y="326"/>
                          <a:pt x="2945" y="325"/>
                          <a:pt x="2893" y="324"/>
                        </a:cubicBezTo>
                        <a:cubicBezTo>
                          <a:pt x="1059" y="324"/>
                          <a:pt x="333" y="27"/>
                          <a:pt x="321" y="15"/>
                        </a:cubicBezTo>
                        <a:cubicBezTo>
                          <a:pt x="297" y="5"/>
                          <a:pt x="274" y="1"/>
                          <a:pt x="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52" name="Google Shape;2544;p56">
                    <a:extLst>
                      <a:ext uri="{FF2B5EF4-FFF2-40B4-BE49-F238E27FC236}">
                        <a16:creationId xmlns:a16="http://schemas.microsoft.com/office/drawing/2014/main" id="{0C7ADF10-042C-49CE-B7AE-79BE8B89F985}"/>
                      </a:ext>
                    </a:extLst>
                  </p:cNvPr>
                  <p:cNvSpPr/>
                  <p:nvPr/>
                </p:nvSpPr>
                <p:spPr>
                  <a:xfrm>
                    <a:off x="3448050" y="3679800"/>
                    <a:ext cx="19075" cy="90450"/>
                  </a:xfrm>
                  <a:custGeom>
                    <a:avLst/>
                    <a:gdLst/>
                    <a:ahLst/>
                    <a:cxnLst/>
                    <a:rect l="l" t="t" r="r" b="b"/>
                    <a:pathLst>
                      <a:path w="763" h="3618" extrusionOk="0">
                        <a:moveTo>
                          <a:pt x="582" y="0"/>
                        </a:moveTo>
                        <a:cubicBezTo>
                          <a:pt x="504" y="0"/>
                          <a:pt x="428" y="49"/>
                          <a:pt x="417" y="153"/>
                        </a:cubicBezTo>
                        <a:lnTo>
                          <a:pt x="12" y="3427"/>
                        </a:lnTo>
                        <a:cubicBezTo>
                          <a:pt x="0" y="3511"/>
                          <a:pt x="71" y="3606"/>
                          <a:pt x="167" y="3618"/>
                        </a:cubicBezTo>
                        <a:lnTo>
                          <a:pt x="191" y="3618"/>
                        </a:lnTo>
                        <a:cubicBezTo>
                          <a:pt x="274" y="3618"/>
                          <a:pt x="345" y="3547"/>
                          <a:pt x="357" y="3463"/>
                        </a:cubicBezTo>
                        <a:lnTo>
                          <a:pt x="750" y="189"/>
                        </a:lnTo>
                        <a:cubicBezTo>
                          <a:pt x="763" y="67"/>
                          <a:pt x="672" y="0"/>
                          <a:pt x="5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53" name="Google Shape;2545;p56">
                    <a:extLst>
                      <a:ext uri="{FF2B5EF4-FFF2-40B4-BE49-F238E27FC236}">
                        <a16:creationId xmlns:a16="http://schemas.microsoft.com/office/drawing/2014/main" id="{403ECFF3-C63A-4F79-BFF8-67D36A96FA0F}"/>
                      </a:ext>
                    </a:extLst>
                  </p:cNvPr>
                  <p:cNvSpPr/>
                  <p:nvPr/>
                </p:nvSpPr>
                <p:spPr>
                  <a:xfrm>
                    <a:off x="3748650" y="3679800"/>
                    <a:ext cx="19100" cy="90450"/>
                  </a:xfrm>
                  <a:custGeom>
                    <a:avLst/>
                    <a:gdLst/>
                    <a:ahLst/>
                    <a:cxnLst/>
                    <a:rect l="l" t="t" r="r" b="b"/>
                    <a:pathLst>
                      <a:path w="764" h="3618" extrusionOk="0">
                        <a:moveTo>
                          <a:pt x="184" y="0"/>
                        </a:moveTo>
                        <a:cubicBezTo>
                          <a:pt x="91" y="0"/>
                          <a:pt x="0" y="67"/>
                          <a:pt x="13" y="189"/>
                        </a:cubicBezTo>
                        <a:lnTo>
                          <a:pt x="406" y="3463"/>
                        </a:lnTo>
                        <a:cubicBezTo>
                          <a:pt x="418" y="3547"/>
                          <a:pt x="489" y="3618"/>
                          <a:pt x="585" y="3618"/>
                        </a:cubicBezTo>
                        <a:lnTo>
                          <a:pt x="597" y="3618"/>
                        </a:lnTo>
                        <a:cubicBezTo>
                          <a:pt x="692" y="3606"/>
                          <a:pt x="763" y="3511"/>
                          <a:pt x="751" y="3427"/>
                        </a:cubicBezTo>
                        <a:lnTo>
                          <a:pt x="359" y="153"/>
                        </a:lnTo>
                        <a:cubicBezTo>
                          <a:pt x="342" y="49"/>
                          <a:pt x="262"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494" name="Google Shape;2546;p56">
                  <a:extLst>
                    <a:ext uri="{FF2B5EF4-FFF2-40B4-BE49-F238E27FC236}">
                      <a16:creationId xmlns:a16="http://schemas.microsoft.com/office/drawing/2014/main" id="{B99C3254-B821-4876-AC55-907C421AE0E5}"/>
                    </a:ext>
                  </a:extLst>
                </p:cNvPr>
                <p:cNvGrpSpPr/>
                <p:nvPr/>
              </p:nvGrpSpPr>
              <p:grpSpPr>
                <a:xfrm>
                  <a:off x="3501020" y="2579379"/>
                  <a:ext cx="612092" cy="881549"/>
                  <a:chOff x="3333850" y="3953750"/>
                  <a:chExt cx="523200" cy="753525"/>
                </a:xfrm>
              </p:grpSpPr>
              <p:sp>
                <p:nvSpPr>
                  <p:cNvPr id="516" name="Google Shape;2547;p56">
                    <a:extLst>
                      <a:ext uri="{FF2B5EF4-FFF2-40B4-BE49-F238E27FC236}">
                        <a16:creationId xmlns:a16="http://schemas.microsoft.com/office/drawing/2014/main" id="{AA27ABA4-FF12-434B-96E4-8814721EA4FB}"/>
                      </a:ext>
                    </a:extLst>
                  </p:cNvPr>
                  <p:cNvSpPr/>
                  <p:nvPr/>
                </p:nvSpPr>
                <p:spPr>
                  <a:xfrm>
                    <a:off x="3370950" y="4403925"/>
                    <a:ext cx="485200" cy="303350"/>
                  </a:xfrm>
                  <a:custGeom>
                    <a:avLst/>
                    <a:gdLst/>
                    <a:ahLst/>
                    <a:cxnLst/>
                    <a:rect l="l" t="t" r="r" b="b"/>
                    <a:pathLst>
                      <a:path w="19408" h="12134" extrusionOk="0">
                        <a:moveTo>
                          <a:pt x="9752" y="1"/>
                        </a:moveTo>
                        <a:cubicBezTo>
                          <a:pt x="9704" y="1"/>
                          <a:pt x="9656" y="1"/>
                          <a:pt x="9609" y="1"/>
                        </a:cubicBezTo>
                        <a:cubicBezTo>
                          <a:pt x="7406" y="25"/>
                          <a:pt x="5441" y="192"/>
                          <a:pt x="4037" y="1013"/>
                        </a:cubicBezTo>
                        <a:cubicBezTo>
                          <a:pt x="703" y="2942"/>
                          <a:pt x="0" y="12134"/>
                          <a:pt x="0" y="12134"/>
                        </a:cubicBezTo>
                        <a:lnTo>
                          <a:pt x="19407" y="12086"/>
                        </a:lnTo>
                        <a:cubicBezTo>
                          <a:pt x="19407" y="12086"/>
                          <a:pt x="18145" y="2359"/>
                          <a:pt x="15074" y="823"/>
                        </a:cubicBezTo>
                        <a:cubicBezTo>
                          <a:pt x="13944" y="264"/>
                          <a:pt x="11902" y="1"/>
                          <a:pt x="9752"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17" name="Google Shape;2548;p56">
                    <a:extLst>
                      <a:ext uri="{FF2B5EF4-FFF2-40B4-BE49-F238E27FC236}">
                        <a16:creationId xmlns:a16="http://schemas.microsoft.com/office/drawing/2014/main" id="{A79218E0-7C74-4F34-B2BC-8A27C5EBCD2C}"/>
                      </a:ext>
                    </a:extLst>
                  </p:cNvPr>
                  <p:cNvSpPr/>
                  <p:nvPr/>
                </p:nvSpPr>
                <p:spPr>
                  <a:xfrm>
                    <a:off x="3453400" y="4615500"/>
                    <a:ext cx="19250" cy="90600"/>
                  </a:xfrm>
                  <a:custGeom>
                    <a:avLst/>
                    <a:gdLst/>
                    <a:ahLst/>
                    <a:cxnLst/>
                    <a:rect l="l" t="t" r="r" b="b"/>
                    <a:pathLst>
                      <a:path w="770" h="3624" extrusionOk="0">
                        <a:moveTo>
                          <a:pt x="577" y="1"/>
                        </a:moveTo>
                        <a:cubicBezTo>
                          <a:pt x="496" y="1"/>
                          <a:pt x="416" y="50"/>
                          <a:pt x="405" y="158"/>
                        </a:cubicBezTo>
                        <a:lnTo>
                          <a:pt x="12" y="3433"/>
                        </a:lnTo>
                        <a:cubicBezTo>
                          <a:pt x="0" y="3528"/>
                          <a:pt x="72" y="3611"/>
                          <a:pt x="167" y="3623"/>
                        </a:cubicBezTo>
                        <a:lnTo>
                          <a:pt x="179" y="3623"/>
                        </a:lnTo>
                        <a:cubicBezTo>
                          <a:pt x="274" y="3623"/>
                          <a:pt x="346" y="3552"/>
                          <a:pt x="358" y="3468"/>
                        </a:cubicBezTo>
                        <a:lnTo>
                          <a:pt x="750" y="194"/>
                        </a:lnTo>
                        <a:cubicBezTo>
                          <a:pt x="770" y="71"/>
                          <a:pt x="673" y="1"/>
                          <a:pt x="5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18" name="Google Shape;2549;p56">
                    <a:extLst>
                      <a:ext uri="{FF2B5EF4-FFF2-40B4-BE49-F238E27FC236}">
                        <a16:creationId xmlns:a16="http://schemas.microsoft.com/office/drawing/2014/main" id="{B33212EE-6A71-4809-926D-7CF4534B60D7}"/>
                      </a:ext>
                    </a:extLst>
                  </p:cNvPr>
                  <p:cNvSpPr/>
                  <p:nvPr/>
                </p:nvSpPr>
                <p:spPr>
                  <a:xfrm>
                    <a:off x="3754000" y="4615925"/>
                    <a:ext cx="18800" cy="90475"/>
                  </a:xfrm>
                  <a:custGeom>
                    <a:avLst/>
                    <a:gdLst/>
                    <a:ahLst/>
                    <a:cxnLst/>
                    <a:rect l="l" t="t" r="r" b="b"/>
                    <a:pathLst>
                      <a:path w="752" h="3619" extrusionOk="0">
                        <a:moveTo>
                          <a:pt x="184" y="0"/>
                        </a:moveTo>
                        <a:cubicBezTo>
                          <a:pt x="92" y="0"/>
                          <a:pt x="1" y="67"/>
                          <a:pt x="14" y="189"/>
                        </a:cubicBezTo>
                        <a:lnTo>
                          <a:pt x="406" y="3463"/>
                        </a:lnTo>
                        <a:cubicBezTo>
                          <a:pt x="418" y="3547"/>
                          <a:pt x="490" y="3618"/>
                          <a:pt x="573" y="3618"/>
                        </a:cubicBezTo>
                        <a:lnTo>
                          <a:pt x="597" y="3618"/>
                        </a:lnTo>
                        <a:cubicBezTo>
                          <a:pt x="692" y="3606"/>
                          <a:pt x="752" y="3523"/>
                          <a:pt x="740" y="3428"/>
                        </a:cubicBezTo>
                        <a:lnTo>
                          <a:pt x="359" y="153"/>
                        </a:lnTo>
                        <a:cubicBezTo>
                          <a:pt x="342" y="49"/>
                          <a:pt x="263"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19" name="Google Shape;2550;p56">
                    <a:extLst>
                      <a:ext uri="{FF2B5EF4-FFF2-40B4-BE49-F238E27FC236}">
                        <a16:creationId xmlns:a16="http://schemas.microsoft.com/office/drawing/2014/main" id="{056A2964-A2D9-479B-B0BB-CD5770362EF2}"/>
                      </a:ext>
                    </a:extLst>
                  </p:cNvPr>
                  <p:cNvSpPr/>
                  <p:nvPr/>
                </p:nvSpPr>
                <p:spPr>
                  <a:xfrm>
                    <a:off x="3381825" y="4002475"/>
                    <a:ext cx="415675" cy="384575"/>
                  </a:xfrm>
                  <a:custGeom>
                    <a:avLst/>
                    <a:gdLst/>
                    <a:ahLst/>
                    <a:cxnLst/>
                    <a:rect l="l" t="t" r="r" b="b"/>
                    <a:pathLst>
                      <a:path w="16627" h="15383" extrusionOk="0">
                        <a:moveTo>
                          <a:pt x="12461" y="1"/>
                        </a:moveTo>
                        <a:cubicBezTo>
                          <a:pt x="12378" y="1"/>
                          <a:pt x="12294" y="4"/>
                          <a:pt x="12210" y="10"/>
                        </a:cubicBezTo>
                        <a:lnTo>
                          <a:pt x="4185" y="522"/>
                        </a:lnTo>
                        <a:cubicBezTo>
                          <a:pt x="2351" y="641"/>
                          <a:pt x="911" y="2117"/>
                          <a:pt x="839" y="3951"/>
                        </a:cubicBezTo>
                        <a:lnTo>
                          <a:pt x="839" y="4094"/>
                        </a:lnTo>
                        <a:cubicBezTo>
                          <a:pt x="839" y="4165"/>
                          <a:pt x="827" y="4248"/>
                          <a:pt x="827" y="4320"/>
                        </a:cubicBezTo>
                        <a:cubicBezTo>
                          <a:pt x="711" y="5451"/>
                          <a:pt x="1" y="15382"/>
                          <a:pt x="9025" y="15382"/>
                        </a:cubicBezTo>
                        <a:cubicBezTo>
                          <a:pt x="9217" y="15382"/>
                          <a:pt x="9413" y="15378"/>
                          <a:pt x="9614" y="15369"/>
                        </a:cubicBezTo>
                        <a:cubicBezTo>
                          <a:pt x="16627" y="15059"/>
                          <a:pt x="16603" y="7523"/>
                          <a:pt x="15972" y="3058"/>
                        </a:cubicBezTo>
                        <a:cubicBezTo>
                          <a:pt x="15711" y="1296"/>
                          <a:pt x="14212" y="1"/>
                          <a:pt x="12461"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20" name="Google Shape;2551;p56">
                    <a:extLst>
                      <a:ext uri="{FF2B5EF4-FFF2-40B4-BE49-F238E27FC236}">
                        <a16:creationId xmlns:a16="http://schemas.microsoft.com/office/drawing/2014/main" id="{70048E34-3AAD-4BCB-876E-384EFA36DD0F}"/>
                      </a:ext>
                    </a:extLst>
                  </p:cNvPr>
                  <p:cNvSpPr/>
                  <p:nvPr/>
                </p:nvSpPr>
                <p:spPr>
                  <a:xfrm>
                    <a:off x="3630500" y="4173825"/>
                    <a:ext cx="36625" cy="33225"/>
                  </a:xfrm>
                  <a:custGeom>
                    <a:avLst/>
                    <a:gdLst/>
                    <a:ahLst/>
                    <a:cxnLst/>
                    <a:rect l="l" t="t" r="r" b="b"/>
                    <a:pathLst>
                      <a:path w="1465" h="1329" extrusionOk="0">
                        <a:moveTo>
                          <a:pt x="725" y="0"/>
                        </a:moveTo>
                        <a:cubicBezTo>
                          <a:pt x="679" y="0"/>
                          <a:pt x="631" y="4"/>
                          <a:pt x="584" y="14"/>
                        </a:cubicBezTo>
                        <a:cubicBezTo>
                          <a:pt x="227" y="97"/>
                          <a:pt x="1" y="454"/>
                          <a:pt x="84" y="811"/>
                        </a:cubicBezTo>
                        <a:cubicBezTo>
                          <a:pt x="156" y="1118"/>
                          <a:pt x="430" y="1329"/>
                          <a:pt x="732" y="1329"/>
                        </a:cubicBezTo>
                        <a:cubicBezTo>
                          <a:pt x="781" y="1329"/>
                          <a:pt x="831" y="1323"/>
                          <a:pt x="882" y="1311"/>
                        </a:cubicBezTo>
                        <a:cubicBezTo>
                          <a:pt x="1239" y="1240"/>
                          <a:pt x="1465" y="883"/>
                          <a:pt x="1382" y="526"/>
                        </a:cubicBezTo>
                        <a:cubicBezTo>
                          <a:pt x="1309" y="204"/>
                          <a:pt x="1038" y="0"/>
                          <a:pt x="7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21" name="Google Shape;2552;p56">
                    <a:extLst>
                      <a:ext uri="{FF2B5EF4-FFF2-40B4-BE49-F238E27FC236}">
                        <a16:creationId xmlns:a16="http://schemas.microsoft.com/office/drawing/2014/main" id="{D632994E-7255-4D8C-82C4-3C7A8871FAD0}"/>
                      </a:ext>
                    </a:extLst>
                  </p:cNvPr>
                  <p:cNvSpPr/>
                  <p:nvPr/>
                </p:nvSpPr>
                <p:spPr>
                  <a:xfrm>
                    <a:off x="3538225" y="4173675"/>
                    <a:ext cx="39550" cy="33325"/>
                  </a:xfrm>
                  <a:custGeom>
                    <a:avLst/>
                    <a:gdLst/>
                    <a:ahLst/>
                    <a:cxnLst/>
                    <a:rect l="l" t="t" r="r" b="b"/>
                    <a:pathLst>
                      <a:path w="1582" h="1333" extrusionOk="0">
                        <a:moveTo>
                          <a:pt x="728" y="1"/>
                        </a:moveTo>
                        <a:cubicBezTo>
                          <a:pt x="436" y="1"/>
                          <a:pt x="149" y="191"/>
                          <a:pt x="72" y="532"/>
                        </a:cubicBezTo>
                        <a:cubicBezTo>
                          <a:pt x="1" y="889"/>
                          <a:pt x="227" y="1246"/>
                          <a:pt x="596" y="1317"/>
                        </a:cubicBezTo>
                        <a:cubicBezTo>
                          <a:pt x="644" y="1327"/>
                          <a:pt x="690" y="1332"/>
                          <a:pt x="736" y="1332"/>
                        </a:cubicBezTo>
                        <a:cubicBezTo>
                          <a:pt x="1236" y="1332"/>
                          <a:pt x="1581" y="764"/>
                          <a:pt x="1286" y="305"/>
                        </a:cubicBezTo>
                        <a:cubicBezTo>
                          <a:pt x="1148" y="97"/>
                          <a:pt x="937" y="1"/>
                          <a:pt x="7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22" name="Google Shape;2553;p56">
                    <a:extLst>
                      <a:ext uri="{FF2B5EF4-FFF2-40B4-BE49-F238E27FC236}">
                        <a16:creationId xmlns:a16="http://schemas.microsoft.com/office/drawing/2014/main" id="{F696E4E7-4B15-4B54-A5DA-288627D3AEAE}"/>
                      </a:ext>
                    </a:extLst>
                  </p:cNvPr>
                  <p:cNvSpPr/>
                  <p:nvPr/>
                </p:nvSpPr>
                <p:spPr>
                  <a:xfrm>
                    <a:off x="3574625" y="4247700"/>
                    <a:ext cx="61625" cy="17550"/>
                  </a:xfrm>
                  <a:custGeom>
                    <a:avLst/>
                    <a:gdLst/>
                    <a:ahLst/>
                    <a:cxnLst/>
                    <a:rect l="l" t="t" r="r" b="b"/>
                    <a:pathLst>
                      <a:path w="2465" h="702" extrusionOk="0">
                        <a:moveTo>
                          <a:pt x="2215" y="1"/>
                        </a:moveTo>
                        <a:cubicBezTo>
                          <a:pt x="2183" y="1"/>
                          <a:pt x="2149" y="11"/>
                          <a:pt x="2116" y="35"/>
                        </a:cubicBezTo>
                        <a:cubicBezTo>
                          <a:pt x="1807" y="248"/>
                          <a:pt x="1447" y="358"/>
                          <a:pt x="1087" y="358"/>
                        </a:cubicBezTo>
                        <a:cubicBezTo>
                          <a:pt x="823" y="358"/>
                          <a:pt x="560" y="299"/>
                          <a:pt x="319" y="178"/>
                        </a:cubicBezTo>
                        <a:cubicBezTo>
                          <a:pt x="289" y="162"/>
                          <a:pt x="261" y="155"/>
                          <a:pt x="235" y="155"/>
                        </a:cubicBezTo>
                        <a:cubicBezTo>
                          <a:pt x="89" y="155"/>
                          <a:pt x="1" y="375"/>
                          <a:pt x="152" y="476"/>
                        </a:cubicBezTo>
                        <a:cubicBezTo>
                          <a:pt x="450" y="631"/>
                          <a:pt x="771" y="702"/>
                          <a:pt x="1093" y="702"/>
                        </a:cubicBezTo>
                        <a:cubicBezTo>
                          <a:pt x="1164" y="702"/>
                          <a:pt x="1235" y="702"/>
                          <a:pt x="1307" y="690"/>
                        </a:cubicBezTo>
                        <a:cubicBezTo>
                          <a:pt x="1664" y="654"/>
                          <a:pt x="2021" y="523"/>
                          <a:pt x="2319" y="309"/>
                        </a:cubicBezTo>
                        <a:cubicBezTo>
                          <a:pt x="2464" y="202"/>
                          <a:pt x="2357" y="1"/>
                          <a:pt x="2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23" name="Google Shape;2554;p56">
                    <a:extLst>
                      <a:ext uri="{FF2B5EF4-FFF2-40B4-BE49-F238E27FC236}">
                        <a16:creationId xmlns:a16="http://schemas.microsoft.com/office/drawing/2014/main" id="{1F0572BA-8FE2-4759-9DC1-9942C94E0CC9}"/>
                      </a:ext>
                    </a:extLst>
                  </p:cNvPr>
                  <p:cNvSpPr/>
                  <p:nvPr/>
                </p:nvSpPr>
                <p:spPr>
                  <a:xfrm>
                    <a:off x="3763850" y="4172025"/>
                    <a:ext cx="93200" cy="78350"/>
                  </a:xfrm>
                  <a:custGeom>
                    <a:avLst/>
                    <a:gdLst/>
                    <a:ahLst/>
                    <a:cxnLst/>
                    <a:rect l="l" t="t" r="r" b="b"/>
                    <a:pathLst>
                      <a:path w="3728" h="3134" extrusionOk="0">
                        <a:moveTo>
                          <a:pt x="2079" y="0"/>
                        </a:moveTo>
                        <a:cubicBezTo>
                          <a:pt x="1521" y="0"/>
                          <a:pt x="919" y="132"/>
                          <a:pt x="513" y="229"/>
                        </a:cubicBezTo>
                        <a:lnTo>
                          <a:pt x="1" y="3134"/>
                        </a:lnTo>
                        <a:cubicBezTo>
                          <a:pt x="477" y="3074"/>
                          <a:pt x="2072" y="2955"/>
                          <a:pt x="3025" y="2217"/>
                        </a:cubicBezTo>
                        <a:cubicBezTo>
                          <a:pt x="3608" y="1764"/>
                          <a:pt x="3727" y="919"/>
                          <a:pt x="3251" y="383"/>
                        </a:cubicBezTo>
                        <a:cubicBezTo>
                          <a:pt x="2989" y="94"/>
                          <a:pt x="2550" y="0"/>
                          <a:pt x="2079"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24" name="Google Shape;2555;p56">
                    <a:extLst>
                      <a:ext uri="{FF2B5EF4-FFF2-40B4-BE49-F238E27FC236}">
                        <a16:creationId xmlns:a16="http://schemas.microsoft.com/office/drawing/2014/main" id="{350D89B8-3C40-4AE0-86CE-D8B6A30C7CE1}"/>
                      </a:ext>
                    </a:extLst>
                  </p:cNvPr>
                  <p:cNvSpPr/>
                  <p:nvPr/>
                </p:nvSpPr>
                <p:spPr>
                  <a:xfrm>
                    <a:off x="3798275" y="4188200"/>
                    <a:ext cx="38825" cy="13650"/>
                  </a:xfrm>
                  <a:custGeom>
                    <a:avLst/>
                    <a:gdLst/>
                    <a:ahLst/>
                    <a:cxnLst/>
                    <a:rect l="l" t="t" r="r" b="b"/>
                    <a:pathLst>
                      <a:path w="1553" h="546" extrusionOk="0">
                        <a:moveTo>
                          <a:pt x="587" y="0"/>
                        </a:moveTo>
                        <a:cubicBezTo>
                          <a:pt x="451" y="0"/>
                          <a:pt x="315" y="19"/>
                          <a:pt x="183" y="58"/>
                        </a:cubicBezTo>
                        <a:cubicBezTo>
                          <a:pt x="1" y="122"/>
                          <a:pt x="70" y="390"/>
                          <a:pt x="242" y="390"/>
                        </a:cubicBezTo>
                        <a:cubicBezTo>
                          <a:pt x="261" y="390"/>
                          <a:pt x="281" y="386"/>
                          <a:pt x="302" y="379"/>
                        </a:cubicBezTo>
                        <a:cubicBezTo>
                          <a:pt x="396" y="354"/>
                          <a:pt x="492" y="342"/>
                          <a:pt x="588" y="342"/>
                        </a:cubicBezTo>
                        <a:cubicBezTo>
                          <a:pt x="810" y="342"/>
                          <a:pt x="1032" y="406"/>
                          <a:pt x="1231" y="522"/>
                        </a:cubicBezTo>
                        <a:cubicBezTo>
                          <a:pt x="1255" y="534"/>
                          <a:pt x="1279" y="546"/>
                          <a:pt x="1314" y="546"/>
                        </a:cubicBezTo>
                        <a:cubicBezTo>
                          <a:pt x="1481" y="546"/>
                          <a:pt x="1552" y="308"/>
                          <a:pt x="1398" y="225"/>
                        </a:cubicBezTo>
                        <a:cubicBezTo>
                          <a:pt x="1149" y="80"/>
                          <a:pt x="868" y="0"/>
                          <a:pt x="5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25" name="Google Shape;2556;p56">
                    <a:extLst>
                      <a:ext uri="{FF2B5EF4-FFF2-40B4-BE49-F238E27FC236}">
                        <a16:creationId xmlns:a16="http://schemas.microsoft.com/office/drawing/2014/main" id="{2F682879-6911-4467-A684-EDD156DCEB1E}"/>
                      </a:ext>
                    </a:extLst>
                  </p:cNvPr>
                  <p:cNvSpPr/>
                  <p:nvPr/>
                </p:nvSpPr>
                <p:spPr>
                  <a:xfrm>
                    <a:off x="3804025" y="4192925"/>
                    <a:ext cx="22175" cy="25600"/>
                  </a:xfrm>
                  <a:custGeom>
                    <a:avLst/>
                    <a:gdLst/>
                    <a:ahLst/>
                    <a:cxnLst/>
                    <a:rect l="l" t="t" r="r" b="b"/>
                    <a:pathLst>
                      <a:path w="887" h="1024" extrusionOk="0">
                        <a:moveTo>
                          <a:pt x="661" y="0"/>
                        </a:moveTo>
                        <a:cubicBezTo>
                          <a:pt x="605" y="0"/>
                          <a:pt x="548" y="28"/>
                          <a:pt x="513" y="95"/>
                        </a:cubicBezTo>
                        <a:cubicBezTo>
                          <a:pt x="406" y="321"/>
                          <a:pt x="263" y="536"/>
                          <a:pt x="96" y="738"/>
                        </a:cubicBezTo>
                        <a:cubicBezTo>
                          <a:pt x="1" y="845"/>
                          <a:pt x="84" y="1024"/>
                          <a:pt x="227" y="1024"/>
                        </a:cubicBezTo>
                        <a:cubicBezTo>
                          <a:pt x="275" y="1024"/>
                          <a:pt x="322" y="1000"/>
                          <a:pt x="358" y="964"/>
                        </a:cubicBezTo>
                        <a:cubicBezTo>
                          <a:pt x="537" y="750"/>
                          <a:pt x="691" y="500"/>
                          <a:pt x="822" y="250"/>
                        </a:cubicBezTo>
                        <a:cubicBezTo>
                          <a:pt x="886" y="114"/>
                          <a:pt x="774" y="0"/>
                          <a:pt x="6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26" name="Google Shape;2557;p56">
                    <a:extLst>
                      <a:ext uri="{FF2B5EF4-FFF2-40B4-BE49-F238E27FC236}">
                        <a16:creationId xmlns:a16="http://schemas.microsoft.com/office/drawing/2014/main" id="{E0066EA6-DDDF-42C9-B40B-EEE2978F4B48}"/>
                      </a:ext>
                    </a:extLst>
                  </p:cNvPr>
                  <p:cNvSpPr/>
                  <p:nvPr/>
                </p:nvSpPr>
                <p:spPr>
                  <a:xfrm>
                    <a:off x="3335825" y="4185250"/>
                    <a:ext cx="96450" cy="75250"/>
                  </a:xfrm>
                  <a:custGeom>
                    <a:avLst/>
                    <a:gdLst/>
                    <a:ahLst/>
                    <a:cxnLst/>
                    <a:rect l="l" t="t" r="r" b="b"/>
                    <a:pathLst>
                      <a:path w="3858" h="3010" extrusionOk="0">
                        <a:moveTo>
                          <a:pt x="1829" y="0"/>
                        </a:moveTo>
                        <a:cubicBezTo>
                          <a:pt x="1270" y="0"/>
                          <a:pt x="728" y="105"/>
                          <a:pt x="441" y="462"/>
                        </a:cubicBezTo>
                        <a:cubicBezTo>
                          <a:pt x="0" y="1021"/>
                          <a:pt x="167" y="1866"/>
                          <a:pt x="774" y="2283"/>
                        </a:cubicBezTo>
                        <a:cubicBezTo>
                          <a:pt x="1774" y="2962"/>
                          <a:pt x="3370" y="2974"/>
                          <a:pt x="3858" y="3009"/>
                        </a:cubicBezTo>
                        <a:lnTo>
                          <a:pt x="3167" y="140"/>
                        </a:lnTo>
                        <a:cubicBezTo>
                          <a:pt x="2813" y="79"/>
                          <a:pt x="2315" y="0"/>
                          <a:pt x="1829"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27" name="Google Shape;2558;p56">
                    <a:extLst>
                      <a:ext uri="{FF2B5EF4-FFF2-40B4-BE49-F238E27FC236}">
                        <a16:creationId xmlns:a16="http://schemas.microsoft.com/office/drawing/2014/main" id="{1FC62AAA-5C3F-4E0C-8E4A-A5F3B4C53356}"/>
                      </a:ext>
                    </a:extLst>
                  </p:cNvPr>
                  <p:cNvSpPr/>
                  <p:nvPr/>
                </p:nvSpPr>
                <p:spPr>
                  <a:xfrm>
                    <a:off x="3356050" y="4201350"/>
                    <a:ext cx="38350" cy="14800"/>
                  </a:xfrm>
                  <a:custGeom>
                    <a:avLst/>
                    <a:gdLst/>
                    <a:ahLst/>
                    <a:cxnLst/>
                    <a:rect l="l" t="t" r="r" b="b"/>
                    <a:pathLst>
                      <a:path w="1534" h="592" extrusionOk="0">
                        <a:moveTo>
                          <a:pt x="1021" y="1"/>
                        </a:moveTo>
                        <a:cubicBezTo>
                          <a:pt x="709" y="1"/>
                          <a:pt x="403" y="94"/>
                          <a:pt x="144" y="282"/>
                        </a:cubicBezTo>
                        <a:cubicBezTo>
                          <a:pt x="1" y="365"/>
                          <a:pt x="61" y="591"/>
                          <a:pt x="239" y="591"/>
                        </a:cubicBezTo>
                        <a:cubicBezTo>
                          <a:pt x="263" y="591"/>
                          <a:pt x="299" y="580"/>
                          <a:pt x="322" y="568"/>
                        </a:cubicBezTo>
                        <a:cubicBezTo>
                          <a:pt x="533" y="421"/>
                          <a:pt x="773" y="345"/>
                          <a:pt x="1018" y="345"/>
                        </a:cubicBezTo>
                        <a:cubicBezTo>
                          <a:pt x="1092" y="345"/>
                          <a:pt x="1165" y="352"/>
                          <a:pt x="1239" y="365"/>
                        </a:cubicBezTo>
                        <a:cubicBezTo>
                          <a:pt x="1254" y="369"/>
                          <a:pt x="1269" y="370"/>
                          <a:pt x="1283" y="370"/>
                        </a:cubicBezTo>
                        <a:cubicBezTo>
                          <a:pt x="1465" y="370"/>
                          <a:pt x="1534" y="98"/>
                          <a:pt x="1334" y="32"/>
                        </a:cubicBezTo>
                        <a:cubicBezTo>
                          <a:pt x="1230" y="11"/>
                          <a:pt x="1125" y="1"/>
                          <a:pt x="10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28" name="Google Shape;2559;p56">
                    <a:extLst>
                      <a:ext uri="{FF2B5EF4-FFF2-40B4-BE49-F238E27FC236}">
                        <a16:creationId xmlns:a16="http://schemas.microsoft.com/office/drawing/2014/main" id="{A0E6AFF2-1170-420C-94E0-5E57351C8B98}"/>
                      </a:ext>
                    </a:extLst>
                  </p:cNvPr>
                  <p:cNvSpPr/>
                  <p:nvPr/>
                </p:nvSpPr>
                <p:spPr>
                  <a:xfrm>
                    <a:off x="3366500" y="4206450"/>
                    <a:ext cx="23525" cy="24875"/>
                  </a:xfrm>
                  <a:custGeom>
                    <a:avLst/>
                    <a:gdLst/>
                    <a:ahLst/>
                    <a:cxnLst/>
                    <a:rect l="l" t="t" r="r" b="b"/>
                    <a:pathLst>
                      <a:path w="941" h="995" extrusionOk="0">
                        <a:moveTo>
                          <a:pt x="227" y="1"/>
                        </a:moveTo>
                        <a:cubicBezTo>
                          <a:pt x="111" y="1"/>
                          <a:pt x="1" y="129"/>
                          <a:pt x="83" y="268"/>
                        </a:cubicBezTo>
                        <a:cubicBezTo>
                          <a:pt x="226" y="507"/>
                          <a:pt x="393" y="745"/>
                          <a:pt x="583" y="947"/>
                        </a:cubicBezTo>
                        <a:cubicBezTo>
                          <a:pt x="619" y="983"/>
                          <a:pt x="666" y="995"/>
                          <a:pt x="702" y="995"/>
                        </a:cubicBezTo>
                        <a:cubicBezTo>
                          <a:pt x="857" y="995"/>
                          <a:pt x="940" y="816"/>
                          <a:pt x="821" y="709"/>
                        </a:cubicBezTo>
                        <a:cubicBezTo>
                          <a:pt x="655" y="518"/>
                          <a:pt x="500" y="304"/>
                          <a:pt x="369" y="90"/>
                        </a:cubicBezTo>
                        <a:cubicBezTo>
                          <a:pt x="332" y="27"/>
                          <a:pt x="279" y="1"/>
                          <a:pt x="2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29" name="Google Shape;2560;p56">
                    <a:extLst>
                      <a:ext uri="{FF2B5EF4-FFF2-40B4-BE49-F238E27FC236}">
                        <a16:creationId xmlns:a16="http://schemas.microsoft.com/office/drawing/2014/main" id="{5B1145F5-C27F-44F3-82EA-0A70936F60F7}"/>
                      </a:ext>
                    </a:extLst>
                  </p:cNvPr>
                  <p:cNvSpPr/>
                  <p:nvPr/>
                </p:nvSpPr>
                <p:spPr>
                  <a:xfrm>
                    <a:off x="3552225" y="4354825"/>
                    <a:ext cx="121750" cy="78900"/>
                  </a:xfrm>
                  <a:custGeom>
                    <a:avLst/>
                    <a:gdLst/>
                    <a:ahLst/>
                    <a:cxnLst/>
                    <a:rect l="l" t="t" r="r" b="b"/>
                    <a:pathLst>
                      <a:path w="4870" h="3156" extrusionOk="0">
                        <a:moveTo>
                          <a:pt x="4632" y="1"/>
                        </a:moveTo>
                        <a:lnTo>
                          <a:pt x="0" y="346"/>
                        </a:lnTo>
                        <a:lnTo>
                          <a:pt x="36" y="2942"/>
                        </a:lnTo>
                        <a:lnTo>
                          <a:pt x="2751" y="3156"/>
                        </a:lnTo>
                        <a:lnTo>
                          <a:pt x="4870" y="2799"/>
                        </a:lnTo>
                        <a:lnTo>
                          <a:pt x="4632" y="1"/>
                        </a:ln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30" name="Google Shape;2561;p56">
                    <a:extLst>
                      <a:ext uri="{FF2B5EF4-FFF2-40B4-BE49-F238E27FC236}">
                        <a16:creationId xmlns:a16="http://schemas.microsoft.com/office/drawing/2014/main" id="{EF4A722A-407B-48BB-8DB9-DBD9F0163270}"/>
                      </a:ext>
                    </a:extLst>
                  </p:cNvPr>
                  <p:cNvSpPr/>
                  <p:nvPr/>
                </p:nvSpPr>
                <p:spPr>
                  <a:xfrm>
                    <a:off x="3627525" y="4127025"/>
                    <a:ext cx="49725" cy="21375"/>
                  </a:xfrm>
                  <a:custGeom>
                    <a:avLst/>
                    <a:gdLst/>
                    <a:ahLst/>
                    <a:cxnLst/>
                    <a:rect l="l" t="t" r="r" b="b"/>
                    <a:pathLst>
                      <a:path w="1989" h="855" extrusionOk="0">
                        <a:moveTo>
                          <a:pt x="736" y="0"/>
                        </a:moveTo>
                        <a:cubicBezTo>
                          <a:pt x="495" y="0"/>
                          <a:pt x="228" y="32"/>
                          <a:pt x="84" y="195"/>
                        </a:cubicBezTo>
                        <a:cubicBezTo>
                          <a:pt x="36" y="255"/>
                          <a:pt x="12" y="326"/>
                          <a:pt x="12" y="397"/>
                        </a:cubicBezTo>
                        <a:cubicBezTo>
                          <a:pt x="0" y="516"/>
                          <a:pt x="60" y="743"/>
                          <a:pt x="203" y="802"/>
                        </a:cubicBezTo>
                        <a:cubicBezTo>
                          <a:pt x="251" y="826"/>
                          <a:pt x="310" y="838"/>
                          <a:pt x="370" y="838"/>
                        </a:cubicBezTo>
                        <a:cubicBezTo>
                          <a:pt x="596" y="838"/>
                          <a:pt x="810" y="850"/>
                          <a:pt x="1036" y="850"/>
                        </a:cubicBezTo>
                        <a:cubicBezTo>
                          <a:pt x="1078" y="853"/>
                          <a:pt x="1120" y="854"/>
                          <a:pt x="1161" y="854"/>
                        </a:cubicBezTo>
                        <a:cubicBezTo>
                          <a:pt x="1286" y="854"/>
                          <a:pt x="1411" y="841"/>
                          <a:pt x="1536" y="814"/>
                        </a:cubicBezTo>
                        <a:cubicBezTo>
                          <a:pt x="1715" y="790"/>
                          <a:pt x="1870" y="683"/>
                          <a:pt x="1941" y="516"/>
                        </a:cubicBezTo>
                        <a:cubicBezTo>
                          <a:pt x="1989" y="386"/>
                          <a:pt x="1941" y="255"/>
                          <a:pt x="1834" y="171"/>
                        </a:cubicBezTo>
                        <a:cubicBezTo>
                          <a:pt x="1632" y="16"/>
                          <a:pt x="1167" y="16"/>
                          <a:pt x="905" y="5"/>
                        </a:cubicBezTo>
                        <a:cubicBezTo>
                          <a:pt x="852" y="2"/>
                          <a:pt x="795" y="0"/>
                          <a:pt x="7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31" name="Google Shape;2562;p56">
                    <a:extLst>
                      <a:ext uri="{FF2B5EF4-FFF2-40B4-BE49-F238E27FC236}">
                        <a16:creationId xmlns:a16="http://schemas.microsoft.com/office/drawing/2014/main" id="{11ACCCC6-8DAE-43B1-A4B4-893CAF15310D}"/>
                      </a:ext>
                    </a:extLst>
                  </p:cNvPr>
                  <p:cNvSpPr/>
                  <p:nvPr/>
                </p:nvSpPr>
                <p:spPr>
                  <a:xfrm>
                    <a:off x="3526625" y="4131200"/>
                    <a:ext cx="49425" cy="22000"/>
                  </a:xfrm>
                  <a:custGeom>
                    <a:avLst/>
                    <a:gdLst/>
                    <a:ahLst/>
                    <a:cxnLst/>
                    <a:rect l="l" t="t" r="r" b="b"/>
                    <a:pathLst>
                      <a:path w="1977" h="880" extrusionOk="0">
                        <a:moveTo>
                          <a:pt x="1343" y="0"/>
                        </a:moveTo>
                        <a:cubicBezTo>
                          <a:pt x="1241" y="0"/>
                          <a:pt x="1139" y="8"/>
                          <a:pt x="1048" y="16"/>
                        </a:cubicBezTo>
                        <a:cubicBezTo>
                          <a:pt x="786" y="40"/>
                          <a:pt x="322" y="64"/>
                          <a:pt x="131" y="242"/>
                        </a:cubicBezTo>
                        <a:cubicBezTo>
                          <a:pt x="36" y="326"/>
                          <a:pt x="0" y="469"/>
                          <a:pt x="48" y="588"/>
                        </a:cubicBezTo>
                        <a:cubicBezTo>
                          <a:pt x="131" y="742"/>
                          <a:pt x="286" y="850"/>
                          <a:pt x="465" y="861"/>
                        </a:cubicBezTo>
                        <a:cubicBezTo>
                          <a:pt x="548" y="873"/>
                          <a:pt x="631" y="879"/>
                          <a:pt x="715" y="879"/>
                        </a:cubicBezTo>
                        <a:cubicBezTo>
                          <a:pt x="798" y="879"/>
                          <a:pt x="881" y="873"/>
                          <a:pt x="965" y="861"/>
                        </a:cubicBezTo>
                        <a:cubicBezTo>
                          <a:pt x="1191" y="850"/>
                          <a:pt x="1417" y="838"/>
                          <a:pt x="1643" y="814"/>
                        </a:cubicBezTo>
                        <a:cubicBezTo>
                          <a:pt x="1703" y="802"/>
                          <a:pt x="1750" y="790"/>
                          <a:pt x="1798" y="766"/>
                        </a:cubicBezTo>
                        <a:cubicBezTo>
                          <a:pt x="1941" y="707"/>
                          <a:pt x="1977" y="469"/>
                          <a:pt x="1965" y="361"/>
                        </a:cubicBezTo>
                        <a:cubicBezTo>
                          <a:pt x="1965" y="278"/>
                          <a:pt x="1929" y="207"/>
                          <a:pt x="1881" y="159"/>
                        </a:cubicBezTo>
                        <a:cubicBezTo>
                          <a:pt x="1754" y="32"/>
                          <a:pt x="1548" y="0"/>
                          <a:pt x="1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32" name="Google Shape;2563;p56">
                    <a:extLst>
                      <a:ext uri="{FF2B5EF4-FFF2-40B4-BE49-F238E27FC236}">
                        <a16:creationId xmlns:a16="http://schemas.microsoft.com/office/drawing/2014/main" id="{0D3CC5D1-C9A9-4BAE-866B-AEBE30FDC8E4}"/>
                      </a:ext>
                    </a:extLst>
                  </p:cNvPr>
                  <p:cNvSpPr/>
                  <p:nvPr/>
                </p:nvSpPr>
                <p:spPr>
                  <a:xfrm>
                    <a:off x="3333850" y="3953750"/>
                    <a:ext cx="502950" cy="260025"/>
                  </a:xfrm>
                  <a:custGeom>
                    <a:avLst/>
                    <a:gdLst/>
                    <a:ahLst/>
                    <a:cxnLst/>
                    <a:rect l="l" t="t" r="r" b="b"/>
                    <a:pathLst>
                      <a:path w="20118" h="10401" extrusionOk="0">
                        <a:moveTo>
                          <a:pt x="10455" y="1"/>
                        </a:moveTo>
                        <a:cubicBezTo>
                          <a:pt x="0" y="1"/>
                          <a:pt x="2758" y="9341"/>
                          <a:pt x="2758" y="9341"/>
                        </a:cubicBezTo>
                        <a:lnTo>
                          <a:pt x="3949" y="10400"/>
                        </a:lnTo>
                        <a:cubicBezTo>
                          <a:pt x="3949" y="10400"/>
                          <a:pt x="3842" y="5114"/>
                          <a:pt x="5366" y="3471"/>
                        </a:cubicBezTo>
                        <a:lnTo>
                          <a:pt x="12379" y="5840"/>
                        </a:lnTo>
                        <a:lnTo>
                          <a:pt x="11521" y="4519"/>
                        </a:lnTo>
                        <a:lnTo>
                          <a:pt x="11521" y="4519"/>
                        </a:lnTo>
                        <a:cubicBezTo>
                          <a:pt x="11521" y="4519"/>
                          <a:pt x="12176" y="4661"/>
                          <a:pt x="12509" y="4733"/>
                        </a:cubicBezTo>
                        <a:cubicBezTo>
                          <a:pt x="12819" y="4792"/>
                          <a:pt x="13129" y="4864"/>
                          <a:pt x="13438" y="4923"/>
                        </a:cubicBezTo>
                        <a:cubicBezTo>
                          <a:pt x="14641" y="5173"/>
                          <a:pt x="15819" y="5400"/>
                          <a:pt x="16843" y="5554"/>
                        </a:cubicBezTo>
                        <a:lnTo>
                          <a:pt x="17153" y="9638"/>
                        </a:lnTo>
                        <a:lnTo>
                          <a:pt x="18201" y="8852"/>
                        </a:lnTo>
                        <a:cubicBezTo>
                          <a:pt x="18201" y="8852"/>
                          <a:pt x="20118" y="232"/>
                          <a:pt x="10890" y="6"/>
                        </a:cubicBezTo>
                        <a:cubicBezTo>
                          <a:pt x="10743" y="3"/>
                          <a:pt x="10597" y="1"/>
                          <a:pt x="104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33" name="Google Shape;2564;p56">
                    <a:extLst>
                      <a:ext uri="{FF2B5EF4-FFF2-40B4-BE49-F238E27FC236}">
                        <a16:creationId xmlns:a16="http://schemas.microsoft.com/office/drawing/2014/main" id="{1A9ACE14-6101-4AC2-8985-367541FB5D33}"/>
                      </a:ext>
                    </a:extLst>
                  </p:cNvPr>
                  <p:cNvSpPr/>
                  <p:nvPr/>
                </p:nvSpPr>
                <p:spPr>
                  <a:xfrm>
                    <a:off x="3541575" y="4421650"/>
                    <a:ext cx="141850" cy="16575"/>
                  </a:xfrm>
                  <a:custGeom>
                    <a:avLst/>
                    <a:gdLst/>
                    <a:ahLst/>
                    <a:cxnLst/>
                    <a:rect l="l" t="t" r="r" b="b"/>
                    <a:pathLst>
                      <a:path w="5674" h="663" extrusionOk="0">
                        <a:moveTo>
                          <a:pt x="240" y="1"/>
                        </a:moveTo>
                        <a:cubicBezTo>
                          <a:pt x="76" y="1"/>
                          <a:pt x="0" y="245"/>
                          <a:pt x="176" y="328"/>
                        </a:cubicBezTo>
                        <a:cubicBezTo>
                          <a:pt x="212" y="340"/>
                          <a:pt x="962" y="662"/>
                          <a:pt x="2891" y="662"/>
                        </a:cubicBezTo>
                        <a:lnTo>
                          <a:pt x="2950" y="662"/>
                        </a:lnTo>
                        <a:cubicBezTo>
                          <a:pt x="3003" y="662"/>
                          <a:pt x="3056" y="663"/>
                          <a:pt x="3109" y="663"/>
                        </a:cubicBezTo>
                        <a:cubicBezTo>
                          <a:pt x="3900" y="663"/>
                          <a:pt x="4680" y="579"/>
                          <a:pt x="5451" y="411"/>
                        </a:cubicBezTo>
                        <a:cubicBezTo>
                          <a:pt x="5673" y="378"/>
                          <a:pt x="5625" y="74"/>
                          <a:pt x="5433" y="74"/>
                        </a:cubicBezTo>
                        <a:cubicBezTo>
                          <a:pt x="5420" y="74"/>
                          <a:pt x="5406" y="75"/>
                          <a:pt x="5391" y="78"/>
                        </a:cubicBezTo>
                        <a:cubicBezTo>
                          <a:pt x="4621" y="246"/>
                          <a:pt x="3830" y="329"/>
                          <a:pt x="3047" y="329"/>
                        </a:cubicBezTo>
                        <a:cubicBezTo>
                          <a:pt x="2995" y="329"/>
                          <a:pt x="2943" y="329"/>
                          <a:pt x="2891" y="328"/>
                        </a:cubicBezTo>
                        <a:cubicBezTo>
                          <a:pt x="1045" y="316"/>
                          <a:pt x="319" y="19"/>
                          <a:pt x="319" y="19"/>
                        </a:cubicBezTo>
                        <a:cubicBezTo>
                          <a:pt x="291" y="6"/>
                          <a:pt x="264" y="1"/>
                          <a:pt x="24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34" name="Google Shape;2565;p56">
                    <a:extLst>
                      <a:ext uri="{FF2B5EF4-FFF2-40B4-BE49-F238E27FC236}">
                        <a16:creationId xmlns:a16="http://schemas.microsoft.com/office/drawing/2014/main" id="{350F2665-CA9B-4C6A-B7D8-0ECC318B8859}"/>
                      </a:ext>
                    </a:extLst>
                  </p:cNvPr>
                  <p:cNvSpPr/>
                  <p:nvPr/>
                </p:nvSpPr>
                <p:spPr>
                  <a:xfrm>
                    <a:off x="3498650" y="4145550"/>
                    <a:ext cx="211350" cy="90175"/>
                  </a:xfrm>
                  <a:custGeom>
                    <a:avLst/>
                    <a:gdLst/>
                    <a:ahLst/>
                    <a:cxnLst/>
                    <a:rect l="l" t="t" r="r" b="b"/>
                    <a:pathLst>
                      <a:path w="8454" h="3607" extrusionOk="0">
                        <a:moveTo>
                          <a:pt x="2137" y="206"/>
                        </a:moveTo>
                        <a:cubicBezTo>
                          <a:pt x="2961" y="206"/>
                          <a:pt x="3751" y="845"/>
                          <a:pt x="3751" y="1811"/>
                        </a:cubicBezTo>
                        <a:cubicBezTo>
                          <a:pt x="3751" y="2704"/>
                          <a:pt x="3036" y="3419"/>
                          <a:pt x="2155" y="3419"/>
                        </a:cubicBezTo>
                        <a:cubicBezTo>
                          <a:pt x="714" y="3419"/>
                          <a:pt x="0" y="1692"/>
                          <a:pt x="1012" y="680"/>
                        </a:cubicBezTo>
                        <a:cubicBezTo>
                          <a:pt x="1340" y="353"/>
                          <a:pt x="1742" y="206"/>
                          <a:pt x="2137" y="206"/>
                        </a:cubicBezTo>
                        <a:close/>
                        <a:moveTo>
                          <a:pt x="6078" y="206"/>
                        </a:moveTo>
                        <a:cubicBezTo>
                          <a:pt x="6902" y="206"/>
                          <a:pt x="7692" y="845"/>
                          <a:pt x="7692" y="1811"/>
                        </a:cubicBezTo>
                        <a:cubicBezTo>
                          <a:pt x="7692" y="2704"/>
                          <a:pt x="6977" y="3419"/>
                          <a:pt x="6084" y="3419"/>
                        </a:cubicBezTo>
                        <a:cubicBezTo>
                          <a:pt x="4655" y="3419"/>
                          <a:pt x="3941" y="1692"/>
                          <a:pt x="4953" y="680"/>
                        </a:cubicBezTo>
                        <a:cubicBezTo>
                          <a:pt x="5281" y="353"/>
                          <a:pt x="5683" y="206"/>
                          <a:pt x="6078" y="206"/>
                        </a:cubicBezTo>
                        <a:close/>
                        <a:moveTo>
                          <a:pt x="2136" y="0"/>
                        </a:moveTo>
                        <a:cubicBezTo>
                          <a:pt x="1200" y="0"/>
                          <a:pt x="403" y="727"/>
                          <a:pt x="345" y="1680"/>
                        </a:cubicBezTo>
                        <a:cubicBezTo>
                          <a:pt x="274" y="2645"/>
                          <a:pt x="988" y="3502"/>
                          <a:pt x="1953" y="3597"/>
                        </a:cubicBezTo>
                        <a:cubicBezTo>
                          <a:pt x="2012" y="3603"/>
                          <a:pt x="2072" y="3606"/>
                          <a:pt x="2131" y="3606"/>
                        </a:cubicBezTo>
                        <a:cubicBezTo>
                          <a:pt x="3023" y="3606"/>
                          <a:pt x="3806" y="2942"/>
                          <a:pt x="3929" y="2038"/>
                        </a:cubicBezTo>
                        <a:cubicBezTo>
                          <a:pt x="3998" y="2017"/>
                          <a:pt x="4072" y="2004"/>
                          <a:pt x="4146" y="2004"/>
                        </a:cubicBezTo>
                        <a:cubicBezTo>
                          <a:pt x="4200" y="2004"/>
                          <a:pt x="4255" y="2011"/>
                          <a:pt x="4310" y="2026"/>
                        </a:cubicBezTo>
                        <a:cubicBezTo>
                          <a:pt x="4425" y="3003"/>
                          <a:pt x="5250" y="3604"/>
                          <a:pt x="6100" y="3604"/>
                        </a:cubicBezTo>
                        <a:cubicBezTo>
                          <a:pt x="6575" y="3604"/>
                          <a:pt x="7058" y="3416"/>
                          <a:pt x="7430" y="3002"/>
                        </a:cubicBezTo>
                        <a:cubicBezTo>
                          <a:pt x="8454" y="1847"/>
                          <a:pt x="7632" y="26"/>
                          <a:pt x="6084" y="26"/>
                        </a:cubicBezTo>
                        <a:cubicBezTo>
                          <a:pt x="5096" y="26"/>
                          <a:pt x="4298" y="823"/>
                          <a:pt x="4298" y="1811"/>
                        </a:cubicBezTo>
                        <a:lnTo>
                          <a:pt x="4298" y="1823"/>
                        </a:lnTo>
                        <a:cubicBezTo>
                          <a:pt x="4255" y="1819"/>
                          <a:pt x="4211" y="1816"/>
                          <a:pt x="4167" y="1816"/>
                        </a:cubicBezTo>
                        <a:cubicBezTo>
                          <a:pt x="4092" y="1816"/>
                          <a:pt x="4017" y="1825"/>
                          <a:pt x="3941" y="1847"/>
                        </a:cubicBezTo>
                        <a:cubicBezTo>
                          <a:pt x="3941" y="1835"/>
                          <a:pt x="3941" y="1823"/>
                          <a:pt x="3941" y="1811"/>
                        </a:cubicBezTo>
                        <a:cubicBezTo>
                          <a:pt x="3941" y="835"/>
                          <a:pt x="3179" y="37"/>
                          <a:pt x="2203" y="2"/>
                        </a:cubicBezTo>
                        <a:cubicBezTo>
                          <a:pt x="2180" y="1"/>
                          <a:pt x="2158" y="0"/>
                          <a:pt x="2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495" name="Google Shape;2566;p56">
                  <a:extLst>
                    <a:ext uri="{FF2B5EF4-FFF2-40B4-BE49-F238E27FC236}">
                      <a16:creationId xmlns:a16="http://schemas.microsoft.com/office/drawing/2014/main" id="{F507999C-DFF9-4213-B749-1116057DEF33}"/>
                    </a:ext>
                  </a:extLst>
                </p:cNvPr>
                <p:cNvGrpSpPr/>
                <p:nvPr/>
              </p:nvGrpSpPr>
              <p:grpSpPr>
                <a:xfrm>
                  <a:off x="6695404" y="2478361"/>
                  <a:ext cx="612085" cy="959177"/>
                  <a:chOff x="4717250" y="1038825"/>
                  <a:chExt cx="521500" cy="817225"/>
                </a:xfrm>
              </p:grpSpPr>
              <p:sp>
                <p:nvSpPr>
                  <p:cNvPr id="496" name="Google Shape;2567;p56">
                    <a:extLst>
                      <a:ext uri="{FF2B5EF4-FFF2-40B4-BE49-F238E27FC236}">
                        <a16:creationId xmlns:a16="http://schemas.microsoft.com/office/drawing/2014/main" id="{A8B4857C-1B9B-4A86-A585-4A587DD0EA7D}"/>
                      </a:ext>
                    </a:extLst>
                  </p:cNvPr>
                  <p:cNvSpPr/>
                  <p:nvPr/>
                </p:nvSpPr>
                <p:spPr>
                  <a:xfrm>
                    <a:off x="4775875" y="1583350"/>
                    <a:ext cx="435800" cy="272700"/>
                  </a:xfrm>
                  <a:custGeom>
                    <a:avLst/>
                    <a:gdLst/>
                    <a:ahLst/>
                    <a:cxnLst/>
                    <a:rect l="l" t="t" r="r" b="b"/>
                    <a:pathLst>
                      <a:path w="17432" h="10908" extrusionOk="0">
                        <a:moveTo>
                          <a:pt x="8769" y="0"/>
                        </a:moveTo>
                        <a:cubicBezTo>
                          <a:pt x="8719" y="0"/>
                          <a:pt x="8670" y="1"/>
                          <a:pt x="8621" y="1"/>
                        </a:cubicBezTo>
                        <a:cubicBezTo>
                          <a:pt x="6644" y="13"/>
                          <a:pt x="4882" y="180"/>
                          <a:pt x="3608" y="906"/>
                        </a:cubicBezTo>
                        <a:cubicBezTo>
                          <a:pt x="620" y="2644"/>
                          <a:pt x="1" y="10907"/>
                          <a:pt x="1" y="10907"/>
                        </a:cubicBezTo>
                        <a:lnTo>
                          <a:pt x="17432" y="10847"/>
                        </a:lnTo>
                        <a:cubicBezTo>
                          <a:pt x="17432" y="10847"/>
                          <a:pt x="16289" y="2108"/>
                          <a:pt x="13526" y="739"/>
                        </a:cubicBezTo>
                        <a:cubicBezTo>
                          <a:pt x="12516" y="228"/>
                          <a:pt x="10691" y="0"/>
                          <a:pt x="87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97" name="Google Shape;2568;p56">
                    <a:extLst>
                      <a:ext uri="{FF2B5EF4-FFF2-40B4-BE49-F238E27FC236}">
                        <a16:creationId xmlns:a16="http://schemas.microsoft.com/office/drawing/2014/main" id="{268FD154-04EE-420D-86A3-4696E87A8219}"/>
                      </a:ext>
                    </a:extLst>
                  </p:cNvPr>
                  <p:cNvSpPr/>
                  <p:nvPr/>
                </p:nvSpPr>
                <p:spPr>
                  <a:xfrm>
                    <a:off x="4833625" y="1764775"/>
                    <a:ext cx="19100" cy="90375"/>
                  </a:xfrm>
                  <a:custGeom>
                    <a:avLst/>
                    <a:gdLst/>
                    <a:ahLst/>
                    <a:cxnLst/>
                    <a:rect l="l" t="t" r="r" b="b"/>
                    <a:pathLst>
                      <a:path w="764" h="3615" extrusionOk="0">
                        <a:moveTo>
                          <a:pt x="576" y="1"/>
                        </a:moveTo>
                        <a:cubicBezTo>
                          <a:pt x="499" y="1"/>
                          <a:pt x="422" y="47"/>
                          <a:pt x="405" y="150"/>
                        </a:cubicBezTo>
                        <a:lnTo>
                          <a:pt x="13" y="3424"/>
                        </a:lnTo>
                        <a:cubicBezTo>
                          <a:pt x="1" y="3519"/>
                          <a:pt x="72" y="3602"/>
                          <a:pt x="155" y="3614"/>
                        </a:cubicBezTo>
                        <a:lnTo>
                          <a:pt x="179" y="3614"/>
                        </a:lnTo>
                        <a:cubicBezTo>
                          <a:pt x="263" y="3614"/>
                          <a:pt x="346" y="3543"/>
                          <a:pt x="358" y="3460"/>
                        </a:cubicBezTo>
                        <a:lnTo>
                          <a:pt x="751" y="185"/>
                        </a:lnTo>
                        <a:cubicBezTo>
                          <a:pt x="764" y="68"/>
                          <a:pt x="670" y="1"/>
                          <a:pt x="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98" name="Google Shape;2569;p56">
                    <a:extLst>
                      <a:ext uri="{FF2B5EF4-FFF2-40B4-BE49-F238E27FC236}">
                        <a16:creationId xmlns:a16="http://schemas.microsoft.com/office/drawing/2014/main" id="{CB6E368D-9F79-419A-AA21-C40830BD38D3}"/>
                      </a:ext>
                    </a:extLst>
                  </p:cNvPr>
                  <p:cNvSpPr/>
                  <p:nvPr/>
                </p:nvSpPr>
                <p:spPr>
                  <a:xfrm>
                    <a:off x="5134225" y="1764775"/>
                    <a:ext cx="18800" cy="90375"/>
                  </a:xfrm>
                  <a:custGeom>
                    <a:avLst/>
                    <a:gdLst/>
                    <a:ahLst/>
                    <a:cxnLst/>
                    <a:rect l="l" t="t" r="r" b="b"/>
                    <a:pathLst>
                      <a:path w="752" h="3615" extrusionOk="0">
                        <a:moveTo>
                          <a:pt x="186" y="1"/>
                        </a:moveTo>
                        <a:cubicBezTo>
                          <a:pt x="95" y="1"/>
                          <a:pt x="1" y="68"/>
                          <a:pt x="14" y="185"/>
                        </a:cubicBezTo>
                        <a:lnTo>
                          <a:pt x="407" y="3460"/>
                        </a:lnTo>
                        <a:cubicBezTo>
                          <a:pt x="419" y="3543"/>
                          <a:pt x="490" y="3614"/>
                          <a:pt x="573" y="3614"/>
                        </a:cubicBezTo>
                        <a:lnTo>
                          <a:pt x="597" y="3614"/>
                        </a:lnTo>
                        <a:cubicBezTo>
                          <a:pt x="692" y="3602"/>
                          <a:pt x="752" y="3519"/>
                          <a:pt x="740" y="3424"/>
                        </a:cubicBezTo>
                        <a:lnTo>
                          <a:pt x="347" y="150"/>
                        </a:lnTo>
                        <a:cubicBezTo>
                          <a:pt x="336" y="47"/>
                          <a:pt x="262" y="1"/>
                          <a:pt x="1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99" name="Google Shape;2570;p56">
                    <a:extLst>
                      <a:ext uri="{FF2B5EF4-FFF2-40B4-BE49-F238E27FC236}">
                        <a16:creationId xmlns:a16="http://schemas.microsoft.com/office/drawing/2014/main" id="{88B20A5C-1C0E-4594-821E-42F0454F3F1C}"/>
                      </a:ext>
                    </a:extLst>
                  </p:cNvPr>
                  <p:cNvSpPr/>
                  <p:nvPr/>
                </p:nvSpPr>
                <p:spPr>
                  <a:xfrm>
                    <a:off x="4761375" y="1181700"/>
                    <a:ext cx="417550" cy="383725"/>
                  </a:xfrm>
                  <a:custGeom>
                    <a:avLst/>
                    <a:gdLst/>
                    <a:ahLst/>
                    <a:cxnLst/>
                    <a:rect l="l" t="t" r="r" b="b"/>
                    <a:pathLst>
                      <a:path w="16702" h="15349" extrusionOk="0">
                        <a:moveTo>
                          <a:pt x="12565" y="1"/>
                        </a:moveTo>
                        <a:cubicBezTo>
                          <a:pt x="12504" y="1"/>
                          <a:pt x="12442" y="2"/>
                          <a:pt x="12380" y="5"/>
                        </a:cubicBezTo>
                        <a:lnTo>
                          <a:pt x="4355" y="422"/>
                        </a:lnTo>
                        <a:cubicBezTo>
                          <a:pt x="2522" y="517"/>
                          <a:pt x="1069" y="1994"/>
                          <a:pt x="974" y="3815"/>
                        </a:cubicBezTo>
                        <a:lnTo>
                          <a:pt x="974" y="3958"/>
                        </a:lnTo>
                        <a:cubicBezTo>
                          <a:pt x="962" y="4042"/>
                          <a:pt x="962" y="4113"/>
                          <a:pt x="950" y="4184"/>
                        </a:cubicBezTo>
                        <a:cubicBezTo>
                          <a:pt x="833" y="5321"/>
                          <a:pt x="1" y="15349"/>
                          <a:pt x="9167" y="15349"/>
                        </a:cubicBezTo>
                        <a:cubicBezTo>
                          <a:pt x="9314" y="15349"/>
                          <a:pt x="9465" y="15346"/>
                          <a:pt x="9618" y="15341"/>
                        </a:cubicBezTo>
                        <a:cubicBezTo>
                          <a:pt x="16619" y="15103"/>
                          <a:pt x="16702" y="7602"/>
                          <a:pt x="16118" y="3125"/>
                        </a:cubicBezTo>
                        <a:cubicBezTo>
                          <a:pt x="15888" y="1329"/>
                          <a:pt x="14356" y="1"/>
                          <a:pt x="12565"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00" name="Google Shape;2571;p56">
                    <a:extLst>
                      <a:ext uri="{FF2B5EF4-FFF2-40B4-BE49-F238E27FC236}">
                        <a16:creationId xmlns:a16="http://schemas.microsoft.com/office/drawing/2014/main" id="{8D4C37B4-1486-4D21-A518-B4F8B627581A}"/>
                      </a:ext>
                    </a:extLst>
                  </p:cNvPr>
                  <p:cNvSpPr/>
                  <p:nvPr/>
                </p:nvSpPr>
                <p:spPr>
                  <a:xfrm>
                    <a:off x="5010425" y="1352525"/>
                    <a:ext cx="35450" cy="33350"/>
                  </a:xfrm>
                  <a:custGeom>
                    <a:avLst/>
                    <a:gdLst/>
                    <a:ahLst/>
                    <a:cxnLst/>
                    <a:rect l="l" t="t" r="r" b="b"/>
                    <a:pathLst>
                      <a:path w="1418" h="1334" extrusionOk="0">
                        <a:moveTo>
                          <a:pt x="704" y="1"/>
                        </a:moveTo>
                        <a:cubicBezTo>
                          <a:pt x="676" y="1"/>
                          <a:pt x="648" y="3"/>
                          <a:pt x="620" y="7"/>
                        </a:cubicBezTo>
                        <a:cubicBezTo>
                          <a:pt x="251" y="54"/>
                          <a:pt x="1" y="388"/>
                          <a:pt x="49" y="757"/>
                        </a:cubicBezTo>
                        <a:cubicBezTo>
                          <a:pt x="92" y="1095"/>
                          <a:pt x="377" y="1334"/>
                          <a:pt x="709" y="1334"/>
                        </a:cubicBezTo>
                        <a:cubicBezTo>
                          <a:pt x="738" y="1334"/>
                          <a:pt x="768" y="1332"/>
                          <a:pt x="799" y="1328"/>
                        </a:cubicBezTo>
                        <a:cubicBezTo>
                          <a:pt x="1156" y="1281"/>
                          <a:pt x="1418" y="947"/>
                          <a:pt x="1370" y="578"/>
                        </a:cubicBezTo>
                        <a:cubicBezTo>
                          <a:pt x="1326" y="249"/>
                          <a:pt x="1030" y="1"/>
                          <a:pt x="7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01" name="Google Shape;2572;p56">
                    <a:extLst>
                      <a:ext uri="{FF2B5EF4-FFF2-40B4-BE49-F238E27FC236}">
                        <a16:creationId xmlns:a16="http://schemas.microsoft.com/office/drawing/2014/main" id="{FBFEF7FA-7FEF-4328-9368-B1DC25BA92B4}"/>
                      </a:ext>
                    </a:extLst>
                  </p:cNvPr>
                  <p:cNvSpPr/>
                  <p:nvPr/>
                </p:nvSpPr>
                <p:spPr>
                  <a:xfrm>
                    <a:off x="4923825" y="1355650"/>
                    <a:ext cx="39475" cy="33200"/>
                  </a:xfrm>
                  <a:custGeom>
                    <a:avLst/>
                    <a:gdLst/>
                    <a:ahLst/>
                    <a:cxnLst/>
                    <a:rect l="l" t="t" r="r" b="b"/>
                    <a:pathLst>
                      <a:path w="1579" h="1328" extrusionOk="0">
                        <a:moveTo>
                          <a:pt x="735" y="1"/>
                        </a:moveTo>
                        <a:cubicBezTo>
                          <a:pt x="446" y="1"/>
                          <a:pt x="159" y="187"/>
                          <a:pt x="84" y="525"/>
                        </a:cubicBezTo>
                        <a:cubicBezTo>
                          <a:pt x="0" y="882"/>
                          <a:pt x="226" y="1239"/>
                          <a:pt x="584" y="1310"/>
                        </a:cubicBezTo>
                        <a:cubicBezTo>
                          <a:pt x="637" y="1322"/>
                          <a:pt x="688" y="1328"/>
                          <a:pt x="738" y="1328"/>
                        </a:cubicBezTo>
                        <a:cubicBezTo>
                          <a:pt x="1241" y="1328"/>
                          <a:pt x="1578" y="765"/>
                          <a:pt x="1286" y="310"/>
                        </a:cubicBezTo>
                        <a:cubicBezTo>
                          <a:pt x="1156" y="100"/>
                          <a:pt x="945" y="1"/>
                          <a:pt x="7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02" name="Google Shape;2573;p56">
                    <a:extLst>
                      <a:ext uri="{FF2B5EF4-FFF2-40B4-BE49-F238E27FC236}">
                        <a16:creationId xmlns:a16="http://schemas.microsoft.com/office/drawing/2014/main" id="{07A1D84C-8768-4B90-8236-8DE91FFECA6A}"/>
                      </a:ext>
                    </a:extLst>
                  </p:cNvPr>
                  <p:cNvSpPr/>
                  <p:nvPr/>
                </p:nvSpPr>
                <p:spPr>
                  <a:xfrm>
                    <a:off x="4956050" y="1426875"/>
                    <a:ext cx="60525" cy="16050"/>
                  </a:xfrm>
                  <a:custGeom>
                    <a:avLst/>
                    <a:gdLst/>
                    <a:ahLst/>
                    <a:cxnLst/>
                    <a:rect l="l" t="t" r="r" b="b"/>
                    <a:pathLst>
                      <a:path w="2421" h="642" extrusionOk="0">
                        <a:moveTo>
                          <a:pt x="2205" y="1"/>
                        </a:moveTo>
                        <a:cubicBezTo>
                          <a:pt x="2176" y="1"/>
                          <a:pt x="2146" y="10"/>
                          <a:pt x="2116" y="33"/>
                        </a:cubicBezTo>
                        <a:cubicBezTo>
                          <a:pt x="1820" y="237"/>
                          <a:pt x="1472" y="339"/>
                          <a:pt x="1122" y="339"/>
                        </a:cubicBezTo>
                        <a:cubicBezTo>
                          <a:pt x="839" y="339"/>
                          <a:pt x="555" y="273"/>
                          <a:pt x="295" y="140"/>
                        </a:cubicBezTo>
                        <a:cubicBezTo>
                          <a:pt x="268" y="126"/>
                          <a:pt x="242" y="120"/>
                          <a:pt x="218" y="120"/>
                        </a:cubicBezTo>
                        <a:cubicBezTo>
                          <a:pt x="81" y="120"/>
                          <a:pt x="0" y="321"/>
                          <a:pt x="152" y="402"/>
                        </a:cubicBezTo>
                        <a:cubicBezTo>
                          <a:pt x="420" y="558"/>
                          <a:pt x="729" y="641"/>
                          <a:pt x="1042" y="641"/>
                        </a:cubicBezTo>
                        <a:cubicBezTo>
                          <a:pt x="1063" y="641"/>
                          <a:pt x="1083" y="641"/>
                          <a:pt x="1104" y="640"/>
                        </a:cubicBezTo>
                        <a:lnTo>
                          <a:pt x="1283" y="640"/>
                        </a:lnTo>
                        <a:cubicBezTo>
                          <a:pt x="1640" y="604"/>
                          <a:pt x="1997" y="485"/>
                          <a:pt x="2295" y="271"/>
                        </a:cubicBezTo>
                        <a:cubicBezTo>
                          <a:pt x="2420" y="175"/>
                          <a:pt x="2327" y="1"/>
                          <a:pt x="22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03" name="Google Shape;2574;p56">
                    <a:extLst>
                      <a:ext uri="{FF2B5EF4-FFF2-40B4-BE49-F238E27FC236}">
                        <a16:creationId xmlns:a16="http://schemas.microsoft.com/office/drawing/2014/main" id="{30F10571-FDE7-4A0C-8500-403F370CB443}"/>
                      </a:ext>
                    </a:extLst>
                  </p:cNvPr>
                  <p:cNvSpPr/>
                  <p:nvPr/>
                </p:nvSpPr>
                <p:spPr>
                  <a:xfrm>
                    <a:off x="5144675" y="1352800"/>
                    <a:ext cx="94075" cy="77900"/>
                  </a:xfrm>
                  <a:custGeom>
                    <a:avLst/>
                    <a:gdLst/>
                    <a:ahLst/>
                    <a:cxnLst/>
                    <a:rect l="l" t="t" r="r" b="b"/>
                    <a:pathLst>
                      <a:path w="3763" h="3116" extrusionOk="0">
                        <a:moveTo>
                          <a:pt x="2083" y="1"/>
                        </a:moveTo>
                        <a:cubicBezTo>
                          <a:pt x="1539" y="1"/>
                          <a:pt x="957" y="122"/>
                          <a:pt x="560" y="210"/>
                        </a:cubicBezTo>
                        <a:lnTo>
                          <a:pt x="1" y="3115"/>
                        </a:lnTo>
                        <a:cubicBezTo>
                          <a:pt x="489" y="3055"/>
                          <a:pt x="2084" y="2960"/>
                          <a:pt x="3049" y="2234"/>
                        </a:cubicBezTo>
                        <a:cubicBezTo>
                          <a:pt x="3632" y="1782"/>
                          <a:pt x="3763" y="936"/>
                          <a:pt x="3287" y="400"/>
                        </a:cubicBezTo>
                        <a:cubicBezTo>
                          <a:pt x="3023" y="97"/>
                          <a:pt x="2568" y="1"/>
                          <a:pt x="2083"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04" name="Google Shape;2575;p56">
                    <a:extLst>
                      <a:ext uri="{FF2B5EF4-FFF2-40B4-BE49-F238E27FC236}">
                        <a16:creationId xmlns:a16="http://schemas.microsoft.com/office/drawing/2014/main" id="{E9F938E6-3937-48AB-8189-A4FE565925A9}"/>
                      </a:ext>
                    </a:extLst>
                  </p:cNvPr>
                  <p:cNvSpPr/>
                  <p:nvPr/>
                </p:nvSpPr>
                <p:spPr>
                  <a:xfrm>
                    <a:off x="5180625" y="1369450"/>
                    <a:ext cx="37300" cy="13025"/>
                  </a:xfrm>
                  <a:custGeom>
                    <a:avLst/>
                    <a:gdLst/>
                    <a:ahLst/>
                    <a:cxnLst/>
                    <a:rect l="l" t="t" r="r" b="b"/>
                    <a:pathLst>
                      <a:path w="1492" h="521" extrusionOk="0">
                        <a:moveTo>
                          <a:pt x="543" y="0"/>
                        </a:moveTo>
                        <a:cubicBezTo>
                          <a:pt x="418" y="0"/>
                          <a:pt x="293" y="15"/>
                          <a:pt x="170" y="44"/>
                        </a:cubicBezTo>
                        <a:cubicBezTo>
                          <a:pt x="0" y="108"/>
                          <a:pt x="57" y="341"/>
                          <a:pt x="206" y="341"/>
                        </a:cubicBezTo>
                        <a:cubicBezTo>
                          <a:pt x="225" y="341"/>
                          <a:pt x="244" y="338"/>
                          <a:pt x="265" y="330"/>
                        </a:cubicBezTo>
                        <a:cubicBezTo>
                          <a:pt x="354" y="310"/>
                          <a:pt x="445" y="300"/>
                          <a:pt x="535" y="300"/>
                        </a:cubicBezTo>
                        <a:cubicBezTo>
                          <a:pt x="772" y="300"/>
                          <a:pt x="1008" y="367"/>
                          <a:pt x="1206" y="496"/>
                        </a:cubicBezTo>
                        <a:cubicBezTo>
                          <a:pt x="1230" y="508"/>
                          <a:pt x="1253" y="508"/>
                          <a:pt x="1289" y="508"/>
                        </a:cubicBezTo>
                        <a:lnTo>
                          <a:pt x="1289" y="520"/>
                        </a:lnTo>
                        <a:cubicBezTo>
                          <a:pt x="1444" y="520"/>
                          <a:pt x="1492" y="306"/>
                          <a:pt x="1361" y="234"/>
                        </a:cubicBezTo>
                        <a:cubicBezTo>
                          <a:pt x="1112" y="77"/>
                          <a:pt x="829" y="0"/>
                          <a:pt x="5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05" name="Google Shape;2576;p56">
                    <a:extLst>
                      <a:ext uri="{FF2B5EF4-FFF2-40B4-BE49-F238E27FC236}">
                        <a16:creationId xmlns:a16="http://schemas.microsoft.com/office/drawing/2014/main" id="{901D6759-BB93-4DF8-9664-E20FB7E92765}"/>
                      </a:ext>
                    </a:extLst>
                  </p:cNvPr>
                  <p:cNvSpPr/>
                  <p:nvPr/>
                </p:nvSpPr>
                <p:spPr>
                  <a:xfrm>
                    <a:off x="5186350" y="1374150"/>
                    <a:ext cx="21175" cy="24400"/>
                  </a:xfrm>
                  <a:custGeom>
                    <a:avLst/>
                    <a:gdLst/>
                    <a:ahLst/>
                    <a:cxnLst/>
                    <a:rect l="l" t="t" r="r" b="b"/>
                    <a:pathLst>
                      <a:path w="847" h="976" extrusionOk="0">
                        <a:moveTo>
                          <a:pt x="643" y="0"/>
                        </a:moveTo>
                        <a:cubicBezTo>
                          <a:pt x="593" y="0"/>
                          <a:pt x="543" y="24"/>
                          <a:pt x="512" y="82"/>
                        </a:cubicBezTo>
                        <a:cubicBezTo>
                          <a:pt x="393" y="308"/>
                          <a:pt x="251" y="523"/>
                          <a:pt x="84" y="725"/>
                        </a:cubicBezTo>
                        <a:cubicBezTo>
                          <a:pt x="1" y="820"/>
                          <a:pt x="60" y="975"/>
                          <a:pt x="191" y="975"/>
                        </a:cubicBezTo>
                        <a:cubicBezTo>
                          <a:pt x="239" y="975"/>
                          <a:pt x="274" y="963"/>
                          <a:pt x="310" y="928"/>
                        </a:cubicBezTo>
                        <a:cubicBezTo>
                          <a:pt x="489" y="713"/>
                          <a:pt x="643" y="475"/>
                          <a:pt x="774" y="225"/>
                        </a:cubicBezTo>
                        <a:cubicBezTo>
                          <a:pt x="847" y="104"/>
                          <a:pt x="745" y="0"/>
                          <a:pt x="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06" name="Google Shape;2577;p56">
                    <a:extLst>
                      <a:ext uri="{FF2B5EF4-FFF2-40B4-BE49-F238E27FC236}">
                        <a16:creationId xmlns:a16="http://schemas.microsoft.com/office/drawing/2014/main" id="{64928FFF-683A-49EA-944E-C60A46B17BE1}"/>
                      </a:ext>
                    </a:extLst>
                  </p:cNvPr>
                  <p:cNvSpPr/>
                  <p:nvPr/>
                </p:nvSpPr>
                <p:spPr>
                  <a:xfrm>
                    <a:off x="4717250" y="1360975"/>
                    <a:ext cx="96150" cy="75675"/>
                  </a:xfrm>
                  <a:custGeom>
                    <a:avLst/>
                    <a:gdLst/>
                    <a:ahLst/>
                    <a:cxnLst/>
                    <a:rect l="l" t="t" r="r" b="b"/>
                    <a:pathLst>
                      <a:path w="3846" h="3027" extrusionOk="0">
                        <a:moveTo>
                          <a:pt x="1795" y="0"/>
                        </a:moveTo>
                        <a:cubicBezTo>
                          <a:pt x="1253" y="0"/>
                          <a:pt x="731" y="103"/>
                          <a:pt x="453" y="442"/>
                        </a:cubicBezTo>
                        <a:cubicBezTo>
                          <a:pt x="0" y="1002"/>
                          <a:pt x="167" y="1847"/>
                          <a:pt x="774" y="2264"/>
                        </a:cubicBezTo>
                        <a:cubicBezTo>
                          <a:pt x="1750" y="2955"/>
                          <a:pt x="3358" y="2990"/>
                          <a:pt x="3846" y="3026"/>
                        </a:cubicBezTo>
                        <a:lnTo>
                          <a:pt x="3179" y="157"/>
                        </a:lnTo>
                        <a:cubicBezTo>
                          <a:pt x="2819" y="88"/>
                          <a:pt x="2298" y="0"/>
                          <a:pt x="1795"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07" name="Google Shape;2578;p56">
                    <a:extLst>
                      <a:ext uri="{FF2B5EF4-FFF2-40B4-BE49-F238E27FC236}">
                        <a16:creationId xmlns:a16="http://schemas.microsoft.com/office/drawing/2014/main" id="{1E441BFD-1470-41FD-92B4-FE8405DE2077}"/>
                      </a:ext>
                    </a:extLst>
                  </p:cNvPr>
                  <p:cNvSpPr/>
                  <p:nvPr/>
                </p:nvSpPr>
                <p:spPr>
                  <a:xfrm>
                    <a:off x="4738375" y="1377500"/>
                    <a:ext cx="37100" cy="13600"/>
                  </a:xfrm>
                  <a:custGeom>
                    <a:avLst/>
                    <a:gdLst/>
                    <a:ahLst/>
                    <a:cxnLst/>
                    <a:rect l="l" t="t" r="r" b="b"/>
                    <a:pathLst>
                      <a:path w="1484" h="544" extrusionOk="0">
                        <a:moveTo>
                          <a:pt x="994" y="0"/>
                        </a:moveTo>
                        <a:cubicBezTo>
                          <a:pt x="683" y="0"/>
                          <a:pt x="378" y="92"/>
                          <a:pt x="120" y="270"/>
                        </a:cubicBezTo>
                        <a:cubicBezTo>
                          <a:pt x="1" y="341"/>
                          <a:pt x="48" y="543"/>
                          <a:pt x="203" y="543"/>
                        </a:cubicBezTo>
                        <a:cubicBezTo>
                          <a:pt x="227" y="543"/>
                          <a:pt x="263" y="532"/>
                          <a:pt x="286" y="520"/>
                        </a:cubicBezTo>
                        <a:cubicBezTo>
                          <a:pt x="490" y="378"/>
                          <a:pt x="727" y="302"/>
                          <a:pt x="968" y="302"/>
                        </a:cubicBezTo>
                        <a:cubicBezTo>
                          <a:pt x="1050" y="302"/>
                          <a:pt x="1133" y="311"/>
                          <a:pt x="1215" y="329"/>
                        </a:cubicBezTo>
                        <a:cubicBezTo>
                          <a:pt x="1233" y="335"/>
                          <a:pt x="1251" y="337"/>
                          <a:pt x="1267" y="337"/>
                        </a:cubicBezTo>
                        <a:cubicBezTo>
                          <a:pt x="1430" y="337"/>
                          <a:pt x="1484" y="86"/>
                          <a:pt x="1310" y="32"/>
                        </a:cubicBezTo>
                        <a:cubicBezTo>
                          <a:pt x="1205" y="10"/>
                          <a:pt x="1099" y="0"/>
                          <a:pt x="9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08" name="Google Shape;2579;p56">
                    <a:extLst>
                      <a:ext uri="{FF2B5EF4-FFF2-40B4-BE49-F238E27FC236}">
                        <a16:creationId xmlns:a16="http://schemas.microsoft.com/office/drawing/2014/main" id="{8218DF84-8895-4535-8DF7-FBD19EB139AC}"/>
                      </a:ext>
                    </a:extLst>
                  </p:cNvPr>
                  <p:cNvSpPr/>
                  <p:nvPr/>
                </p:nvSpPr>
                <p:spPr>
                  <a:xfrm>
                    <a:off x="4748650" y="1382550"/>
                    <a:ext cx="21900" cy="24025"/>
                  </a:xfrm>
                  <a:custGeom>
                    <a:avLst/>
                    <a:gdLst/>
                    <a:ahLst/>
                    <a:cxnLst/>
                    <a:rect l="l" t="t" r="r" b="b"/>
                    <a:pathLst>
                      <a:path w="876" h="961" extrusionOk="0">
                        <a:moveTo>
                          <a:pt x="205" y="0"/>
                        </a:moveTo>
                        <a:cubicBezTo>
                          <a:pt x="103" y="0"/>
                          <a:pt x="0" y="112"/>
                          <a:pt x="66" y="234"/>
                        </a:cubicBezTo>
                        <a:cubicBezTo>
                          <a:pt x="209" y="472"/>
                          <a:pt x="375" y="711"/>
                          <a:pt x="566" y="913"/>
                        </a:cubicBezTo>
                        <a:cubicBezTo>
                          <a:pt x="602" y="949"/>
                          <a:pt x="637" y="961"/>
                          <a:pt x="673" y="961"/>
                        </a:cubicBezTo>
                        <a:cubicBezTo>
                          <a:pt x="816" y="961"/>
                          <a:pt x="875" y="794"/>
                          <a:pt x="780" y="699"/>
                        </a:cubicBezTo>
                        <a:cubicBezTo>
                          <a:pt x="614" y="508"/>
                          <a:pt x="459" y="306"/>
                          <a:pt x="328" y="80"/>
                        </a:cubicBezTo>
                        <a:cubicBezTo>
                          <a:pt x="298" y="24"/>
                          <a:pt x="252" y="0"/>
                          <a:pt x="20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09" name="Google Shape;2580;p56">
                    <a:extLst>
                      <a:ext uri="{FF2B5EF4-FFF2-40B4-BE49-F238E27FC236}">
                        <a16:creationId xmlns:a16="http://schemas.microsoft.com/office/drawing/2014/main" id="{8F418313-0967-4BAE-BEF1-9A1AE33AB511}"/>
                      </a:ext>
                    </a:extLst>
                  </p:cNvPr>
                  <p:cNvSpPr/>
                  <p:nvPr/>
                </p:nvSpPr>
                <p:spPr>
                  <a:xfrm>
                    <a:off x="4932150" y="1533950"/>
                    <a:ext cx="121175" cy="72050"/>
                  </a:xfrm>
                  <a:custGeom>
                    <a:avLst/>
                    <a:gdLst/>
                    <a:ahLst/>
                    <a:cxnLst/>
                    <a:rect l="l" t="t" r="r" b="b"/>
                    <a:pathLst>
                      <a:path w="4847" h="2882" extrusionOk="0">
                        <a:moveTo>
                          <a:pt x="4513" y="0"/>
                        </a:moveTo>
                        <a:lnTo>
                          <a:pt x="179" y="286"/>
                        </a:lnTo>
                        <a:lnTo>
                          <a:pt x="1" y="2882"/>
                        </a:lnTo>
                        <a:lnTo>
                          <a:pt x="4846" y="2798"/>
                        </a:lnTo>
                        <a:lnTo>
                          <a:pt x="4513" y="0"/>
                        </a:ln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10" name="Google Shape;2581;p56">
                    <a:extLst>
                      <a:ext uri="{FF2B5EF4-FFF2-40B4-BE49-F238E27FC236}">
                        <a16:creationId xmlns:a16="http://schemas.microsoft.com/office/drawing/2014/main" id="{E363A6C4-B8CA-4BA9-9D0F-2667DBE3E883}"/>
                      </a:ext>
                    </a:extLst>
                  </p:cNvPr>
                  <p:cNvSpPr/>
                  <p:nvPr/>
                </p:nvSpPr>
                <p:spPr>
                  <a:xfrm>
                    <a:off x="5011025" y="1318625"/>
                    <a:ext cx="45275" cy="19825"/>
                  </a:xfrm>
                  <a:custGeom>
                    <a:avLst/>
                    <a:gdLst/>
                    <a:ahLst/>
                    <a:cxnLst/>
                    <a:rect l="l" t="t" r="r" b="b"/>
                    <a:pathLst>
                      <a:path w="1811" h="793" extrusionOk="0">
                        <a:moveTo>
                          <a:pt x="683" y="1"/>
                        </a:moveTo>
                        <a:cubicBezTo>
                          <a:pt x="462" y="1"/>
                          <a:pt x="219" y="30"/>
                          <a:pt x="96" y="172"/>
                        </a:cubicBezTo>
                        <a:cubicBezTo>
                          <a:pt x="48" y="220"/>
                          <a:pt x="13" y="279"/>
                          <a:pt x="13" y="351"/>
                        </a:cubicBezTo>
                        <a:cubicBezTo>
                          <a:pt x="1" y="458"/>
                          <a:pt x="48" y="672"/>
                          <a:pt x="179" y="720"/>
                        </a:cubicBezTo>
                        <a:cubicBezTo>
                          <a:pt x="215" y="743"/>
                          <a:pt x="263" y="755"/>
                          <a:pt x="310" y="755"/>
                        </a:cubicBezTo>
                        <a:cubicBezTo>
                          <a:pt x="477" y="767"/>
                          <a:pt x="656" y="779"/>
                          <a:pt x="834" y="779"/>
                        </a:cubicBezTo>
                        <a:cubicBezTo>
                          <a:pt x="902" y="788"/>
                          <a:pt x="972" y="792"/>
                          <a:pt x="1043" y="792"/>
                        </a:cubicBezTo>
                        <a:cubicBezTo>
                          <a:pt x="1158" y="792"/>
                          <a:pt x="1276" y="782"/>
                          <a:pt x="1394" y="767"/>
                        </a:cubicBezTo>
                        <a:cubicBezTo>
                          <a:pt x="1560" y="755"/>
                          <a:pt x="1703" y="648"/>
                          <a:pt x="1775" y="505"/>
                        </a:cubicBezTo>
                        <a:cubicBezTo>
                          <a:pt x="1810" y="386"/>
                          <a:pt x="1775" y="267"/>
                          <a:pt x="1680" y="184"/>
                        </a:cubicBezTo>
                        <a:cubicBezTo>
                          <a:pt x="1501" y="41"/>
                          <a:pt x="1072" y="29"/>
                          <a:pt x="846" y="5"/>
                        </a:cubicBezTo>
                        <a:cubicBezTo>
                          <a:pt x="795" y="3"/>
                          <a:pt x="739" y="1"/>
                          <a:pt x="6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11" name="Google Shape;2582;p56">
                    <a:extLst>
                      <a:ext uri="{FF2B5EF4-FFF2-40B4-BE49-F238E27FC236}">
                        <a16:creationId xmlns:a16="http://schemas.microsoft.com/office/drawing/2014/main" id="{DDDF085C-68A6-4329-BCF2-CB332AAD8F40}"/>
                      </a:ext>
                    </a:extLst>
                  </p:cNvPr>
                  <p:cNvSpPr/>
                  <p:nvPr/>
                </p:nvSpPr>
                <p:spPr>
                  <a:xfrm>
                    <a:off x="4910725" y="1321150"/>
                    <a:ext cx="45275" cy="19850"/>
                  </a:xfrm>
                  <a:custGeom>
                    <a:avLst/>
                    <a:gdLst/>
                    <a:ahLst/>
                    <a:cxnLst/>
                    <a:rect l="l" t="t" r="r" b="b"/>
                    <a:pathLst>
                      <a:path w="1811" h="794" extrusionOk="0">
                        <a:moveTo>
                          <a:pt x="1178" y="0"/>
                        </a:moveTo>
                        <a:cubicBezTo>
                          <a:pt x="1104" y="0"/>
                          <a:pt x="1032" y="5"/>
                          <a:pt x="965" y="11"/>
                        </a:cubicBezTo>
                        <a:cubicBezTo>
                          <a:pt x="739" y="23"/>
                          <a:pt x="310" y="47"/>
                          <a:pt x="131" y="202"/>
                        </a:cubicBezTo>
                        <a:cubicBezTo>
                          <a:pt x="36" y="273"/>
                          <a:pt x="0" y="404"/>
                          <a:pt x="36" y="511"/>
                        </a:cubicBezTo>
                        <a:cubicBezTo>
                          <a:pt x="107" y="654"/>
                          <a:pt x="262" y="762"/>
                          <a:pt x="417" y="773"/>
                        </a:cubicBezTo>
                        <a:cubicBezTo>
                          <a:pt x="529" y="787"/>
                          <a:pt x="640" y="793"/>
                          <a:pt x="752" y="793"/>
                        </a:cubicBezTo>
                        <a:cubicBezTo>
                          <a:pt x="831" y="793"/>
                          <a:pt x="910" y="790"/>
                          <a:pt x="989" y="785"/>
                        </a:cubicBezTo>
                        <a:cubicBezTo>
                          <a:pt x="1155" y="773"/>
                          <a:pt x="1334" y="762"/>
                          <a:pt x="1512" y="750"/>
                        </a:cubicBezTo>
                        <a:cubicBezTo>
                          <a:pt x="1548" y="750"/>
                          <a:pt x="1596" y="738"/>
                          <a:pt x="1643" y="726"/>
                        </a:cubicBezTo>
                        <a:cubicBezTo>
                          <a:pt x="1762" y="666"/>
                          <a:pt x="1810" y="452"/>
                          <a:pt x="1798" y="345"/>
                        </a:cubicBezTo>
                        <a:cubicBezTo>
                          <a:pt x="1798" y="273"/>
                          <a:pt x="1762" y="214"/>
                          <a:pt x="1715" y="166"/>
                        </a:cubicBezTo>
                        <a:cubicBezTo>
                          <a:pt x="1593" y="35"/>
                          <a:pt x="1381" y="0"/>
                          <a:pt x="11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12" name="Google Shape;2583;p56">
                    <a:extLst>
                      <a:ext uri="{FF2B5EF4-FFF2-40B4-BE49-F238E27FC236}">
                        <a16:creationId xmlns:a16="http://schemas.microsoft.com/office/drawing/2014/main" id="{62B7AF02-D4C5-403B-867D-707C1195E9C1}"/>
                      </a:ext>
                    </a:extLst>
                  </p:cNvPr>
                  <p:cNvSpPr/>
                  <p:nvPr/>
                </p:nvSpPr>
                <p:spPr>
                  <a:xfrm>
                    <a:off x="4776475" y="1128100"/>
                    <a:ext cx="402150" cy="236200"/>
                  </a:xfrm>
                  <a:custGeom>
                    <a:avLst/>
                    <a:gdLst/>
                    <a:ahLst/>
                    <a:cxnLst/>
                    <a:rect l="l" t="t" r="r" b="b"/>
                    <a:pathLst>
                      <a:path w="16086" h="9448" extrusionOk="0">
                        <a:moveTo>
                          <a:pt x="8332" y="0"/>
                        </a:moveTo>
                        <a:cubicBezTo>
                          <a:pt x="7606" y="0"/>
                          <a:pt x="6879" y="93"/>
                          <a:pt x="6168" y="280"/>
                        </a:cubicBezTo>
                        <a:cubicBezTo>
                          <a:pt x="4144" y="804"/>
                          <a:pt x="2299" y="1840"/>
                          <a:pt x="1179" y="3435"/>
                        </a:cubicBezTo>
                        <a:cubicBezTo>
                          <a:pt x="548" y="4316"/>
                          <a:pt x="179" y="5340"/>
                          <a:pt x="72" y="6412"/>
                        </a:cubicBezTo>
                        <a:cubicBezTo>
                          <a:pt x="36" y="6733"/>
                          <a:pt x="1" y="9448"/>
                          <a:pt x="251" y="9448"/>
                        </a:cubicBezTo>
                        <a:cubicBezTo>
                          <a:pt x="667" y="9448"/>
                          <a:pt x="3322" y="8305"/>
                          <a:pt x="5156" y="6364"/>
                        </a:cubicBezTo>
                        <a:cubicBezTo>
                          <a:pt x="6204" y="5257"/>
                          <a:pt x="6811" y="4483"/>
                          <a:pt x="7478" y="3042"/>
                        </a:cubicBezTo>
                        <a:cubicBezTo>
                          <a:pt x="7478" y="3042"/>
                          <a:pt x="11966" y="7591"/>
                          <a:pt x="14860" y="8769"/>
                        </a:cubicBezTo>
                        <a:cubicBezTo>
                          <a:pt x="15193" y="8912"/>
                          <a:pt x="16026" y="9138"/>
                          <a:pt x="16026" y="9138"/>
                        </a:cubicBezTo>
                        <a:cubicBezTo>
                          <a:pt x="16026" y="9138"/>
                          <a:pt x="16086" y="6543"/>
                          <a:pt x="15407" y="4685"/>
                        </a:cubicBezTo>
                        <a:cubicBezTo>
                          <a:pt x="14788" y="2971"/>
                          <a:pt x="13895" y="1816"/>
                          <a:pt x="12252" y="959"/>
                        </a:cubicBezTo>
                        <a:cubicBezTo>
                          <a:pt x="11035" y="323"/>
                          <a:pt x="9687" y="0"/>
                          <a:pt x="83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13" name="Google Shape;2584;p56">
                    <a:extLst>
                      <a:ext uri="{FF2B5EF4-FFF2-40B4-BE49-F238E27FC236}">
                        <a16:creationId xmlns:a16="http://schemas.microsoft.com/office/drawing/2014/main" id="{C3B666AF-0072-42C9-8D3A-3CC9A213335D}"/>
                      </a:ext>
                    </a:extLst>
                  </p:cNvPr>
                  <p:cNvSpPr/>
                  <p:nvPr/>
                </p:nvSpPr>
                <p:spPr>
                  <a:xfrm>
                    <a:off x="4881850" y="1038825"/>
                    <a:ext cx="176825" cy="130650"/>
                  </a:xfrm>
                  <a:custGeom>
                    <a:avLst/>
                    <a:gdLst/>
                    <a:ahLst/>
                    <a:cxnLst/>
                    <a:rect l="l" t="t" r="r" b="b"/>
                    <a:pathLst>
                      <a:path w="7073" h="5226" extrusionOk="0">
                        <a:moveTo>
                          <a:pt x="3735" y="0"/>
                        </a:moveTo>
                        <a:cubicBezTo>
                          <a:pt x="2362" y="0"/>
                          <a:pt x="983" y="620"/>
                          <a:pt x="536" y="1934"/>
                        </a:cubicBezTo>
                        <a:cubicBezTo>
                          <a:pt x="0" y="3506"/>
                          <a:pt x="1072" y="4935"/>
                          <a:pt x="2525" y="5197"/>
                        </a:cubicBezTo>
                        <a:cubicBezTo>
                          <a:pt x="2525" y="5197"/>
                          <a:pt x="3106" y="5225"/>
                          <a:pt x="3787" y="5225"/>
                        </a:cubicBezTo>
                        <a:cubicBezTo>
                          <a:pt x="4561" y="5225"/>
                          <a:pt x="5464" y="5188"/>
                          <a:pt x="5787" y="5030"/>
                        </a:cubicBezTo>
                        <a:cubicBezTo>
                          <a:pt x="6585" y="4625"/>
                          <a:pt x="7073" y="3375"/>
                          <a:pt x="7037" y="2482"/>
                        </a:cubicBezTo>
                        <a:cubicBezTo>
                          <a:pt x="6979" y="869"/>
                          <a:pt x="5361" y="0"/>
                          <a:pt x="3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14" name="Google Shape;2585;p56">
                    <a:extLst>
                      <a:ext uri="{FF2B5EF4-FFF2-40B4-BE49-F238E27FC236}">
                        <a16:creationId xmlns:a16="http://schemas.microsoft.com/office/drawing/2014/main" id="{588AAD58-F6D6-4771-9821-538D92DB415D}"/>
                      </a:ext>
                    </a:extLst>
                  </p:cNvPr>
                  <p:cNvSpPr/>
                  <p:nvPr/>
                </p:nvSpPr>
                <p:spPr>
                  <a:xfrm>
                    <a:off x="4877075" y="1097800"/>
                    <a:ext cx="190225" cy="65150"/>
                  </a:xfrm>
                  <a:custGeom>
                    <a:avLst/>
                    <a:gdLst/>
                    <a:ahLst/>
                    <a:cxnLst/>
                    <a:rect l="l" t="t" r="r" b="b"/>
                    <a:pathLst>
                      <a:path w="7609" h="2606" extrusionOk="0">
                        <a:moveTo>
                          <a:pt x="5252" y="0"/>
                        </a:moveTo>
                        <a:cubicBezTo>
                          <a:pt x="5016" y="0"/>
                          <a:pt x="4772" y="77"/>
                          <a:pt x="4561" y="182"/>
                        </a:cubicBezTo>
                        <a:cubicBezTo>
                          <a:pt x="4178" y="365"/>
                          <a:pt x="3633" y="723"/>
                          <a:pt x="3149" y="723"/>
                        </a:cubicBezTo>
                        <a:cubicBezTo>
                          <a:pt x="2939" y="723"/>
                          <a:pt x="2741" y="656"/>
                          <a:pt x="2573" y="480"/>
                        </a:cubicBezTo>
                        <a:cubicBezTo>
                          <a:pt x="2454" y="349"/>
                          <a:pt x="2382" y="182"/>
                          <a:pt x="2227" y="99"/>
                        </a:cubicBezTo>
                        <a:cubicBezTo>
                          <a:pt x="2133" y="52"/>
                          <a:pt x="2047" y="32"/>
                          <a:pt x="1967" y="32"/>
                        </a:cubicBezTo>
                        <a:cubicBezTo>
                          <a:pt x="1584" y="32"/>
                          <a:pt x="1349" y="503"/>
                          <a:pt x="1072" y="730"/>
                        </a:cubicBezTo>
                        <a:cubicBezTo>
                          <a:pt x="1037" y="754"/>
                          <a:pt x="1013" y="790"/>
                          <a:pt x="977" y="802"/>
                        </a:cubicBezTo>
                        <a:cubicBezTo>
                          <a:pt x="680" y="1004"/>
                          <a:pt x="299" y="1075"/>
                          <a:pt x="108" y="1409"/>
                        </a:cubicBezTo>
                        <a:cubicBezTo>
                          <a:pt x="1" y="1587"/>
                          <a:pt x="1" y="1814"/>
                          <a:pt x="108" y="2004"/>
                        </a:cubicBezTo>
                        <a:cubicBezTo>
                          <a:pt x="277" y="2300"/>
                          <a:pt x="534" y="2333"/>
                          <a:pt x="807" y="2333"/>
                        </a:cubicBezTo>
                        <a:cubicBezTo>
                          <a:pt x="886" y="2333"/>
                          <a:pt x="966" y="2331"/>
                          <a:pt x="1045" y="2331"/>
                        </a:cubicBezTo>
                        <a:cubicBezTo>
                          <a:pt x="1156" y="2331"/>
                          <a:pt x="1266" y="2336"/>
                          <a:pt x="1370" y="2361"/>
                        </a:cubicBezTo>
                        <a:cubicBezTo>
                          <a:pt x="1826" y="2458"/>
                          <a:pt x="2127" y="2606"/>
                          <a:pt x="2520" y="2606"/>
                        </a:cubicBezTo>
                        <a:cubicBezTo>
                          <a:pt x="2661" y="2606"/>
                          <a:pt x="2814" y="2587"/>
                          <a:pt x="2989" y="2540"/>
                        </a:cubicBezTo>
                        <a:cubicBezTo>
                          <a:pt x="3547" y="2403"/>
                          <a:pt x="4082" y="2169"/>
                          <a:pt x="4648" y="2169"/>
                        </a:cubicBezTo>
                        <a:cubicBezTo>
                          <a:pt x="4674" y="2169"/>
                          <a:pt x="4701" y="2170"/>
                          <a:pt x="4728" y="2171"/>
                        </a:cubicBezTo>
                        <a:cubicBezTo>
                          <a:pt x="5311" y="2195"/>
                          <a:pt x="5847" y="2492"/>
                          <a:pt x="6430" y="2528"/>
                        </a:cubicBezTo>
                        <a:cubicBezTo>
                          <a:pt x="6465" y="2531"/>
                          <a:pt x="6500" y="2533"/>
                          <a:pt x="6534" y="2533"/>
                        </a:cubicBezTo>
                        <a:cubicBezTo>
                          <a:pt x="6737" y="2533"/>
                          <a:pt x="6938" y="2475"/>
                          <a:pt x="7121" y="2373"/>
                        </a:cubicBezTo>
                        <a:cubicBezTo>
                          <a:pt x="7597" y="2087"/>
                          <a:pt x="7609" y="1290"/>
                          <a:pt x="7157" y="968"/>
                        </a:cubicBezTo>
                        <a:cubicBezTo>
                          <a:pt x="6883" y="790"/>
                          <a:pt x="6537" y="766"/>
                          <a:pt x="6264" y="599"/>
                        </a:cubicBezTo>
                        <a:cubicBezTo>
                          <a:pt x="6037" y="456"/>
                          <a:pt x="5883" y="218"/>
                          <a:pt x="5644" y="87"/>
                        </a:cubicBezTo>
                        <a:cubicBezTo>
                          <a:pt x="5522" y="26"/>
                          <a:pt x="5388" y="0"/>
                          <a:pt x="52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515" name="Google Shape;2586;p56">
                    <a:extLst>
                      <a:ext uri="{FF2B5EF4-FFF2-40B4-BE49-F238E27FC236}">
                        <a16:creationId xmlns:a16="http://schemas.microsoft.com/office/drawing/2014/main" id="{0BD33C37-F48C-4914-90ED-7F65E3481226}"/>
                      </a:ext>
                    </a:extLst>
                  </p:cNvPr>
                  <p:cNvSpPr/>
                  <p:nvPr/>
                </p:nvSpPr>
                <p:spPr>
                  <a:xfrm>
                    <a:off x="4922950" y="1595200"/>
                    <a:ext cx="141700" cy="16500"/>
                  </a:xfrm>
                  <a:custGeom>
                    <a:avLst/>
                    <a:gdLst/>
                    <a:ahLst/>
                    <a:cxnLst/>
                    <a:rect l="l" t="t" r="r" b="b"/>
                    <a:pathLst>
                      <a:path w="5668" h="660" extrusionOk="0">
                        <a:moveTo>
                          <a:pt x="248" y="1"/>
                        </a:moveTo>
                        <a:cubicBezTo>
                          <a:pt x="80" y="1"/>
                          <a:pt x="0" y="241"/>
                          <a:pt x="178" y="325"/>
                        </a:cubicBezTo>
                        <a:cubicBezTo>
                          <a:pt x="214" y="337"/>
                          <a:pt x="964" y="658"/>
                          <a:pt x="2893" y="658"/>
                        </a:cubicBezTo>
                        <a:lnTo>
                          <a:pt x="2940" y="658"/>
                        </a:lnTo>
                        <a:cubicBezTo>
                          <a:pt x="2993" y="659"/>
                          <a:pt x="3046" y="659"/>
                          <a:pt x="3099" y="659"/>
                        </a:cubicBezTo>
                        <a:cubicBezTo>
                          <a:pt x="3891" y="659"/>
                          <a:pt x="4683" y="575"/>
                          <a:pt x="5464" y="408"/>
                        </a:cubicBezTo>
                        <a:cubicBezTo>
                          <a:pt x="5668" y="363"/>
                          <a:pt x="5625" y="72"/>
                          <a:pt x="5427" y="72"/>
                        </a:cubicBezTo>
                        <a:cubicBezTo>
                          <a:pt x="5416" y="72"/>
                          <a:pt x="5405" y="73"/>
                          <a:pt x="5393" y="75"/>
                        </a:cubicBezTo>
                        <a:cubicBezTo>
                          <a:pt x="4663" y="233"/>
                          <a:pt x="3924" y="317"/>
                          <a:pt x="3176" y="317"/>
                        </a:cubicBezTo>
                        <a:cubicBezTo>
                          <a:pt x="3082" y="317"/>
                          <a:pt x="2987" y="315"/>
                          <a:pt x="2893" y="313"/>
                        </a:cubicBezTo>
                        <a:cubicBezTo>
                          <a:pt x="1047" y="313"/>
                          <a:pt x="321" y="15"/>
                          <a:pt x="321" y="15"/>
                        </a:cubicBezTo>
                        <a:cubicBezTo>
                          <a:pt x="295" y="5"/>
                          <a:pt x="271" y="1"/>
                          <a:pt x="2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grpSp>
            <p:nvGrpSpPr>
              <p:cNvPr id="631" name="Group 630">
                <a:extLst>
                  <a:ext uri="{FF2B5EF4-FFF2-40B4-BE49-F238E27FC236}">
                    <a16:creationId xmlns:a16="http://schemas.microsoft.com/office/drawing/2014/main" id="{FD5FEDC1-6923-4D83-8EDD-F93F50DA9957}"/>
                  </a:ext>
                </a:extLst>
              </p:cNvPr>
              <p:cNvGrpSpPr/>
              <p:nvPr/>
            </p:nvGrpSpPr>
            <p:grpSpPr>
              <a:xfrm>
                <a:off x="7345404" y="2396925"/>
                <a:ext cx="4790750" cy="1027670"/>
                <a:chOff x="2516739" y="2435013"/>
                <a:chExt cx="4790750" cy="1027670"/>
              </a:xfrm>
            </p:grpSpPr>
            <p:grpSp>
              <p:nvGrpSpPr>
                <p:cNvPr id="632" name="Google Shape;2448;p56">
                  <a:extLst>
                    <a:ext uri="{FF2B5EF4-FFF2-40B4-BE49-F238E27FC236}">
                      <a16:creationId xmlns:a16="http://schemas.microsoft.com/office/drawing/2014/main" id="{71CA0442-18B9-4C7C-AE87-35B33CA7F889}"/>
                    </a:ext>
                  </a:extLst>
                </p:cNvPr>
                <p:cNvGrpSpPr/>
                <p:nvPr/>
              </p:nvGrpSpPr>
              <p:grpSpPr>
                <a:xfrm>
                  <a:off x="5884940" y="2543733"/>
                  <a:ext cx="610132" cy="865112"/>
                  <a:chOff x="4020725" y="3031375"/>
                  <a:chExt cx="521525" cy="739475"/>
                </a:xfrm>
              </p:grpSpPr>
              <p:sp>
                <p:nvSpPr>
                  <p:cNvPr id="742" name="Google Shape;2449;p56">
                    <a:extLst>
                      <a:ext uri="{FF2B5EF4-FFF2-40B4-BE49-F238E27FC236}">
                        <a16:creationId xmlns:a16="http://schemas.microsoft.com/office/drawing/2014/main" id="{25E02FB0-5BA1-457C-B9F8-49F4FCD55B4C}"/>
                      </a:ext>
                    </a:extLst>
                  </p:cNvPr>
                  <p:cNvSpPr/>
                  <p:nvPr/>
                </p:nvSpPr>
                <p:spPr>
                  <a:xfrm>
                    <a:off x="4043350" y="3031375"/>
                    <a:ext cx="480150" cy="499025"/>
                  </a:xfrm>
                  <a:custGeom>
                    <a:avLst/>
                    <a:gdLst/>
                    <a:ahLst/>
                    <a:cxnLst/>
                    <a:rect l="l" t="t" r="r" b="b"/>
                    <a:pathLst>
                      <a:path w="19206" h="19961" extrusionOk="0">
                        <a:moveTo>
                          <a:pt x="9385" y="1"/>
                        </a:moveTo>
                        <a:cubicBezTo>
                          <a:pt x="9180" y="1"/>
                          <a:pt x="8973" y="6"/>
                          <a:pt x="8764" y="16"/>
                        </a:cubicBezTo>
                        <a:cubicBezTo>
                          <a:pt x="3465" y="266"/>
                          <a:pt x="858" y="3004"/>
                          <a:pt x="262" y="7207"/>
                        </a:cubicBezTo>
                        <a:cubicBezTo>
                          <a:pt x="1" y="8993"/>
                          <a:pt x="179" y="18970"/>
                          <a:pt x="179" y="18970"/>
                        </a:cubicBezTo>
                        <a:cubicBezTo>
                          <a:pt x="114" y="19659"/>
                          <a:pt x="3448" y="19960"/>
                          <a:pt x="7322" y="19960"/>
                        </a:cubicBezTo>
                        <a:cubicBezTo>
                          <a:pt x="12694" y="19960"/>
                          <a:pt x="19104" y="19380"/>
                          <a:pt x="18931" y="18446"/>
                        </a:cubicBezTo>
                        <a:cubicBezTo>
                          <a:pt x="18931" y="18446"/>
                          <a:pt x="19205" y="8707"/>
                          <a:pt x="18800" y="6850"/>
                        </a:cubicBezTo>
                        <a:cubicBezTo>
                          <a:pt x="17943" y="2882"/>
                          <a:pt x="14361" y="1"/>
                          <a:pt x="93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43" name="Google Shape;2450;p56">
                    <a:extLst>
                      <a:ext uri="{FF2B5EF4-FFF2-40B4-BE49-F238E27FC236}">
                        <a16:creationId xmlns:a16="http://schemas.microsoft.com/office/drawing/2014/main" id="{E84E5114-A50C-4F3D-BA3B-A00FDC784180}"/>
                      </a:ext>
                    </a:extLst>
                  </p:cNvPr>
                  <p:cNvSpPr/>
                  <p:nvPr/>
                </p:nvSpPr>
                <p:spPr>
                  <a:xfrm>
                    <a:off x="4080550" y="3498425"/>
                    <a:ext cx="435800" cy="272425"/>
                  </a:xfrm>
                  <a:custGeom>
                    <a:avLst/>
                    <a:gdLst/>
                    <a:ahLst/>
                    <a:cxnLst/>
                    <a:rect l="l" t="t" r="r" b="b"/>
                    <a:pathLst>
                      <a:path w="17432" h="10897" extrusionOk="0">
                        <a:moveTo>
                          <a:pt x="8891" y="1"/>
                        </a:moveTo>
                        <a:cubicBezTo>
                          <a:pt x="8801" y="1"/>
                          <a:pt x="8711" y="1"/>
                          <a:pt x="8621" y="3"/>
                        </a:cubicBezTo>
                        <a:cubicBezTo>
                          <a:pt x="6644" y="14"/>
                          <a:pt x="4894" y="169"/>
                          <a:pt x="3620" y="907"/>
                        </a:cubicBezTo>
                        <a:cubicBezTo>
                          <a:pt x="632" y="2646"/>
                          <a:pt x="1" y="10897"/>
                          <a:pt x="1" y="10897"/>
                        </a:cubicBezTo>
                        <a:lnTo>
                          <a:pt x="17432" y="10849"/>
                        </a:lnTo>
                        <a:cubicBezTo>
                          <a:pt x="17432" y="10849"/>
                          <a:pt x="16289" y="2110"/>
                          <a:pt x="13538" y="729"/>
                        </a:cubicBezTo>
                        <a:cubicBezTo>
                          <a:pt x="12549" y="240"/>
                          <a:pt x="10779" y="1"/>
                          <a:pt x="88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44" name="Google Shape;2451;p56">
                    <a:extLst>
                      <a:ext uri="{FF2B5EF4-FFF2-40B4-BE49-F238E27FC236}">
                        <a16:creationId xmlns:a16="http://schemas.microsoft.com/office/drawing/2014/main" id="{067DE831-BBB0-4EC9-A75F-F73B11030755}"/>
                      </a:ext>
                    </a:extLst>
                  </p:cNvPr>
                  <p:cNvSpPr/>
                  <p:nvPr/>
                </p:nvSpPr>
                <p:spPr>
                  <a:xfrm>
                    <a:off x="4063900" y="3100125"/>
                    <a:ext cx="418225" cy="383650"/>
                  </a:xfrm>
                  <a:custGeom>
                    <a:avLst/>
                    <a:gdLst/>
                    <a:ahLst/>
                    <a:cxnLst/>
                    <a:rect l="l" t="t" r="r" b="b"/>
                    <a:pathLst>
                      <a:path w="16729" h="15346" extrusionOk="0">
                        <a:moveTo>
                          <a:pt x="12617" y="0"/>
                        </a:moveTo>
                        <a:cubicBezTo>
                          <a:pt x="12563" y="0"/>
                          <a:pt x="12509" y="2"/>
                          <a:pt x="12454" y="4"/>
                        </a:cubicBezTo>
                        <a:lnTo>
                          <a:pt x="4417" y="397"/>
                        </a:lnTo>
                        <a:cubicBezTo>
                          <a:pt x="2584" y="480"/>
                          <a:pt x="1119" y="1945"/>
                          <a:pt x="1024" y="3778"/>
                        </a:cubicBezTo>
                        <a:lnTo>
                          <a:pt x="1024" y="3921"/>
                        </a:lnTo>
                        <a:cubicBezTo>
                          <a:pt x="1012" y="3993"/>
                          <a:pt x="1012" y="4076"/>
                          <a:pt x="1000" y="4147"/>
                        </a:cubicBezTo>
                        <a:cubicBezTo>
                          <a:pt x="871" y="5275"/>
                          <a:pt x="0" y="15345"/>
                          <a:pt x="9232" y="15345"/>
                        </a:cubicBezTo>
                        <a:cubicBezTo>
                          <a:pt x="9359" y="15345"/>
                          <a:pt x="9489" y="15343"/>
                          <a:pt x="9620" y="15339"/>
                        </a:cubicBezTo>
                        <a:cubicBezTo>
                          <a:pt x="16633" y="15125"/>
                          <a:pt x="16728" y="7600"/>
                          <a:pt x="16169" y="3112"/>
                        </a:cubicBezTo>
                        <a:cubicBezTo>
                          <a:pt x="15938" y="1320"/>
                          <a:pt x="14406" y="0"/>
                          <a:pt x="12617"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45" name="Google Shape;2452;p56">
                    <a:extLst>
                      <a:ext uri="{FF2B5EF4-FFF2-40B4-BE49-F238E27FC236}">
                        <a16:creationId xmlns:a16="http://schemas.microsoft.com/office/drawing/2014/main" id="{71C42EE6-B4C5-4015-9A91-736AEFA66651}"/>
                      </a:ext>
                    </a:extLst>
                  </p:cNvPr>
                  <p:cNvSpPr/>
                  <p:nvPr/>
                </p:nvSpPr>
                <p:spPr>
                  <a:xfrm>
                    <a:off x="4309550" y="3270975"/>
                    <a:ext cx="39525" cy="33200"/>
                  </a:xfrm>
                  <a:custGeom>
                    <a:avLst/>
                    <a:gdLst/>
                    <a:ahLst/>
                    <a:cxnLst/>
                    <a:rect l="l" t="t" r="r" b="b"/>
                    <a:pathLst>
                      <a:path w="1581" h="1328" extrusionOk="0">
                        <a:moveTo>
                          <a:pt x="876" y="1"/>
                        </a:moveTo>
                        <a:cubicBezTo>
                          <a:pt x="325" y="1"/>
                          <a:pt x="1" y="642"/>
                          <a:pt x="366" y="1076"/>
                        </a:cubicBezTo>
                        <a:cubicBezTo>
                          <a:pt x="503" y="1249"/>
                          <a:pt x="692" y="1328"/>
                          <a:pt x="878" y="1328"/>
                        </a:cubicBezTo>
                        <a:cubicBezTo>
                          <a:pt x="1191" y="1328"/>
                          <a:pt x="1495" y="1104"/>
                          <a:pt x="1533" y="730"/>
                        </a:cubicBezTo>
                        <a:cubicBezTo>
                          <a:pt x="1580" y="373"/>
                          <a:pt x="1318" y="40"/>
                          <a:pt x="949" y="4"/>
                        </a:cubicBezTo>
                        <a:cubicBezTo>
                          <a:pt x="925" y="2"/>
                          <a:pt x="900" y="1"/>
                          <a:pt x="8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46" name="Google Shape;2453;p56">
                    <a:extLst>
                      <a:ext uri="{FF2B5EF4-FFF2-40B4-BE49-F238E27FC236}">
                        <a16:creationId xmlns:a16="http://schemas.microsoft.com/office/drawing/2014/main" id="{BCF74006-A849-4C5B-8446-98D03723F453}"/>
                      </a:ext>
                    </a:extLst>
                  </p:cNvPr>
                  <p:cNvSpPr/>
                  <p:nvPr/>
                </p:nvSpPr>
                <p:spPr>
                  <a:xfrm>
                    <a:off x="4228800" y="3273750"/>
                    <a:ext cx="33350" cy="33050"/>
                  </a:xfrm>
                  <a:custGeom>
                    <a:avLst/>
                    <a:gdLst/>
                    <a:ahLst/>
                    <a:cxnLst/>
                    <a:rect l="l" t="t" r="r" b="b"/>
                    <a:pathLst>
                      <a:path w="1334" h="1322" extrusionOk="0">
                        <a:moveTo>
                          <a:pt x="667" y="0"/>
                        </a:moveTo>
                        <a:cubicBezTo>
                          <a:pt x="298" y="0"/>
                          <a:pt x="0" y="298"/>
                          <a:pt x="0" y="667"/>
                        </a:cubicBezTo>
                        <a:cubicBezTo>
                          <a:pt x="0" y="1024"/>
                          <a:pt x="298" y="1322"/>
                          <a:pt x="667" y="1322"/>
                        </a:cubicBezTo>
                        <a:cubicBezTo>
                          <a:pt x="1036" y="1322"/>
                          <a:pt x="1334" y="1024"/>
                          <a:pt x="1334" y="667"/>
                        </a:cubicBezTo>
                        <a:cubicBezTo>
                          <a:pt x="1334" y="298"/>
                          <a:pt x="1036" y="0"/>
                          <a:pt x="6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47" name="Google Shape;2454;p56">
                    <a:extLst>
                      <a:ext uri="{FF2B5EF4-FFF2-40B4-BE49-F238E27FC236}">
                        <a16:creationId xmlns:a16="http://schemas.microsoft.com/office/drawing/2014/main" id="{AEA7EA40-3972-40FB-846F-5EC994B5A2F1}"/>
                      </a:ext>
                    </a:extLst>
                  </p:cNvPr>
                  <p:cNvSpPr/>
                  <p:nvPr/>
                </p:nvSpPr>
                <p:spPr>
                  <a:xfrm>
                    <a:off x="4259225" y="3345100"/>
                    <a:ext cx="60300" cy="15900"/>
                  </a:xfrm>
                  <a:custGeom>
                    <a:avLst/>
                    <a:gdLst/>
                    <a:ahLst/>
                    <a:cxnLst/>
                    <a:rect l="l" t="t" r="r" b="b"/>
                    <a:pathLst>
                      <a:path w="2412" h="636" extrusionOk="0">
                        <a:moveTo>
                          <a:pt x="2191" y="1"/>
                        </a:moveTo>
                        <a:cubicBezTo>
                          <a:pt x="2164" y="1"/>
                          <a:pt x="2134" y="9"/>
                          <a:pt x="2105" y="28"/>
                        </a:cubicBezTo>
                        <a:cubicBezTo>
                          <a:pt x="1807" y="233"/>
                          <a:pt x="1460" y="339"/>
                          <a:pt x="1111" y="339"/>
                        </a:cubicBezTo>
                        <a:cubicBezTo>
                          <a:pt x="833" y="339"/>
                          <a:pt x="554" y="272"/>
                          <a:pt x="295" y="135"/>
                        </a:cubicBezTo>
                        <a:cubicBezTo>
                          <a:pt x="270" y="121"/>
                          <a:pt x="246" y="114"/>
                          <a:pt x="222" y="114"/>
                        </a:cubicBezTo>
                        <a:cubicBezTo>
                          <a:pt x="90" y="114"/>
                          <a:pt x="0" y="316"/>
                          <a:pt x="152" y="397"/>
                        </a:cubicBezTo>
                        <a:cubicBezTo>
                          <a:pt x="420" y="553"/>
                          <a:pt x="730" y="636"/>
                          <a:pt x="1042" y="636"/>
                        </a:cubicBezTo>
                        <a:cubicBezTo>
                          <a:pt x="1063" y="636"/>
                          <a:pt x="1084" y="636"/>
                          <a:pt x="1105" y="635"/>
                        </a:cubicBezTo>
                        <a:lnTo>
                          <a:pt x="1283" y="635"/>
                        </a:lnTo>
                        <a:cubicBezTo>
                          <a:pt x="1641" y="611"/>
                          <a:pt x="1986" y="480"/>
                          <a:pt x="2284" y="278"/>
                        </a:cubicBezTo>
                        <a:cubicBezTo>
                          <a:pt x="2411" y="180"/>
                          <a:pt x="2320" y="1"/>
                          <a:pt x="21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48" name="Google Shape;2455;p56">
                    <a:extLst>
                      <a:ext uri="{FF2B5EF4-FFF2-40B4-BE49-F238E27FC236}">
                        <a16:creationId xmlns:a16="http://schemas.microsoft.com/office/drawing/2014/main" id="{487B85D6-D739-4C51-9D0B-5575D304E02A}"/>
                      </a:ext>
                    </a:extLst>
                  </p:cNvPr>
                  <p:cNvSpPr/>
                  <p:nvPr/>
                </p:nvSpPr>
                <p:spPr>
                  <a:xfrm>
                    <a:off x="4447875" y="3271900"/>
                    <a:ext cx="94375" cy="77475"/>
                  </a:xfrm>
                  <a:custGeom>
                    <a:avLst/>
                    <a:gdLst/>
                    <a:ahLst/>
                    <a:cxnLst/>
                    <a:rect l="l" t="t" r="r" b="b"/>
                    <a:pathLst>
                      <a:path w="3775" h="3099" extrusionOk="0">
                        <a:moveTo>
                          <a:pt x="2083" y="1"/>
                        </a:moveTo>
                        <a:cubicBezTo>
                          <a:pt x="1541" y="1"/>
                          <a:pt x="960" y="118"/>
                          <a:pt x="560" y="205"/>
                        </a:cubicBezTo>
                        <a:lnTo>
                          <a:pt x="0" y="3099"/>
                        </a:lnTo>
                        <a:cubicBezTo>
                          <a:pt x="488" y="3039"/>
                          <a:pt x="2084" y="2956"/>
                          <a:pt x="3048" y="2229"/>
                        </a:cubicBezTo>
                        <a:cubicBezTo>
                          <a:pt x="3632" y="1789"/>
                          <a:pt x="3774" y="932"/>
                          <a:pt x="3298" y="396"/>
                        </a:cubicBezTo>
                        <a:cubicBezTo>
                          <a:pt x="3032" y="96"/>
                          <a:pt x="2574" y="1"/>
                          <a:pt x="2083" y="1"/>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49" name="Google Shape;2456;p56">
                    <a:extLst>
                      <a:ext uri="{FF2B5EF4-FFF2-40B4-BE49-F238E27FC236}">
                        <a16:creationId xmlns:a16="http://schemas.microsoft.com/office/drawing/2014/main" id="{A76878EE-00F9-4056-9110-3B65E98F85ED}"/>
                      </a:ext>
                    </a:extLst>
                  </p:cNvPr>
                  <p:cNvSpPr/>
                  <p:nvPr/>
                </p:nvSpPr>
                <p:spPr>
                  <a:xfrm>
                    <a:off x="4484100" y="3288425"/>
                    <a:ext cx="37300" cy="13025"/>
                  </a:xfrm>
                  <a:custGeom>
                    <a:avLst/>
                    <a:gdLst/>
                    <a:ahLst/>
                    <a:cxnLst/>
                    <a:rect l="l" t="t" r="r" b="b"/>
                    <a:pathLst>
                      <a:path w="1492" h="521" extrusionOk="0">
                        <a:moveTo>
                          <a:pt x="543" y="1"/>
                        </a:moveTo>
                        <a:cubicBezTo>
                          <a:pt x="419" y="1"/>
                          <a:pt x="293" y="15"/>
                          <a:pt x="170" y="44"/>
                        </a:cubicBezTo>
                        <a:cubicBezTo>
                          <a:pt x="1" y="108"/>
                          <a:pt x="58" y="342"/>
                          <a:pt x="207" y="342"/>
                        </a:cubicBezTo>
                        <a:cubicBezTo>
                          <a:pt x="225" y="342"/>
                          <a:pt x="245" y="338"/>
                          <a:pt x="266" y="330"/>
                        </a:cubicBezTo>
                        <a:cubicBezTo>
                          <a:pt x="354" y="310"/>
                          <a:pt x="444" y="301"/>
                          <a:pt x="533" y="301"/>
                        </a:cubicBezTo>
                        <a:cubicBezTo>
                          <a:pt x="768" y="301"/>
                          <a:pt x="999" y="368"/>
                          <a:pt x="1206" y="497"/>
                        </a:cubicBezTo>
                        <a:cubicBezTo>
                          <a:pt x="1230" y="509"/>
                          <a:pt x="1254" y="521"/>
                          <a:pt x="1278" y="521"/>
                        </a:cubicBezTo>
                        <a:cubicBezTo>
                          <a:pt x="1432" y="521"/>
                          <a:pt x="1492" y="306"/>
                          <a:pt x="1349" y="235"/>
                        </a:cubicBezTo>
                        <a:cubicBezTo>
                          <a:pt x="1109" y="77"/>
                          <a:pt x="828" y="1"/>
                          <a:pt x="5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50" name="Google Shape;2457;p56">
                    <a:extLst>
                      <a:ext uri="{FF2B5EF4-FFF2-40B4-BE49-F238E27FC236}">
                        <a16:creationId xmlns:a16="http://schemas.microsoft.com/office/drawing/2014/main" id="{EAFE381B-09BC-4D3D-AE36-BED59B8A8553}"/>
                      </a:ext>
                    </a:extLst>
                  </p:cNvPr>
                  <p:cNvSpPr/>
                  <p:nvPr/>
                </p:nvSpPr>
                <p:spPr>
                  <a:xfrm>
                    <a:off x="4489525" y="3293125"/>
                    <a:ext cx="21300" cy="24400"/>
                  </a:xfrm>
                  <a:custGeom>
                    <a:avLst/>
                    <a:gdLst/>
                    <a:ahLst/>
                    <a:cxnLst/>
                    <a:rect l="l" t="t" r="r" b="b"/>
                    <a:pathLst>
                      <a:path w="852" h="976" extrusionOk="0">
                        <a:moveTo>
                          <a:pt x="652" y="1"/>
                        </a:moveTo>
                        <a:cubicBezTo>
                          <a:pt x="604" y="1"/>
                          <a:pt x="556" y="25"/>
                          <a:pt x="525" y="83"/>
                        </a:cubicBezTo>
                        <a:cubicBezTo>
                          <a:pt x="406" y="309"/>
                          <a:pt x="251" y="523"/>
                          <a:pt x="84" y="726"/>
                        </a:cubicBezTo>
                        <a:cubicBezTo>
                          <a:pt x="1" y="821"/>
                          <a:pt x="72" y="976"/>
                          <a:pt x="203" y="976"/>
                        </a:cubicBezTo>
                        <a:cubicBezTo>
                          <a:pt x="239" y="976"/>
                          <a:pt x="287" y="964"/>
                          <a:pt x="311" y="928"/>
                        </a:cubicBezTo>
                        <a:cubicBezTo>
                          <a:pt x="489" y="714"/>
                          <a:pt x="656" y="476"/>
                          <a:pt x="787" y="225"/>
                        </a:cubicBezTo>
                        <a:cubicBezTo>
                          <a:pt x="851" y="105"/>
                          <a:pt x="753" y="1"/>
                          <a:pt x="6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51" name="Google Shape;2458;p56">
                    <a:extLst>
                      <a:ext uri="{FF2B5EF4-FFF2-40B4-BE49-F238E27FC236}">
                        <a16:creationId xmlns:a16="http://schemas.microsoft.com/office/drawing/2014/main" id="{36E7FEA6-0097-43C9-BE38-A90E8CCEE869}"/>
                      </a:ext>
                    </a:extLst>
                  </p:cNvPr>
                  <p:cNvSpPr/>
                  <p:nvPr/>
                </p:nvSpPr>
                <p:spPr>
                  <a:xfrm>
                    <a:off x="4020725" y="3278325"/>
                    <a:ext cx="95575" cy="75825"/>
                  </a:xfrm>
                  <a:custGeom>
                    <a:avLst/>
                    <a:gdLst/>
                    <a:ahLst/>
                    <a:cxnLst/>
                    <a:rect l="l" t="t" r="r" b="b"/>
                    <a:pathLst>
                      <a:path w="3823" h="3033" extrusionOk="0">
                        <a:moveTo>
                          <a:pt x="1767" y="0"/>
                        </a:moveTo>
                        <a:cubicBezTo>
                          <a:pt x="1235" y="0"/>
                          <a:pt x="727" y="102"/>
                          <a:pt x="453" y="436"/>
                        </a:cubicBezTo>
                        <a:cubicBezTo>
                          <a:pt x="1" y="984"/>
                          <a:pt x="155" y="1830"/>
                          <a:pt x="763" y="2258"/>
                        </a:cubicBezTo>
                        <a:cubicBezTo>
                          <a:pt x="1739" y="2961"/>
                          <a:pt x="3346" y="2996"/>
                          <a:pt x="3823" y="3032"/>
                        </a:cubicBezTo>
                        <a:lnTo>
                          <a:pt x="3180" y="163"/>
                        </a:lnTo>
                        <a:cubicBezTo>
                          <a:pt x="2807" y="93"/>
                          <a:pt x="2276" y="0"/>
                          <a:pt x="1767"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52" name="Google Shape;2459;p56">
                    <a:extLst>
                      <a:ext uri="{FF2B5EF4-FFF2-40B4-BE49-F238E27FC236}">
                        <a16:creationId xmlns:a16="http://schemas.microsoft.com/office/drawing/2014/main" id="{61FD2A6E-B214-487D-AF56-218D14052DC1}"/>
                      </a:ext>
                    </a:extLst>
                  </p:cNvPr>
                  <p:cNvSpPr/>
                  <p:nvPr/>
                </p:nvSpPr>
                <p:spPr>
                  <a:xfrm>
                    <a:off x="4041575" y="3294800"/>
                    <a:ext cx="37075" cy="13500"/>
                  </a:xfrm>
                  <a:custGeom>
                    <a:avLst/>
                    <a:gdLst/>
                    <a:ahLst/>
                    <a:cxnLst/>
                    <a:rect l="l" t="t" r="r" b="b"/>
                    <a:pathLst>
                      <a:path w="1483" h="540" extrusionOk="0">
                        <a:moveTo>
                          <a:pt x="977" y="1"/>
                        </a:moveTo>
                        <a:cubicBezTo>
                          <a:pt x="678" y="1"/>
                          <a:pt x="383" y="92"/>
                          <a:pt x="131" y="266"/>
                        </a:cubicBezTo>
                        <a:cubicBezTo>
                          <a:pt x="0" y="337"/>
                          <a:pt x="60" y="539"/>
                          <a:pt x="214" y="539"/>
                        </a:cubicBezTo>
                        <a:cubicBezTo>
                          <a:pt x="238" y="539"/>
                          <a:pt x="262" y="528"/>
                          <a:pt x="286" y="516"/>
                        </a:cubicBezTo>
                        <a:cubicBezTo>
                          <a:pt x="492" y="372"/>
                          <a:pt x="739" y="303"/>
                          <a:pt x="985" y="303"/>
                        </a:cubicBezTo>
                        <a:cubicBezTo>
                          <a:pt x="1066" y="303"/>
                          <a:pt x="1147" y="310"/>
                          <a:pt x="1226" y="325"/>
                        </a:cubicBezTo>
                        <a:cubicBezTo>
                          <a:pt x="1244" y="331"/>
                          <a:pt x="1261" y="333"/>
                          <a:pt x="1277" y="333"/>
                        </a:cubicBezTo>
                        <a:cubicBezTo>
                          <a:pt x="1430" y="333"/>
                          <a:pt x="1482" y="93"/>
                          <a:pt x="1310" y="39"/>
                        </a:cubicBezTo>
                        <a:cubicBezTo>
                          <a:pt x="1200" y="14"/>
                          <a:pt x="1088" y="1"/>
                          <a:pt x="9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53" name="Google Shape;2460;p56">
                    <a:extLst>
                      <a:ext uri="{FF2B5EF4-FFF2-40B4-BE49-F238E27FC236}">
                        <a16:creationId xmlns:a16="http://schemas.microsoft.com/office/drawing/2014/main" id="{0109FA17-AE7E-410E-8DAF-071E4D60EE32}"/>
                      </a:ext>
                    </a:extLst>
                  </p:cNvPr>
                  <p:cNvSpPr/>
                  <p:nvPr/>
                </p:nvSpPr>
                <p:spPr>
                  <a:xfrm>
                    <a:off x="4052125" y="3299875"/>
                    <a:ext cx="21600" cy="23900"/>
                  </a:xfrm>
                  <a:custGeom>
                    <a:avLst/>
                    <a:gdLst/>
                    <a:ahLst/>
                    <a:cxnLst/>
                    <a:rect l="l" t="t" r="r" b="b"/>
                    <a:pathLst>
                      <a:path w="864" h="956" extrusionOk="0">
                        <a:moveTo>
                          <a:pt x="201" y="1"/>
                        </a:moveTo>
                        <a:cubicBezTo>
                          <a:pt x="98" y="1"/>
                          <a:pt x="1" y="107"/>
                          <a:pt x="66" y="229"/>
                        </a:cubicBezTo>
                        <a:cubicBezTo>
                          <a:pt x="209" y="479"/>
                          <a:pt x="364" y="706"/>
                          <a:pt x="566" y="920"/>
                        </a:cubicBezTo>
                        <a:cubicBezTo>
                          <a:pt x="590" y="944"/>
                          <a:pt x="626" y="956"/>
                          <a:pt x="673" y="956"/>
                        </a:cubicBezTo>
                        <a:cubicBezTo>
                          <a:pt x="804" y="956"/>
                          <a:pt x="864" y="801"/>
                          <a:pt x="781" y="706"/>
                        </a:cubicBezTo>
                        <a:cubicBezTo>
                          <a:pt x="602" y="515"/>
                          <a:pt x="447" y="301"/>
                          <a:pt x="328" y="75"/>
                        </a:cubicBezTo>
                        <a:cubicBezTo>
                          <a:pt x="295" y="22"/>
                          <a:pt x="247" y="1"/>
                          <a:pt x="2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54" name="Google Shape;2461;p56">
                    <a:extLst>
                      <a:ext uri="{FF2B5EF4-FFF2-40B4-BE49-F238E27FC236}">
                        <a16:creationId xmlns:a16="http://schemas.microsoft.com/office/drawing/2014/main" id="{11FB5ED4-291D-4023-A3B9-CB2C062E6D5F}"/>
                      </a:ext>
                    </a:extLst>
                  </p:cNvPr>
                  <p:cNvSpPr/>
                  <p:nvPr/>
                </p:nvSpPr>
                <p:spPr>
                  <a:xfrm>
                    <a:off x="4065075" y="3031725"/>
                    <a:ext cx="439075" cy="205300"/>
                  </a:xfrm>
                  <a:custGeom>
                    <a:avLst/>
                    <a:gdLst/>
                    <a:ahLst/>
                    <a:cxnLst/>
                    <a:rect l="l" t="t" r="r" b="b"/>
                    <a:pathLst>
                      <a:path w="17563" h="8212" extrusionOk="0">
                        <a:moveTo>
                          <a:pt x="8648" y="1"/>
                        </a:moveTo>
                        <a:cubicBezTo>
                          <a:pt x="8473" y="1"/>
                          <a:pt x="8297" y="5"/>
                          <a:pt x="8121" y="14"/>
                        </a:cubicBezTo>
                        <a:cubicBezTo>
                          <a:pt x="3739" y="216"/>
                          <a:pt x="810" y="3073"/>
                          <a:pt x="48" y="7645"/>
                        </a:cubicBezTo>
                        <a:cubicBezTo>
                          <a:pt x="1" y="7848"/>
                          <a:pt x="132" y="8038"/>
                          <a:pt x="322" y="8086"/>
                        </a:cubicBezTo>
                        <a:cubicBezTo>
                          <a:pt x="717" y="8165"/>
                          <a:pt x="1128" y="8211"/>
                          <a:pt x="2712" y="8211"/>
                        </a:cubicBezTo>
                        <a:cubicBezTo>
                          <a:pt x="3041" y="8211"/>
                          <a:pt x="3419" y="8209"/>
                          <a:pt x="3858" y="8205"/>
                        </a:cubicBezTo>
                        <a:lnTo>
                          <a:pt x="4680" y="5943"/>
                        </a:lnTo>
                        <a:lnTo>
                          <a:pt x="5704" y="8169"/>
                        </a:lnTo>
                        <a:cubicBezTo>
                          <a:pt x="6561" y="8145"/>
                          <a:pt x="7514" y="8110"/>
                          <a:pt x="8597" y="8062"/>
                        </a:cubicBezTo>
                        <a:cubicBezTo>
                          <a:pt x="13562" y="7824"/>
                          <a:pt x="16443" y="7300"/>
                          <a:pt x="17312" y="7122"/>
                        </a:cubicBezTo>
                        <a:cubicBezTo>
                          <a:pt x="17467" y="7086"/>
                          <a:pt x="17562" y="6919"/>
                          <a:pt x="17515" y="6764"/>
                        </a:cubicBezTo>
                        <a:cubicBezTo>
                          <a:pt x="16372" y="2445"/>
                          <a:pt x="12816"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55" name="Google Shape;2462;p56">
                    <a:extLst>
                      <a:ext uri="{FF2B5EF4-FFF2-40B4-BE49-F238E27FC236}">
                        <a16:creationId xmlns:a16="http://schemas.microsoft.com/office/drawing/2014/main" id="{3F66292C-65BE-4812-AFE1-3564B5795EFE}"/>
                      </a:ext>
                    </a:extLst>
                  </p:cNvPr>
                  <p:cNvSpPr/>
                  <p:nvPr/>
                </p:nvSpPr>
                <p:spPr>
                  <a:xfrm>
                    <a:off x="4234750" y="3452350"/>
                    <a:ext cx="120875" cy="71750"/>
                  </a:xfrm>
                  <a:custGeom>
                    <a:avLst/>
                    <a:gdLst/>
                    <a:ahLst/>
                    <a:cxnLst/>
                    <a:rect l="l" t="t" r="r" b="b"/>
                    <a:pathLst>
                      <a:path w="4835" h="2870" extrusionOk="0">
                        <a:moveTo>
                          <a:pt x="4513" y="0"/>
                        </a:moveTo>
                        <a:lnTo>
                          <a:pt x="191" y="274"/>
                        </a:lnTo>
                        <a:lnTo>
                          <a:pt x="0" y="2869"/>
                        </a:lnTo>
                        <a:lnTo>
                          <a:pt x="4834" y="2798"/>
                        </a:lnTo>
                        <a:lnTo>
                          <a:pt x="4513" y="0"/>
                        </a:ln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56" name="Google Shape;2463;p56">
                    <a:extLst>
                      <a:ext uri="{FF2B5EF4-FFF2-40B4-BE49-F238E27FC236}">
                        <a16:creationId xmlns:a16="http://schemas.microsoft.com/office/drawing/2014/main" id="{7A329442-57D7-4FDC-8B19-D45C18B1A672}"/>
                      </a:ext>
                    </a:extLst>
                  </p:cNvPr>
                  <p:cNvSpPr/>
                  <p:nvPr/>
                </p:nvSpPr>
                <p:spPr>
                  <a:xfrm>
                    <a:off x="4314825" y="3236975"/>
                    <a:ext cx="44950" cy="19725"/>
                  </a:xfrm>
                  <a:custGeom>
                    <a:avLst/>
                    <a:gdLst/>
                    <a:ahLst/>
                    <a:cxnLst/>
                    <a:rect l="l" t="t" r="r" b="b"/>
                    <a:pathLst>
                      <a:path w="1798" h="789" extrusionOk="0">
                        <a:moveTo>
                          <a:pt x="634" y="1"/>
                        </a:moveTo>
                        <a:cubicBezTo>
                          <a:pt x="427" y="1"/>
                          <a:pt x="208" y="28"/>
                          <a:pt x="83" y="162"/>
                        </a:cubicBezTo>
                        <a:cubicBezTo>
                          <a:pt x="36" y="209"/>
                          <a:pt x="0" y="281"/>
                          <a:pt x="0" y="352"/>
                        </a:cubicBezTo>
                        <a:cubicBezTo>
                          <a:pt x="0" y="447"/>
                          <a:pt x="48" y="662"/>
                          <a:pt x="167" y="721"/>
                        </a:cubicBezTo>
                        <a:cubicBezTo>
                          <a:pt x="214" y="745"/>
                          <a:pt x="262" y="745"/>
                          <a:pt x="310" y="757"/>
                        </a:cubicBezTo>
                        <a:cubicBezTo>
                          <a:pt x="524" y="769"/>
                          <a:pt x="726" y="781"/>
                          <a:pt x="929" y="781"/>
                        </a:cubicBezTo>
                        <a:cubicBezTo>
                          <a:pt x="993" y="786"/>
                          <a:pt x="1057" y="789"/>
                          <a:pt x="1120" y="789"/>
                        </a:cubicBezTo>
                        <a:cubicBezTo>
                          <a:pt x="1210" y="789"/>
                          <a:pt x="1297" y="783"/>
                          <a:pt x="1381" y="769"/>
                        </a:cubicBezTo>
                        <a:cubicBezTo>
                          <a:pt x="1548" y="757"/>
                          <a:pt x="1691" y="650"/>
                          <a:pt x="1762" y="507"/>
                        </a:cubicBezTo>
                        <a:cubicBezTo>
                          <a:pt x="1798" y="400"/>
                          <a:pt x="1762" y="269"/>
                          <a:pt x="1679" y="197"/>
                        </a:cubicBezTo>
                        <a:cubicBezTo>
                          <a:pt x="1488" y="43"/>
                          <a:pt x="1072" y="31"/>
                          <a:pt x="833" y="7"/>
                        </a:cubicBezTo>
                        <a:cubicBezTo>
                          <a:pt x="771" y="4"/>
                          <a:pt x="703" y="1"/>
                          <a:pt x="63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57" name="Google Shape;2464;p56">
                    <a:extLst>
                      <a:ext uri="{FF2B5EF4-FFF2-40B4-BE49-F238E27FC236}">
                        <a16:creationId xmlns:a16="http://schemas.microsoft.com/office/drawing/2014/main" id="{8FCC24D5-8EA0-4F79-A52A-613C02EEA335}"/>
                      </a:ext>
                    </a:extLst>
                  </p:cNvPr>
                  <p:cNvSpPr/>
                  <p:nvPr/>
                </p:nvSpPr>
                <p:spPr>
                  <a:xfrm>
                    <a:off x="4214200" y="3239075"/>
                    <a:ext cx="45275" cy="19925"/>
                  </a:xfrm>
                  <a:custGeom>
                    <a:avLst/>
                    <a:gdLst/>
                    <a:ahLst/>
                    <a:cxnLst/>
                    <a:rect l="l" t="t" r="r" b="b"/>
                    <a:pathLst>
                      <a:path w="1811" h="797" extrusionOk="0">
                        <a:moveTo>
                          <a:pt x="1166" y="0"/>
                        </a:moveTo>
                        <a:cubicBezTo>
                          <a:pt x="1096" y="0"/>
                          <a:pt x="1028" y="3"/>
                          <a:pt x="965" y="6"/>
                        </a:cubicBezTo>
                        <a:cubicBezTo>
                          <a:pt x="739" y="30"/>
                          <a:pt x="310" y="42"/>
                          <a:pt x="132" y="197"/>
                        </a:cubicBezTo>
                        <a:cubicBezTo>
                          <a:pt x="36" y="268"/>
                          <a:pt x="1" y="399"/>
                          <a:pt x="36" y="506"/>
                        </a:cubicBezTo>
                        <a:cubicBezTo>
                          <a:pt x="120" y="661"/>
                          <a:pt x="263" y="756"/>
                          <a:pt x="417" y="768"/>
                        </a:cubicBezTo>
                        <a:cubicBezTo>
                          <a:pt x="531" y="786"/>
                          <a:pt x="644" y="797"/>
                          <a:pt x="753" y="797"/>
                        </a:cubicBezTo>
                        <a:cubicBezTo>
                          <a:pt x="792" y="797"/>
                          <a:pt x="832" y="795"/>
                          <a:pt x="870" y="792"/>
                        </a:cubicBezTo>
                        <a:cubicBezTo>
                          <a:pt x="1084" y="780"/>
                          <a:pt x="1287" y="768"/>
                          <a:pt x="1489" y="756"/>
                        </a:cubicBezTo>
                        <a:cubicBezTo>
                          <a:pt x="1537" y="756"/>
                          <a:pt x="1596" y="744"/>
                          <a:pt x="1644" y="721"/>
                        </a:cubicBezTo>
                        <a:cubicBezTo>
                          <a:pt x="1763" y="673"/>
                          <a:pt x="1810" y="447"/>
                          <a:pt x="1799" y="352"/>
                        </a:cubicBezTo>
                        <a:cubicBezTo>
                          <a:pt x="1799" y="280"/>
                          <a:pt x="1775" y="221"/>
                          <a:pt x="1727" y="161"/>
                        </a:cubicBezTo>
                        <a:cubicBezTo>
                          <a:pt x="1602" y="27"/>
                          <a:pt x="1377" y="0"/>
                          <a:pt x="11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58" name="Google Shape;2465;p56">
                    <a:extLst>
                      <a:ext uri="{FF2B5EF4-FFF2-40B4-BE49-F238E27FC236}">
                        <a16:creationId xmlns:a16="http://schemas.microsoft.com/office/drawing/2014/main" id="{AC6F5FC5-78E2-4312-A09A-93F93E23E22B}"/>
                      </a:ext>
                    </a:extLst>
                  </p:cNvPr>
                  <p:cNvSpPr/>
                  <p:nvPr/>
                </p:nvSpPr>
                <p:spPr>
                  <a:xfrm>
                    <a:off x="4224925" y="3515975"/>
                    <a:ext cx="141725" cy="16775"/>
                  </a:xfrm>
                  <a:custGeom>
                    <a:avLst/>
                    <a:gdLst/>
                    <a:ahLst/>
                    <a:cxnLst/>
                    <a:rect l="l" t="t" r="r" b="b"/>
                    <a:pathLst>
                      <a:path w="5669" h="671" extrusionOk="0">
                        <a:moveTo>
                          <a:pt x="242" y="1"/>
                        </a:moveTo>
                        <a:cubicBezTo>
                          <a:pt x="81" y="1"/>
                          <a:pt x="0" y="252"/>
                          <a:pt x="179" y="336"/>
                        </a:cubicBezTo>
                        <a:cubicBezTo>
                          <a:pt x="215" y="348"/>
                          <a:pt x="953" y="670"/>
                          <a:pt x="2894" y="670"/>
                        </a:cubicBezTo>
                        <a:lnTo>
                          <a:pt x="2929" y="670"/>
                        </a:lnTo>
                        <a:cubicBezTo>
                          <a:pt x="2983" y="671"/>
                          <a:pt x="3036" y="671"/>
                          <a:pt x="3090" y="671"/>
                        </a:cubicBezTo>
                        <a:cubicBezTo>
                          <a:pt x="3892" y="671"/>
                          <a:pt x="4683" y="587"/>
                          <a:pt x="5453" y="420"/>
                        </a:cubicBezTo>
                        <a:cubicBezTo>
                          <a:pt x="5668" y="375"/>
                          <a:pt x="5615" y="72"/>
                          <a:pt x="5425" y="72"/>
                        </a:cubicBezTo>
                        <a:cubicBezTo>
                          <a:pt x="5415" y="72"/>
                          <a:pt x="5405" y="73"/>
                          <a:pt x="5394" y="74"/>
                        </a:cubicBezTo>
                        <a:cubicBezTo>
                          <a:pt x="4624" y="242"/>
                          <a:pt x="3833" y="326"/>
                          <a:pt x="3050" y="326"/>
                        </a:cubicBezTo>
                        <a:cubicBezTo>
                          <a:pt x="2998" y="326"/>
                          <a:pt x="2946" y="325"/>
                          <a:pt x="2894" y="324"/>
                        </a:cubicBezTo>
                        <a:cubicBezTo>
                          <a:pt x="1048" y="324"/>
                          <a:pt x="322" y="27"/>
                          <a:pt x="310" y="15"/>
                        </a:cubicBezTo>
                        <a:cubicBezTo>
                          <a:pt x="286" y="5"/>
                          <a:pt x="264"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59" name="Google Shape;2466;p56">
                    <a:extLst>
                      <a:ext uri="{FF2B5EF4-FFF2-40B4-BE49-F238E27FC236}">
                        <a16:creationId xmlns:a16="http://schemas.microsoft.com/office/drawing/2014/main" id="{89CA56C7-020C-4C6E-BDCE-DA4FE3B4D866}"/>
                      </a:ext>
                    </a:extLst>
                  </p:cNvPr>
                  <p:cNvSpPr/>
                  <p:nvPr/>
                </p:nvSpPr>
                <p:spPr>
                  <a:xfrm>
                    <a:off x="4138300" y="3679800"/>
                    <a:ext cx="19100" cy="90450"/>
                  </a:xfrm>
                  <a:custGeom>
                    <a:avLst/>
                    <a:gdLst/>
                    <a:ahLst/>
                    <a:cxnLst/>
                    <a:rect l="l" t="t" r="r" b="b"/>
                    <a:pathLst>
                      <a:path w="764" h="3618" extrusionOk="0">
                        <a:moveTo>
                          <a:pt x="582" y="0"/>
                        </a:moveTo>
                        <a:cubicBezTo>
                          <a:pt x="505" y="0"/>
                          <a:pt x="428" y="49"/>
                          <a:pt x="417" y="153"/>
                        </a:cubicBezTo>
                        <a:lnTo>
                          <a:pt x="13" y="3427"/>
                        </a:lnTo>
                        <a:cubicBezTo>
                          <a:pt x="1" y="3511"/>
                          <a:pt x="72" y="3606"/>
                          <a:pt x="167" y="3618"/>
                        </a:cubicBezTo>
                        <a:lnTo>
                          <a:pt x="191" y="3618"/>
                        </a:lnTo>
                        <a:cubicBezTo>
                          <a:pt x="274" y="3618"/>
                          <a:pt x="346" y="3547"/>
                          <a:pt x="358" y="3463"/>
                        </a:cubicBezTo>
                        <a:lnTo>
                          <a:pt x="751" y="189"/>
                        </a:lnTo>
                        <a:cubicBezTo>
                          <a:pt x="764" y="67"/>
                          <a:pt x="673" y="0"/>
                          <a:pt x="5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60" name="Google Shape;2467;p56">
                    <a:extLst>
                      <a:ext uri="{FF2B5EF4-FFF2-40B4-BE49-F238E27FC236}">
                        <a16:creationId xmlns:a16="http://schemas.microsoft.com/office/drawing/2014/main" id="{D9C708C3-3B6D-48FB-B9E0-8DC9842E4126}"/>
                      </a:ext>
                    </a:extLst>
                  </p:cNvPr>
                  <p:cNvSpPr/>
                  <p:nvPr/>
                </p:nvSpPr>
                <p:spPr>
                  <a:xfrm>
                    <a:off x="4438900" y="3679800"/>
                    <a:ext cx="19100" cy="90450"/>
                  </a:xfrm>
                  <a:custGeom>
                    <a:avLst/>
                    <a:gdLst/>
                    <a:ahLst/>
                    <a:cxnLst/>
                    <a:rect l="l" t="t" r="r" b="b"/>
                    <a:pathLst>
                      <a:path w="764" h="3618" extrusionOk="0">
                        <a:moveTo>
                          <a:pt x="184" y="0"/>
                        </a:moveTo>
                        <a:cubicBezTo>
                          <a:pt x="92" y="0"/>
                          <a:pt x="1" y="67"/>
                          <a:pt x="14" y="189"/>
                        </a:cubicBezTo>
                        <a:lnTo>
                          <a:pt x="407" y="3463"/>
                        </a:lnTo>
                        <a:cubicBezTo>
                          <a:pt x="419" y="3547"/>
                          <a:pt x="490" y="3618"/>
                          <a:pt x="585" y="3618"/>
                        </a:cubicBezTo>
                        <a:lnTo>
                          <a:pt x="597" y="3618"/>
                        </a:lnTo>
                        <a:cubicBezTo>
                          <a:pt x="692" y="3606"/>
                          <a:pt x="764" y="3511"/>
                          <a:pt x="752" y="3427"/>
                        </a:cubicBezTo>
                        <a:lnTo>
                          <a:pt x="359" y="153"/>
                        </a:lnTo>
                        <a:cubicBezTo>
                          <a:pt x="343" y="49"/>
                          <a:pt x="263"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61" name="Google Shape;2468;p56">
                    <a:extLst>
                      <a:ext uri="{FF2B5EF4-FFF2-40B4-BE49-F238E27FC236}">
                        <a16:creationId xmlns:a16="http://schemas.microsoft.com/office/drawing/2014/main" id="{D2B199CE-A01C-4837-8307-71BD6EAB39DA}"/>
                      </a:ext>
                    </a:extLst>
                  </p:cNvPr>
                  <p:cNvSpPr/>
                  <p:nvPr/>
                </p:nvSpPr>
                <p:spPr>
                  <a:xfrm>
                    <a:off x="42288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43" y="179"/>
                          <a:pt x="179" y="144"/>
                          <a:pt x="179" y="96"/>
                        </a:cubicBezTo>
                        <a:cubicBezTo>
                          <a:pt x="179" y="36"/>
                          <a:pt x="143" y="1"/>
                          <a:pt x="83"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62" name="Google Shape;2469;p56">
                    <a:extLst>
                      <a:ext uri="{FF2B5EF4-FFF2-40B4-BE49-F238E27FC236}">
                        <a16:creationId xmlns:a16="http://schemas.microsoft.com/office/drawing/2014/main" id="{D3370437-1C50-4879-8E47-25C0735E1ECA}"/>
                      </a:ext>
                    </a:extLst>
                  </p:cNvPr>
                  <p:cNvSpPr/>
                  <p:nvPr/>
                </p:nvSpPr>
                <p:spPr>
                  <a:xfrm>
                    <a:off x="4250775" y="3325550"/>
                    <a:ext cx="4825" cy="3575"/>
                  </a:xfrm>
                  <a:custGeom>
                    <a:avLst/>
                    <a:gdLst/>
                    <a:ahLst/>
                    <a:cxnLst/>
                    <a:rect l="l" t="t" r="r" b="b"/>
                    <a:pathLst>
                      <a:path w="193" h="143" extrusionOk="0">
                        <a:moveTo>
                          <a:pt x="109" y="0"/>
                        </a:moveTo>
                        <a:cubicBezTo>
                          <a:pt x="1" y="9"/>
                          <a:pt x="106" y="142"/>
                          <a:pt x="162" y="142"/>
                        </a:cubicBezTo>
                        <a:cubicBezTo>
                          <a:pt x="180" y="142"/>
                          <a:pt x="193" y="129"/>
                          <a:pt x="193" y="95"/>
                        </a:cubicBezTo>
                        <a:cubicBezTo>
                          <a:pt x="193" y="48"/>
                          <a:pt x="157" y="0"/>
                          <a:pt x="109"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63" name="Google Shape;2470;p56">
                    <a:extLst>
                      <a:ext uri="{FF2B5EF4-FFF2-40B4-BE49-F238E27FC236}">
                        <a16:creationId xmlns:a16="http://schemas.microsoft.com/office/drawing/2014/main" id="{2CE3D30E-E533-4A51-A2B9-A943EB1444D4}"/>
                      </a:ext>
                    </a:extLst>
                  </p:cNvPr>
                  <p:cNvSpPr/>
                  <p:nvPr/>
                </p:nvSpPr>
                <p:spPr>
                  <a:xfrm>
                    <a:off x="4248700" y="3343100"/>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6"/>
                          <a:pt x="157" y="1"/>
                          <a:pt x="109"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64" name="Google Shape;2471;p56">
                    <a:extLst>
                      <a:ext uri="{FF2B5EF4-FFF2-40B4-BE49-F238E27FC236}">
                        <a16:creationId xmlns:a16="http://schemas.microsoft.com/office/drawing/2014/main" id="{B4F9A2CB-B7F8-4911-AA8A-D348FECF7855}"/>
                      </a:ext>
                    </a:extLst>
                  </p:cNvPr>
                  <p:cNvSpPr/>
                  <p:nvPr/>
                </p:nvSpPr>
                <p:spPr>
                  <a:xfrm>
                    <a:off x="4236125" y="3332675"/>
                    <a:ext cx="4900" cy="3300"/>
                  </a:xfrm>
                  <a:custGeom>
                    <a:avLst/>
                    <a:gdLst/>
                    <a:ahLst/>
                    <a:cxnLst/>
                    <a:rect l="l" t="t" r="r" b="b"/>
                    <a:pathLst>
                      <a:path w="196" h="132" extrusionOk="0">
                        <a:moveTo>
                          <a:pt x="100" y="1"/>
                        </a:moveTo>
                        <a:cubicBezTo>
                          <a:pt x="0" y="1"/>
                          <a:pt x="107" y="131"/>
                          <a:pt x="164" y="131"/>
                        </a:cubicBezTo>
                        <a:cubicBezTo>
                          <a:pt x="182" y="131"/>
                          <a:pt x="195" y="118"/>
                          <a:pt x="195" y="84"/>
                        </a:cubicBezTo>
                        <a:cubicBezTo>
                          <a:pt x="195" y="37"/>
                          <a:pt x="160" y="1"/>
                          <a:pt x="100"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65" name="Google Shape;2472;p56">
                    <a:extLst>
                      <a:ext uri="{FF2B5EF4-FFF2-40B4-BE49-F238E27FC236}">
                        <a16:creationId xmlns:a16="http://schemas.microsoft.com/office/drawing/2014/main" id="{4DE32C5F-856C-4A80-9EA6-31B5C952A385}"/>
                      </a:ext>
                    </a:extLst>
                  </p:cNvPr>
                  <p:cNvSpPr/>
                  <p:nvPr/>
                </p:nvSpPr>
                <p:spPr>
                  <a:xfrm>
                    <a:off x="4227300" y="3342800"/>
                    <a:ext cx="4500" cy="4500"/>
                  </a:xfrm>
                  <a:custGeom>
                    <a:avLst/>
                    <a:gdLst/>
                    <a:ahLst/>
                    <a:cxnLst/>
                    <a:rect l="l" t="t" r="r" b="b"/>
                    <a:pathLst>
                      <a:path w="180" h="180" extrusionOk="0">
                        <a:moveTo>
                          <a:pt x="84" y="1"/>
                        </a:moveTo>
                        <a:cubicBezTo>
                          <a:pt x="36" y="1"/>
                          <a:pt x="1" y="36"/>
                          <a:pt x="1" y="84"/>
                        </a:cubicBezTo>
                        <a:cubicBezTo>
                          <a:pt x="1" y="132"/>
                          <a:pt x="36" y="179"/>
                          <a:pt x="84" y="179"/>
                        </a:cubicBezTo>
                        <a:cubicBezTo>
                          <a:pt x="132" y="179"/>
                          <a:pt x="179" y="132"/>
                          <a:pt x="179" y="84"/>
                        </a:cubicBezTo>
                        <a:cubicBezTo>
                          <a:pt x="179" y="36"/>
                          <a:pt x="132" y="1"/>
                          <a:pt x="84"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66" name="Google Shape;2473;p56">
                    <a:extLst>
                      <a:ext uri="{FF2B5EF4-FFF2-40B4-BE49-F238E27FC236}">
                        <a16:creationId xmlns:a16="http://schemas.microsoft.com/office/drawing/2014/main" id="{8BEDA941-AC32-4D7C-9C60-63952B45FD91}"/>
                      </a:ext>
                    </a:extLst>
                  </p:cNvPr>
                  <p:cNvSpPr/>
                  <p:nvPr/>
                </p:nvSpPr>
                <p:spPr>
                  <a:xfrm>
                    <a:off x="43303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31" y="179"/>
                          <a:pt x="179" y="144"/>
                          <a:pt x="179" y="96"/>
                        </a:cubicBezTo>
                        <a:cubicBezTo>
                          <a:pt x="179" y="36"/>
                          <a:pt x="131" y="1"/>
                          <a:pt x="83"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67" name="Google Shape;2474;p56">
                    <a:extLst>
                      <a:ext uri="{FF2B5EF4-FFF2-40B4-BE49-F238E27FC236}">
                        <a16:creationId xmlns:a16="http://schemas.microsoft.com/office/drawing/2014/main" id="{474992B4-844E-49D8-93F9-D0E13F3FCD48}"/>
                      </a:ext>
                    </a:extLst>
                  </p:cNvPr>
                  <p:cNvSpPr/>
                  <p:nvPr/>
                </p:nvSpPr>
                <p:spPr>
                  <a:xfrm>
                    <a:off x="4352250" y="3325550"/>
                    <a:ext cx="4850" cy="3525"/>
                  </a:xfrm>
                  <a:custGeom>
                    <a:avLst/>
                    <a:gdLst/>
                    <a:ahLst/>
                    <a:cxnLst/>
                    <a:rect l="l" t="t" r="r" b="b"/>
                    <a:pathLst>
                      <a:path w="194" h="141" extrusionOk="0">
                        <a:moveTo>
                          <a:pt x="110" y="0"/>
                        </a:moveTo>
                        <a:cubicBezTo>
                          <a:pt x="0" y="0"/>
                          <a:pt x="109" y="141"/>
                          <a:pt x="165" y="141"/>
                        </a:cubicBezTo>
                        <a:cubicBezTo>
                          <a:pt x="182" y="141"/>
                          <a:pt x="194" y="128"/>
                          <a:pt x="194" y="95"/>
                        </a:cubicBezTo>
                        <a:cubicBezTo>
                          <a:pt x="194" y="48"/>
                          <a:pt x="158" y="0"/>
                          <a:pt x="110"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68" name="Google Shape;2475;p56">
                    <a:extLst>
                      <a:ext uri="{FF2B5EF4-FFF2-40B4-BE49-F238E27FC236}">
                        <a16:creationId xmlns:a16="http://schemas.microsoft.com/office/drawing/2014/main" id="{D65D6EF8-EEC4-42AA-9B73-83B7F3D957EC}"/>
                      </a:ext>
                    </a:extLst>
                  </p:cNvPr>
                  <p:cNvSpPr/>
                  <p:nvPr/>
                </p:nvSpPr>
                <p:spPr>
                  <a:xfrm>
                    <a:off x="4350525" y="3343100"/>
                    <a:ext cx="4500" cy="4500"/>
                  </a:xfrm>
                  <a:custGeom>
                    <a:avLst/>
                    <a:gdLst/>
                    <a:ahLst/>
                    <a:cxnLst/>
                    <a:rect l="l" t="t" r="r" b="b"/>
                    <a:pathLst>
                      <a:path w="180" h="180" extrusionOk="0">
                        <a:moveTo>
                          <a:pt x="96" y="1"/>
                        </a:moveTo>
                        <a:cubicBezTo>
                          <a:pt x="48" y="1"/>
                          <a:pt x="1" y="36"/>
                          <a:pt x="1" y="84"/>
                        </a:cubicBezTo>
                        <a:cubicBezTo>
                          <a:pt x="1" y="131"/>
                          <a:pt x="48" y="179"/>
                          <a:pt x="96" y="179"/>
                        </a:cubicBezTo>
                        <a:cubicBezTo>
                          <a:pt x="144" y="179"/>
                          <a:pt x="179" y="131"/>
                          <a:pt x="179" y="84"/>
                        </a:cubicBezTo>
                        <a:cubicBezTo>
                          <a:pt x="179" y="36"/>
                          <a:pt x="144"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69" name="Google Shape;2476;p56">
                    <a:extLst>
                      <a:ext uri="{FF2B5EF4-FFF2-40B4-BE49-F238E27FC236}">
                        <a16:creationId xmlns:a16="http://schemas.microsoft.com/office/drawing/2014/main" id="{7C10485D-48F4-4B2F-8AA0-451FC7234BFB}"/>
                      </a:ext>
                    </a:extLst>
                  </p:cNvPr>
                  <p:cNvSpPr/>
                  <p:nvPr/>
                </p:nvSpPr>
                <p:spPr>
                  <a:xfrm>
                    <a:off x="4337400" y="3332675"/>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7"/>
                          <a:pt x="157" y="1"/>
                          <a:pt x="109"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70" name="Google Shape;2477;p56">
                    <a:extLst>
                      <a:ext uri="{FF2B5EF4-FFF2-40B4-BE49-F238E27FC236}">
                        <a16:creationId xmlns:a16="http://schemas.microsoft.com/office/drawing/2014/main" id="{BE2647A8-5836-4442-B9AB-14340A8723B7}"/>
                      </a:ext>
                    </a:extLst>
                  </p:cNvPr>
                  <p:cNvSpPr/>
                  <p:nvPr/>
                </p:nvSpPr>
                <p:spPr>
                  <a:xfrm>
                    <a:off x="4328500" y="3342800"/>
                    <a:ext cx="4800" cy="4500"/>
                  </a:xfrm>
                  <a:custGeom>
                    <a:avLst/>
                    <a:gdLst/>
                    <a:ahLst/>
                    <a:cxnLst/>
                    <a:rect l="l" t="t" r="r" b="b"/>
                    <a:pathLst>
                      <a:path w="192" h="180" extrusionOk="0">
                        <a:moveTo>
                          <a:pt x="96" y="1"/>
                        </a:moveTo>
                        <a:cubicBezTo>
                          <a:pt x="48" y="1"/>
                          <a:pt x="1" y="36"/>
                          <a:pt x="1" y="84"/>
                        </a:cubicBezTo>
                        <a:cubicBezTo>
                          <a:pt x="1" y="132"/>
                          <a:pt x="48" y="179"/>
                          <a:pt x="96" y="179"/>
                        </a:cubicBezTo>
                        <a:cubicBezTo>
                          <a:pt x="144" y="179"/>
                          <a:pt x="191" y="132"/>
                          <a:pt x="191" y="84"/>
                        </a:cubicBezTo>
                        <a:cubicBezTo>
                          <a:pt x="191" y="36"/>
                          <a:pt x="144"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633" name="Google Shape;2478;p56">
                  <a:extLst>
                    <a:ext uri="{FF2B5EF4-FFF2-40B4-BE49-F238E27FC236}">
                      <a16:creationId xmlns:a16="http://schemas.microsoft.com/office/drawing/2014/main" id="{AEB6AA1A-5697-4FCB-BC5E-7E95744CB390}"/>
                    </a:ext>
                  </a:extLst>
                </p:cNvPr>
                <p:cNvGrpSpPr/>
                <p:nvPr/>
              </p:nvGrpSpPr>
              <p:grpSpPr>
                <a:xfrm>
                  <a:off x="4302408" y="2553963"/>
                  <a:ext cx="610132" cy="907316"/>
                  <a:chOff x="4020725" y="3932025"/>
                  <a:chExt cx="521525" cy="775550"/>
                </a:xfrm>
              </p:grpSpPr>
              <p:sp>
                <p:nvSpPr>
                  <p:cNvPr id="724" name="Google Shape;2479;p56">
                    <a:extLst>
                      <a:ext uri="{FF2B5EF4-FFF2-40B4-BE49-F238E27FC236}">
                        <a16:creationId xmlns:a16="http://schemas.microsoft.com/office/drawing/2014/main" id="{5D0C6D3A-0E71-400C-A3C5-04B5DEAD7259}"/>
                      </a:ext>
                    </a:extLst>
                  </p:cNvPr>
                  <p:cNvSpPr/>
                  <p:nvPr/>
                </p:nvSpPr>
                <p:spPr>
                  <a:xfrm>
                    <a:off x="4050500" y="4403925"/>
                    <a:ext cx="485200" cy="303650"/>
                  </a:xfrm>
                  <a:custGeom>
                    <a:avLst/>
                    <a:gdLst/>
                    <a:ahLst/>
                    <a:cxnLst/>
                    <a:rect l="l" t="t" r="r" b="b"/>
                    <a:pathLst>
                      <a:path w="19408" h="12146" extrusionOk="0">
                        <a:moveTo>
                          <a:pt x="9741" y="1"/>
                        </a:moveTo>
                        <a:cubicBezTo>
                          <a:pt x="9693" y="1"/>
                          <a:pt x="9645" y="1"/>
                          <a:pt x="9597" y="1"/>
                        </a:cubicBezTo>
                        <a:cubicBezTo>
                          <a:pt x="7406" y="25"/>
                          <a:pt x="5441" y="204"/>
                          <a:pt x="4036" y="1013"/>
                        </a:cubicBezTo>
                        <a:cubicBezTo>
                          <a:pt x="703" y="2954"/>
                          <a:pt x="0" y="12146"/>
                          <a:pt x="0" y="12146"/>
                        </a:cubicBezTo>
                        <a:lnTo>
                          <a:pt x="19407" y="12074"/>
                        </a:lnTo>
                        <a:cubicBezTo>
                          <a:pt x="19407" y="12074"/>
                          <a:pt x="18133" y="2347"/>
                          <a:pt x="15074" y="823"/>
                        </a:cubicBezTo>
                        <a:cubicBezTo>
                          <a:pt x="13944" y="264"/>
                          <a:pt x="11902" y="1"/>
                          <a:pt x="974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25" name="Google Shape;2480;p56">
                    <a:extLst>
                      <a:ext uri="{FF2B5EF4-FFF2-40B4-BE49-F238E27FC236}">
                        <a16:creationId xmlns:a16="http://schemas.microsoft.com/office/drawing/2014/main" id="{087D955D-D1C7-4C2E-BEEE-19AFF3DB2054}"/>
                      </a:ext>
                    </a:extLst>
                  </p:cNvPr>
                  <p:cNvSpPr/>
                  <p:nvPr/>
                </p:nvSpPr>
                <p:spPr>
                  <a:xfrm>
                    <a:off x="4133250" y="4615750"/>
                    <a:ext cx="18800" cy="90350"/>
                  </a:xfrm>
                  <a:custGeom>
                    <a:avLst/>
                    <a:gdLst/>
                    <a:ahLst/>
                    <a:cxnLst/>
                    <a:rect l="l" t="t" r="r" b="b"/>
                    <a:pathLst>
                      <a:path w="752" h="3614" extrusionOk="0">
                        <a:moveTo>
                          <a:pt x="563" y="1"/>
                        </a:moveTo>
                        <a:cubicBezTo>
                          <a:pt x="488" y="1"/>
                          <a:pt x="416" y="47"/>
                          <a:pt x="405" y="148"/>
                        </a:cubicBezTo>
                        <a:lnTo>
                          <a:pt x="12" y="3423"/>
                        </a:lnTo>
                        <a:cubicBezTo>
                          <a:pt x="0" y="3518"/>
                          <a:pt x="60" y="3601"/>
                          <a:pt x="155" y="3613"/>
                        </a:cubicBezTo>
                        <a:lnTo>
                          <a:pt x="179" y="3613"/>
                        </a:lnTo>
                        <a:cubicBezTo>
                          <a:pt x="262" y="3613"/>
                          <a:pt x="334" y="3554"/>
                          <a:pt x="345" y="3470"/>
                        </a:cubicBezTo>
                        <a:lnTo>
                          <a:pt x="738" y="196"/>
                        </a:lnTo>
                        <a:cubicBezTo>
                          <a:pt x="752" y="71"/>
                          <a:pt x="656" y="1"/>
                          <a:pt x="5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26" name="Google Shape;2481;p56">
                    <a:extLst>
                      <a:ext uri="{FF2B5EF4-FFF2-40B4-BE49-F238E27FC236}">
                        <a16:creationId xmlns:a16="http://schemas.microsoft.com/office/drawing/2014/main" id="{4FCE9856-2F25-464F-8474-05DB2CB6FF65}"/>
                      </a:ext>
                    </a:extLst>
                  </p:cNvPr>
                  <p:cNvSpPr/>
                  <p:nvPr/>
                </p:nvSpPr>
                <p:spPr>
                  <a:xfrm>
                    <a:off x="4433550" y="4615750"/>
                    <a:ext cx="19100" cy="90350"/>
                  </a:xfrm>
                  <a:custGeom>
                    <a:avLst/>
                    <a:gdLst/>
                    <a:ahLst/>
                    <a:cxnLst/>
                    <a:rect l="l" t="t" r="r" b="b"/>
                    <a:pathLst>
                      <a:path w="764" h="3614" extrusionOk="0">
                        <a:moveTo>
                          <a:pt x="190" y="1"/>
                        </a:moveTo>
                        <a:cubicBezTo>
                          <a:pt x="96" y="1"/>
                          <a:pt x="0" y="71"/>
                          <a:pt x="14" y="196"/>
                        </a:cubicBezTo>
                        <a:lnTo>
                          <a:pt x="406" y="3470"/>
                        </a:lnTo>
                        <a:cubicBezTo>
                          <a:pt x="418" y="3554"/>
                          <a:pt x="490" y="3613"/>
                          <a:pt x="585" y="3613"/>
                        </a:cubicBezTo>
                        <a:lnTo>
                          <a:pt x="609" y="3613"/>
                        </a:lnTo>
                        <a:cubicBezTo>
                          <a:pt x="692" y="3601"/>
                          <a:pt x="764" y="3518"/>
                          <a:pt x="752" y="3423"/>
                        </a:cubicBezTo>
                        <a:lnTo>
                          <a:pt x="359" y="148"/>
                        </a:lnTo>
                        <a:cubicBezTo>
                          <a:pt x="343" y="47"/>
                          <a:pt x="267" y="1"/>
                          <a:pt x="1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27" name="Google Shape;2482;p56">
                    <a:extLst>
                      <a:ext uri="{FF2B5EF4-FFF2-40B4-BE49-F238E27FC236}">
                        <a16:creationId xmlns:a16="http://schemas.microsoft.com/office/drawing/2014/main" id="{7765F9ED-2A6A-48C5-B926-1D49A3B35C18}"/>
                      </a:ext>
                    </a:extLst>
                  </p:cNvPr>
                  <p:cNvSpPr/>
                  <p:nvPr/>
                </p:nvSpPr>
                <p:spPr>
                  <a:xfrm>
                    <a:off x="4061675" y="4002050"/>
                    <a:ext cx="420750" cy="382625"/>
                  </a:xfrm>
                  <a:custGeom>
                    <a:avLst/>
                    <a:gdLst/>
                    <a:ahLst/>
                    <a:cxnLst/>
                    <a:rect l="l" t="t" r="r" b="b"/>
                    <a:pathLst>
                      <a:path w="16830" h="15305" extrusionOk="0">
                        <a:moveTo>
                          <a:pt x="12765" y="0"/>
                        </a:moveTo>
                        <a:cubicBezTo>
                          <a:pt x="12719" y="0"/>
                          <a:pt x="12673" y="1"/>
                          <a:pt x="12626" y="3"/>
                        </a:cubicBezTo>
                        <a:lnTo>
                          <a:pt x="4590" y="312"/>
                        </a:lnTo>
                        <a:cubicBezTo>
                          <a:pt x="2756" y="384"/>
                          <a:pt x="1280" y="1836"/>
                          <a:pt x="1161" y="3658"/>
                        </a:cubicBezTo>
                        <a:lnTo>
                          <a:pt x="1149" y="3801"/>
                        </a:lnTo>
                        <a:cubicBezTo>
                          <a:pt x="1149" y="3884"/>
                          <a:pt x="1137" y="3956"/>
                          <a:pt x="1137" y="4027"/>
                        </a:cubicBezTo>
                        <a:cubicBezTo>
                          <a:pt x="995" y="5172"/>
                          <a:pt x="0" y="15305"/>
                          <a:pt x="9376" y="15305"/>
                        </a:cubicBezTo>
                        <a:cubicBezTo>
                          <a:pt x="9462" y="15305"/>
                          <a:pt x="9550" y="15304"/>
                          <a:pt x="9638" y="15302"/>
                        </a:cubicBezTo>
                        <a:cubicBezTo>
                          <a:pt x="16651" y="15171"/>
                          <a:pt x="16829" y="7635"/>
                          <a:pt x="16305" y="3158"/>
                        </a:cubicBezTo>
                        <a:cubicBezTo>
                          <a:pt x="16096" y="1347"/>
                          <a:pt x="14563" y="0"/>
                          <a:pt x="12765"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28" name="Google Shape;2483;p56">
                    <a:extLst>
                      <a:ext uri="{FF2B5EF4-FFF2-40B4-BE49-F238E27FC236}">
                        <a16:creationId xmlns:a16="http://schemas.microsoft.com/office/drawing/2014/main" id="{1CD3E5AE-F2B0-4A12-8D71-DDFF6B8E8B7F}"/>
                      </a:ext>
                    </a:extLst>
                  </p:cNvPr>
                  <p:cNvSpPr/>
                  <p:nvPr/>
                </p:nvSpPr>
                <p:spPr>
                  <a:xfrm>
                    <a:off x="4309825" y="4172275"/>
                    <a:ext cx="39550" cy="33300"/>
                  </a:xfrm>
                  <a:custGeom>
                    <a:avLst/>
                    <a:gdLst/>
                    <a:ahLst/>
                    <a:cxnLst/>
                    <a:rect l="l" t="t" r="r" b="b"/>
                    <a:pathLst>
                      <a:path w="1582" h="1332" extrusionOk="0">
                        <a:moveTo>
                          <a:pt x="879" y="1"/>
                        </a:moveTo>
                        <a:cubicBezTo>
                          <a:pt x="336" y="1"/>
                          <a:pt x="1" y="642"/>
                          <a:pt x="355" y="1076"/>
                        </a:cubicBezTo>
                        <a:cubicBezTo>
                          <a:pt x="494" y="1251"/>
                          <a:pt x="686" y="1331"/>
                          <a:pt x="875" y="1331"/>
                        </a:cubicBezTo>
                        <a:cubicBezTo>
                          <a:pt x="1186" y="1331"/>
                          <a:pt x="1489" y="1113"/>
                          <a:pt x="1534" y="742"/>
                        </a:cubicBezTo>
                        <a:cubicBezTo>
                          <a:pt x="1581" y="385"/>
                          <a:pt x="1319" y="52"/>
                          <a:pt x="950" y="4"/>
                        </a:cubicBezTo>
                        <a:cubicBezTo>
                          <a:pt x="926" y="2"/>
                          <a:pt x="902" y="1"/>
                          <a:pt x="8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29" name="Google Shape;2484;p56">
                    <a:extLst>
                      <a:ext uri="{FF2B5EF4-FFF2-40B4-BE49-F238E27FC236}">
                        <a16:creationId xmlns:a16="http://schemas.microsoft.com/office/drawing/2014/main" id="{964FC7A4-3C0D-4FD8-ADC5-3B9A7DF94AFF}"/>
                      </a:ext>
                    </a:extLst>
                  </p:cNvPr>
                  <p:cNvSpPr/>
                  <p:nvPr/>
                </p:nvSpPr>
                <p:spPr>
                  <a:xfrm>
                    <a:off x="4227300" y="4174325"/>
                    <a:ext cx="39450" cy="33100"/>
                  </a:xfrm>
                  <a:custGeom>
                    <a:avLst/>
                    <a:gdLst/>
                    <a:ahLst/>
                    <a:cxnLst/>
                    <a:rect l="l" t="t" r="r" b="b"/>
                    <a:pathLst>
                      <a:path w="1578" h="1324" extrusionOk="0">
                        <a:moveTo>
                          <a:pt x="735" y="0"/>
                        </a:moveTo>
                        <a:cubicBezTo>
                          <a:pt x="449" y="0"/>
                          <a:pt x="166" y="179"/>
                          <a:pt x="84" y="506"/>
                        </a:cubicBezTo>
                        <a:cubicBezTo>
                          <a:pt x="1" y="863"/>
                          <a:pt x="227" y="1220"/>
                          <a:pt x="584" y="1303"/>
                        </a:cubicBezTo>
                        <a:cubicBezTo>
                          <a:pt x="640" y="1317"/>
                          <a:pt x="695" y="1324"/>
                          <a:pt x="748" y="1324"/>
                        </a:cubicBezTo>
                        <a:cubicBezTo>
                          <a:pt x="1237" y="1324"/>
                          <a:pt x="1578" y="766"/>
                          <a:pt x="1298" y="315"/>
                        </a:cubicBezTo>
                        <a:cubicBezTo>
                          <a:pt x="1166" y="101"/>
                          <a:pt x="950" y="0"/>
                          <a:pt x="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30" name="Google Shape;2485;p56">
                    <a:extLst>
                      <a:ext uri="{FF2B5EF4-FFF2-40B4-BE49-F238E27FC236}">
                        <a16:creationId xmlns:a16="http://schemas.microsoft.com/office/drawing/2014/main" id="{4A2E375C-CC62-4E79-B267-1E349F40E695}"/>
                      </a:ext>
                    </a:extLst>
                  </p:cNvPr>
                  <p:cNvSpPr/>
                  <p:nvPr/>
                </p:nvSpPr>
                <p:spPr>
                  <a:xfrm>
                    <a:off x="4257875" y="4245800"/>
                    <a:ext cx="62050" cy="16775"/>
                  </a:xfrm>
                  <a:custGeom>
                    <a:avLst/>
                    <a:gdLst/>
                    <a:ahLst/>
                    <a:cxnLst/>
                    <a:rect l="l" t="t" r="r" b="b"/>
                    <a:pathLst>
                      <a:path w="2482" h="671" extrusionOk="0">
                        <a:moveTo>
                          <a:pt x="2242" y="1"/>
                        </a:moveTo>
                        <a:cubicBezTo>
                          <a:pt x="2208" y="1"/>
                          <a:pt x="2172" y="12"/>
                          <a:pt x="2135" y="40"/>
                        </a:cubicBezTo>
                        <a:cubicBezTo>
                          <a:pt x="1843" y="234"/>
                          <a:pt x="1506" y="334"/>
                          <a:pt x="1166" y="334"/>
                        </a:cubicBezTo>
                        <a:cubicBezTo>
                          <a:pt x="883" y="334"/>
                          <a:pt x="598" y="264"/>
                          <a:pt x="337" y="123"/>
                        </a:cubicBezTo>
                        <a:cubicBezTo>
                          <a:pt x="307" y="104"/>
                          <a:pt x="276" y="96"/>
                          <a:pt x="247" y="96"/>
                        </a:cubicBezTo>
                        <a:cubicBezTo>
                          <a:pt x="99" y="96"/>
                          <a:pt x="1" y="321"/>
                          <a:pt x="171" y="421"/>
                        </a:cubicBezTo>
                        <a:cubicBezTo>
                          <a:pt x="468" y="587"/>
                          <a:pt x="814" y="671"/>
                          <a:pt x="1159" y="671"/>
                        </a:cubicBezTo>
                        <a:lnTo>
                          <a:pt x="1314" y="671"/>
                        </a:lnTo>
                        <a:cubicBezTo>
                          <a:pt x="1683" y="647"/>
                          <a:pt x="2028" y="528"/>
                          <a:pt x="2338" y="314"/>
                        </a:cubicBezTo>
                        <a:cubicBezTo>
                          <a:pt x="2482" y="208"/>
                          <a:pt x="2385" y="1"/>
                          <a:pt x="2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31" name="Google Shape;2486;p56">
                    <a:extLst>
                      <a:ext uri="{FF2B5EF4-FFF2-40B4-BE49-F238E27FC236}">
                        <a16:creationId xmlns:a16="http://schemas.microsoft.com/office/drawing/2014/main" id="{1600BA00-D61B-43F0-91A1-06DECF819214}"/>
                      </a:ext>
                    </a:extLst>
                  </p:cNvPr>
                  <p:cNvSpPr/>
                  <p:nvPr/>
                </p:nvSpPr>
                <p:spPr>
                  <a:xfrm>
                    <a:off x="4447575" y="4174900"/>
                    <a:ext cx="94675" cy="76975"/>
                  </a:xfrm>
                  <a:custGeom>
                    <a:avLst/>
                    <a:gdLst/>
                    <a:ahLst/>
                    <a:cxnLst/>
                    <a:rect l="l" t="t" r="r" b="b"/>
                    <a:pathLst>
                      <a:path w="3787" h="3079" extrusionOk="0">
                        <a:moveTo>
                          <a:pt x="2078" y="0"/>
                        </a:moveTo>
                        <a:cubicBezTo>
                          <a:pt x="1544" y="0"/>
                          <a:pt x="976" y="111"/>
                          <a:pt x="584" y="197"/>
                        </a:cubicBezTo>
                        <a:lnTo>
                          <a:pt x="0" y="3078"/>
                        </a:lnTo>
                        <a:cubicBezTo>
                          <a:pt x="476" y="3031"/>
                          <a:pt x="2084" y="2959"/>
                          <a:pt x="3048" y="2245"/>
                        </a:cubicBezTo>
                        <a:cubicBezTo>
                          <a:pt x="3644" y="1804"/>
                          <a:pt x="3786" y="959"/>
                          <a:pt x="3322" y="411"/>
                        </a:cubicBezTo>
                        <a:cubicBezTo>
                          <a:pt x="3056" y="99"/>
                          <a:pt x="2582" y="0"/>
                          <a:pt x="2078"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32" name="Google Shape;2487;p56">
                    <a:extLst>
                      <a:ext uri="{FF2B5EF4-FFF2-40B4-BE49-F238E27FC236}">
                        <a16:creationId xmlns:a16="http://schemas.microsoft.com/office/drawing/2014/main" id="{E074CE21-EF12-43F2-BAE2-F65AFC8E3921}"/>
                      </a:ext>
                    </a:extLst>
                  </p:cNvPr>
                  <p:cNvSpPr/>
                  <p:nvPr/>
                </p:nvSpPr>
                <p:spPr>
                  <a:xfrm>
                    <a:off x="4483225" y="4190975"/>
                    <a:ext cx="38775" cy="14150"/>
                  </a:xfrm>
                  <a:custGeom>
                    <a:avLst/>
                    <a:gdLst/>
                    <a:ahLst/>
                    <a:cxnLst/>
                    <a:rect l="l" t="t" r="r" b="b"/>
                    <a:pathLst>
                      <a:path w="1551" h="566" extrusionOk="0">
                        <a:moveTo>
                          <a:pt x="562" y="1"/>
                        </a:moveTo>
                        <a:cubicBezTo>
                          <a:pt x="442" y="1"/>
                          <a:pt x="322" y="15"/>
                          <a:pt x="205" y="42"/>
                        </a:cubicBezTo>
                        <a:cubicBezTo>
                          <a:pt x="1" y="107"/>
                          <a:pt x="69" y="385"/>
                          <a:pt x="242" y="385"/>
                        </a:cubicBezTo>
                        <a:cubicBezTo>
                          <a:pt x="261" y="385"/>
                          <a:pt x="280" y="382"/>
                          <a:pt x="301" y="375"/>
                        </a:cubicBezTo>
                        <a:cubicBezTo>
                          <a:pt x="389" y="356"/>
                          <a:pt x="479" y="346"/>
                          <a:pt x="568" y="346"/>
                        </a:cubicBezTo>
                        <a:cubicBezTo>
                          <a:pt x="802" y="346"/>
                          <a:pt x="1031" y="413"/>
                          <a:pt x="1229" y="542"/>
                        </a:cubicBezTo>
                        <a:cubicBezTo>
                          <a:pt x="1253" y="554"/>
                          <a:pt x="1289" y="566"/>
                          <a:pt x="1313" y="566"/>
                        </a:cubicBezTo>
                        <a:cubicBezTo>
                          <a:pt x="1491" y="566"/>
                          <a:pt x="1551" y="340"/>
                          <a:pt x="1408" y="244"/>
                        </a:cubicBezTo>
                        <a:cubicBezTo>
                          <a:pt x="1154" y="84"/>
                          <a:pt x="858" y="1"/>
                          <a:pt x="5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33" name="Google Shape;2488;p56">
                    <a:extLst>
                      <a:ext uri="{FF2B5EF4-FFF2-40B4-BE49-F238E27FC236}">
                        <a16:creationId xmlns:a16="http://schemas.microsoft.com/office/drawing/2014/main" id="{1FDBF7FF-139A-4848-A4B3-7FD92F10FA89}"/>
                      </a:ext>
                    </a:extLst>
                  </p:cNvPr>
                  <p:cNvSpPr/>
                  <p:nvPr/>
                </p:nvSpPr>
                <p:spPr>
                  <a:xfrm>
                    <a:off x="4488650" y="4195750"/>
                    <a:ext cx="22900" cy="25450"/>
                  </a:xfrm>
                  <a:custGeom>
                    <a:avLst/>
                    <a:gdLst/>
                    <a:ahLst/>
                    <a:cxnLst/>
                    <a:rect l="l" t="t" r="r" b="b"/>
                    <a:pathLst>
                      <a:path w="916" h="1018" extrusionOk="0">
                        <a:moveTo>
                          <a:pt x="681" y="0"/>
                        </a:moveTo>
                        <a:cubicBezTo>
                          <a:pt x="627" y="0"/>
                          <a:pt x="573" y="26"/>
                          <a:pt x="536" y="89"/>
                        </a:cubicBezTo>
                        <a:cubicBezTo>
                          <a:pt x="417" y="315"/>
                          <a:pt x="274" y="530"/>
                          <a:pt x="107" y="732"/>
                        </a:cubicBezTo>
                        <a:cubicBezTo>
                          <a:pt x="0" y="839"/>
                          <a:pt x="84" y="1018"/>
                          <a:pt x="226" y="1018"/>
                        </a:cubicBezTo>
                        <a:cubicBezTo>
                          <a:pt x="274" y="1018"/>
                          <a:pt x="322" y="994"/>
                          <a:pt x="357" y="970"/>
                        </a:cubicBezTo>
                        <a:cubicBezTo>
                          <a:pt x="548" y="744"/>
                          <a:pt x="703" y="518"/>
                          <a:pt x="834" y="268"/>
                        </a:cubicBezTo>
                        <a:cubicBezTo>
                          <a:pt x="916" y="128"/>
                          <a:pt x="800" y="0"/>
                          <a:pt x="6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34" name="Google Shape;2489;p56">
                    <a:extLst>
                      <a:ext uri="{FF2B5EF4-FFF2-40B4-BE49-F238E27FC236}">
                        <a16:creationId xmlns:a16="http://schemas.microsoft.com/office/drawing/2014/main" id="{C80CA386-DD2E-4B18-9F5E-721C5A20B2A2}"/>
                      </a:ext>
                    </a:extLst>
                  </p:cNvPr>
                  <p:cNvSpPr/>
                  <p:nvPr/>
                </p:nvSpPr>
                <p:spPr>
                  <a:xfrm>
                    <a:off x="4020725" y="4177050"/>
                    <a:ext cx="95275" cy="76600"/>
                  </a:xfrm>
                  <a:custGeom>
                    <a:avLst/>
                    <a:gdLst/>
                    <a:ahLst/>
                    <a:cxnLst/>
                    <a:rect l="l" t="t" r="r" b="b"/>
                    <a:pathLst>
                      <a:path w="3811" h="3064" extrusionOk="0">
                        <a:moveTo>
                          <a:pt x="1743" y="1"/>
                        </a:moveTo>
                        <a:cubicBezTo>
                          <a:pt x="1224" y="1"/>
                          <a:pt x="733" y="99"/>
                          <a:pt x="465" y="420"/>
                        </a:cubicBezTo>
                        <a:cubicBezTo>
                          <a:pt x="1" y="968"/>
                          <a:pt x="155" y="1814"/>
                          <a:pt x="751" y="2254"/>
                        </a:cubicBezTo>
                        <a:cubicBezTo>
                          <a:pt x="1715" y="2956"/>
                          <a:pt x="3322" y="3016"/>
                          <a:pt x="3811" y="3064"/>
                        </a:cubicBezTo>
                        <a:lnTo>
                          <a:pt x="3192" y="170"/>
                        </a:lnTo>
                        <a:cubicBezTo>
                          <a:pt x="2811" y="99"/>
                          <a:pt x="2263" y="1"/>
                          <a:pt x="1743" y="1"/>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35" name="Google Shape;2490;p56">
                    <a:extLst>
                      <a:ext uri="{FF2B5EF4-FFF2-40B4-BE49-F238E27FC236}">
                        <a16:creationId xmlns:a16="http://schemas.microsoft.com/office/drawing/2014/main" id="{D51F954B-7F42-4EF4-841F-6DFEFA661601}"/>
                      </a:ext>
                    </a:extLst>
                  </p:cNvPr>
                  <p:cNvSpPr/>
                  <p:nvPr/>
                </p:nvSpPr>
                <p:spPr>
                  <a:xfrm>
                    <a:off x="4040975" y="4193075"/>
                    <a:ext cx="38475" cy="14450"/>
                  </a:xfrm>
                  <a:custGeom>
                    <a:avLst/>
                    <a:gdLst/>
                    <a:ahLst/>
                    <a:cxnLst/>
                    <a:rect l="l" t="t" r="r" b="b"/>
                    <a:pathLst>
                      <a:path w="1539" h="578" extrusionOk="0">
                        <a:moveTo>
                          <a:pt x="988"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9" y="363"/>
                        </a:cubicBezTo>
                        <a:cubicBezTo>
                          <a:pt x="1261" y="370"/>
                          <a:pt x="1282" y="373"/>
                          <a:pt x="1302" y="373"/>
                        </a:cubicBezTo>
                        <a:cubicBezTo>
                          <a:pt x="1481" y="373"/>
                          <a:pt x="1539" y="106"/>
                          <a:pt x="1346" y="41"/>
                        </a:cubicBezTo>
                        <a:cubicBezTo>
                          <a:pt x="1227" y="14"/>
                          <a:pt x="1107" y="1"/>
                          <a:pt x="9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36" name="Google Shape;2491;p56">
                    <a:extLst>
                      <a:ext uri="{FF2B5EF4-FFF2-40B4-BE49-F238E27FC236}">
                        <a16:creationId xmlns:a16="http://schemas.microsoft.com/office/drawing/2014/main" id="{6E6AF407-8FC8-49E5-8B58-43A546E15E49}"/>
                      </a:ext>
                    </a:extLst>
                  </p:cNvPr>
                  <p:cNvSpPr/>
                  <p:nvPr/>
                </p:nvSpPr>
                <p:spPr>
                  <a:xfrm>
                    <a:off x="4051350" y="4198050"/>
                    <a:ext cx="22975" cy="25250"/>
                  </a:xfrm>
                  <a:custGeom>
                    <a:avLst/>
                    <a:gdLst/>
                    <a:ahLst/>
                    <a:cxnLst/>
                    <a:rect l="l" t="t" r="r" b="b"/>
                    <a:pathLst>
                      <a:path w="919" h="1010" extrusionOk="0">
                        <a:moveTo>
                          <a:pt x="229" y="1"/>
                        </a:moveTo>
                        <a:cubicBezTo>
                          <a:pt x="115" y="1"/>
                          <a:pt x="1" y="122"/>
                          <a:pt x="73" y="259"/>
                        </a:cubicBezTo>
                        <a:cubicBezTo>
                          <a:pt x="216" y="509"/>
                          <a:pt x="383" y="747"/>
                          <a:pt x="573" y="950"/>
                        </a:cubicBezTo>
                        <a:cubicBezTo>
                          <a:pt x="597" y="985"/>
                          <a:pt x="645" y="1009"/>
                          <a:pt x="693" y="1009"/>
                        </a:cubicBezTo>
                        <a:cubicBezTo>
                          <a:pt x="847" y="1009"/>
                          <a:pt x="919" y="819"/>
                          <a:pt x="812" y="712"/>
                        </a:cubicBezTo>
                        <a:cubicBezTo>
                          <a:pt x="645" y="521"/>
                          <a:pt x="502" y="307"/>
                          <a:pt x="371" y="92"/>
                        </a:cubicBezTo>
                        <a:cubicBezTo>
                          <a:pt x="337" y="28"/>
                          <a:pt x="283" y="1"/>
                          <a:pt x="2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37" name="Google Shape;2492;p56">
                    <a:extLst>
                      <a:ext uri="{FF2B5EF4-FFF2-40B4-BE49-F238E27FC236}">
                        <a16:creationId xmlns:a16="http://schemas.microsoft.com/office/drawing/2014/main" id="{BB4DE6EE-B54D-4E6C-B212-0F8CABF54F8F}"/>
                      </a:ext>
                    </a:extLst>
                  </p:cNvPr>
                  <p:cNvSpPr/>
                  <p:nvPr/>
                </p:nvSpPr>
                <p:spPr>
                  <a:xfrm>
                    <a:off x="4232350"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38" name="Google Shape;2493;p56">
                    <a:extLst>
                      <a:ext uri="{FF2B5EF4-FFF2-40B4-BE49-F238E27FC236}">
                        <a16:creationId xmlns:a16="http://schemas.microsoft.com/office/drawing/2014/main" id="{FBA9DD20-FB2D-47ED-B55D-F8F8533ED139}"/>
                      </a:ext>
                    </a:extLst>
                  </p:cNvPr>
                  <p:cNvSpPr/>
                  <p:nvPr/>
                </p:nvSpPr>
                <p:spPr>
                  <a:xfrm>
                    <a:off x="4314225" y="4133400"/>
                    <a:ext cx="49425" cy="21600"/>
                  </a:xfrm>
                  <a:custGeom>
                    <a:avLst/>
                    <a:gdLst/>
                    <a:ahLst/>
                    <a:cxnLst/>
                    <a:rect l="l" t="t" r="r" b="b"/>
                    <a:pathLst>
                      <a:path w="1977" h="864" extrusionOk="0">
                        <a:moveTo>
                          <a:pt x="688" y="1"/>
                        </a:moveTo>
                        <a:cubicBezTo>
                          <a:pt x="463" y="1"/>
                          <a:pt x="224" y="37"/>
                          <a:pt x="84" y="178"/>
                        </a:cubicBezTo>
                        <a:cubicBezTo>
                          <a:pt x="36" y="238"/>
                          <a:pt x="0" y="309"/>
                          <a:pt x="0" y="381"/>
                        </a:cubicBezTo>
                        <a:cubicBezTo>
                          <a:pt x="0" y="488"/>
                          <a:pt x="48" y="726"/>
                          <a:pt x="179" y="785"/>
                        </a:cubicBezTo>
                        <a:cubicBezTo>
                          <a:pt x="238" y="809"/>
                          <a:pt x="286" y="821"/>
                          <a:pt x="345" y="821"/>
                        </a:cubicBezTo>
                        <a:cubicBezTo>
                          <a:pt x="572" y="845"/>
                          <a:pt x="798" y="845"/>
                          <a:pt x="1024" y="857"/>
                        </a:cubicBezTo>
                        <a:cubicBezTo>
                          <a:pt x="1085" y="861"/>
                          <a:pt x="1146" y="864"/>
                          <a:pt x="1207" y="864"/>
                        </a:cubicBezTo>
                        <a:cubicBezTo>
                          <a:pt x="1313" y="864"/>
                          <a:pt x="1419" y="856"/>
                          <a:pt x="1524" y="833"/>
                        </a:cubicBezTo>
                        <a:cubicBezTo>
                          <a:pt x="1703" y="821"/>
                          <a:pt x="1858" y="714"/>
                          <a:pt x="1941" y="547"/>
                        </a:cubicBezTo>
                        <a:cubicBezTo>
                          <a:pt x="1977"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39" name="Google Shape;2494;p56">
                    <a:extLst>
                      <a:ext uri="{FF2B5EF4-FFF2-40B4-BE49-F238E27FC236}">
                        <a16:creationId xmlns:a16="http://schemas.microsoft.com/office/drawing/2014/main" id="{4E74F2EC-78F7-4EF3-830C-9567D7757D1D}"/>
                      </a:ext>
                    </a:extLst>
                  </p:cNvPr>
                  <p:cNvSpPr/>
                  <p:nvPr/>
                </p:nvSpPr>
                <p:spPr>
                  <a:xfrm>
                    <a:off x="4213025" y="4135200"/>
                    <a:ext cx="49425" cy="21825"/>
                  </a:xfrm>
                  <a:custGeom>
                    <a:avLst/>
                    <a:gdLst/>
                    <a:ahLst/>
                    <a:cxnLst/>
                    <a:rect l="l" t="t" r="r" b="b"/>
                    <a:pathLst>
                      <a:path w="1977" h="873" extrusionOk="0">
                        <a:moveTo>
                          <a:pt x="1289" y="0"/>
                        </a:moveTo>
                        <a:cubicBezTo>
                          <a:pt x="1209" y="0"/>
                          <a:pt x="1131" y="5"/>
                          <a:pt x="1060" y="11"/>
                        </a:cubicBezTo>
                        <a:cubicBezTo>
                          <a:pt x="798" y="35"/>
                          <a:pt x="333" y="47"/>
                          <a:pt x="143" y="213"/>
                        </a:cubicBezTo>
                        <a:cubicBezTo>
                          <a:pt x="36" y="297"/>
                          <a:pt x="0" y="440"/>
                          <a:pt x="36" y="559"/>
                        </a:cubicBezTo>
                        <a:cubicBezTo>
                          <a:pt x="119" y="725"/>
                          <a:pt x="286" y="832"/>
                          <a:pt x="464" y="844"/>
                        </a:cubicBezTo>
                        <a:cubicBezTo>
                          <a:pt x="578" y="862"/>
                          <a:pt x="697" y="873"/>
                          <a:pt x="819" y="873"/>
                        </a:cubicBezTo>
                        <a:cubicBezTo>
                          <a:pt x="863" y="873"/>
                          <a:pt x="908" y="871"/>
                          <a:pt x="953" y="868"/>
                        </a:cubicBezTo>
                        <a:cubicBezTo>
                          <a:pt x="1179" y="856"/>
                          <a:pt x="1405" y="844"/>
                          <a:pt x="1631" y="821"/>
                        </a:cubicBezTo>
                        <a:cubicBezTo>
                          <a:pt x="1691" y="821"/>
                          <a:pt x="1750" y="809"/>
                          <a:pt x="1798" y="785"/>
                        </a:cubicBezTo>
                        <a:cubicBezTo>
                          <a:pt x="1929" y="725"/>
                          <a:pt x="1977" y="487"/>
                          <a:pt x="1977" y="380"/>
                        </a:cubicBezTo>
                        <a:cubicBezTo>
                          <a:pt x="1965" y="309"/>
                          <a:pt x="1941" y="225"/>
                          <a:pt x="1881" y="178"/>
                        </a:cubicBezTo>
                        <a:cubicBezTo>
                          <a:pt x="1749" y="37"/>
                          <a:pt x="1513" y="0"/>
                          <a:pt x="12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40" name="Google Shape;2495;p56">
                    <a:extLst>
                      <a:ext uri="{FF2B5EF4-FFF2-40B4-BE49-F238E27FC236}">
                        <a16:creationId xmlns:a16="http://schemas.microsoft.com/office/drawing/2014/main" id="{F93A6049-2581-41CE-915F-F1F96A3A0DD1}"/>
                      </a:ext>
                    </a:extLst>
                  </p:cNvPr>
                  <p:cNvSpPr/>
                  <p:nvPr/>
                </p:nvSpPr>
                <p:spPr>
                  <a:xfrm>
                    <a:off x="4082650" y="3932025"/>
                    <a:ext cx="417625" cy="268950"/>
                  </a:xfrm>
                  <a:custGeom>
                    <a:avLst/>
                    <a:gdLst/>
                    <a:ahLst/>
                    <a:cxnLst/>
                    <a:rect l="l" t="t" r="r" b="b"/>
                    <a:pathLst>
                      <a:path w="16705" h="10758" extrusionOk="0">
                        <a:moveTo>
                          <a:pt x="14238" y="1"/>
                        </a:moveTo>
                        <a:cubicBezTo>
                          <a:pt x="14159" y="1"/>
                          <a:pt x="14080" y="3"/>
                          <a:pt x="14002" y="6"/>
                        </a:cubicBezTo>
                        <a:cubicBezTo>
                          <a:pt x="11287" y="101"/>
                          <a:pt x="8787" y="1411"/>
                          <a:pt x="6406" y="2685"/>
                        </a:cubicBezTo>
                        <a:cubicBezTo>
                          <a:pt x="6144" y="2173"/>
                          <a:pt x="5858" y="1637"/>
                          <a:pt x="5334" y="1387"/>
                        </a:cubicBezTo>
                        <a:cubicBezTo>
                          <a:pt x="5148" y="1301"/>
                          <a:pt x="4954" y="1263"/>
                          <a:pt x="4758" y="1263"/>
                        </a:cubicBezTo>
                        <a:cubicBezTo>
                          <a:pt x="4139" y="1263"/>
                          <a:pt x="3498" y="1638"/>
                          <a:pt x="3001" y="2054"/>
                        </a:cubicBezTo>
                        <a:cubicBezTo>
                          <a:pt x="1512" y="3304"/>
                          <a:pt x="0" y="4911"/>
                          <a:pt x="0" y="6745"/>
                        </a:cubicBezTo>
                        <a:cubicBezTo>
                          <a:pt x="0" y="6757"/>
                          <a:pt x="12" y="6757"/>
                          <a:pt x="12" y="6769"/>
                        </a:cubicBezTo>
                        <a:cubicBezTo>
                          <a:pt x="0" y="6804"/>
                          <a:pt x="0" y="6828"/>
                          <a:pt x="0" y="6864"/>
                        </a:cubicBezTo>
                        <a:lnTo>
                          <a:pt x="226" y="9900"/>
                        </a:lnTo>
                        <a:lnTo>
                          <a:pt x="1167" y="10757"/>
                        </a:lnTo>
                        <a:lnTo>
                          <a:pt x="1274" y="7424"/>
                        </a:lnTo>
                        <a:cubicBezTo>
                          <a:pt x="2024" y="7340"/>
                          <a:pt x="2965" y="7043"/>
                          <a:pt x="3620" y="6888"/>
                        </a:cubicBezTo>
                        <a:cubicBezTo>
                          <a:pt x="5140" y="6543"/>
                          <a:pt x="6690" y="6373"/>
                          <a:pt x="8247" y="6373"/>
                        </a:cubicBezTo>
                        <a:cubicBezTo>
                          <a:pt x="8677" y="6373"/>
                          <a:pt x="9107" y="6386"/>
                          <a:pt x="9537" y="6411"/>
                        </a:cubicBezTo>
                        <a:cubicBezTo>
                          <a:pt x="10539" y="6469"/>
                          <a:pt x="11558" y="6601"/>
                          <a:pt x="12560" y="6601"/>
                        </a:cubicBezTo>
                        <a:cubicBezTo>
                          <a:pt x="13214" y="6601"/>
                          <a:pt x="13860" y="6545"/>
                          <a:pt x="14490" y="6376"/>
                        </a:cubicBezTo>
                        <a:lnTo>
                          <a:pt x="14966" y="10579"/>
                        </a:lnTo>
                        <a:lnTo>
                          <a:pt x="15669" y="9745"/>
                        </a:lnTo>
                        <a:lnTo>
                          <a:pt x="15728" y="5733"/>
                        </a:lnTo>
                        <a:cubicBezTo>
                          <a:pt x="15907" y="5542"/>
                          <a:pt x="16050" y="5304"/>
                          <a:pt x="16157" y="5054"/>
                        </a:cubicBezTo>
                        <a:cubicBezTo>
                          <a:pt x="16609" y="3995"/>
                          <a:pt x="16705" y="2804"/>
                          <a:pt x="16419" y="1685"/>
                        </a:cubicBezTo>
                        <a:cubicBezTo>
                          <a:pt x="16288" y="1185"/>
                          <a:pt x="16062" y="685"/>
                          <a:pt x="15645" y="375"/>
                        </a:cubicBezTo>
                        <a:cubicBezTo>
                          <a:pt x="15244" y="77"/>
                          <a:pt x="14737" y="1"/>
                          <a:pt x="14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41" name="Google Shape;2496;p56">
                    <a:extLst>
                      <a:ext uri="{FF2B5EF4-FFF2-40B4-BE49-F238E27FC236}">
                        <a16:creationId xmlns:a16="http://schemas.microsoft.com/office/drawing/2014/main" id="{9FB904B4-0908-491C-A4D1-8945CCDA9196}"/>
                      </a:ext>
                    </a:extLst>
                  </p:cNvPr>
                  <p:cNvSpPr/>
                  <p:nvPr/>
                </p:nvSpPr>
                <p:spPr>
                  <a:xfrm>
                    <a:off x="4221075" y="4421750"/>
                    <a:ext cx="141900" cy="16475"/>
                  </a:xfrm>
                  <a:custGeom>
                    <a:avLst/>
                    <a:gdLst/>
                    <a:ahLst/>
                    <a:cxnLst/>
                    <a:rect l="l" t="t" r="r" b="b"/>
                    <a:pathLst>
                      <a:path w="5676" h="659" extrusionOk="0">
                        <a:moveTo>
                          <a:pt x="240" y="0"/>
                        </a:moveTo>
                        <a:cubicBezTo>
                          <a:pt x="80" y="0"/>
                          <a:pt x="0" y="240"/>
                          <a:pt x="178" y="324"/>
                        </a:cubicBezTo>
                        <a:cubicBezTo>
                          <a:pt x="202" y="336"/>
                          <a:pt x="952" y="658"/>
                          <a:pt x="2893" y="658"/>
                        </a:cubicBezTo>
                        <a:lnTo>
                          <a:pt x="2928" y="658"/>
                        </a:lnTo>
                        <a:cubicBezTo>
                          <a:pt x="2982" y="658"/>
                          <a:pt x="3036" y="659"/>
                          <a:pt x="3089" y="659"/>
                        </a:cubicBezTo>
                        <a:cubicBezTo>
                          <a:pt x="3891" y="659"/>
                          <a:pt x="4682" y="575"/>
                          <a:pt x="5453" y="407"/>
                        </a:cubicBezTo>
                        <a:cubicBezTo>
                          <a:pt x="5675" y="374"/>
                          <a:pt x="5627" y="70"/>
                          <a:pt x="5435" y="70"/>
                        </a:cubicBezTo>
                        <a:cubicBezTo>
                          <a:pt x="5422" y="70"/>
                          <a:pt x="5408" y="71"/>
                          <a:pt x="5393" y="74"/>
                        </a:cubicBezTo>
                        <a:cubicBezTo>
                          <a:pt x="4663" y="233"/>
                          <a:pt x="3915" y="316"/>
                          <a:pt x="3173" y="316"/>
                        </a:cubicBezTo>
                        <a:cubicBezTo>
                          <a:pt x="3079" y="316"/>
                          <a:pt x="2986" y="315"/>
                          <a:pt x="2893" y="312"/>
                        </a:cubicBezTo>
                        <a:cubicBezTo>
                          <a:pt x="1047" y="312"/>
                          <a:pt x="321" y="15"/>
                          <a:pt x="309" y="15"/>
                        </a:cubicBezTo>
                        <a:cubicBezTo>
                          <a:pt x="285" y="5"/>
                          <a:pt x="261" y="0"/>
                          <a:pt x="24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634" name="Google Shape;2497;p56">
                  <a:extLst>
                    <a:ext uri="{FF2B5EF4-FFF2-40B4-BE49-F238E27FC236}">
                      <a16:creationId xmlns:a16="http://schemas.microsoft.com/office/drawing/2014/main" id="{14A3CB1E-1307-4FEC-99F0-7316358D6915}"/>
                    </a:ext>
                  </a:extLst>
                </p:cNvPr>
                <p:cNvGrpSpPr/>
                <p:nvPr/>
              </p:nvGrpSpPr>
              <p:grpSpPr>
                <a:xfrm>
                  <a:off x="5103783" y="2551682"/>
                  <a:ext cx="610132" cy="911001"/>
                  <a:chOff x="4703850" y="3930075"/>
                  <a:chExt cx="521525" cy="778700"/>
                </a:xfrm>
              </p:grpSpPr>
              <p:sp>
                <p:nvSpPr>
                  <p:cNvPr id="696" name="Google Shape;2498;p56">
                    <a:extLst>
                      <a:ext uri="{FF2B5EF4-FFF2-40B4-BE49-F238E27FC236}">
                        <a16:creationId xmlns:a16="http://schemas.microsoft.com/office/drawing/2014/main" id="{2FC1A377-A707-490F-B917-C87534729675}"/>
                      </a:ext>
                    </a:extLst>
                  </p:cNvPr>
                  <p:cNvSpPr/>
                  <p:nvPr/>
                </p:nvSpPr>
                <p:spPr>
                  <a:xfrm>
                    <a:off x="4732725" y="4403925"/>
                    <a:ext cx="485200" cy="303650"/>
                  </a:xfrm>
                  <a:custGeom>
                    <a:avLst/>
                    <a:gdLst/>
                    <a:ahLst/>
                    <a:cxnLst/>
                    <a:rect l="l" t="t" r="r" b="b"/>
                    <a:pathLst>
                      <a:path w="19408" h="12146" extrusionOk="0">
                        <a:moveTo>
                          <a:pt x="9741" y="1"/>
                        </a:moveTo>
                        <a:cubicBezTo>
                          <a:pt x="9693" y="1"/>
                          <a:pt x="9645" y="1"/>
                          <a:pt x="9597" y="1"/>
                        </a:cubicBezTo>
                        <a:cubicBezTo>
                          <a:pt x="7406" y="25"/>
                          <a:pt x="5442" y="204"/>
                          <a:pt x="4025" y="1013"/>
                        </a:cubicBezTo>
                        <a:cubicBezTo>
                          <a:pt x="703" y="2954"/>
                          <a:pt x="0" y="12146"/>
                          <a:pt x="0" y="12146"/>
                        </a:cubicBezTo>
                        <a:lnTo>
                          <a:pt x="19408" y="12074"/>
                        </a:lnTo>
                        <a:cubicBezTo>
                          <a:pt x="19408" y="12074"/>
                          <a:pt x="18134" y="2347"/>
                          <a:pt x="15062" y="823"/>
                        </a:cubicBezTo>
                        <a:cubicBezTo>
                          <a:pt x="13944" y="264"/>
                          <a:pt x="11902" y="1"/>
                          <a:pt x="97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97" name="Google Shape;2499;p56">
                    <a:extLst>
                      <a:ext uri="{FF2B5EF4-FFF2-40B4-BE49-F238E27FC236}">
                        <a16:creationId xmlns:a16="http://schemas.microsoft.com/office/drawing/2014/main" id="{835EEBCA-7C57-4CFC-A034-9B5CA7FF949A}"/>
                      </a:ext>
                    </a:extLst>
                  </p:cNvPr>
                  <p:cNvSpPr/>
                  <p:nvPr/>
                </p:nvSpPr>
                <p:spPr>
                  <a:xfrm>
                    <a:off x="4815475" y="4618300"/>
                    <a:ext cx="18950" cy="90475"/>
                  </a:xfrm>
                  <a:custGeom>
                    <a:avLst/>
                    <a:gdLst/>
                    <a:ahLst/>
                    <a:cxnLst/>
                    <a:rect l="l" t="t" r="r" b="b"/>
                    <a:pathLst>
                      <a:path w="758" h="3619" extrusionOk="0">
                        <a:moveTo>
                          <a:pt x="574" y="1"/>
                        </a:moveTo>
                        <a:cubicBezTo>
                          <a:pt x="495" y="1"/>
                          <a:pt x="416" y="49"/>
                          <a:pt x="405" y="154"/>
                        </a:cubicBezTo>
                        <a:lnTo>
                          <a:pt x="12" y="3428"/>
                        </a:lnTo>
                        <a:cubicBezTo>
                          <a:pt x="0" y="3523"/>
                          <a:pt x="60" y="3606"/>
                          <a:pt x="155" y="3618"/>
                        </a:cubicBezTo>
                        <a:lnTo>
                          <a:pt x="179" y="3618"/>
                        </a:lnTo>
                        <a:cubicBezTo>
                          <a:pt x="262" y="3618"/>
                          <a:pt x="334" y="3559"/>
                          <a:pt x="346" y="3463"/>
                        </a:cubicBezTo>
                        <a:lnTo>
                          <a:pt x="739" y="189"/>
                        </a:lnTo>
                        <a:cubicBezTo>
                          <a:pt x="758" y="67"/>
                          <a:pt x="666" y="1"/>
                          <a:pt x="5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98" name="Google Shape;2500;p56">
                    <a:extLst>
                      <a:ext uri="{FF2B5EF4-FFF2-40B4-BE49-F238E27FC236}">
                        <a16:creationId xmlns:a16="http://schemas.microsoft.com/office/drawing/2014/main" id="{D4FEA8FA-0D77-4384-8C86-7AFEC8C3F601}"/>
                      </a:ext>
                    </a:extLst>
                  </p:cNvPr>
                  <p:cNvSpPr/>
                  <p:nvPr/>
                </p:nvSpPr>
                <p:spPr>
                  <a:xfrm>
                    <a:off x="5115775" y="4618400"/>
                    <a:ext cx="19100" cy="90375"/>
                  </a:xfrm>
                  <a:custGeom>
                    <a:avLst/>
                    <a:gdLst/>
                    <a:ahLst/>
                    <a:cxnLst/>
                    <a:rect l="l" t="t" r="r" b="b"/>
                    <a:pathLst>
                      <a:path w="764" h="3615" extrusionOk="0">
                        <a:moveTo>
                          <a:pt x="188" y="1"/>
                        </a:moveTo>
                        <a:cubicBezTo>
                          <a:pt x="94" y="1"/>
                          <a:pt x="1" y="68"/>
                          <a:pt x="14" y="185"/>
                        </a:cubicBezTo>
                        <a:lnTo>
                          <a:pt x="407" y="3459"/>
                        </a:lnTo>
                        <a:cubicBezTo>
                          <a:pt x="418" y="3555"/>
                          <a:pt x="490" y="3614"/>
                          <a:pt x="585" y="3614"/>
                        </a:cubicBezTo>
                        <a:lnTo>
                          <a:pt x="609" y="3614"/>
                        </a:lnTo>
                        <a:cubicBezTo>
                          <a:pt x="692" y="3602"/>
                          <a:pt x="764" y="3519"/>
                          <a:pt x="752" y="3424"/>
                        </a:cubicBezTo>
                        <a:lnTo>
                          <a:pt x="359" y="150"/>
                        </a:lnTo>
                        <a:cubicBezTo>
                          <a:pt x="343" y="47"/>
                          <a:pt x="265" y="1"/>
                          <a:pt x="1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99" name="Google Shape;2501;p56">
                    <a:extLst>
                      <a:ext uri="{FF2B5EF4-FFF2-40B4-BE49-F238E27FC236}">
                        <a16:creationId xmlns:a16="http://schemas.microsoft.com/office/drawing/2014/main" id="{E9BEB9CA-42F9-47CC-9A0D-CF93F537D7B2}"/>
                      </a:ext>
                    </a:extLst>
                  </p:cNvPr>
                  <p:cNvSpPr/>
                  <p:nvPr/>
                </p:nvSpPr>
                <p:spPr>
                  <a:xfrm>
                    <a:off x="4744800" y="4002050"/>
                    <a:ext cx="420750" cy="382625"/>
                  </a:xfrm>
                  <a:custGeom>
                    <a:avLst/>
                    <a:gdLst/>
                    <a:ahLst/>
                    <a:cxnLst/>
                    <a:rect l="l" t="t" r="r" b="b"/>
                    <a:pathLst>
                      <a:path w="16830" h="15305" extrusionOk="0">
                        <a:moveTo>
                          <a:pt x="12765" y="0"/>
                        </a:moveTo>
                        <a:cubicBezTo>
                          <a:pt x="12719" y="0"/>
                          <a:pt x="12673" y="1"/>
                          <a:pt x="12626" y="3"/>
                        </a:cubicBezTo>
                        <a:lnTo>
                          <a:pt x="4589" y="312"/>
                        </a:lnTo>
                        <a:cubicBezTo>
                          <a:pt x="2756" y="384"/>
                          <a:pt x="1280" y="1836"/>
                          <a:pt x="1160" y="3658"/>
                        </a:cubicBezTo>
                        <a:lnTo>
                          <a:pt x="1149" y="3801"/>
                        </a:lnTo>
                        <a:cubicBezTo>
                          <a:pt x="1149" y="3884"/>
                          <a:pt x="1137" y="3956"/>
                          <a:pt x="1137" y="4027"/>
                        </a:cubicBezTo>
                        <a:cubicBezTo>
                          <a:pt x="995" y="5172"/>
                          <a:pt x="0" y="15305"/>
                          <a:pt x="9375" y="15305"/>
                        </a:cubicBezTo>
                        <a:cubicBezTo>
                          <a:pt x="9462" y="15305"/>
                          <a:pt x="9549" y="15304"/>
                          <a:pt x="9638" y="15302"/>
                        </a:cubicBezTo>
                        <a:cubicBezTo>
                          <a:pt x="16650" y="15171"/>
                          <a:pt x="16829" y="7635"/>
                          <a:pt x="16305" y="3158"/>
                        </a:cubicBezTo>
                        <a:cubicBezTo>
                          <a:pt x="16096" y="1347"/>
                          <a:pt x="14563" y="0"/>
                          <a:pt x="12765"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00" name="Google Shape;2502;p56">
                    <a:extLst>
                      <a:ext uri="{FF2B5EF4-FFF2-40B4-BE49-F238E27FC236}">
                        <a16:creationId xmlns:a16="http://schemas.microsoft.com/office/drawing/2014/main" id="{0A145CC3-40F7-4A63-B6F9-16966F2CE0D8}"/>
                      </a:ext>
                    </a:extLst>
                  </p:cNvPr>
                  <p:cNvSpPr/>
                  <p:nvPr/>
                </p:nvSpPr>
                <p:spPr>
                  <a:xfrm>
                    <a:off x="4992975" y="4172275"/>
                    <a:ext cx="39500" cy="33300"/>
                  </a:xfrm>
                  <a:custGeom>
                    <a:avLst/>
                    <a:gdLst/>
                    <a:ahLst/>
                    <a:cxnLst/>
                    <a:rect l="l" t="t" r="r" b="b"/>
                    <a:pathLst>
                      <a:path w="1580" h="1332" extrusionOk="0">
                        <a:moveTo>
                          <a:pt x="876" y="1"/>
                        </a:moveTo>
                        <a:cubicBezTo>
                          <a:pt x="335" y="1"/>
                          <a:pt x="0" y="631"/>
                          <a:pt x="354" y="1076"/>
                        </a:cubicBezTo>
                        <a:cubicBezTo>
                          <a:pt x="493" y="1251"/>
                          <a:pt x="685" y="1331"/>
                          <a:pt x="874" y="1331"/>
                        </a:cubicBezTo>
                        <a:cubicBezTo>
                          <a:pt x="1185" y="1331"/>
                          <a:pt x="1488" y="1113"/>
                          <a:pt x="1532" y="742"/>
                        </a:cubicBezTo>
                        <a:cubicBezTo>
                          <a:pt x="1580" y="385"/>
                          <a:pt x="1318" y="52"/>
                          <a:pt x="949" y="4"/>
                        </a:cubicBezTo>
                        <a:cubicBezTo>
                          <a:pt x="924" y="2"/>
                          <a:pt x="900" y="1"/>
                          <a:pt x="8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01" name="Google Shape;2503;p56">
                    <a:extLst>
                      <a:ext uri="{FF2B5EF4-FFF2-40B4-BE49-F238E27FC236}">
                        <a16:creationId xmlns:a16="http://schemas.microsoft.com/office/drawing/2014/main" id="{D33FECC2-2989-4172-A3B7-3CE3B75CEFD3}"/>
                      </a:ext>
                    </a:extLst>
                  </p:cNvPr>
                  <p:cNvSpPr/>
                  <p:nvPr/>
                </p:nvSpPr>
                <p:spPr>
                  <a:xfrm>
                    <a:off x="4910425" y="4174325"/>
                    <a:ext cx="39450" cy="33100"/>
                  </a:xfrm>
                  <a:custGeom>
                    <a:avLst/>
                    <a:gdLst/>
                    <a:ahLst/>
                    <a:cxnLst/>
                    <a:rect l="l" t="t" r="r" b="b"/>
                    <a:pathLst>
                      <a:path w="1578" h="1324" extrusionOk="0">
                        <a:moveTo>
                          <a:pt x="735" y="0"/>
                        </a:moveTo>
                        <a:cubicBezTo>
                          <a:pt x="449" y="0"/>
                          <a:pt x="165" y="179"/>
                          <a:pt x="84" y="506"/>
                        </a:cubicBezTo>
                        <a:cubicBezTo>
                          <a:pt x="0" y="863"/>
                          <a:pt x="227" y="1220"/>
                          <a:pt x="584" y="1303"/>
                        </a:cubicBezTo>
                        <a:cubicBezTo>
                          <a:pt x="640" y="1317"/>
                          <a:pt x="695" y="1324"/>
                          <a:pt x="748" y="1324"/>
                        </a:cubicBezTo>
                        <a:cubicBezTo>
                          <a:pt x="1237" y="1324"/>
                          <a:pt x="1577" y="766"/>
                          <a:pt x="1298" y="315"/>
                        </a:cubicBezTo>
                        <a:cubicBezTo>
                          <a:pt x="1166" y="101"/>
                          <a:pt x="950" y="0"/>
                          <a:pt x="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02" name="Google Shape;2504;p56">
                    <a:extLst>
                      <a:ext uri="{FF2B5EF4-FFF2-40B4-BE49-F238E27FC236}">
                        <a16:creationId xmlns:a16="http://schemas.microsoft.com/office/drawing/2014/main" id="{9B43834F-7B01-42ED-A58D-BAEB1E153742}"/>
                      </a:ext>
                    </a:extLst>
                  </p:cNvPr>
                  <p:cNvSpPr/>
                  <p:nvPr/>
                </p:nvSpPr>
                <p:spPr>
                  <a:xfrm>
                    <a:off x="4941000" y="4245800"/>
                    <a:ext cx="62050" cy="16775"/>
                  </a:xfrm>
                  <a:custGeom>
                    <a:avLst/>
                    <a:gdLst/>
                    <a:ahLst/>
                    <a:cxnLst/>
                    <a:rect l="l" t="t" r="r" b="b"/>
                    <a:pathLst>
                      <a:path w="2482" h="671" extrusionOk="0">
                        <a:moveTo>
                          <a:pt x="2242" y="1"/>
                        </a:moveTo>
                        <a:cubicBezTo>
                          <a:pt x="2208" y="1"/>
                          <a:pt x="2171" y="12"/>
                          <a:pt x="2135" y="40"/>
                        </a:cubicBezTo>
                        <a:cubicBezTo>
                          <a:pt x="1843" y="234"/>
                          <a:pt x="1506" y="334"/>
                          <a:pt x="1168" y="334"/>
                        </a:cubicBezTo>
                        <a:cubicBezTo>
                          <a:pt x="886" y="334"/>
                          <a:pt x="604" y="264"/>
                          <a:pt x="349" y="123"/>
                        </a:cubicBezTo>
                        <a:cubicBezTo>
                          <a:pt x="316" y="104"/>
                          <a:pt x="284" y="96"/>
                          <a:pt x="254" y="96"/>
                        </a:cubicBezTo>
                        <a:cubicBezTo>
                          <a:pt x="99" y="96"/>
                          <a:pt x="1" y="321"/>
                          <a:pt x="170" y="421"/>
                        </a:cubicBezTo>
                        <a:cubicBezTo>
                          <a:pt x="468" y="587"/>
                          <a:pt x="813" y="671"/>
                          <a:pt x="1159" y="671"/>
                        </a:cubicBezTo>
                        <a:lnTo>
                          <a:pt x="1313" y="671"/>
                        </a:lnTo>
                        <a:cubicBezTo>
                          <a:pt x="1683" y="647"/>
                          <a:pt x="2028" y="528"/>
                          <a:pt x="2337" y="314"/>
                        </a:cubicBezTo>
                        <a:cubicBezTo>
                          <a:pt x="2482" y="208"/>
                          <a:pt x="2385" y="1"/>
                          <a:pt x="2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03" name="Google Shape;2505;p56">
                    <a:extLst>
                      <a:ext uri="{FF2B5EF4-FFF2-40B4-BE49-F238E27FC236}">
                        <a16:creationId xmlns:a16="http://schemas.microsoft.com/office/drawing/2014/main" id="{6355C0D3-AFB7-411E-89B7-62EF52E4D19C}"/>
                      </a:ext>
                    </a:extLst>
                  </p:cNvPr>
                  <p:cNvSpPr/>
                  <p:nvPr/>
                </p:nvSpPr>
                <p:spPr>
                  <a:xfrm>
                    <a:off x="5130700" y="4174900"/>
                    <a:ext cx="94675" cy="76975"/>
                  </a:xfrm>
                  <a:custGeom>
                    <a:avLst/>
                    <a:gdLst/>
                    <a:ahLst/>
                    <a:cxnLst/>
                    <a:rect l="l" t="t" r="r" b="b"/>
                    <a:pathLst>
                      <a:path w="3787" h="3079" extrusionOk="0">
                        <a:moveTo>
                          <a:pt x="2078" y="0"/>
                        </a:moveTo>
                        <a:cubicBezTo>
                          <a:pt x="1544" y="0"/>
                          <a:pt x="975" y="111"/>
                          <a:pt x="583" y="197"/>
                        </a:cubicBezTo>
                        <a:lnTo>
                          <a:pt x="0" y="3078"/>
                        </a:lnTo>
                        <a:cubicBezTo>
                          <a:pt x="476" y="3031"/>
                          <a:pt x="2084" y="2959"/>
                          <a:pt x="3048" y="2245"/>
                        </a:cubicBezTo>
                        <a:cubicBezTo>
                          <a:pt x="3643" y="1804"/>
                          <a:pt x="3786" y="959"/>
                          <a:pt x="3322" y="411"/>
                        </a:cubicBezTo>
                        <a:cubicBezTo>
                          <a:pt x="3056" y="99"/>
                          <a:pt x="2582" y="0"/>
                          <a:pt x="2078"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04" name="Google Shape;2506;p56">
                    <a:extLst>
                      <a:ext uri="{FF2B5EF4-FFF2-40B4-BE49-F238E27FC236}">
                        <a16:creationId xmlns:a16="http://schemas.microsoft.com/office/drawing/2014/main" id="{D4E274D8-2A41-462F-AC03-E15004659323}"/>
                      </a:ext>
                    </a:extLst>
                  </p:cNvPr>
                  <p:cNvSpPr/>
                  <p:nvPr/>
                </p:nvSpPr>
                <p:spPr>
                  <a:xfrm>
                    <a:off x="5166350" y="4190975"/>
                    <a:ext cx="38775" cy="14150"/>
                  </a:xfrm>
                  <a:custGeom>
                    <a:avLst/>
                    <a:gdLst/>
                    <a:ahLst/>
                    <a:cxnLst/>
                    <a:rect l="l" t="t" r="r" b="b"/>
                    <a:pathLst>
                      <a:path w="1551" h="566" extrusionOk="0">
                        <a:moveTo>
                          <a:pt x="562" y="1"/>
                        </a:moveTo>
                        <a:cubicBezTo>
                          <a:pt x="442" y="1"/>
                          <a:pt x="322" y="15"/>
                          <a:pt x="205" y="42"/>
                        </a:cubicBezTo>
                        <a:cubicBezTo>
                          <a:pt x="1" y="107"/>
                          <a:pt x="69" y="385"/>
                          <a:pt x="251" y="385"/>
                        </a:cubicBezTo>
                        <a:cubicBezTo>
                          <a:pt x="270" y="385"/>
                          <a:pt x="291" y="382"/>
                          <a:pt x="312" y="375"/>
                        </a:cubicBezTo>
                        <a:cubicBezTo>
                          <a:pt x="398" y="356"/>
                          <a:pt x="485" y="346"/>
                          <a:pt x="573" y="346"/>
                        </a:cubicBezTo>
                        <a:cubicBezTo>
                          <a:pt x="802" y="346"/>
                          <a:pt x="1031" y="413"/>
                          <a:pt x="1229" y="542"/>
                        </a:cubicBezTo>
                        <a:cubicBezTo>
                          <a:pt x="1253" y="554"/>
                          <a:pt x="1289" y="566"/>
                          <a:pt x="1312" y="566"/>
                        </a:cubicBezTo>
                        <a:cubicBezTo>
                          <a:pt x="1491" y="566"/>
                          <a:pt x="1551" y="340"/>
                          <a:pt x="1408" y="244"/>
                        </a:cubicBezTo>
                        <a:cubicBezTo>
                          <a:pt x="1154" y="84"/>
                          <a:pt x="857" y="1"/>
                          <a:pt x="5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05" name="Google Shape;2507;p56">
                    <a:extLst>
                      <a:ext uri="{FF2B5EF4-FFF2-40B4-BE49-F238E27FC236}">
                        <a16:creationId xmlns:a16="http://schemas.microsoft.com/office/drawing/2014/main" id="{F94D20A3-CB6F-4395-84EE-8FE9D3616251}"/>
                      </a:ext>
                    </a:extLst>
                  </p:cNvPr>
                  <p:cNvSpPr/>
                  <p:nvPr/>
                </p:nvSpPr>
                <p:spPr>
                  <a:xfrm>
                    <a:off x="5171775" y="4195750"/>
                    <a:ext cx="23200" cy="25450"/>
                  </a:xfrm>
                  <a:custGeom>
                    <a:avLst/>
                    <a:gdLst/>
                    <a:ahLst/>
                    <a:cxnLst/>
                    <a:rect l="l" t="t" r="r" b="b"/>
                    <a:pathLst>
                      <a:path w="928" h="1018" extrusionOk="0">
                        <a:moveTo>
                          <a:pt x="684" y="0"/>
                        </a:moveTo>
                        <a:cubicBezTo>
                          <a:pt x="628" y="0"/>
                          <a:pt x="573" y="26"/>
                          <a:pt x="536" y="89"/>
                        </a:cubicBezTo>
                        <a:cubicBezTo>
                          <a:pt x="417" y="315"/>
                          <a:pt x="274" y="530"/>
                          <a:pt x="107" y="732"/>
                        </a:cubicBezTo>
                        <a:cubicBezTo>
                          <a:pt x="0" y="839"/>
                          <a:pt x="83" y="1018"/>
                          <a:pt x="226" y="1018"/>
                        </a:cubicBezTo>
                        <a:cubicBezTo>
                          <a:pt x="274" y="1018"/>
                          <a:pt x="322" y="994"/>
                          <a:pt x="357" y="970"/>
                        </a:cubicBezTo>
                        <a:cubicBezTo>
                          <a:pt x="548" y="744"/>
                          <a:pt x="703" y="518"/>
                          <a:pt x="845" y="268"/>
                        </a:cubicBezTo>
                        <a:cubicBezTo>
                          <a:pt x="927" y="128"/>
                          <a:pt x="806" y="0"/>
                          <a:pt x="6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06" name="Google Shape;2508;p56">
                    <a:extLst>
                      <a:ext uri="{FF2B5EF4-FFF2-40B4-BE49-F238E27FC236}">
                        <a16:creationId xmlns:a16="http://schemas.microsoft.com/office/drawing/2014/main" id="{69B6B7B9-A565-4BB1-9A6C-BD5087FE0CBA}"/>
                      </a:ext>
                    </a:extLst>
                  </p:cNvPr>
                  <p:cNvSpPr/>
                  <p:nvPr/>
                </p:nvSpPr>
                <p:spPr>
                  <a:xfrm>
                    <a:off x="4703850" y="4177050"/>
                    <a:ext cx="95275" cy="76600"/>
                  </a:xfrm>
                  <a:custGeom>
                    <a:avLst/>
                    <a:gdLst/>
                    <a:ahLst/>
                    <a:cxnLst/>
                    <a:rect l="l" t="t" r="r" b="b"/>
                    <a:pathLst>
                      <a:path w="3811" h="3064" extrusionOk="0">
                        <a:moveTo>
                          <a:pt x="1743" y="1"/>
                        </a:moveTo>
                        <a:cubicBezTo>
                          <a:pt x="1224" y="1"/>
                          <a:pt x="733" y="99"/>
                          <a:pt x="465" y="420"/>
                        </a:cubicBezTo>
                        <a:cubicBezTo>
                          <a:pt x="0" y="968"/>
                          <a:pt x="155" y="1814"/>
                          <a:pt x="751" y="2254"/>
                        </a:cubicBezTo>
                        <a:cubicBezTo>
                          <a:pt x="1727" y="2956"/>
                          <a:pt x="3322" y="3016"/>
                          <a:pt x="3810" y="3064"/>
                        </a:cubicBezTo>
                        <a:lnTo>
                          <a:pt x="3191" y="170"/>
                        </a:lnTo>
                        <a:cubicBezTo>
                          <a:pt x="2810" y="99"/>
                          <a:pt x="2263" y="1"/>
                          <a:pt x="1743" y="1"/>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07" name="Google Shape;2509;p56">
                    <a:extLst>
                      <a:ext uri="{FF2B5EF4-FFF2-40B4-BE49-F238E27FC236}">
                        <a16:creationId xmlns:a16="http://schemas.microsoft.com/office/drawing/2014/main" id="{3EA36C50-43AD-4A44-9719-771A76FC87F1}"/>
                      </a:ext>
                    </a:extLst>
                  </p:cNvPr>
                  <p:cNvSpPr/>
                  <p:nvPr/>
                </p:nvSpPr>
                <p:spPr>
                  <a:xfrm>
                    <a:off x="4724100" y="4193075"/>
                    <a:ext cx="38475" cy="14450"/>
                  </a:xfrm>
                  <a:custGeom>
                    <a:avLst/>
                    <a:gdLst/>
                    <a:ahLst/>
                    <a:cxnLst/>
                    <a:rect l="l" t="t" r="r" b="b"/>
                    <a:pathLst>
                      <a:path w="1539" h="578" extrusionOk="0">
                        <a:moveTo>
                          <a:pt x="987"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8" y="363"/>
                        </a:cubicBezTo>
                        <a:cubicBezTo>
                          <a:pt x="1261" y="370"/>
                          <a:pt x="1282" y="373"/>
                          <a:pt x="1301" y="373"/>
                        </a:cubicBezTo>
                        <a:cubicBezTo>
                          <a:pt x="1480" y="373"/>
                          <a:pt x="1539" y="106"/>
                          <a:pt x="1346" y="41"/>
                        </a:cubicBezTo>
                        <a:cubicBezTo>
                          <a:pt x="1226" y="14"/>
                          <a:pt x="1106" y="1"/>
                          <a:pt x="9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08" name="Google Shape;2510;p56">
                    <a:extLst>
                      <a:ext uri="{FF2B5EF4-FFF2-40B4-BE49-F238E27FC236}">
                        <a16:creationId xmlns:a16="http://schemas.microsoft.com/office/drawing/2014/main" id="{D6E05697-4D6C-43BF-83D4-1A2474CB006F}"/>
                      </a:ext>
                    </a:extLst>
                  </p:cNvPr>
                  <p:cNvSpPr/>
                  <p:nvPr/>
                </p:nvSpPr>
                <p:spPr>
                  <a:xfrm>
                    <a:off x="4734775" y="4198050"/>
                    <a:ext cx="22675" cy="25250"/>
                  </a:xfrm>
                  <a:custGeom>
                    <a:avLst/>
                    <a:gdLst/>
                    <a:ahLst/>
                    <a:cxnLst/>
                    <a:rect l="l" t="t" r="r" b="b"/>
                    <a:pathLst>
                      <a:path w="907" h="1010" extrusionOk="0">
                        <a:moveTo>
                          <a:pt x="223" y="1"/>
                        </a:moveTo>
                        <a:cubicBezTo>
                          <a:pt x="109" y="1"/>
                          <a:pt x="0" y="122"/>
                          <a:pt x="73" y="259"/>
                        </a:cubicBezTo>
                        <a:cubicBezTo>
                          <a:pt x="204" y="509"/>
                          <a:pt x="371" y="747"/>
                          <a:pt x="561" y="950"/>
                        </a:cubicBezTo>
                        <a:cubicBezTo>
                          <a:pt x="585" y="985"/>
                          <a:pt x="633" y="1009"/>
                          <a:pt x="680" y="1009"/>
                        </a:cubicBezTo>
                        <a:cubicBezTo>
                          <a:pt x="835" y="1009"/>
                          <a:pt x="907" y="819"/>
                          <a:pt x="799" y="712"/>
                        </a:cubicBezTo>
                        <a:cubicBezTo>
                          <a:pt x="633" y="521"/>
                          <a:pt x="490" y="307"/>
                          <a:pt x="371" y="92"/>
                        </a:cubicBezTo>
                        <a:cubicBezTo>
                          <a:pt x="333" y="28"/>
                          <a:pt x="277" y="1"/>
                          <a:pt x="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09" name="Google Shape;2511;p56">
                    <a:extLst>
                      <a:ext uri="{FF2B5EF4-FFF2-40B4-BE49-F238E27FC236}">
                        <a16:creationId xmlns:a16="http://schemas.microsoft.com/office/drawing/2014/main" id="{5AF85FB3-2876-45E0-B8FF-093D211738F8}"/>
                      </a:ext>
                    </a:extLst>
                  </p:cNvPr>
                  <p:cNvSpPr/>
                  <p:nvPr/>
                </p:nvSpPr>
                <p:spPr>
                  <a:xfrm>
                    <a:off x="4915475"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10" name="Google Shape;2512;p56">
                    <a:extLst>
                      <a:ext uri="{FF2B5EF4-FFF2-40B4-BE49-F238E27FC236}">
                        <a16:creationId xmlns:a16="http://schemas.microsoft.com/office/drawing/2014/main" id="{5C098A0D-1CC9-44AA-BFE4-0C2050AD8F7F}"/>
                      </a:ext>
                    </a:extLst>
                  </p:cNvPr>
                  <p:cNvSpPr/>
                  <p:nvPr/>
                </p:nvSpPr>
                <p:spPr>
                  <a:xfrm>
                    <a:off x="4997350" y="4133400"/>
                    <a:ext cx="49425" cy="21600"/>
                  </a:xfrm>
                  <a:custGeom>
                    <a:avLst/>
                    <a:gdLst/>
                    <a:ahLst/>
                    <a:cxnLst/>
                    <a:rect l="l" t="t" r="r" b="b"/>
                    <a:pathLst>
                      <a:path w="1977" h="864" extrusionOk="0">
                        <a:moveTo>
                          <a:pt x="688" y="1"/>
                        </a:moveTo>
                        <a:cubicBezTo>
                          <a:pt x="462" y="1"/>
                          <a:pt x="224" y="37"/>
                          <a:pt x="83" y="178"/>
                        </a:cubicBezTo>
                        <a:cubicBezTo>
                          <a:pt x="36" y="238"/>
                          <a:pt x="12" y="309"/>
                          <a:pt x="0" y="381"/>
                        </a:cubicBezTo>
                        <a:cubicBezTo>
                          <a:pt x="0" y="488"/>
                          <a:pt x="48" y="726"/>
                          <a:pt x="179" y="785"/>
                        </a:cubicBezTo>
                        <a:cubicBezTo>
                          <a:pt x="238" y="809"/>
                          <a:pt x="298" y="821"/>
                          <a:pt x="345" y="821"/>
                        </a:cubicBezTo>
                        <a:cubicBezTo>
                          <a:pt x="572" y="845"/>
                          <a:pt x="798" y="845"/>
                          <a:pt x="1024" y="857"/>
                        </a:cubicBezTo>
                        <a:cubicBezTo>
                          <a:pt x="1085" y="861"/>
                          <a:pt x="1146" y="864"/>
                          <a:pt x="1207" y="864"/>
                        </a:cubicBezTo>
                        <a:cubicBezTo>
                          <a:pt x="1313" y="864"/>
                          <a:pt x="1418" y="856"/>
                          <a:pt x="1524" y="833"/>
                        </a:cubicBezTo>
                        <a:cubicBezTo>
                          <a:pt x="1703" y="821"/>
                          <a:pt x="1857" y="714"/>
                          <a:pt x="1941" y="547"/>
                        </a:cubicBezTo>
                        <a:cubicBezTo>
                          <a:pt x="1976"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11" name="Google Shape;2513;p56">
                    <a:extLst>
                      <a:ext uri="{FF2B5EF4-FFF2-40B4-BE49-F238E27FC236}">
                        <a16:creationId xmlns:a16="http://schemas.microsoft.com/office/drawing/2014/main" id="{C0BA694C-19E8-4573-B542-D6A292A7D696}"/>
                      </a:ext>
                    </a:extLst>
                  </p:cNvPr>
                  <p:cNvSpPr/>
                  <p:nvPr/>
                </p:nvSpPr>
                <p:spPr>
                  <a:xfrm>
                    <a:off x="4896125" y="4135200"/>
                    <a:ext cx="49450" cy="21825"/>
                  </a:xfrm>
                  <a:custGeom>
                    <a:avLst/>
                    <a:gdLst/>
                    <a:ahLst/>
                    <a:cxnLst/>
                    <a:rect l="l" t="t" r="r" b="b"/>
                    <a:pathLst>
                      <a:path w="1978" h="873" extrusionOk="0">
                        <a:moveTo>
                          <a:pt x="1290" y="0"/>
                        </a:moveTo>
                        <a:cubicBezTo>
                          <a:pt x="1210" y="0"/>
                          <a:pt x="1132" y="5"/>
                          <a:pt x="1061" y="11"/>
                        </a:cubicBezTo>
                        <a:cubicBezTo>
                          <a:pt x="799" y="35"/>
                          <a:pt x="334" y="47"/>
                          <a:pt x="144" y="213"/>
                        </a:cubicBezTo>
                        <a:cubicBezTo>
                          <a:pt x="37" y="297"/>
                          <a:pt x="1" y="440"/>
                          <a:pt x="49" y="559"/>
                        </a:cubicBezTo>
                        <a:cubicBezTo>
                          <a:pt x="120" y="725"/>
                          <a:pt x="287" y="832"/>
                          <a:pt x="465" y="844"/>
                        </a:cubicBezTo>
                        <a:cubicBezTo>
                          <a:pt x="587" y="862"/>
                          <a:pt x="709" y="873"/>
                          <a:pt x="827" y="873"/>
                        </a:cubicBezTo>
                        <a:cubicBezTo>
                          <a:pt x="870" y="873"/>
                          <a:pt x="912" y="871"/>
                          <a:pt x="953" y="868"/>
                        </a:cubicBezTo>
                        <a:cubicBezTo>
                          <a:pt x="1180" y="856"/>
                          <a:pt x="1406" y="844"/>
                          <a:pt x="1632" y="821"/>
                        </a:cubicBezTo>
                        <a:cubicBezTo>
                          <a:pt x="1692" y="821"/>
                          <a:pt x="1751" y="809"/>
                          <a:pt x="1799" y="785"/>
                        </a:cubicBezTo>
                        <a:cubicBezTo>
                          <a:pt x="1930" y="725"/>
                          <a:pt x="1977" y="487"/>
                          <a:pt x="1977" y="380"/>
                        </a:cubicBezTo>
                        <a:cubicBezTo>
                          <a:pt x="1965" y="309"/>
                          <a:pt x="1942" y="225"/>
                          <a:pt x="1882" y="178"/>
                        </a:cubicBezTo>
                        <a:cubicBezTo>
                          <a:pt x="1750" y="37"/>
                          <a:pt x="1514" y="0"/>
                          <a:pt x="12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12" name="Google Shape;2514;p56">
                    <a:extLst>
                      <a:ext uri="{FF2B5EF4-FFF2-40B4-BE49-F238E27FC236}">
                        <a16:creationId xmlns:a16="http://schemas.microsoft.com/office/drawing/2014/main" id="{17A60147-9541-4AAF-885F-CBDA34965723}"/>
                      </a:ext>
                    </a:extLst>
                  </p:cNvPr>
                  <p:cNvSpPr/>
                  <p:nvPr/>
                </p:nvSpPr>
                <p:spPr>
                  <a:xfrm>
                    <a:off x="4742250" y="3930075"/>
                    <a:ext cx="466450" cy="266725"/>
                  </a:xfrm>
                  <a:custGeom>
                    <a:avLst/>
                    <a:gdLst/>
                    <a:ahLst/>
                    <a:cxnLst/>
                    <a:rect l="l" t="t" r="r" b="b"/>
                    <a:pathLst>
                      <a:path w="18658" h="10669" extrusionOk="0">
                        <a:moveTo>
                          <a:pt x="8761" y="1"/>
                        </a:moveTo>
                        <a:cubicBezTo>
                          <a:pt x="5077" y="1"/>
                          <a:pt x="2149" y="1757"/>
                          <a:pt x="1251" y="3156"/>
                        </a:cubicBezTo>
                        <a:cubicBezTo>
                          <a:pt x="369" y="4537"/>
                          <a:pt x="0" y="6180"/>
                          <a:pt x="203" y="7811"/>
                        </a:cubicBezTo>
                        <a:cubicBezTo>
                          <a:pt x="203" y="7811"/>
                          <a:pt x="643" y="7752"/>
                          <a:pt x="1001" y="7680"/>
                        </a:cubicBezTo>
                        <a:lnTo>
                          <a:pt x="1167" y="9990"/>
                        </a:lnTo>
                        <a:lnTo>
                          <a:pt x="1941" y="10669"/>
                        </a:lnTo>
                        <a:lnTo>
                          <a:pt x="2274" y="7204"/>
                        </a:lnTo>
                        <a:cubicBezTo>
                          <a:pt x="3548" y="6513"/>
                          <a:pt x="4572" y="5323"/>
                          <a:pt x="5299" y="4061"/>
                        </a:cubicBezTo>
                        <a:cubicBezTo>
                          <a:pt x="7148" y="5650"/>
                          <a:pt x="9787" y="6342"/>
                          <a:pt x="10508" y="6342"/>
                        </a:cubicBezTo>
                        <a:cubicBezTo>
                          <a:pt x="10613" y="6342"/>
                          <a:pt x="10677" y="6328"/>
                          <a:pt x="10692" y="6299"/>
                        </a:cubicBezTo>
                        <a:cubicBezTo>
                          <a:pt x="10835" y="6049"/>
                          <a:pt x="10728" y="5406"/>
                          <a:pt x="10442" y="4954"/>
                        </a:cubicBezTo>
                        <a:lnTo>
                          <a:pt x="10442" y="4954"/>
                        </a:lnTo>
                        <a:cubicBezTo>
                          <a:pt x="11633" y="5799"/>
                          <a:pt x="13704" y="6597"/>
                          <a:pt x="15407" y="7156"/>
                        </a:cubicBezTo>
                        <a:lnTo>
                          <a:pt x="15943" y="10466"/>
                        </a:lnTo>
                        <a:lnTo>
                          <a:pt x="16645" y="9918"/>
                        </a:lnTo>
                        <a:lnTo>
                          <a:pt x="16800" y="7573"/>
                        </a:lnTo>
                        <a:cubicBezTo>
                          <a:pt x="17536" y="7783"/>
                          <a:pt x="18058" y="7901"/>
                          <a:pt x="18179" y="7901"/>
                        </a:cubicBezTo>
                        <a:cubicBezTo>
                          <a:pt x="18195" y="7901"/>
                          <a:pt x="18204" y="7899"/>
                          <a:pt x="18205" y="7894"/>
                        </a:cubicBezTo>
                        <a:cubicBezTo>
                          <a:pt x="18657" y="6954"/>
                          <a:pt x="17431" y="382"/>
                          <a:pt x="9287" y="12"/>
                        </a:cubicBezTo>
                        <a:cubicBezTo>
                          <a:pt x="9110" y="4"/>
                          <a:pt x="8935" y="1"/>
                          <a:pt x="87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13" name="Google Shape;2515;p56">
                    <a:extLst>
                      <a:ext uri="{FF2B5EF4-FFF2-40B4-BE49-F238E27FC236}">
                        <a16:creationId xmlns:a16="http://schemas.microsoft.com/office/drawing/2014/main" id="{B332077F-A882-4C76-9A7E-6165EC9FF06D}"/>
                      </a:ext>
                    </a:extLst>
                  </p:cNvPr>
                  <p:cNvSpPr/>
                  <p:nvPr/>
                </p:nvSpPr>
                <p:spPr>
                  <a:xfrm>
                    <a:off x="4904225" y="4421675"/>
                    <a:ext cx="141875" cy="16550"/>
                  </a:xfrm>
                  <a:custGeom>
                    <a:avLst/>
                    <a:gdLst/>
                    <a:ahLst/>
                    <a:cxnLst/>
                    <a:rect l="l" t="t" r="r" b="b"/>
                    <a:pathLst>
                      <a:path w="5675" h="662" extrusionOk="0">
                        <a:moveTo>
                          <a:pt x="235" y="0"/>
                        </a:moveTo>
                        <a:cubicBezTo>
                          <a:pt x="78" y="0"/>
                          <a:pt x="0" y="254"/>
                          <a:pt x="177" y="327"/>
                        </a:cubicBezTo>
                        <a:cubicBezTo>
                          <a:pt x="213" y="339"/>
                          <a:pt x="951" y="661"/>
                          <a:pt x="2892" y="661"/>
                        </a:cubicBezTo>
                        <a:lnTo>
                          <a:pt x="2939" y="661"/>
                        </a:lnTo>
                        <a:cubicBezTo>
                          <a:pt x="2992" y="661"/>
                          <a:pt x="3045" y="662"/>
                          <a:pt x="3098" y="662"/>
                        </a:cubicBezTo>
                        <a:cubicBezTo>
                          <a:pt x="3890" y="662"/>
                          <a:pt x="4681" y="578"/>
                          <a:pt x="5451" y="410"/>
                        </a:cubicBezTo>
                        <a:cubicBezTo>
                          <a:pt x="5674" y="377"/>
                          <a:pt x="5626" y="73"/>
                          <a:pt x="5434" y="73"/>
                        </a:cubicBezTo>
                        <a:cubicBezTo>
                          <a:pt x="5420" y="73"/>
                          <a:pt x="5406" y="74"/>
                          <a:pt x="5392" y="77"/>
                        </a:cubicBezTo>
                        <a:cubicBezTo>
                          <a:pt x="4662" y="236"/>
                          <a:pt x="3914" y="319"/>
                          <a:pt x="3172" y="319"/>
                        </a:cubicBezTo>
                        <a:cubicBezTo>
                          <a:pt x="3078" y="319"/>
                          <a:pt x="2985" y="318"/>
                          <a:pt x="2892" y="315"/>
                        </a:cubicBezTo>
                        <a:cubicBezTo>
                          <a:pt x="1046" y="315"/>
                          <a:pt x="320" y="18"/>
                          <a:pt x="308" y="18"/>
                        </a:cubicBezTo>
                        <a:cubicBezTo>
                          <a:pt x="282" y="5"/>
                          <a:pt x="258" y="0"/>
                          <a:pt x="2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14" name="Google Shape;2516;p56">
                    <a:extLst>
                      <a:ext uri="{FF2B5EF4-FFF2-40B4-BE49-F238E27FC236}">
                        <a16:creationId xmlns:a16="http://schemas.microsoft.com/office/drawing/2014/main" id="{424A3C18-2126-4072-B0D1-D68AAEE145F4}"/>
                      </a:ext>
                    </a:extLst>
                  </p:cNvPr>
                  <p:cNvSpPr/>
                  <p:nvPr/>
                </p:nvSpPr>
                <p:spPr>
                  <a:xfrm>
                    <a:off x="4909825" y="4216125"/>
                    <a:ext cx="4500" cy="4775"/>
                  </a:xfrm>
                  <a:custGeom>
                    <a:avLst/>
                    <a:gdLst/>
                    <a:ahLst/>
                    <a:cxnLst/>
                    <a:rect l="l" t="t" r="r" b="b"/>
                    <a:pathLst>
                      <a:path w="180" h="191" extrusionOk="0">
                        <a:moveTo>
                          <a:pt x="96" y="0"/>
                        </a:moveTo>
                        <a:cubicBezTo>
                          <a:pt x="36" y="0"/>
                          <a:pt x="1" y="48"/>
                          <a:pt x="1" y="96"/>
                        </a:cubicBezTo>
                        <a:cubicBezTo>
                          <a:pt x="1" y="143"/>
                          <a:pt x="36" y="191"/>
                          <a:pt x="96" y="191"/>
                        </a:cubicBezTo>
                        <a:cubicBezTo>
                          <a:pt x="143" y="191"/>
                          <a:pt x="179" y="143"/>
                          <a:pt x="179" y="96"/>
                        </a:cubicBezTo>
                        <a:cubicBezTo>
                          <a:pt x="179" y="48"/>
                          <a:pt x="143" y="0"/>
                          <a:pt x="96"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15" name="Google Shape;2517;p56">
                    <a:extLst>
                      <a:ext uri="{FF2B5EF4-FFF2-40B4-BE49-F238E27FC236}">
                        <a16:creationId xmlns:a16="http://schemas.microsoft.com/office/drawing/2014/main" id="{410A6FFD-3565-44DF-98C2-E0A018184ADB}"/>
                      </a:ext>
                    </a:extLst>
                  </p:cNvPr>
                  <p:cNvSpPr/>
                  <p:nvPr/>
                </p:nvSpPr>
                <p:spPr>
                  <a:xfrm>
                    <a:off x="4932150" y="4221775"/>
                    <a:ext cx="4800" cy="4500"/>
                  </a:xfrm>
                  <a:custGeom>
                    <a:avLst/>
                    <a:gdLst/>
                    <a:ahLst/>
                    <a:cxnLst/>
                    <a:rect l="l" t="t" r="r" b="b"/>
                    <a:pathLst>
                      <a:path w="192" h="180" extrusionOk="0">
                        <a:moveTo>
                          <a:pt x="96" y="1"/>
                        </a:moveTo>
                        <a:cubicBezTo>
                          <a:pt x="48" y="1"/>
                          <a:pt x="1" y="36"/>
                          <a:pt x="1" y="84"/>
                        </a:cubicBezTo>
                        <a:cubicBezTo>
                          <a:pt x="1" y="144"/>
                          <a:pt x="48" y="179"/>
                          <a:pt x="96" y="179"/>
                        </a:cubicBezTo>
                        <a:cubicBezTo>
                          <a:pt x="143" y="179"/>
                          <a:pt x="191" y="144"/>
                          <a:pt x="191" y="84"/>
                        </a:cubicBezTo>
                        <a:cubicBezTo>
                          <a:pt x="191" y="36"/>
                          <a:pt x="143"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16" name="Google Shape;2518;p56">
                    <a:extLst>
                      <a:ext uri="{FF2B5EF4-FFF2-40B4-BE49-F238E27FC236}">
                        <a16:creationId xmlns:a16="http://schemas.microsoft.com/office/drawing/2014/main" id="{530F902A-2AF4-4AAF-AAEF-EFCBB300BAF6}"/>
                      </a:ext>
                    </a:extLst>
                  </p:cNvPr>
                  <p:cNvSpPr/>
                  <p:nvPr/>
                </p:nvSpPr>
                <p:spPr>
                  <a:xfrm>
                    <a:off x="4930375" y="4239050"/>
                    <a:ext cx="4475" cy="4475"/>
                  </a:xfrm>
                  <a:custGeom>
                    <a:avLst/>
                    <a:gdLst/>
                    <a:ahLst/>
                    <a:cxnLst/>
                    <a:rect l="l" t="t" r="r" b="b"/>
                    <a:pathLst>
                      <a:path w="179" h="179" extrusionOk="0">
                        <a:moveTo>
                          <a:pt x="83" y="0"/>
                        </a:moveTo>
                        <a:cubicBezTo>
                          <a:pt x="36" y="0"/>
                          <a:pt x="0" y="48"/>
                          <a:pt x="0" y="95"/>
                        </a:cubicBezTo>
                        <a:cubicBezTo>
                          <a:pt x="0" y="143"/>
                          <a:pt x="36" y="179"/>
                          <a:pt x="83" y="179"/>
                        </a:cubicBezTo>
                        <a:cubicBezTo>
                          <a:pt x="131" y="179"/>
                          <a:pt x="179" y="143"/>
                          <a:pt x="179" y="95"/>
                        </a:cubicBezTo>
                        <a:cubicBezTo>
                          <a:pt x="179" y="48"/>
                          <a:pt x="131" y="0"/>
                          <a:pt x="83"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17" name="Google Shape;2519;p56">
                    <a:extLst>
                      <a:ext uri="{FF2B5EF4-FFF2-40B4-BE49-F238E27FC236}">
                        <a16:creationId xmlns:a16="http://schemas.microsoft.com/office/drawing/2014/main" id="{E0A015EE-308B-4DA2-9195-D1CB55BFC817}"/>
                      </a:ext>
                    </a:extLst>
                  </p:cNvPr>
                  <p:cNvSpPr/>
                  <p:nvPr/>
                </p:nvSpPr>
                <p:spPr>
                  <a:xfrm>
                    <a:off x="4917200" y="4228625"/>
                    <a:ext cx="4850" cy="3550"/>
                  </a:xfrm>
                  <a:custGeom>
                    <a:avLst/>
                    <a:gdLst/>
                    <a:ahLst/>
                    <a:cxnLst/>
                    <a:rect l="l" t="t" r="r" b="b"/>
                    <a:pathLst>
                      <a:path w="194" h="142" extrusionOk="0">
                        <a:moveTo>
                          <a:pt x="110" y="1"/>
                        </a:moveTo>
                        <a:cubicBezTo>
                          <a:pt x="1" y="1"/>
                          <a:pt x="109" y="141"/>
                          <a:pt x="165" y="141"/>
                        </a:cubicBezTo>
                        <a:cubicBezTo>
                          <a:pt x="182" y="141"/>
                          <a:pt x="194" y="129"/>
                          <a:pt x="194" y="96"/>
                        </a:cubicBezTo>
                        <a:cubicBezTo>
                          <a:pt x="194" y="48"/>
                          <a:pt x="158" y="1"/>
                          <a:pt x="110"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18" name="Google Shape;2520;p56">
                    <a:extLst>
                      <a:ext uri="{FF2B5EF4-FFF2-40B4-BE49-F238E27FC236}">
                        <a16:creationId xmlns:a16="http://schemas.microsoft.com/office/drawing/2014/main" id="{FC596003-14C4-4F5C-941B-B772108588C0}"/>
                      </a:ext>
                    </a:extLst>
                  </p:cNvPr>
                  <p:cNvSpPr/>
                  <p:nvPr/>
                </p:nvSpPr>
                <p:spPr>
                  <a:xfrm>
                    <a:off x="4907950" y="4238750"/>
                    <a:ext cx="4875" cy="3425"/>
                  </a:xfrm>
                  <a:custGeom>
                    <a:avLst/>
                    <a:gdLst/>
                    <a:ahLst/>
                    <a:cxnLst/>
                    <a:rect l="l" t="t" r="r" b="b"/>
                    <a:pathLst>
                      <a:path w="195" h="137" extrusionOk="0">
                        <a:moveTo>
                          <a:pt x="111" y="0"/>
                        </a:moveTo>
                        <a:cubicBezTo>
                          <a:pt x="1" y="0"/>
                          <a:pt x="112" y="136"/>
                          <a:pt x="167" y="136"/>
                        </a:cubicBezTo>
                        <a:cubicBezTo>
                          <a:pt x="183" y="136"/>
                          <a:pt x="195" y="125"/>
                          <a:pt x="195" y="96"/>
                        </a:cubicBezTo>
                        <a:cubicBezTo>
                          <a:pt x="195" y="36"/>
                          <a:pt x="159" y="0"/>
                          <a:pt x="111"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19" name="Google Shape;2521;p56">
                    <a:extLst>
                      <a:ext uri="{FF2B5EF4-FFF2-40B4-BE49-F238E27FC236}">
                        <a16:creationId xmlns:a16="http://schemas.microsoft.com/office/drawing/2014/main" id="{4F3FA455-5A2F-4B0C-B58A-9C68754A1138}"/>
                      </a:ext>
                    </a:extLst>
                  </p:cNvPr>
                  <p:cNvSpPr/>
                  <p:nvPr/>
                </p:nvSpPr>
                <p:spPr>
                  <a:xfrm>
                    <a:off x="5010925" y="4216425"/>
                    <a:ext cx="4900" cy="3300"/>
                  </a:xfrm>
                  <a:custGeom>
                    <a:avLst/>
                    <a:gdLst/>
                    <a:ahLst/>
                    <a:cxnLst/>
                    <a:rect l="l" t="t" r="r" b="b"/>
                    <a:pathLst>
                      <a:path w="196" h="132" extrusionOk="0">
                        <a:moveTo>
                          <a:pt x="100" y="0"/>
                        </a:moveTo>
                        <a:cubicBezTo>
                          <a:pt x="0" y="0"/>
                          <a:pt x="107" y="131"/>
                          <a:pt x="164" y="131"/>
                        </a:cubicBezTo>
                        <a:cubicBezTo>
                          <a:pt x="182" y="131"/>
                          <a:pt x="195" y="118"/>
                          <a:pt x="195" y="84"/>
                        </a:cubicBezTo>
                        <a:cubicBezTo>
                          <a:pt x="195" y="36"/>
                          <a:pt x="160" y="0"/>
                          <a:pt x="100"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20" name="Google Shape;2522;p56">
                    <a:extLst>
                      <a:ext uri="{FF2B5EF4-FFF2-40B4-BE49-F238E27FC236}">
                        <a16:creationId xmlns:a16="http://schemas.microsoft.com/office/drawing/2014/main" id="{6ADAF808-0C8E-4CC1-BAA5-F7EE251D3726}"/>
                      </a:ext>
                    </a:extLst>
                  </p:cNvPr>
                  <p:cNvSpPr/>
                  <p:nvPr/>
                </p:nvSpPr>
                <p:spPr>
                  <a:xfrm>
                    <a:off x="5033650" y="4221775"/>
                    <a:ext cx="4500" cy="4500"/>
                  </a:xfrm>
                  <a:custGeom>
                    <a:avLst/>
                    <a:gdLst/>
                    <a:ahLst/>
                    <a:cxnLst/>
                    <a:rect l="l" t="t" r="r" b="b"/>
                    <a:pathLst>
                      <a:path w="180" h="180" extrusionOk="0">
                        <a:moveTo>
                          <a:pt x="96" y="1"/>
                        </a:moveTo>
                        <a:cubicBezTo>
                          <a:pt x="48" y="1"/>
                          <a:pt x="1" y="36"/>
                          <a:pt x="1" y="84"/>
                        </a:cubicBezTo>
                        <a:cubicBezTo>
                          <a:pt x="1" y="144"/>
                          <a:pt x="48" y="179"/>
                          <a:pt x="96" y="179"/>
                        </a:cubicBezTo>
                        <a:cubicBezTo>
                          <a:pt x="143" y="179"/>
                          <a:pt x="179" y="144"/>
                          <a:pt x="179" y="84"/>
                        </a:cubicBezTo>
                        <a:cubicBezTo>
                          <a:pt x="179" y="36"/>
                          <a:pt x="143"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21" name="Google Shape;2523;p56">
                    <a:extLst>
                      <a:ext uri="{FF2B5EF4-FFF2-40B4-BE49-F238E27FC236}">
                        <a16:creationId xmlns:a16="http://schemas.microsoft.com/office/drawing/2014/main" id="{4EB2A5F9-E001-453F-B9AD-AC925D57D4B3}"/>
                      </a:ext>
                    </a:extLst>
                  </p:cNvPr>
                  <p:cNvSpPr/>
                  <p:nvPr/>
                </p:nvSpPr>
                <p:spPr>
                  <a:xfrm>
                    <a:off x="5031875" y="4239050"/>
                    <a:ext cx="4475" cy="4475"/>
                  </a:xfrm>
                  <a:custGeom>
                    <a:avLst/>
                    <a:gdLst/>
                    <a:ahLst/>
                    <a:cxnLst/>
                    <a:rect l="l" t="t" r="r" b="b"/>
                    <a:pathLst>
                      <a:path w="179" h="179" extrusionOk="0">
                        <a:moveTo>
                          <a:pt x="84" y="0"/>
                        </a:moveTo>
                        <a:cubicBezTo>
                          <a:pt x="36" y="0"/>
                          <a:pt x="0" y="48"/>
                          <a:pt x="0" y="95"/>
                        </a:cubicBezTo>
                        <a:cubicBezTo>
                          <a:pt x="0" y="143"/>
                          <a:pt x="36" y="179"/>
                          <a:pt x="84" y="179"/>
                        </a:cubicBezTo>
                        <a:cubicBezTo>
                          <a:pt x="131" y="179"/>
                          <a:pt x="179" y="143"/>
                          <a:pt x="179" y="95"/>
                        </a:cubicBezTo>
                        <a:cubicBezTo>
                          <a:pt x="179" y="48"/>
                          <a:pt x="131" y="0"/>
                          <a:pt x="84"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22" name="Google Shape;2524;p56">
                    <a:extLst>
                      <a:ext uri="{FF2B5EF4-FFF2-40B4-BE49-F238E27FC236}">
                        <a16:creationId xmlns:a16="http://schemas.microsoft.com/office/drawing/2014/main" id="{696F0C74-2669-4143-A1C3-A0CFA95C9E05}"/>
                      </a:ext>
                    </a:extLst>
                  </p:cNvPr>
                  <p:cNvSpPr/>
                  <p:nvPr/>
                </p:nvSpPr>
                <p:spPr>
                  <a:xfrm>
                    <a:off x="5018625" y="4228625"/>
                    <a:ext cx="4925" cy="3550"/>
                  </a:xfrm>
                  <a:custGeom>
                    <a:avLst/>
                    <a:gdLst/>
                    <a:ahLst/>
                    <a:cxnLst/>
                    <a:rect l="l" t="t" r="r" b="b"/>
                    <a:pathLst>
                      <a:path w="197" h="142" extrusionOk="0">
                        <a:moveTo>
                          <a:pt x="102" y="1"/>
                        </a:moveTo>
                        <a:cubicBezTo>
                          <a:pt x="1" y="1"/>
                          <a:pt x="111" y="141"/>
                          <a:pt x="168" y="141"/>
                        </a:cubicBezTo>
                        <a:cubicBezTo>
                          <a:pt x="185" y="141"/>
                          <a:pt x="197" y="129"/>
                          <a:pt x="197" y="96"/>
                        </a:cubicBezTo>
                        <a:cubicBezTo>
                          <a:pt x="197" y="48"/>
                          <a:pt x="161" y="1"/>
                          <a:pt x="102"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23" name="Google Shape;2525;p56">
                    <a:extLst>
                      <a:ext uri="{FF2B5EF4-FFF2-40B4-BE49-F238E27FC236}">
                        <a16:creationId xmlns:a16="http://schemas.microsoft.com/office/drawing/2014/main" id="{96F72B2B-EA5F-4C7C-8B50-056AA2BD1FB4}"/>
                      </a:ext>
                    </a:extLst>
                  </p:cNvPr>
                  <p:cNvSpPr/>
                  <p:nvPr/>
                </p:nvSpPr>
                <p:spPr>
                  <a:xfrm>
                    <a:off x="5009375" y="4238750"/>
                    <a:ext cx="4950" cy="3425"/>
                  </a:xfrm>
                  <a:custGeom>
                    <a:avLst/>
                    <a:gdLst/>
                    <a:ahLst/>
                    <a:cxnLst/>
                    <a:rect l="l" t="t" r="r" b="b"/>
                    <a:pathLst>
                      <a:path w="198" h="137" extrusionOk="0">
                        <a:moveTo>
                          <a:pt x="102" y="0"/>
                        </a:moveTo>
                        <a:cubicBezTo>
                          <a:pt x="1" y="0"/>
                          <a:pt x="114" y="136"/>
                          <a:pt x="170" y="136"/>
                        </a:cubicBezTo>
                        <a:cubicBezTo>
                          <a:pt x="186" y="136"/>
                          <a:pt x="198" y="125"/>
                          <a:pt x="198" y="96"/>
                        </a:cubicBezTo>
                        <a:cubicBezTo>
                          <a:pt x="198" y="36"/>
                          <a:pt x="150" y="0"/>
                          <a:pt x="102"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635" name="Google Shape;2526;p56">
                  <a:extLst>
                    <a:ext uri="{FF2B5EF4-FFF2-40B4-BE49-F238E27FC236}">
                      <a16:creationId xmlns:a16="http://schemas.microsoft.com/office/drawing/2014/main" id="{FE74E9AA-2016-4A59-81F1-330A644DB3C7}"/>
                    </a:ext>
                  </a:extLst>
                </p:cNvPr>
                <p:cNvGrpSpPr/>
                <p:nvPr/>
              </p:nvGrpSpPr>
              <p:grpSpPr>
                <a:xfrm>
                  <a:off x="2516739" y="2435013"/>
                  <a:ext cx="754995" cy="1026266"/>
                  <a:chOff x="3275100" y="2893625"/>
                  <a:chExt cx="645350" cy="877225"/>
                </a:xfrm>
              </p:grpSpPr>
              <p:sp>
                <p:nvSpPr>
                  <p:cNvPr id="677" name="Google Shape;2527;p56">
                    <a:extLst>
                      <a:ext uri="{FF2B5EF4-FFF2-40B4-BE49-F238E27FC236}">
                        <a16:creationId xmlns:a16="http://schemas.microsoft.com/office/drawing/2014/main" id="{B43ECA56-CAE4-4D21-B535-208684DE567D}"/>
                      </a:ext>
                    </a:extLst>
                  </p:cNvPr>
                  <p:cNvSpPr/>
                  <p:nvPr/>
                </p:nvSpPr>
                <p:spPr>
                  <a:xfrm>
                    <a:off x="3390300" y="3498425"/>
                    <a:ext cx="435775" cy="272425"/>
                  </a:xfrm>
                  <a:custGeom>
                    <a:avLst/>
                    <a:gdLst/>
                    <a:ahLst/>
                    <a:cxnLst/>
                    <a:rect l="l" t="t" r="r" b="b"/>
                    <a:pathLst>
                      <a:path w="17431" h="10897" extrusionOk="0">
                        <a:moveTo>
                          <a:pt x="8891" y="1"/>
                        </a:moveTo>
                        <a:cubicBezTo>
                          <a:pt x="8801" y="1"/>
                          <a:pt x="8711" y="1"/>
                          <a:pt x="8620" y="3"/>
                        </a:cubicBezTo>
                        <a:cubicBezTo>
                          <a:pt x="6644" y="14"/>
                          <a:pt x="4894" y="169"/>
                          <a:pt x="3620" y="907"/>
                        </a:cubicBezTo>
                        <a:cubicBezTo>
                          <a:pt x="631" y="2646"/>
                          <a:pt x="0" y="10897"/>
                          <a:pt x="0" y="10897"/>
                        </a:cubicBezTo>
                        <a:lnTo>
                          <a:pt x="17431" y="10849"/>
                        </a:lnTo>
                        <a:cubicBezTo>
                          <a:pt x="17431" y="10849"/>
                          <a:pt x="16288" y="2110"/>
                          <a:pt x="13538" y="729"/>
                        </a:cubicBezTo>
                        <a:cubicBezTo>
                          <a:pt x="12549" y="240"/>
                          <a:pt x="10779" y="1"/>
                          <a:pt x="889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78" name="Google Shape;2528;p56">
                    <a:extLst>
                      <a:ext uri="{FF2B5EF4-FFF2-40B4-BE49-F238E27FC236}">
                        <a16:creationId xmlns:a16="http://schemas.microsoft.com/office/drawing/2014/main" id="{2689E220-037D-4380-9B53-06D82C0F05E8}"/>
                      </a:ext>
                    </a:extLst>
                  </p:cNvPr>
                  <p:cNvSpPr/>
                  <p:nvPr/>
                </p:nvSpPr>
                <p:spPr>
                  <a:xfrm>
                    <a:off x="3275100" y="2893625"/>
                    <a:ext cx="645350" cy="507550"/>
                  </a:xfrm>
                  <a:custGeom>
                    <a:avLst/>
                    <a:gdLst/>
                    <a:ahLst/>
                    <a:cxnLst/>
                    <a:rect l="l" t="t" r="r" b="b"/>
                    <a:pathLst>
                      <a:path w="25814" h="20302" extrusionOk="0">
                        <a:moveTo>
                          <a:pt x="13994" y="1"/>
                        </a:moveTo>
                        <a:cubicBezTo>
                          <a:pt x="13052" y="1"/>
                          <a:pt x="12292" y="273"/>
                          <a:pt x="11323" y="942"/>
                        </a:cubicBezTo>
                        <a:cubicBezTo>
                          <a:pt x="11323" y="942"/>
                          <a:pt x="10657" y="455"/>
                          <a:pt x="9480" y="455"/>
                        </a:cubicBezTo>
                        <a:cubicBezTo>
                          <a:pt x="9172" y="455"/>
                          <a:pt x="8829" y="489"/>
                          <a:pt x="8454" y="573"/>
                        </a:cubicBezTo>
                        <a:cubicBezTo>
                          <a:pt x="6823" y="942"/>
                          <a:pt x="6573" y="2156"/>
                          <a:pt x="6573" y="2156"/>
                        </a:cubicBezTo>
                        <a:cubicBezTo>
                          <a:pt x="6487" y="2149"/>
                          <a:pt x="6401" y="2146"/>
                          <a:pt x="6315" y="2146"/>
                        </a:cubicBezTo>
                        <a:cubicBezTo>
                          <a:pt x="5197" y="2146"/>
                          <a:pt x="4158" y="2719"/>
                          <a:pt x="3560" y="3692"/>
                        </a:cubicBezTo>
                        <a:cubicBezTo>
                          <a:pt x="3156" y="4335"/>
                          <a:pt x="2858" y="5228"/>
                          <a:pt x="2965" y="6514"/>
                        </a:cubicBezTo>
                        <a:cubicBezTo>
                          <a:pt x="2965" y="6514"/>
                          <a:pt x="0" y="9467"/>
                          <a:pt x="2667" y="12348"/>
                        </a:cubicBezTo>
                        <a:cubicBezTo>
                          <a:pt x="2667" y="12348"/>
                          <a:pt x="1727" y="12669"/>
                          <a:pt x="2239" y="14336"/>
                        </a:cubicBezTo>
                        <a:cubicBezTo>
                          <a:pt x="2763" y="16003"/>
                          <a:pt x="6608" y="19825"/>
                          <a:pt x="6608" y="19825"/>
                        </a:cubicBezTo>
                        <a:lnTo>
                          <a:pt x="19443" y="20301"/>
                        </a:lnTo>
                        <a:cubicBezTo>
                          <a:pt x="19443" y="20301"/>
                          <a:pt x="25813" y="13908"/>
                          <a:pt x="23980" y="10526"/>
                        </a:cubicBezTo>
                        <a:cubicBezTo>
                          <a:pt x="23980" y="10526"/>
                          <a:pt x="25206" y="7073"/>
                          <a:pt x="22337" y="6014"/>
                        </a:cubicBezTo>
                        <a:cubicBezTo>
                          <a:pt x="22337" y="6014"/>
                          <a:pt x="22871" y="1489"/>
                          <a:pt x="17559" y="1489"/>
                        </a:cubicBezTo>
                        <a:cubicBezTo>
                          <a:pt x="17552" y="1489"/>
                          <a:pt x="17545" y="1489"/>
                          <a:pt x="17538" y="1489"/>
                        </a:cubicBezTo>
                        <a:cubicBezTo>
                          <a:pt x="17538" y="1489"/>
                          <a:pt x="16538" y="334"/>
                          <a:pt x="15074" y="96"/>
                        </a:cubicBezTo>
                        <a:cubicBezTo>
                          <a:pt x="14680" y="34"/>
                          <a:pt x="14326" y="1"/>
                          <a:pt x="139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79" name="Google Shape;2529;p56">
                    <a:extLst>
                      <a:ext uri="{FF2B5EF4-FFF2-40B4-BE49-F238E27FC236}">
                        <a16:creationId xmlns:a16="http://schemas.microsoft.com/office/drawing/2014/main" id="{A6FD86ED-32D7-4994-A9BF-5244A0A85B07}"/>
                      </a:ext>
                    </a:extLst>
                  </p:cNvPr>
                  <p:cNvSpPr/>
                  <p:nvPr/>
                </p:nvSpPr>
                <p:spPr>
                  <a:xfrm>
                    <a:off x="3371550" y="3102900"/>
                    <a:ext cx="451075" cy="380425"/>
                  </a:xfrm>
                  <a:custGeom>
                    <a:avLst/>
                    <a:gdLst/>
                    <a:ahLst/>
                    <a:cxnLst/>
                    <a:rect l="l" t="t" r="r" b="b"/>
                    <a:pathLst>
                      <a:path w="18043" h="15217" extrusionOk="0">
                        <a:moveTo>
                          <a:pt x="15145" y="0"/>
                        </a:moveTo>
                        <a:lnTo>
                          <a:pt x="3429" y="84"/>
                        </a:lnTo>
                        <a:cubicBezTo>
                          <a:pt x="2643" y="84"/>
                          <a:pt x="1988" y="679"/>
                          <a:pt x="1917" y="1465"/>
                        </a:cubicBezTo>
                        <a:lnTo>
                          <a:pt x="1727" y="3513"/>
                        </a:lnTo>
                        <a:cubicBezTo>
                          <a:pt x="1727" y="3548"/>
                          <a:pt x="1715" y="3584"/>
                          <a:pt x="1715" y="3620"/>
                        </a:cubicBezTo>
                        <a:cubicBezTo>
                          <a:pt x="1584" y="4394"/>
                          <a:pt x="0" y="15097"/>
                          <a:pt x="9847" y="15216"/>
                        </a:cubicBezTo>
                        <a:cubicBezTo>
                          <a:pt x="9884" y="15217"/>
                          <a:pt x="9922" y="15217"/>
                          <a:pt x="9959" y="15217"/>
                        </a:cubicBezTo>
                        <a:cubicBezTo>
                          <a:pt x="18042" y="15217"/>
                          <a:pt x="17226" y="4984"/>
                          <a:pt x="16669" y="1298"/>
                        </a:cubicBezTo>
                        <a:cubicBezTo>
                          <a:pt x="16550" y="548"/>
                          <a:pt x="15907" y="0"/>
                          <a:pt x="15145"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80" name="Google Shape;2530;p56">
                    <a:extLst>
                      <a:ext uri="{FF2B5EF4-FFF2-40B4-BE49-F238E27FC236}">
                        <a16:creationId xmlns:a16="http://schemas.microsoft.com/office/drawing/2014/main" id="{89033840-9F92-4C87-B04C-30A1F582CA00}"/>
                      </a:ext>
                    </a:extLst>
                  </p:cNvPr>
                  <p:cNvSpPr/>
                  <p:nvPr/>
                </p:nvSpPr>
                <p:spPr>
                  <a:xfrm>
                    <a:off x="3631375" y="3272025"/>
                    <a:ext cx="39325" cy="33175"/>
                  </a:xfrm>
                  <a:custGeom>
                    <a:avLst/>
                    <a:gdLst/>
                    <a:ahLst/>
                    <a:cxnLst/>
                    <a:rect l="l" t="t" r="r" b="b"/>
                    <a:pathLst>
                      <a:path w="1573" h="1327" extrusionOk="0">
                        <a:moveTo>
                          <a:pt x="852" y="1"/>
                        </a:moveTo>
                        <a:cubicBezTo>
                          <a:pt x="322" y="1"/>
                          <a:pt x="1" y="612"/>
                          <a:pt x="335" y="1058"/>
                        </a:cubicBezTo>
                        <a:cubicBezTo>
                          <a:pt x="469" y="1242"/>
                          <a:pt x="664" y="1327"/>
                          <a:pt x="858" y="1327"/>
                        </a:cubicBezTo>
                        <a:cubicBezTo>
                          <a:pt x="1163" y="1327"/>
                          <a:pt x="1467" y="1117"/>
                          <a:pt x="1525" y="760"/>
                        </a:cubicBezTo>
                        <a:cubicBezTo>
                          <a:pt x="1573" y="391"/>
                          <a:pt x="1323" y="57"/>
                          <a:pt x="966" y="10"/>
                        </a:cubicBezTo>
                        <a:cubicBezTo>
                          <a:pt x="927" y="4"/>
                          <a:pt x="889" y="1"/>
                          <a:pt x="8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81" name="Google Shape;2531;p56">
                    <a:extLst>
                      <a:ext uri="{FF2B5EF4-FFF2-40B4-BE49-F238E27FC236}">
                        <a16:creationId xmlns:a16="http://schemas.microsoft.com/office/drawing/2014/main" id="{E2CB7C67-D349-4FA0-8C79-E87E8B07BA65}"/>
                      </a:ext>
                    </a:extLst>
                  </p:cNvPr>
                  <p:cNvSpPr/>
                  <p:nvPr/>
                </p:nvSpPr>
                <p:spPr>
                  <a:xfrm>
                    <a:off x="3548350" y="3271050"/>
                    <a:ext cx="39450" cy="33400"/>
                  </a:xfrm>
                  <a:custGeom>
                    <a:avLst/>
                    <a:gdLst/>
                    <a:ahLst/>
                    <a:cxnLst/>
                    <a:rect l="l" t="t" r="r" b="b"/>
                    <a:pathLst>
                      <a:path w="1578" h="1336" extrusionOk="0">
                        <a:moveTo>
                          <a:pt x="742" y="0"/>
                        </a:moveTo>
                        <a:cubicBezTo>
                          <a:pt x="460" y="0"/>
                          <a:pt x="182" y="171"/>
                          <a:pt x="96" y="489"/>
                        </a:cubicBezTo>
                        <a:cubicBezTo>
                          <a:pt x="0" y="847"/>
                          <a:pt x="215" y="1216"/>
                          <a:pt x="572" y="1311"/>
                        </a:cubicBezTo>
                        <a:cubicBezTo>
                          <a:pt x="633" y="1327"/>
                          <a:pt x="692" y="1335"/>
                          <a:pt x="750" y="1335"/>
                        </a:cubicBezTo>
                        <a:cubicBezTo>
                          <a:pt x="1234" y="1335"/>
                          <a:pt x="1577" y="792"/>
                          <a:pt x="1322" y="335"/>
                        </a:cubicBezTo>
                        <a:cubicBezTo>
                          <a:pt x="1190" y="108"/>
                          <a:pt x="965" y="0"/>
                          <a:pt x="7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82" name="Google Shape;2532;p56">
                    <a:extLst>
                      <a:ext uri="{FF2B5EF4-FFF2-40B4-BE49-F238E27FC236}">
                        <a16:creationId xmlns:a16="http://schemas.microsoft.com/office/drawing/2014/main" id="{FD97256F-C470-41BC-BFEA-AF6437867290}"/>
                      </a:ext>
                    </a:extLst>
                  </p:cNvPr>
                  <p:cNvSpPr/>
                  <p:nvPr/>
                </p:nvSpPr>
                <p:spPr>
                  <a:xfrm>
                    <a:off x="3577425" y="3344675"/>
                    <a:ext cx="62350" cy="16025"/>
                  </a:xfrm>
                  <a:custGeom>
                    <a:avLst/>
                    <a:gdLst/>
                    <a:ahLst/>
                    <a:cxnLst/>
                    <a:rect l="l" t="t" r="r" b="b"/>
                    <a:pathLst>
                      <a:path w="2494" h="641" extrusionOk="0">
                        <a:moveTo>
                          <a:pt x="2234" y="0"/>
                        </a:moveTo>
                        <a:cubicBezTo>
                          <a:pt x="2202" y="0"/>
                          <a:pt x="2169" y="10"/>
                          <a:pt x="2135" y="33"/>
                        </a:cubicBezTo>
                        <a:cubicBezTo>
                          <a:pt x="1874" y="199"/>
                          <a:pt x="1588" y="295"/>
                          <a:pt x="1278" y="295"/>
                        </a:cubicBezTo>
                        <a:cubicBezTo>
                          <a:pt x="1241" y="297"/>
                          <a:pt x="1203" y="299"/>
                          <a:pt x="1166" y="299"/>
                        </a:cubicBezTo>
                        <a:cubicBezTo>
                          <a:pt x="873" y="299"/>
                          <a:pt x="591" y="216"/>
                          <a:pt x="338" y="68"/>
                        </a:cubicBezTo>
                        <a:cubicBezTo>
                          <a:pt x="306" y="49"/>
                          <a:pt x="274" y="40"/>
                          <a:pt x="245" y="40"/>
                        </a:cubicBezTo>
                        <a:cubicBezTo>
                          <a:pt x="98" y="40"/>
                          <a:pt x="0" y="255"/>
                          <a:pt x="159" y="354"/>
                        </a:cubicBezTo>
                        <a:cubicBezTo>
                          <a:pt x="453" y="535"/>
                          <a:pt x="801" y="641"/>
                          <a:pt x="1151" y="641"/>
                        </a:cubicBezTo>
                        <a:cubicBezTo>
                          <a:pt x="1170" y="641"/>
                          <a:pt x="1188" y="641"/>
                          <a:pt x="1207" y="640"/>
                        </a:cubicBezTo>
                        <a:lnTo>
                          <a:pt x="1290" y="640"/>
                        </a:lnTo>
                        <a:cubicBezTo>
                          <a:pt x="1659" y="628"/>
                          <a:pt x="2016" y="521"/>
                          <a:pt x="2326" y="319"/>
                        </a:cubicBezTo>
                        <a:cubicBezTo>
                          <a:pt x="2493" y="220"/>
                          <a:pt x="2384" y="0"/>
                          <a:pt x="22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83" name="Google Shape;2533;p56">
                    <a:extLst>
                      <a:ext uri="{FF2B5EF4-FFF2-40B4-BE49-F238E27FC236}">
                        <a16:creationId xmlns:a16="http://schemas.microsoft.com/office/drawing/2014/main" id="{D682A102-5F54-49A4-882D-3C0F84978190}"/>
                      </a:ext>
                    </a:extLst>
                  </p:cNvPr>
                  <p:cNvSpPr/>
                  <p:nvPr/>
                </p:nvSpPr>
                <p:spPr>
                  <a:xfrm>
                    <a:off x="3766825" y="3279750"/>
                    <a:ext cx="96475" cy="75275"/>
                  </a:xfrm>
                  <a:custGeom>
                    <a:avLst/>
                    <a:gdLst/>
                    <a:ahLst/>
                    <a:cxnLst/>
                    <a:rect l="l" t="t" r="r" b="b"/>
                    <a:pathLst>
                      <a:path w="3859" h="3011" extrusionOk="0">
                        <a:moveTo>
                          <a:pt x="2029" y="0"/>
                        </a:moveTo>
                        <a:cubicBezTo>
                          <a:pt x="1540" y="0"/>
                          <a:pt x="1036" y="80"/>
                          <a:pt x="679" y="141"/>
                        </a:cubicBezTo>
                        <a:lnTo>
                          <a:pt x="1" y="3011"/>
                        </a:lnTo>
                        <a:cubicBezTo>
                          <a:pt x="477" y="2975"/>
                          <a:pt x="2084" y="2963"/>
                          <a:pt x="3072" y="2273"/>
                        </a:cubicBezTo>
                        <a:cubicBezTo>
                          <a:pt x="3680" y="1856"/>
                          <a:pt x="3858" y="1011"/>
                          <a:pt x="3406" y="451"/>
                        </a:cubicBezTo>
                        <a:cubicBezTo>
                          <a:pt x="3121" y="103"/>
                          <a:pt x="2584" y="0"/>
                          <a:pt x="2029"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84" name="Google Shape;2534;p56">
                    <a:extLst>
                      <a:ext uri="{FF2B5EF4-FFF2-40B4-BE49-F238E27FC236}">
                        <a16:creationId xmlns:a16="http://schemas.microsoft.com/office/drawing/2014/main" id="{AC79DFAF-4445-487A-83C2-8EAB4E34B36E}"/>
                      </a:ext>
                    </a:extLst>
                  </p:cNvPr>
                  <p:cNvSpPr/>
                  <p:nvPr/>
                </p:nvSpPr>
                <p:spPr>
                  <a:xfrm>
                    <a:off x="3804275" y="3295875"/>
                    <a:ext cx="38775" cy="14800"/>
                  </a:xfrm>
                  <a:custGeom>
                    <a:avLst/>
                    <a:gdLst/>
                    <a:ahLst/>
                    <a:cxnLst/>
                    <a:rect l="l" t="t" r="r" b="b"/>
                    <a:pathLst>
                      <a:path w="1551" h="592" extrusionOk="0">
                        <a:moveTo>
                          <a:pt x="521" y="1"/>
                        </a:moveTo>
                        <a:cubicBezTo>
                          <a:pt x="416" y="1"/>
                          <a:pt x="310" y="11"/>
                          <a:pt x="205" y="32"/>
                        </a:cubicBezTo>
                        <a:cubicBezTo>
                          <a:pt x="0" y="86"/>
                          <a:pt x="59" y="375"/>
                          <a:pt x="241" y="375"/>
                        </a:cubicBezTo>
                        <a:cubicBezTo>
                          <a:pt x="259" y="375"/>
                          <a:pt x="279" y="372"/>
                          <a:pt x="300" y="366"/>
                        </a:cubicBezTo>
                        <a:cubicBezTo>
                          <a:pt x="375" y="352"/>
                          <a:pt x="450" y="345"/>
                          <a:pt x="525" y="345"/>
                        </a:cubicBezTo>
                        <a:cubicBezTo>
                          <a:pt x="773" y="345"/>
                          <a:pt x="1016" y="419"/>
                          <a:pt x="1217" y="556"/>
                        </a:cubicBezTo>
                        <a:cubicBezTo>
                          <a:pt x="1241" y="580"/>
                          <a:pt x="1277" y="592"/>
                          <a:pt x="1312" y="592"/>
                        </a:cubicBezTo>
                        <a:cubicBezTo>
                          <a:pt x="1479" y="592"/>
                          <a:pt x="1551" y="366"/>
                          <a:pt x="1396" y="270"/>
                        </a:cubicBezTo>
                        <a:cubicBezTo>
                          <a:pt x="1138" y="92"/>
                          <a:pt x="833" y="1"/>
                          <a:pt x="5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85" name="Google Shape;2535;p56">
                    <a:extLst>
                      <a:ext uri="{FF2B5EF4-FFF2-40B4-BE49-F238E27FC236}">
                        <a16:creationId xmlns:a16="http://schemas.microsoft.com/office/drawing/2014/main" id="{7D6214C9-379E-4F41-8D5E-7CFCE08CB98A}"/>
                      </a:ext>
                    </a:extLst>
                  </p:cNvPr>
                  <p:cNvSpPr/>
                  <p:nvPr/>
                </p:nvSpPr>
                <p:spPr>
                  <a:xfrm>
                    <a:off x="3809100" y="3300975"/>
                    <a:ext cx="23500" cy="24875"/>
                  </a:xfrm>
                  <a:custGeom>
                    <a:avLst/>
                    <a:gdLst/>
                    <a:ahLst/>
                    <a:cxnLst/>
                    <a:rect l="l" t="t" r="r" b="b"/>
                    <a:pathLst>
                      <a:path w="940" h="995" extrusionOk="0">
                        <a:moveTo>
                          <a:pt x="706" y="1"/>
                        </a:moveTo>
                        <a:cubicBezTo>
                          <a:pt x="652" y="1"/>
                          <a:pt x="597" y="27"/>
                          <a:pt x="560" y="90"/>
                        </a:cubicBezTo>
                        <a:cubicBezTo>
                          <a:pt x="429" y="304"/>
                          <a:pt x="286" y="519"/>
                          <a:pt x="107" y="709"/>
                        </a:cubicBezTo>
                        <a:cubicBezTo>
                          <a:pt x="0" y="816"/>
                          <a:pt x="72" y="995"/>
                          <a:pt x="227" y="995"/>
                        </a:cubicBezTo>
                        <a:cubicBezTo>
                          <a:pt x="274" y="995"/>
                          <a:pt x="310" y="983"/>
                          <a:pt x="346" y="947"/>
                        </a:cubicBezTo>
                        <a:cubicBezTo>
                          <a:pt x="536" y="733"/>
                          <a:pt x="715" y="507"/>
                          <a:pt x="858" y="257"/>
                        </a:cubicBezTo>
                        <a:cubicBezTo>
                          <a:pt x="939" y="126"/>
                          <a:pt x="824" y="1"/>
                          <a:pt x="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86" name="Google Shape;2536;p56">
                    <a:extLst>
                      <a:ext uri="{FF2B5EF4-FFF2-40B4-BE49-F238E27FC236}">
                        <a16:creationId xmlns:a16="http://schemas.microsoft.com/office/drawing/2014/main" id="{A5872810-401C-488D-BAEB-05646AFFA3B5}"/>
                      </a:ext>
                    </a:extLst>
                  </p:cNvPr>
                  <p:cNvSpPr/>
                  <p:nvPr/>
                </p:nvSpPr>
                <p:spPr>
                  <a:xfrm>
                    <a:off x="3341775" y="3268025"/>
                    <a:ext cx="93500" cy="78075"/>
                  </a:xfrm>
                  <a:custGeom>
                    <a:avLst/>
                    <a:gdLst/>
                    <a:ahLst/>
                    <a:cxnLst/>
                    <a:rect l="l" t="t" r="r" b="b"/>
                    <a:pathLst>
                      <a:path w="3740" h="3123" extrusionOk="0">
                        <a:moveTo>
                          <a:pt x="1649" y="1"/>
                        </a:moveTo>
                        <a:cubicBezTo>
                          <a:pt x="1178" y="1"/>
                          <a:pt x="739" y="95"/>
                          <a:pt x="477" y="384"/>
                        </a:cubicBezTo>
                        <a:cubicBezTo>
                          <a:pt x="0" y="920"/>
                          <a:pt x="131" y="1765"/>
                          <a:pt x="715" y="2218"/>
                        </a:cubicBezTo>
                        <a:cubicBezTo>
                          <a:pt x="1655" y="2956"/>
                          <a:pt x="3263" y="3063"/>
                          <a:pt x="3739" y="3123"/>
                        </a:cubicBezTo>
                        <a:lnTo>
                          <a:pt x="3215" y="229"/>
                        </a:lnTo>
                        <a:cubicBezTo>
                          <a:pt x="2809" y="133"/>
                          <a:pt x="2207" y="1"/>
                          <a:pt x="1649" y="1"/>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87" name="Google Shape;2537;p56">
                    <a:extLst>
                      <a:ext uri="{FF2B5EF4-FFF2-40B4-BE49-F238E27FC236}">
                        <a16:creationId xmlns:a16="http://schemas.microsoft.com/office/drawing/2014/main" id="{310E965F-5A0D-4E14-B51E-4D17B5DFFDC6}"/>
                      </a:ext>
                    </a:extLst>
                  </p:cNvPr>
                  <p:cNvSpPr/>
                  <p:nvPr/>
                </p:nvSpPr>
                <p:spPr>
                  <a:xfrm>
                    <a:off x="3362025" y="3284075"/>
                    <a:ext cx="38700" cy="13800"/>
                  </a:xfrm>
                  <a:custGeom>
                    <a:avLst/>
                    <a:gdLst/>
                    <a:ahLst/>
                    <a:cxnLst/>
                    <a:rect l="l" t="t" r="r" b="b"/>
                    <a:pathLst>
                      <a:path w="1548" h="552" extrusionOk="0">
                        <a:moveTo>
                          <a:pt x="954" y="0"/>
                        </a:moveTo>
                        <a:cubicBezTo>
                          <a:pt x="671" y="0"/>
                          <a:pt x="393" y="77"/>
                          <a:pt x="143" y="230"/>
                        </a:cubicBezTo>
                        <a:cubicBezTo>
                          <a:pt x="0" y="314"/>
                          <a:pt x="60" y="552"/>
                          <a:pt x="238" y="552"/>
                        </a:cubicBezTo>
                        <a:cubicBezTo>
                          <a:pt x="262" y="552"/>
                          <a:pt x="286" y="540"/>
                          <a:pt x="322" y="528"/>
                        </a:cubicBezTo>
                        <a:cubicBezTo>
                          <a:pt x="519" y="408"/>
                          <a:pt x="747" y="343"/>
                          <a:pt x="975" y="343"/>
                        </a:cubicBezTo>
                        <a:cubicBezTo>
                          <a:pt x="1063" y="343"/>
                          <a:pt x="1152" y="353"/>
                          <a:pt x="1238" y="373"/>
                        </a:cubicBezTo>
                        <a:cubicBezTo>
                          <a:pt x="1263" y="383"/>
                          <a:pt x="1286" y="387"/>
                          <a:pt x="1307" y="387"/>
                        </a:cubicBezTo>
                        <a:cubicBezTo>
                          <a:pt x="1475" y="387"/>
                          <a:pt x="1547" y="126"/>
                          <a:pt x="1357" y="52"/>
                        </a:cubicBezTo>
                        <a:cubicBezTo>
                          <a:pt x="1223" y="17"/>
                          <a:pt x="1088" y="0"/>
                          <a:pt x="9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88" name="Google Shape;2538;p56">
                    <a:extLst>
                      <a:ext uri="{FF2B5EF4-FFF2-40B4-BE49-F238E27FC236}">
                        <a16:creationId xmlns:a16="http://schemas.microsoft.com/office/drawing/2014/main" id="{3C962926-A482-40C9-9169-6EDA0EB73CC0}"/>
                      </a:ext>
                    </a:extLst>
                  </p:cNvPr>
                  <p:cNvSpPr/>
                  <p:nvPr/>
                </p:nvSpPr>
                <p:spPr>
                  <a:xfrm>
                    <a:off x="3372400" y="3288725"/>
                    <a:ext cx="22375" cy="25525"/>
                  </a:xfrm>
                  <a:custGeom>
                    <a:avLst/>
                    <a:gdLst/>
                    <a:ahLst/>
                    <a:cxnLst/>
                    <a:rect l="l" t="t" r="r" b="b"/>
                    <a:pathLst>
                      <a:path w="895" h="1021" extrusionOk="0">
                        <a:moveTo>
                          <a:pt x="238" y="0"/>
                        </a:moveTo>
                        <a:cubicBezTo>
                          <a:pt x="120" y="0"/>
                          <a:pt x="0" y="121"/>
                          <a:pt x="73" y="259"/>
                        </a:cubicBezTo>
                        <a:cubicBezTo>
                          <a:pt x="204" y="509"/>
                          <a:pt x="359" y="747"/>
                          <a:pt x="550" y="973"/>
                        </a:cubicBezTo>
                        <a:cubicBezTo>
                          <a:pt x="573" y="1009"/>
                          <a:pt x="621" y="1021"/>
                          <a:pt x="669" y="1021"/>
                        </a:cubicBezTo>
                        <a:cubicBezTo>
                          <a:pt x="823" y="1021"/>
                          <a:pt x="895" y="854"/>
                          <a:pt x="800" y="735"/>
                        </a:cubicBezTo>
                        <a:cubicBezTo>
                          <a:pt x="633" y="544"/>
                          <a:pt x="490" y="330"/>
                          <a:pt x="383" y="92"/>
                        </a:cubicBezTo>
                        <a:cubicBezTo>
                          <a:pt x="348" y="27"/>
                          <a:pt x="293" y="0"/>
                          <a:pt x="2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89" name="Google Shape;2539;p56">
                    <a:extLst>
                      <a:ext uri="{FF2B5EF4-FFF2-40B4-BE49-F238E27FC236}">
                        <a16:creationId xmlns:a16="http://schemas.microsoft.com/office/drawing/2014/main" id="{E1111638-A0EA-49F9-A469-9428B768D78A}"/>
                      </a:ext>
                    </a:extLst>
                  </p:cNvPr>
                  <p:cNvSpPr/>
                  <p:nvPr/>
                </p:nvSpPr>
                <p:spPr>
                  <a:xfrm>
                    <a:off x="3547750" y="3453825"/>
                    <a:ext cx="119675" cy="70275"/>
                  </a:xfrm>
                  <a:custGeom>
                    <a:avLst/>
                    <a:gdLst/>
                    <a:ahLst/>
                    <a:cxnLst/>
                    <a:rect l="l" t="t" r="r" b="b"/>
                    <a:pathLst>
                      <a:path w="4787" h="2811" extrusionOk="0">
                        <a:moveTo>
                          <a:pt x="4704" y="1"/>
                        </a:moveTo>
                        <a:lnTo>
                          <a:pt x="60" y="84"/>
                        </a:lnTo>
                        <a:lnTo>
                          <a:pt x="1" y="2799"/>
                        </a:lnTo>
                        <a:lnTo>
                          <a:pt x="4787" y="2810"/>
                        </a:lnTo>
                        <a:lnTo>
                          <a:pt x="4704" y="1"/>
                        </a:ln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90" name="Google Shape;2540;p56">
                    <a:extLst>
                      <a:ext uri="{FF2B5EF4-FFF2-40B4-BE49-F238E27FC236}">
                        <a16:creationId xmlns:a16="http://schemas.microsoft.com/office/drawing/2014/main" id="{D5EBF7B9-D540-46BD-947A-E949825496EA}"/>
                      </a:ext>
                    </a:extLst>
                  </p:cNvPr>
                  <p:cNvSpPr/>
                  <p:nvPr/>
                </p:nvSpPr>
                <p:spPr>
                  <a:xfrm>
                    <a:off x="3386425" y="3060025"/>
                    <a:ext cx="428950" cy="193250"/>
                  </a:xfrm>
                  <a:custGeom>
                    <a:avLst/>
                    <a:gdLst/>
                    <a:ahLst/>
                    <a:cxnLst/>
                    <a:rect l="l" t="t" r="r" b="b"/>
                    <a:pathLst>
                      <a:path w="17158" h="7730" extrusionOk="0">
                        <a:moveTo>
                          <a:pt x="16336" y="1"/>
                        </a:moveTo>
                        <a:lnTo>
                          <a:pt x="0" y="1703"/>
                        </a:lnTo>
                        <a:lnTo>
                          <a:pt x="489" y="5728"/>
                        </a:lnTo>
                        <a:cubicBezTo>
                          <a:pt x="489" y="5728"/>
                          <a:pt x="995" y="7420"/>
                          <a:pt x="3208" y="7420"/>
                        </a:cubicBezTo>
                        <a:cubicBezTo>
                          <a:pt x="3246" y="7420"/>
                          <a:pt x="3284" y="7419"/>
                          <a:pt x="3322" y="7418"/>
                        </a:cubicBezTo>
                        <a:cubicBezTo>
                          <a:pt x="4168" y="7383"/>
                          <a:pt x="4953" y="6930"/>
                          <a:pt x="5418" y="6216"/>
                        </a:cubicBezTo>
                        <a:cubicBezTo>
                          <a:pt x="5418" y="6216"/>
                          <a:pt x="6252" y="7494"/>
                          <a:pt x="8779" y="7494"/>
                        </a:cubicBezTo>
                        <a:cubicBezTo>
                          <a:pt x="8867" y="7494"/>
                          <a:pt x="8957" y="7493"/>
                          <a:pt x="9049" y="7490"/>
                        </a:cubicBezTo>
                        <a:cubicBezTo>
                          <a:pt x="11371" y="7394"/>
                          <a:pt x="11871" y="6299"/>
                          <a:pt x="11871" y="6299"/>
                        </a:cubicBezTo>
                        <a:cubicBezTo>
                          <a:pt x="11871" y="6299"/>
                          <a:pt x="12990" y="7680"/>
                          <a:pt x="14800" y="7728"/>
                        </a:cubicBezTo>
                        <a:cubicBezTo>
                          <a:pt x="14839" y="7729"/>
                          <a:pt x="14878" y="7729"/>
                          <a:pt x="14917" y="7729"/>
                        </a:cubicBezTo>
                        <a:cubicBezTo>
                          <a:pt x="16622" y="7729"/>
                          <a:pt x="17157" y="6716"/>
                          <a:pt x="17157" y="6716"/>
                        </a:cubicBezTo>
                        <a:lnTo>
                          <a:pt x="1633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91" name="Google Shape;2541;p56">
                    <a:extLst>
                      <a:ext uri="{FF2B5EF4-FFF2-40B4-BE49-F238E27FC236}">
                        <a16:creationId xmlns:a16="http://schemas.microsoft.com/office/drawing/2014/main" id="{DF4E6416-FE33-44A0-AC15-ECCE776F3E58}"/>
                      </a:ext>
                    </a:extLst>
                  </p:cNvPr>
                  <p:cNvSpPr/>
                  <p:nvPr/>
                </p:nvSpPr>
                <p:spPr>
                  <a:xfrm>
                    <a:off x="3636750" y="3232925"/>
                    <a:ext cx="49725" cy="22025"/>
                  </a:xfrm>
                  <a:custGeom>
                    <a:avLst/>
                    <a:gdLst/>
                    <a:ahLst/>
                    <a:cxnLst/>
                    <a:rect l="l" t="t" r="r" b="b"/>
                    <a:pathLst>
                      <a:path w="1989" h="881" extrusionOk="0">
                        <a:moveTo>
                          <a:pt x="672" y="1"/>
                        </a:moveTo>
                        <a:cubicBezTo>
                          <a:pt x="459" y="1"/>
                          <a:pt x="240" y="33"/>
                          <a:pt x="108" y="157"/>
                        </a:cubicBezTo>
                        <a:cubicBezTo>
                          <a:pt x="48" y="217"/>
                          <a:pt x="24" y="288"/>
                          <a:pt x="12" y="359"/>
                        </a:cubicBezTo>
                        <a:cubicBezTo>
                          <a:pt x="1" y="478"/>
                          <a:pt x="48" y="717"/>
                          <a:pt x="179" y="776"/>
                        </a:cubicBezTo>
                        <a:cubicBezTo>
                          <a:pt x="239" y="800"/>
                          <a:pt x="286" y="812"/>
                          <a:pt x="346" y="812"/>
                        </a:cubicBezTo>
                        <a:cubicBezTo>
                          <a:pt x="572" y="836"/>
                          <a:pt x="798" y="859"/>
                          <a:pt x="1025" y="871"/>
                        </a:cubicBezTo>
                        <a:cubicBezTo>
                          <a:pt x="1102" y="877"/>
                          <a:pt x="1182" y="880"/>
                          <a:pt x="1264" y="880"/>
                        </a:cubicBezTo>
                        <a:cubicBezTo>
                          <a:pt x="1346" y="880"/>
                          <a:pt x="1429" y="877"/>
                          <a:pt x="1513" y="871"/>
                        </a:cubicBezTo>
                        <a:cubicBezTo>
                          <a:pt x="1691" y="848"/>
                          <a:pt x="1858" y="752"/>
                          <a:pt x="1941" y="586"/>
                        </a:cubicBezTo>
                        <a:cubicBezTo>
                          <a:pt x="1989" y="467"/>
                          <a:pt x="1953" y="324"/>
                          <a:pt x="1846" y="240"/>
                        </a:cubicBezTo>
                        <a:cubicBezTo>
                          <a:pt x="1656" y="62"/>
                          <a:pt x="1191" y="38"/>
                          <a:pt x="941" y="14"/>
                        </a:cubicBezTo>
                        <a:cubicBezTo>
                          <a:pt x="858" y="7"/>
                          <a:pt x="766" y="1"/>
                          <a:pt x="6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92" name="Google Shape;2542;p56">
                    <a:extLst>
                      <a:ext uri="{FF2B5EF4-FFF2-40B4-BE49-F238E27FC236}">
                        <a16:creationId xmlns:a16="http://schemas.microsoft.com/office/drawing/2014/main" id="{E3AA358B-A1A4-4612-981B-F2BAE85719EE}"/>
                      </a:ext>
                    </a:extLst>
                  </p:cNvPr>
                  <p:cNvSpPr/>
                  <p:nvPr/>
                </p:nvSpPr>
                <p:spPr>
                  <a:xfrm>
                    <a:off x="3535850" y="3231975"/>
                    <a:ext cx="49425" cy="21375"/>
                  </a:xfrm>
                  <a:custGeom>
                    <a:avLst/>
                    <a:gdLst/>
                    <a:ahLst/>
                    <a:cxnLst/>
                    <a:rect l="l" t="t" r="r" b="b"/>
                    <a:pathLst>
                      <a:path w="1977" h="855" extrusionOk="0">
                        <a:moveTo>
                          <a:pt x="1241" y="0"/>
                        </a:moveTo>
                        <a:cubicBezTo>
                          <a:pt x="1182" y="0"/>
                          <a:pt x="1125" y="2"/>
                          <a:pt x="1072" y="4"/>
                        </a:cubicBezTo>
                        <a:cubicBezTo>
                          <a:pt x="810" y="16"/>
                          <a:pt x="346" y="16"/>
                          <a:pt x="143" y="183"/>
                        </a:cubicBezTo>
                        <a:cubicBezTo>
                          <a:pt x="36" y="266"/>
                          <a:pt x="0" y="397"/>
                          <a:pt x="36" y="528"/>
                        </a:cubicBezTo>
                        <a:cubicBezTo>
                          <a:pt x="108" y="683"/>
                          <a:pt x="262" y="802"/>
                          <a:pt x="441" y="826"/>
                        </a:cubicBezTo>
                        <a:cubicBezTo>
                          <a:pt x="563" y="843"/>
                          <a:pt x="685" y="855"/>
                          <a:pt x="807" y="855"/>
                        </a:cubicBezTo>
                        <a:cubicBezTo>
                          <a:pt x="852" y="855"/>
                          <a:pt x="896" y="853"/>
                          <a:pt x="941" y="850"/>
                        </a:cubicBezTo>
                        <a:cubicBezTo>
                          <a:pt x="1167" y="850"/>
                          <a:pt x="1393" y="850"/>
                          <a:pt x="1620" y="838"/>
                        </a:cubicBezTo>
                        <a:cubicBezTo>
                          <a:pt x="1679" y="838"/>
                          <a:pt x="1727" y="826"/>
                          <a:pt x="1786" y="802"/>
                        </a:cubicBezTo>
                        <a:cubicBezTo>
                          <a:pt x="1917" y="755"/>
                          <a:pt x="1977" y="516"/>
                          <a:pt x="1977" y="409"/>
                        </a:cubicBezTo>
                        <a:cubicBezTo>
                          <a:pt x="1965" y="326"/>
                          <a:pt x="1941" y="255"/>
                          <a:pt x="1893" y="195"/>
                        </a:cubicBezTo>
                        <a:cubicBezTo>
                          <a:pt x="1750" y="32"/>
                          <a:pt x="1483" y="0"/>
                          <a:pt x="124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93" name="Google Shape;2543;p56">
                    <a:extLst>
                      <a:ext uri="{FF2B5EF4-FFF2-40B4-BE49-F238E27FC236}">
                        <a16:creationId xmlns:a16="http://schemas.microsoft.com/office/drawing/2014/main" id="{AADE38EA-1D89-454B-A6D7-3903FD85CE29}"/>
                      </a:ext>
                    </a:extLst>
                  </p:cNvPr>
                  <p:cNvSpPr/>
                  <p:nvPr/>
                </p:nvSpPr>
                <p:spPr>
                  <a:xfrm>
                    <a:off x="3535875" y="3515975"/>
                    <a:ext cx="141900" cy="16775"/>
                  </a:xfrm>
                  <a:custGeom>
                    <a:avLst/>
                    <a:gdLst/>
                    <a:ahLst/>
                    <a:cxnLst/>
                    <a:rect l="l" t="t" r="r" b="b"/>
                    <a:pathLst>
                      <a:path w="5676" h="671" extrusionOk="0">
                        <a:moveTo>
                          <a:pt x="253" y="1"/>
                        </a:moveTo>
                        <a:cubicBezTo>
                          <a:pt x="90" y="1"/>
                          <a:pt x="1" y="252"/>
                          <a:pt x="190" y="336"/>
                        </a:cubicBezTo>
                        <a:cubicBezTo>
                          <a:pt x="214" y="348"/>
                          <a:pt x="964" y="670"/>
                          <a:pt x="2904" y="670"/>
                        </a:cubicBezTo>
                        <a:lnTo>
                          <a:pt x="2940" y="670"/>
                        </a:lnTo>
                        <a:cubicBezTo>
                          <a:pt x="2993" y="671"/>
                          <a:pt x="3046" y="671"/>
                          <a:pt x="3099" y="671"/>
                        </a:cubicBezTo>
                        <a:cubicBezTo>
                          <a:pt x="3891" y="671"/>
                          <a:pt x="4683" y="587"/>
                          <a:pt x="5464" y="420"/>
                        </a:cubicBezTo>
                        <a:cubicBezTo>
                          <a:pt x="5676" y="375"/>
                          <a:pt x="5637" y="70"/>
                          <a:pt x="5446" y="70"/>
                        </a:cubicBezTo>
                        <a:cubicBezTo>
                          <a:pt x="5433" y="70"/>
                          <a:pt x="5419" y="71"/>
                          <a:pt x="5405" y="74"/>
                        </a:cubicBezTo>
                        <a:cubicBezTo>
                          <a:pt x="4635" y="242"/>
                          <a:pt x="3843" y="326"/>
                          <a:pt x="3051" y="326"/>
                        </a:cubicBezTo>
                        <a:cubicBezTo>
                          <a:pt x="2998" y="326"/>
                          <a:pt x="2945" y="325"/>
                          <a:pt x="2893" y="324"/>
                        </a:cubicBezTo>
                        <a:cubicBezTo>
                          <a:pt x="1059" y="324"/>
                          <a:pt x="333" y="27"/>
                          <a:pt x="321" y="15"/>
                        </a:cubicBezTo>
                        <a:cubicBezTo>
                          <a:pt x="297" y="5"/>
                          <a:pt x="274" y="1"/>
                          <a:pt x="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94" name="Google Shape;2544;p56">
                    <a:extLst>
                      <a:ext uri="{FF2B5EF4-FFF2-40B4-BE49-F238E27FC236}">
                        <a16:creationId xmlns:a16="http://schemas.microsoft.com/office/drawing/2014/main" id="{61E6F86D-E619-4318-88D3-E9C679A226F8}"/>
                      </a:ext>
                    </a:extLst>
                  </p:cNvPr>
                  <p:cNvSpPr/>
                  <p:nvPr/>
                </p:nvSpPr>
                <p:spPr>
                  <a:xfrm>
                    <a:off x="3448050" y="3679800"/>
                    <a:ext cx="19075" cy="90450"/>
                  </a:xfrm>
                  <a:custGeom>
                    <a:avLst/>
                    <a:gdLst/>
                    <a:ahLst/>
                    <a:cxnLst/>
                    <a:rect l="l" t="t" r="r" b="b"/>
                    <a:pathLst>
                      <a:path w="763" h="3618" extrusionOk="0">
                        <a:moveTo>
                          <a:pt x="582" y="0"/>
                        </a:moveTo>
                        <a:cubicBezTo>
                          <a:pt x="504" y="0"/>
                          <a:pt x="428" y="49"/>
                          <a:pt x="417" y="153"/>
                        </a:cubicBezTo>
                        <a:lnTo>
                          <a:pt x="12" y="3427"/>
                        </a:lnTo>
                        <a:cubicBezTo>
                          <a:pt x="0" y="3511"/>
                          <a:pt x="71" y="3606"/>
                          <a:pt x="167" y="3618"/>
                        </a:cubicBezTo>
                        <a:lnTo>
                          <a:pt x="191" y="3618"/>
                        </a:lnTo>
                        <a:cubicBezTo>
                          <a:pt x="274" y="3618"/>
                          <a:pt x="345" y="3547"/>
                          <a:pt x="357" y="3463"/>
                        </a:cubicBezTo>
                        <a:lnTo>
                          <a:pt x="750" y="189"/>
                        </a:lnTo>
                        <a:cubicBezTo>
                          <a:pt x="763" y="67"/>
                          <a:pt x="672" y="0"/>
                          <a:pt x="5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95" name="Google Shape;2545;p56">
                    <a:extLst>
                      <a:ext uri="{FF2B5EF4-FFF2-40B4-BE49-F238E27FC236}">
                        <a16:creationId xmlns:a16="http://schemas.microsoft.com/office/drawing/2014/main" id="{4C91FA14-EF1D-4C65-A2FD-193B6A03FC01}"/>
                      </a:ext>
                    </a:extLst>
                  </p:cNvPr>
                  <p:cNvSpPr/>
                  <p:nvPr/>
                </p:nvSpPr>
                <p:spPr>
                  <a:xfrm>
                    <a:off x="3748650" y="3679800"/>
                    <a:ext cx="19100" cy="90450"/>
                  </a:xfrm>
                  <a:custGeom>
                    <a:avLst/>
                    <a:gdLst/>
                    <a:ahLst/>
                    <a:cxnLst/>
                    <a:rect l="l" t="t" r="r" b="b"/>
                    <a:pathLst>
                      <a:path w="764" h="3618" extrusionOk="0">
                        <a:moveTo>
                          <a:pt x="184" y="0"/>
                        </a:moveTo>
                        <a:cubicBezTo>
                          <a:pt x="91" y="0"/>
                          <a:pt x="0" y="67"/>
                          <a:pt x="13" y="189"/>
                        </a:cubicBezTo>
                        <a:lnTo>
                          <a:pt x="406" y="3463"/>
                        </a:lnTo>
                        <a:cubicBezTo>
                          <a:pt x="418" y="3547"/>
                          <a:pt x="489" y="3618"/>
                          <a:pt x="585" y="3618"/>
                        </a:cubicBezTo>
                        <a:lnTo>
                          <a:pt x="597" y="3618"/>
                        </a:lnTo>
                        <a:cubicBezTo>
                          <a:pt x="692" y="3606"/>
                          <a:pt x="763" y="3511"/>
                          <a:pt x="751" y="3427"/>
                        </a:cubicBezTo>
                        <a:lnTo>
                          <a:pt x="359" y="153"/>
                        </a:lnTo>
                        <a:cubicBezTo>
                          <a:pt x="342" y="49"/>
                          <a:pt x="262"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636" name="Google Shape;2546;p56">
                  <a:extLst>
                    <a:ext uri="{FF2B5EF4-FFF2-40B4-BE49-F238E27FC236}">
                      <a16:creationId xmlns:a16="http://schemas.microsoft.com/office/drawing/2014/main" id="{455A8173-2F50-4162-A97A-E3A4633A5C61}"/>
                    </a:ext>
                  </a:extLst>
                </p:cNvPr>
                <p:cNvGrpSpPr/>
                <p:nvPr/>
              </p:nvGrpSpPr>
              <p:grpSpPr>
                <a:xfrm>
                  <a:off x="3501020" y="2579379"/>
                  <a:ext cx="612092" cy="881549"/>
                  <a:chOff x="3333850" y="3953750"/>
                  <a:chExt cx="523200" cy="753525"/>
                </a:xfrm>
              </p:grpSpPr>
              <p:sp>
                <p:nvSpPr>
                  <p:cNvPr id="658" name="Google Shape;2547;p56">
                    <a:extLst>
                      <a:ext uri="{FF2B5EF4-FFF2-40B4-BE49-F238E27FC236}">
                        <a16:creationId xmlns:a16="http://schemas.microsoft.com/office/drawing/2014/main" id="{1F377A62-CE96-4746-8FA3-CE9B188A64C7}"/>
                      </a:ext>
                    </a:extLst>
                  </p:cNvPr>
                  <p:cNvSpPr/>
                  <p:nvPr/>
                </p:nvSpPr>
                <p:spPr>
                  <a:xfrm>
                    <a:off x="3370950" y="4403925"/>
                    <a:ext cx="485200" cy="303350"/>
                  </a:xfrm>
                  <a:custGeom>
                    <a:avLst/>
                    <a:gdLst/>
                    <a:ahLst/>
                    <a:cxnLst/>
                    <a:rect l="l" t="t" r="r" b="b"/>
                    <a:pathLst>
                      <a:path w="19408" h="12134" extrusionOk="0">
                        <a:moveTo>
                          <a:pt x="9752" y="1"/>
                        </a:moveTo>
                        <a:cubicBezTo>
                          <a:pt x="9704" y="1"/>
                          <a:pt x="9656" y="1"/>
                          <a:pt x="9609" y="1"/>
                        </a:cubicBezTo>
                        <a:cubicBezTo>
                          <a:pt x="7406" y="25"/>
                          <a:pt x="5441" y="192"/>
                          <a:pt x="4037" y="1013"/>
                        </a:cubicBezTo>
                        <a:cubicBezTo>
                          <a:pt x="703" y="2942"/>
                          <a:pt x="0" y="12134"/>
                          <a:pt x="0" y="12134"/>
                        </a:cubicBezTo>
                        <a:lnTo>
                          <a:pt x="19407" y="12086"/>
                        </a:lnTo>
                        <a:cubicBezTo>
                          <a:pt x="19407" y="12086"/>
                          <a:pt x="18145" y="2359"/>
                          <a:pt x="15074" y="823"/>
                        </a:cubicBezTo>
                        <a:cubicBezTo>
                          <a:pt x="13944" y="264"/>
                          <a:pt x="11902" y="1"/>
                          <a:pt x="9752"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59" name="Google Shape;2548;p56">
                    <a:extLst>
                      <a:ext uri="{FF2B5EF4-FFF2-40B4-BE49-F238E27FC236}">
                        <a16:creationId xmlns:a16="http://schemas.microsoft.com/office/drawing/2014/main" id="{143089D9-7084-4029-BC6A-7F2B0C4CB716}"/>
                      </a:ext>
                    </a:extLst>
                  </p:cNvPr>
                  <p:cNvSpPr/>
                  <p:nvPr/>
                </p:nvSpPr>
                <p:spPr>
                  <a:xfrm>
                    <a:off x="3453400" y="4615500"/>
                    <a:ext cx="19250" cy="90600"/>
                  </a:xfrm>
                  <a:custGeom>
                    <a:avLst/>
                    <a:gdLst/>
                    <a:ahLst/>
                    <a:cxnLst/>
                    <a:rect l="l" t="t" r="r" b="b"/>
                    <a:pathLst>
                      <a:path w="770" h="3624" extrusionOk="0">
                        <a:moveTo>
                          <a:pt x="577" y="1"/>
                        </a:moveTo>
                        <a:cubicBezTo>
                          <a:pt x="496" y="1"/>
                          <a:pt x="416" y="50"/>
                          <a:pt x="405" y="158"/>
                        </a:cubicBezTo>
                        <a:lnTo>
                          <a:pt x="12" y="3433"/>
                        </a:lnTo>
                        <a:cubicBezTo>
                          <a:pt x="0" y="3528"/>
                          <a:pt x="72" y="3611"/>
                          <a:pt x="167" y="3623"/>
                        </a:cubicBezTo>
                        <a:lnTo>
                          <a:pt x="179" y="3623"/>
                        </a:lnTo>
                        <a:cubicBezTo>
                          <a:pt x="274" y="3623"/>
                          <a:pt x="346" y="3552"/>
                          <a:pt x="358" y="3468"/>
                        </a:cubicBezTo>
                        <a:lnTo>
                          <a:pt x="750" y="194"/>
                        </a:lnTo>
                        <a:cubicBezTo>
                          <a:pt x="770" y="71"/>
                          <a:pt x="673" y="1"/>
                          <a:pt x="5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60" name="Google Shape;2549;p56">
                    <a:extLst>
                      <a:ext uri="{FF2B5EF4-FFF2-40B4-BE49-F238E27FC236}">
                        <a16:creationId xmlns:a16="http://schemas.microsoft.com/office/drawing/2014/main" id="{9A0E4B66-12ED-43DD-9A13-D90AF9DD2996}"/>
                      </a:ext>
                    </a:extLst>
                  </p:cNvPr>
                  <p:cNvSpPr/>
                  <p:nvPr/>
                </p:nvSpPr>
                <p:spPr>
                  <a:xfrm>
                    <a:off x="3754000" y="4615925"/>
                    <a:ext cx="18800" cy="90475"/>
                  </a:xfrm>
                  <a:custGeom>
                    <a:avLst/>
                    <a:gdLst/>
                    <a:ahLst/>
                    <a:cxnLst/>
                    <a:rect l="l" t="t" r="r" b="b"/>
                    <a:pathLst>
                      <a:path w="752" h="3619" extrusionOk="0">
                        <a:moveTo>
                          <a:pt x="184" y="0"/>
                        </a:moveTo>
                        <a:cubicBezTo>
                          <a:pt x="92" y="0"/>
                          <a:pt x="1" y="67"/>
                          <a:pt x="14" y="189"/>
                        </a:cubicBezTo>
                        <a:lnTo>
                          <a:pt x="406" y="3463"/>
                        </a:lnTo>
                        <a:cubicBezTo>
                          <a:pt x="418" y="3547"/>
                          <a:pt x="490" y="3618"/>
                          <a:pt x="573" y="3618"/>
                        </a:cubicBezTo>
                        <a:lnTo>
                          <a:pt x="597" y="3618"/>
                        </a:lnTo>
                        <a:cubicBezTo>
                          <a:pt x="692" y="3606"/>
                          <a:pt x="752" y="3523"/>
                          <a:pt x="740" y="3428"/>
                        </a:cubicBezTo>
                        <a:lnTo>
                          <a:pt x="359" y="153"/>
                        </a:lnTo>
                        <a:cubicBezTo>
                          <a:pt x="342" y="49"/>
                          <a:pt x="263"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61" name="Google Shape;2550;p56">
                    <a:extLst>
                      <a:ext uri="{FF2B5EF4-FFF2-40B4-BE49-F238E27FC236}">
                        <a16:creationId xmlns:a16="http://schemas.microsoft.com/office/drawing/2014/main" id="{402ADEB5-5BB0-415B-9AE5-66CC394A26A3}"/>
                      </a:ext>
                    </a:extLst>
                  </p:cNvPr>
                  <p:cNvSpPr/>
                  <p:nvPr/>
                </p:nvSpPr>
                <p:spPr>
                  <a:xfrm>
                    <a:off x="3381825" y="4002475"/>
                    <a:ext cx="415675" cy="384575"/>
                  </a:xfrm>
                  <a:custGeom>
                    <a:avLst/>
                    <a:gdLst/>
                    <a:ahLst/>
                    <a:cxnLst/>
                    <a:rect l="l" t="t" r="r" b="b"/>
                    <a:pathLst>
                      <a:path w="16627" h="15383" extrusionOk="0">
                        <a:moveTo>
                          <a:pt x="12461" y="1"/>
                        </a:moveTo>
                        <a:cubicBezTo>
                          <a:pt x="12378" y="1"/>
                          <a:pt x="12294" y="4"/>
                          <a:pt x="12210" y="10"/>
                        </a:cubicBezTo>
                        <a:lnTo>
                          <a:pt x="4185" y="522"/>
                        </a:lnTo>
                        <a:cubicBezTo>
                          <a:pt x="2351" y="641"/>
                          <a:pt x="911" y="2117"/>
                          <a:pt x="839" y="3951"/>
                        </a:cubicBezTo>
                        <a:lnTo>
                          <a:pt x="839" y="4094"/>
                        </a:lnTo>
                        <a:cubicBezTo>
                          <a:pt x="839" y="4165"/>
                          <a:pt x="827" y="4248"/>
                          <a:pt x="827" y="4320"/>
                        </a:cubicBezTo>
                        <a:cubicBezTo>
                          <a:pt x="711" y="5451"/>
                          <a:pt x="1" y="15382"/>
                          <a:pt x="9025" y="15382"/>
                        </a:cubicBezTo>
                        <a:cubicBezTo>
                          <a:pt x="9217" y="15382"/>
                          <a:pt x="9413" y="15378"/>
                          <a:pt x="9614" y="15369"/>
                        </a:cubicBezTo>
                        <a:cubicBezTo>
                          <a:pt x="16627" y="15059"/>
                          <a:pt x="16603" y="7523"/>
                          <a:pt x="15972" y="3058"/>
                        </a:cubicBezTo>
                        <a:cubicBezTo>
                          <a:pt x="15711" y="1296"/>
                          <a:pt x="14212" y="1"/>
                          <a:pt x="12461"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62" name="Google Shape;2551;p56">
                    <a:extLst>
                      <a:ext uri="{FF2B5EF4-FFF2-40B4-BE49-F238E27FC236}">
                        <a16:creationId xmlns:a16="http://schemas.microsoft.com/office/drawing/2014/main" id="{30880455-45F9-4319-B73F-D07B6C9D88E7}"/>
                      </a:ext>
                    </a:extLst>
                  </p:cNvPr>
                  <p:cNvSpPr/>
                  <p:nvPr/>
                </p:nvSpPr>
                <p:spPr>
                  <a:xfrm>
                    <a:off x="3630500" y="4173825"/>
                    <a:ext cx="36625" cy="33225"/>
                  </a:xfrm>
                  <a:custGeom>
                    <a:avLst/>
                    <a:gdLst/>
                    <a:ahLst/>
                    <a:cxnLst/>
                    <a:rect l="l" t="t" r="r" b="b"/>
                    <a:pathLst>
                      <a:path w="1465" h="1329" extrusionOk="0">
                        <a:moveTo>
                          <a:pt x="725" y="0"/>
                        </a:moveTo>
                        <a:cubicBezTo>
                          <a:pt x="679" y="0"/>
                          <a:pt x="631" y="4"/>
                          <a:pt x="584" y="14"/>
                        </a:cubicBezTo>
                        <a:cubicBezTo>
                          <a:pt x="227" y="97"/>
                          <a:pt x="1" y="454"/>
                          <a:pt x="84" y="811"/>
                        </a:cubicBezTo>
                        <a:cubicBezTo>
                          <a:pt x="156" y="1118"/>
                          <a:pt x="430" y="1329"/>
                          <a:pt x="732" y="1329"/>
                        </a:cubicBezTo>
                        <a:cubicBezTo>
                          <a:pt x="781" y="1329"/>
                          <a:pt x="831" y="1323"/>
                          <a:pt x="882" y="1311"/>
                        </a:cubicBezTo>
                        <a:cubicBezTo>
                          <a:pt x="1239" y="1240"/>
                          <a:pt x="1465" y="883"/>
                          <a:pt x="1382" y="526"/>
                        </a:cubicBezTo>
                        <a:cubicBezTo>
                          <a:pt x="1309" y="204"/>
                          <a:pt x="1038" y="0"/>
                          <a:pt x="7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63" name="Google Shape;2552;p56">
                    <a:extLst>
                      <a:ext uri="{FF2B5EF4-FFF2-40B4-BE49-F238E27FC236}">
                        <a16:creationId xmlns:a16="http://schemas.microsoft.com/office/drawing/2014/main" id="{309D8D66-A4D9-48D6-8189-E481A1D0D476}"/>
                      </a:ext>
                    </a:extLst>
                  </p:cNvPr>
                  <p:cNvSpPr/>
                  <p:nvPr/>
                </p:nvSpPr>
                <p:spPr>
                  <a:xfrm>
                    <a:off x="3538225" y="4173675"/>
                    <a:ext cx="39550" cy="33325"/>
                  </a:xfrm>
                  <a:custGeom>
                    <a:avLst/>
                    <a:gdLst/>
                    <a:ahLst/>
                    <a:cxnLst/>
                    <a:rect l="l" t="t" r="r" b="b"/>
                    <a:pathLst>
                      <a:path w="1582" h="1333" extrusionOk="0">
                        <a:moveTo>
                          <a:pt x="728" y="1"/>
                        </a:moveTo>
                        <a:cubicBezTo>
                          <a:pt x="436" y="1"/>
                          <a:pt x="149" y="191"/>
                          <a:pt x="72" y="532"/>
                        </a:cubicBezTo>
                        <a:cubicBezTo>
                          <a:pt x="1" y="889"/>
                          <a:pt x="227" y="1246"/>
                          <a:pt x="596" y="1317"/>
                        </a:cubicBezTo>
                        <a:cubicBezTo>
                          <a:pt x="644" y="1327"/>
                          <a:pt x="690" y="1332"/>
                          <a:pt x="736" y="1332"/>
                        </a:cubicBezTo>
                        <a:cubicBezTo>
                          <a:pt x="1236" y="1332"/>
                          <a:pt x="1581" y="764"/>
                          <a:pt x="1286" y="305"/>
                        </a:cubicBezTo>
                        <a:cubicBezTo>
                          <a:pt x="1148" y="97"/>
                          <a:pt x="937" y="1"/>
                          <a:pt x="7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64" name="Google Shape;2553;p56">
                    <a:extLst>
                      <a:ext uri="{FF2B5EF4-FFF2-40B4-BE49-F238E27FC236}">
                        <a16:creationId xmlns:a16="http://schemas.microsoft.com/office/drawing/2014/main" id="{9C0DFF56-F038-4C0B-84F7-D35B992F8F29}"/>
                      </a:ext>
                    </a:extLst>
                  </p:cNvPr>
                  <p:cNvSpPr/>
                  <p:nvPr/>
                </p:nvSpPr>
                <p:spPr>
                  <a:xfrm>
                    <a:off x="3574625" y="4247700"/>
                    <a:ext cx="61625" cy="17550"/>
                  </a:xfrm>
                  <a:custGeom>
                    <a:avLst/>
                    <a:gdLst/>
                    <a:ahLst/>
                    <a:cxnLst/>
                    <a:rect l="l" t="t" r="r" b="b"/>
                    <a:pathLst>
                      <a:path w="2465" h="702" extrusionOk="0">
                        <a:moveTo>
                          <a:pt x="2215" y="1"/>
                        </a:moveTo>
                        <a:cubicBezTo>
                          <a:pt x="2183" y="1"/>
                          <a:pt x="2149" y="11"/>
                          <a:pt x="2116" y="35"/>
                        </a:cubicBezTo>
                        <a:cubicBezTo>
                          <a:pt x="1807" y="248"/>
                          <a:pt x="1447" y="358"/>
                          <a:pt x="1087" y="358"/>
                        </a:cubicBezTo>
                        <a:cubicBezTo>
                          <a:pt x="823" y="358"/>
                          <a:pt x="560" y="299"/>
                          <a:pt x="319" y="178"/>
                        </a:cubicBezTo>
                        <a:cubicBezTo>
                          <a:pt x="289" y="162"/>
                          <a:pt x="261" y="155"/>
                          <a:pt x="235" y="155"/>
                        </a:cubicBezTo>
                        <a:cubicBezTo>
                          <a:pt x="89" y="155"/>
                          <a:pt x="1" y="375"/>
                          <a:pt x="152" y="476"/>
                        </a:cubicBezTo>
                        <a:cubicBezTo>
                          <a:pt x="450" y="631"/>
                          <a:pt x="771" y="702"/>
                          <a:pt x="1093" y="702"/>
                        </a:cubicBezTo>
                        <a:cubicBezTo>
                          <a:pt x="1164" y="702"/>
                          <a:pt x="1235" y="702"/>
                          <a:pt x="1307" y="690"/>
                        </a:cubicBezTo>
                        <a:cubicBezTo>
                          <a:pt x="1664" y="654"/>
                          <a:pt x="2021" y="523"/>
                          <a:pt x="2319" y="309"/>
                        </a:cubicBezTo>
                        <a:cubicBezTo>
                          <a:pt x="2464" y="202"/>
                          <a:pt x="2357" y="1"/>
                          <a:pt x="2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65" name="Google Shape;2554;p56">
                    <a:extLst>
                      <a:ext uri="{FF2B5EF4-FFF2-40B4-BE49-F238E27FC236}">
                        <a16:creationId xmlns:a16="http://schemas.microsoft.com/office/drawing/2014/main" id="{0525AD9B-CDF3-4641-826D-98C31AA8E956}"/>
                      </a:ext>
                    </a:extLst>
                  </p:cNvPr>
                  <p:cNvSpPr/>
                  <p:nvPr/>
                </p:nvSpPr>
                <p:spPr>
                  <a:xfrm>
                    <a:off x="3763850" y="4172025"/>
                    <a:ext cx="93200" cy="78350"/>
                  </a:xfrm>
                  <a:custGeom>
                    <a:avLst/>
                    <a:gdLst/>
                    <a:ahLst/>
                    <a:cxnLst/>
                    <a:rect l="l" t="t" r="r" b="b"/>
                    <a:pathLst>
                      <a:path w="3728" h="3134" extrusionOk="0">
                        <a:moveTo>
                          <a:pt x="2079" y="0"/>
                        </a:moveTo>
                        <a:cubicBezTo>
                          <a:pt x="1521" y="0"/>
                          <a:pt x="919" y="132"/>
                          <a:pt x="513" y="229"/>
                        </a:cubicBezTo>
                        <a:lnTo>
                          <a:pt x="1" y="3134"/>
                        </a:lnTo>
                        <a:cubicBezTo>
                          <a:pt x="477" y="3074"/>
                          <a:pt x="2072" y="2955"/>
                          <a:pt x="3025" y="2217"/>
                        </a:cubicBezTo>
                        <a:cubicBezTo>
                          <a:pt x="3608" y="1764"/>
                          <a:pt x="3727" y="919"/>
                          <a:pt x="3251" y="383"/>
                        </a:cubicBezTo>
                        <a:cubicBezTo>
                          <a:pt x="2989" y="94"/>
                          <a:pt x="2550" y="0"/>
                          <a:pt x="2079"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66" name="Google Shape;2555;p56">
                    <a:extLst>
                      <a:ext uri="{FF2B5EF4-FFF2-40B4-BE49-F238E27FC236}">
                        <a16:creationId xmlns:a16="http://schemas.microsoft.com/office/drawing/2014/main" id="{1C0F926C-7B52-44F1-A94B-6502814CD6A3}"/>
                      </a:ext>
                    </a:extLst>
                  </p:cNvPr>
                  <p:cNvSpPr/>
                  <p:nvPr/>
                </p:nvSpPr>
                <p:spPr>
                  <a:xfrm>
                    <a:off x="3798275" y="4188200"/>
                    <a:ext cx="38825" cy="13650"/>
                  </a:xfrm>
                  <a:custGeom>
                    <a:avLst/>
                    <a:gdLst/>
                    <a:ahLst/>
                    <a:cxnLst/>
                    <a:rect l="l" t="t" r="r" b="b"/>
                    <a:pathLst>
                      <a:path w="1553" h="546" extrusionOk="0">
                        <a:moveTo>
                          <a:pt x="587" y="0"/>
                        </a:moveTo>
                        <a:cubicBezTo>
                          <a:pt x="451" y="0"/>
                          <a:pt x="315" y="19"/>
                          <a:pt x="183" y="58"/>
                        </a:cubicBezTo>
                        <a:cubicBezTo>
                          <a:pt x="1" y="122"/>
                          <a:pt x="70" y="390"/>
                          <a:pt x="242" y="390"/>
                        </a:cubicBezTo>
                        <a:cubicBezTo>
                          <a:pt x="261" y="390"/>
                          <a:pt x="281" y="386"/>
                          <a:pt x="302" y="379"/>
                        </a:cubicBezTo>
                        <a:cubicBezTo>
                          <a:pt x="396" y="354"/>
                          <a:pt x="492" y="342"/>
                          <a:pt x="588" y="342"/>
                        </a:cubicBezTo>
                        <a:cubicBezTo>
                          <a:pt x="810" y="342"/>
                          <a:pt x="1032" y="406"/>
                          <a:pt x="1231" y="522"/>
                        </a:cubicBezTo>
                        <a:cubicBezTo>
                          <a:pt x="1255" y="534"/>
                          <a:pt x="1279" y="546"/>
                          <a:pt x="1314" y="546"/>
                        </a:cubicBezTo>
                        <a:cubicBezTo>
                          <a:pt x="1481" y="546"/>
                          <a:pt x="1552" y="308"/>
                          <a:pt x="1398" y="225"/>
                        </a:cubicBezTo>
                        <a:cubicBezTo>
                          <a:pt x="1149" y="80"/>
                          <a:pt x="868" y="0"/>
                          <a:pt x="5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67" name="Google Shape;2556;p56">
                    <a:extLst>
                      <a:ext uri="{FF2B5EF4-FFF2-40B4-BE49-F238E27FC236}">
                        <a16:creationId xmlns:a16="http://schemas.microsoft.com/office/drawing/2014/main" id="{EB109B4C-EB9A-4F4B-9B3F-CE273B8A70F7}"/>
                      </a:ext>
                    </a:extLst>
                  </p:cNvPr>
                  <p:cNvSpPr/>
                  <p:nvPr/>
                </p:nvSpPr>
                <p:spPr>
                  <a:xfrm>
                    <a:off x="3804025" y="4192925"/>
                    <a:ext cx="22175" cy="25600"/>
                  </a:xfrm>
                  <a:custGeom>
                    <a:avLst/>
                    <a:gdLst/>
                    <a:ahLst/>
                    <a:cxnLst/>
                    <a:rect l="l" t="t" r="r" b="b"/>
                    <a:pathLst>
                      <a:path w="887" h="1024" extrusionOk="0">
                        <a:moveTo>
                          <a:pt x="661" y="0"/>
                        </a:moveTo>
                        <a:cubicBezTo>
                          <a:pt x="605" y="0"/>
                          <a:pt x="548" y="28"/>
                          <a:pt x="513" y="95"/>
                        </a:cubicBezTo>
                        <a:cubicBezTo>
                          <a:pt x="406" y="321"/>
                          <a:pt x="263" y="536"/>
                          <a:pt x="96" y="738"/>
                        </a:cubicBezTo>
                        <a:cubicBezTo>
                          <a:pt x="1" y="845"/>
                          <a:pt x="84" y="1024"/>
                          <a:pt x="227" y="1024"/>
                        </a:cubicBezTo>
                        <a:cubicBezTo>
                          <a:pt x="275" y="1024"/>
                          <a:pt x="322" y="1000"/>
                          <a:pt x="358" y="964"/>
                        </a:cubicBezTo>
                        <a:cubicBezTo>
                          <a:pt x="537" y="750"/>
                          <a:pt x="691" y="500"/>
                          <a:pt x="822" y="250"/>
                        </a:cubicBezTo>
                        <a:cubicBezTo>
                          <a:pt x="886" y="114"/>
                          <a:pt x="774" y="0"/>
                          <a:pt x="6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68" name="Google Shape;2557;p56">
                    <a:extLst>
                      <a:ext uri="{FF2B5EF4-FFF2-40B4-BE49-F238E27FC236}">
                        <a16:creationId xmlns:a16="http://schemas.microsoft.com/office/drawing/2014/main" id="{9E5ECE71-27FC-453F-83F1-5954D14A138B}"/>
                      </a:ext>
                    </a:extLst>
                  </p:cNvPr>
                  <p:cNvSpPr/>
                  <p:nvPr/>
                </p:nvSpPr>
                <p:spPr>
                  <a:xfrm>
                    <a:off x="3335825" y="4185250"/>
                    <a:ext cx="96450" cy="75250"/>
                  </a:xfrm>
                  <a:custGeom>
                    <a:avLst/>
                    <a:gdLst/>
                    <a:ahLst/>
                    <a:cxnLst/>
                    <a:rect l="l" t="t" r="r" b="b"/>
                    <a:pathLst>
                      <a:path w="3858" h="3010" extrusionOk="0">
                        <a:moveTo>
                          <a:pt x="1829" y="0"/>
                        </a:moveTo>
                        <a:cubicBezTo>
                          <a:pt x="1270" y="0"/>
                          <a:pt x="728" y="105"/>
                          <a:pt x="441" y="462"/>
                        </a:cubicBezTo>
                        <a:cubicBezTo>
                          <a:pt x="0" y="1021"/>
                          <a:pt x="167" y="1866"/>
                          <a:pt x="774" y="2283"/>
                        </a:cubicBezTo>
                        <a:cubicBezTo>
                          <a:pt x="1774" y="2962"/>
                          <a:pt x="3370" y="2974"/>
                          <a:pt x="3858" y="3009"/>
                        </a:cubicBezTo>
                        <a:lnTo>
                          <a:pt x="3167" y="140"/>
                        </a:lnTo>
                        <a:cubicBezTo>
                          <a:pt x="2813" y="79"/>
                          <a:pt x="2315" y="0"/>
                          <a:pt x="1829"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69" name="Google Shape;2558;p56">
                    <a:extLst>
                      <a:ext uri="{FF2B5EF4-FFF2-40B4-BE49-F238E27FC236}">
                        <a16:creationId xmlns:a16="http://schemas.microsoft.com/office/drawing/2014/main" id="{E72C8753-87D2-4675-91DC-705EE0DE5F04}"/>
                      </a:ext>
                    </a:extLst>
                  </p:cNvPr>
                  <p:cNvSpPr/>
                  <p:nvPr/>
                </p:nvSpPr>
                <p:spPr>
                  <a:xfrm>
                    <a:off x="3356050" y="4201350"/>
                    <a:ext cx="38350" cy="14800"/>
                  </a:xfrm>
                  <a:custGeom>
                    <a:avLst/>
                    <a:gdLst/>
                    <a:ahLst/>
                    <a:cxnLst/>
                    <a:rect l="l" t="t" r="r" b="b"/>
                    <a:pathLst>
                      <a:path w="1534" h="592" extrusionOk="0">
                        <a:moveTo>
                          <a:pt x="1021" y="1"/>
                        </a:moveTo>
                        <a:cubicBezTo>
                          <a:pt x="709" y="1"/>
                          <a:pt x="403" y="94"/>
                          <a:pt x="144" y="282"/>
                        </a:cubicBezTo>
                        <a:cubicBezTo>
                          <a:pt x="1" y="365"/>
                          <a:pt x="61" y="591"/>
                          <a:pt x="239" y="591"/>
                        </a:cubicBezTo>
                        <a:cubicBezTo>
                          <a:pt x="263" y="591"/>
                          <a:pt x="299" y="580"/>
                          <a:pt x="322" y="568"/>
                        </a:cubicBezTo>
                        <a:cubicBezTo>
                          <a:pt x="533" y="421"/>
                          <a:pt x="773" y="345"/>
                          <a:pt x="1018" y="345"/>
                        </a:cubicBezTo>
                        <a:cubicBezTo>
                          <a:pt x="1092" y="345"/>
                          <a:pt x="1165" y="352"/>
                          <a:pt x="1239" y="365"/>
                        </a:cubicBezTo>
                        <a:cubicBezTo>
                          <a:pt x="1254" y="369"/>
                          <a:pt x="1269" y="370"/>
                          <a:pt x="1283" y="370"/>
                        </a:cubicBezTo>
                        <a:cubicBezTo>
                          <a:pt x="1465" y="370"/>
                          <a:pt x="1534" y="98"/>
                          <a:pt x="1334" y="32"/>
                        </a:cubicBezTo>
                        <a:cubicBezTo>
                          <a:pt x="1230" y="11"/>
                          <a:pt x="1125" y="1"/>
                          <a:pt x="10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70" name="Google Shape;2559;p56">
                    <a:extLst>
                      <a:ext uri="{FF2B5EF4-FFF2-40B4-BE49-F238E27FC236}">
                        <a16:creationId xmlns:a16="http://schemas.microsoft.com/office/drawing/2014/main" id="{9E8B9D9E-6E67-4BAF-B322-EFA66A1510C1}"/>
                      </a:ext>
                    </a:extLst>
                  </p:cNvPr>
                  <p:cNvSpPr/>
                  <p:nvPr/>
                </p:nvSpPr>
                <p:spPr>
                  <a:xfrm>
                    <a:off x="3366500" y="4206450"/>
                    <a:ext cx="23525" cy="24875"/>
                  </a:xfrm>
                  <a:custGeom>
                    <a:avLst/>
                    <a:gdLst/>
                    <a:ahLst/>
                    <a:cxnLst/>
                    <a:rect l="l" t="t" r="r" b="b"/>
                    <a:pathLst>
                      <a:path w="941" h="995" extrusionOk="0">
                        <a:moveTo>
                          <a:pt x="227" y="1"/>
                        </a:moveTo>
                        <a:cubicBezTo>
                          <a:pt x="111" y="1"/>
                          <a:pt x="1" y="129"/>
                          <a:pt x="83" y="268"/>
                        </a:cubicBezTo>
                        <a:cubicBezTo>
                          <a:pt x="226" y="507"/>
                          <a:pt x="393" y="745"/>
                          <a:pt x="583" y="947"/>
                        </a:cubicBezTo>
                        <a:cubicBezTo>
                          <a:pt x="619" y="983"/>
                          <a:pt x="666" y="995"/>
                          <a:pt x="702" y="995"/>
                        </a:cubicBezTo>
                        <a:cubicBezTo>
                          <a:pt x="857" y="995"/>
                          <a:pt x="940" y="816"/>
                          <a:pt x="821" y="709"/>
                        </a:cubicBezTo>
                        <a:cubicBezTo>
                          <a:pt x="655" y="518"/>
                          <a:pt x="500" y="304"/>
                          <a:pt x="369" y="90"/>
                        </a:cubicBezTo>
                        <a:cubicBezTo>
                          <a:pt x="332" y="27"/>
                          <a:pt x="279" y="1"/>
                          <a:pt x="2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71" name="Google Shape;2560;p56">
                    <a:extLst>
                      <a:ext uri="{FF2B5EF4-FFF2-40B4-BE49-F238E27FC236}">
                        <a16:creationId xmlns:a16="http://schemas.microsoft.com/office/drawing/2014/main" id="{085840C1-FF70-4191-BDD0-E014B2D5CCDB}"/>
                      </a:ext>
                    </a:extLst>
                  </p:cNvPr>
                  <p:cNvSpPr/>
                  <p:nvPr/>
                </p:nvSpPr>
                <p:spPr>
                  <a:xfrm>
                    <a:off x="3552225" y="4354825"/>
                    <a:ext cx="121750" cy="78900"/>
                  </a:xfrm>
                  <a:custGeom>
                    <a:avLst/>
                    <a:gdLst/>
                    <a:ahLst/>
                    <a:cxnLst/>
                    <a:rect l="l" t="t" r="r" b="b"/>
                    <a:pathLst>
                      <a:path w="4870" h="3156" extrusionOk="0">
                        <a:moveTo>
                          <a:pt x="4632" y="1"/>
                        </a:moveTo>
                        <a:lnTo>
                          <a:pt x="0" y="346"/>
                        </a:lnTo>
                        <a:lnTo>
                          <a:pt x="36" y="2942"/>
                        </a:lnTo>
                        <a:lnTo>
                          <a:pt x="2751" y="3156"/>
                        </a:lnTo>
                        <a:lnTo>
                          <a:pt x="4870" y="2799"/>
                        </a:lnTo>
                        <a:lnTo>
                          <a:pt x="4632" y="1"/>
                        </a:ln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72" name="Google Shape;2561;p56">
                    <a:extLst>
                      <a:ext uri="{FF2B5EF4-FFF2-40B4-BE49-F238E27FC236}">
                        <a16:creationId xmlns:a16="http://schemas.microsoft.com/office/drawing/2014/main" id="{B38770F9-4752-4581-A9F5-C3AD19538644}"/>
                      </a:ext>
                    </a:extLst>
                  </p:cNvPr>
                  <p:cNvSpPr/>
                  <p:nvPr/>
                </p:nvSpPr>
                <p:spPr>
                  <a:xfrm>
                    <a:off x="3627525" y="4127025"/>
                    <a:ext cx="49725" cy="21375"/>
                  </a:xfrm>
                  <a:custGeom>
                    <a:avLst/>
                    <a:gdLst/>
                    <a:ahLst/>
                    <a:cxnLst/>
                    <a:rect l="l" t="t" r="r" b="b"/>
                    <a:pathLst>
                      <a:path w="1989" h="855" extrusionOk="0">
                        <a:moveTo>
                          <a:pt x="736" y="0"/>
                        </a:moveTo>
                        <a:cubicBezTo>
                          <a:pt x="495" y="0"/>
                          <a:pt x="228" y="32"/>
                          <a:pt x="84" y="195"/>
                        </a:cubicBezTo>
                        <a:cubicBezTo>
                          <a:pt x="36" y="255"/>
                          <a:pt x="12" y="326"/>
                          <a:pt x="12" y="397"/>
                        </a:cubicBezTo>
                        <a:cubicBezTo>
                          <a:pt x="0" y="516"/>
                          <a:pt x="60" y="743"/>
                          <a:pt x="203" y="802"/>
                        </a:cubicBezTo>
                        <a:cubicBezTo>
                          <a:pt x="251" y="826"/>
                          <a:pt x="310" y="838"/>
                          <a:pt x="370" y="838"/>
                        </a:cubicBezTo>
                        <a:cubicBezTo>
                          <a:pt x="596" y="838"/>
                          <a:pt x="810" y="850"/>
                          <a:pt x="1036" y="850"/>
                        </a:cubicBezTo>
                        <a:cubicBezTo>
                          <a:pt x="1078" y="853"/>
                          <a:pt x="1120" y="854"/>
                          <a:pt x="1161" y="854"/>
                        </a:cubicBezTo>
                        <a:cubicBezTo>
                          <a:pt x="1286" y="854"/>
                          <a:pt x="1411" y="841"/>
                          <a:pt x="1536" y="814"/>
                        </a:cubicBezTo>
                        <a:cubicBezTo>
                          <a:pt x="1715" y="790"/>
                          <a:pt x="1870" y="683"/>
                          <a:pt x="1941" y="516"/>
                        </a:cubicBezTo>
                        <a:cubicBezTo>
                          <a:pt x="1989" y="386"/>
                          <a:pt x="1941" y="255"/>
                          <a:pt x="1834" y="171"/>
                        </a:cubicBezTo>
                        <a:cubicBezTo>
                          <a:pt x="1632" y="16"/>
                          <a:pt x="1167" y="16"/>
                          <a:pt x="905" y="5"/>
                        </a:cubicBezTo>
                        <a:cubicBezTo>
                          <a:pt x="852" y="2"/>
                          <a:pt x="795" y="0"/>
                          <a:pt x="7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73" name="Google Shape;2562;p56">
                    <a:extLst>
                      <a:ext uri="{FF2B5EF4-FFF2-40B4-BE49-F238E27FC236}">
                        <a16:creationId xmlns:a16="http://schemas.microsoft.com/office/drawing/2014/main" id="{1185EE6C-1F98-43BF-B390-631EFD6D30BF}"/>
                      </a:ext>
                    </a:extLst>
                  </p:cNvPr>
                  <p:cNvSpPr/>
                  <p:nvPr/>
                </p:nvSpPr>
                <p:spPr>
                  <a:xfrm>
                    <a:off x="3526625" y="4131200"/>
                    <a:ext cx="49425" cy="22000"/>
                  </a:xfrm>
                  <a:custGeom>
                    <a:avLst/>
                    <a:gdLst/>
                    <a:ahLst/>
                    <a:cxnLst/>
                    <a:rect l="l" t="t" r="r" b="b"/>
                    <a:pathLst>
                      <a:path w="1977" h="880" extrusionOk="0">
                        <a:moveTo>
                          <a:pt x="1343" y="0"/>
                        </a:moveTo>
                        <a:cubicBezTo>
                          <a:pt x="1241" y="0"/>
                          <a:pt x="1139" y="8"/>
                          <a:pt x="1048" y="16"/>
                        </a:cubicBezTo>
                        <a:cubicBezTo>
                          <a:pt x="786" y="40"/>
                          <a:pt x="322" y="64"/>
                          <a:pt x="131" y="242"/>
                        </a:cubicBezTo>
                        <a:cubicBezTo>
                          <a:pt x="36" y="326"/>
                          <a:pt x="0" y="469"/>
                          <a:pt x="48" y="588"/>
                        </a:cubicBezTo>
                        <a:cubicBezTo>
                          <a:pt x="131" y="742"/>
                          <a:pt x="286" y="850"/>
                          <a:pt x="465" y="861"/>
                        </a:cubicBezTo>
                        <a:cubicBezTo>
                          <a:pt x="548" y="873"/>
                          <a:pt x="631" y="879"/>
                          <a:pt x="715" y="879"/>
                        </a:cubicBezTo>
                        <a:cubicBezTo>
                          <a:pt x="798" y="879"/>
                          <a:pt x="881" y="873"/>
                          <a:pt x="965" y="861"/>
                        </a:cubicBezTo>
                        <a:cubicBezTo>
                          <a:pt x="1191" y="850"/>
                          <a:pt x="1417" y="838"/>
                          <a:pt x="1643" y="814"/>
                        </a:cubicBezTo>
                        <a:cubicBezTo>
                          <a:pt x="1703" y="802"/>
                          <a:pt x="1750" y="790"/>
                          <a:pt x="1798" y="766"/>
                        </a:cubicBezTo>
                        <a:cubicBezTo>
                          <a:pt x="1941" y="707"/>
                          <a:pt x="1977" y="469"/>
                          <a:pt x="1965" y="361"/>
                        </a:cubicBezTo>
                        <a:cubicBezTo>
                          <a:pt x="1965" y="278"/>
                          <a:pt x="1929" y="207"/>
                          <a:pt x="1881" y="159"/>
                        </a:cubicBezTo>
                        <a:cubicBezTo>
                          <a:pt x="1754" y="32"/>
                          <a:pt x="1548" y="0"/>
                          <a:pt x="1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74" name="Google Shape;2563;p56">
                    <a:extLst>
                      <a:ext uri="{FF2B5EF4-FFF2-40B4-BE49-F238E27FC236}">
                        <a16:creationId xmlns:a16="http://schemas.microsoft.com/office/drawing/2014/main" id="{BE826AA4-9F58-41A3-9957-4B4122A9CC59}"/>
                      </a:ext>
                    </a:extLst>
                  </p:cNvPr>
                  <p:cNvSpPr/>
                  <p:nvPr/>
                </p:nvSpPr>
                <p:spPr>
                  <a:xfrm>
                    <a:off x="3333850" y="3953750"/>
                    <a:ext cx="502950" cy="260025"/>
                  </a:xfrm>
                  <a:custGeom>
                    <a:avLst/>
                    <a:gdLst/>
                    <a:ahLst/>
                    <a:cxnLst/>
                    <a:rect l="l" t="t" r="r" b="b"/>
                    <a:pathLst>
                      <a:path w="20118" h="10401" extrusionOk="0">
                        <a:moveTo>
                          <a:pt x="10455" y="1"/>
                        </a:moveTo>
                        <a:cubicBezTo>
                          <a:pt x="0" y="1"/>
                          <a:pt x="2758" y="9341"/>
                          <a:pt x="2758" y="9341"/>
                        </a:cubicBezTo>
                        <a:lnTo>
                          <a:pt x="3949" y="10400"/>
                        </a:lnTo>
                        <a:cubicBezTo>
                          <a:pt x="3949" y="10400"/>
                          <a:pt x="3842" y="5114"/>
                          <a:pt x="5366" y="3471"/>
                        </a:cubicBezTo>
                        <a:lnTo>
                          <a:pt x="12379" y="5840"/>
                        </a:lnTo>
                        <a:lnTo>
                          <a:pt x="11521" y="4519"/>
                        </a:lnTo>
                        <a:lnTo>
                          <a:pt x="11521" y="4519"/>
                        </a:lnTo>
                        <a:cubicBezTo>
                          <a:pt x="11521" y="4519"/>
                          <a:pt x="12176" y="4661"/>
                          <a:pt x="12509" y="4733"/>
                        </a:cubicBezTo>
                        <a:cubicBezTo>
                          <a:pt x="12819" y="4792"/>
                          <a:pt x="13129" y="4864"/>
                          <a:pt x="13438" y="4923"/>
                        </a:cubicBezTo>
                        <a:cubicBezTo>
                          <a:pt x="14641" y="5173"/>
                          <a:pt x="15819" y="5400"/>
                          <a:pt x="16843" y="5554"/>
                        </a:cubicBezTo>
                        <a:lnTo>
                          <a:pt x="17153" y="9638"/>
                        </a:lnTo>
                        <a:lnTo>
                          <a:pt x="18201" y="8852"/>
                        </a:lnTo>
                        <a:cubicBezTo>
                          <a:pt x="18201" y="8852"/>
                          <a:pt x="20118" y="232"/>
                          <a:pt x="10890" y="6"/>
                        </a:cubicBezTo>
                        <a:cubicBezTo>
                          <a:pt x="10743" y="3"/>
                          <a:pt x="10597" y="1"/>
                          <a:pt x="104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75" name="Google Shape;2564;p56">
                    <a:extLst>
                      <a:ext uri="{FF2B5EF4-FFF2-40B4-BE49-F238E27FC236}">
                        <a16:creationId xmlns:a16="http://schemas.microsoft.com/office/drawing/2014/main" id="{48C8E028-84D1-4FB3-B0FB-CB4FAE6F437B}"/>
                      </a:ext>
                    </a:extLst>
                  </p:cNvPr>
                  <p:cNvSpPr/>
                  <p:nvPr/>
                </p:nvSpPr>
                <p:spPr>
                  <a:xfrm>
                    <a:off x="3541575" y="4421650"/>
                    <a:ext cx="141850" cy="16575"/>
                  </a:xfrm>
                  <a:custGeom>
                    <a:avLst/>
                    <a:gdLst/>
                    <a:ahLst/>
                    <a:cxnLst/>
                    <a:rect l="l" t="t" r="r" b="b"/>
                    <a:pathLst>
                      <a:path w="5674" h="663" extrusionOk="0">
                        <a:moveTo>
                          <a:pt x="240" y="1"/>
                        </a:moveTo>
                        <a:cubicBezTo>
                          <a:pt x="76" y="1"/>
                          <a:pt x="0" y="245"/>
                          <a:pt x="176" y="328"/>
                        </a:cubicBezTo>
                        <a:cubicBezTo>
                          <a:pt x="212" y="340"/>
                          <a:pt x="962" y="662"/>
                          <a:pt x="2891" y="662"/>
                        </a:cubicBezTo>
                        <a:lnTo>
                          <a:pt x="2950" y="662"/>
                        </a:lnTo>
                        <a:cubicBezTo>
                          <a:pt x="3003" y="662"/>
                          <a:pt x="3056" y="663"/>
                          <a:pt x="3109" y="663"/>
                        </a:cubicBezTo>
                        <a:cubicBezTo>
                          <a:pt x="3900" y="663"/>
                          <a:pt x="4680" y="579"/>
                          <a:pt x="5451" y="411"/>
                        </a:cubicBezTo>
                        <a:cubicBezTo>
                          <a:pt x="5673" y="378"/>
                          <a:pt x="5625" y="74"/>
                          <a:pt x="5433" y="74"/>
                        </a:cubicBezTo>
                        <a:cubicBezTo>
                          <a:pt x="5420" y="74"/>
                          <a:pt x="5406" y="75"/>
                          <a:pt x="5391" y="78"/>
                        </a:cubicBezTo>
                        <a:cubicBezTo>
                          <a:pt x="4621" y="246"/>
                          <a:pt x="3830" y="329"/>
                          <a:pt x="3047" y="329"/>
                        </a:cubicBezTo>
                        <a:cubicBezTo>
                          <a:pt x="2995" y="329"/>
                          <a:pt x="2943" y="329"/>
                          <a:pt x="2891" y="328"/>
                        </a:cubicBezTo>
                        <a:cubicBezTo>
                          <a:pt x="1045" y="316"/>
                          <a:pt x="319" y="19"/>
                          <a:pt x="319" y="19"/>
                        </a:cubicBezTo>
                        <a:cubicBezTo>
                          <a:pt x="291" y="6"/>
                          <a:pt x="264" y="1"/>
                          <a:pt x="24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76" name="Google Shape;2565;p56">
                    <a:extLst>
                      <a:ext uri="{FF2B5EF4-FFF2-40B4-BE49-F238E27FC236}">
                        <a16:creationId xmlns:a16="http://schemas.microsoft.com/office/drawing/2014/main" id="{0AC6CE30-4582-41DF-9FDE-BE567E15629D}"/>
                      </a:ext>
                    </a:extLst>
                  </p:cNvPr>
                  <p:cNvSpPr/>
                  <p:nvPr/>
                </p:nvSpPr>
                <p:spPr>
                  <a:xfrm>
                    <a:off x="3498650" y="4145550"/>
                    <a:ext cx="211350" cy="90175"/>
                  </a:xfrm>
                  <a:custGeom>
                    <a:avLst/>
                    <a:gdLst/>
                    <a:ahLst/>
                    <a:cxnLst/>
                    <a:rect l="l" t="t" r="r" b="b"/>
                    <a:pathLst>
                      <a:path w="8454" h="3607" extrusionOk="0">
                        <a:moveTo>
                          <a:pt x="2137" y="206"/>
                        </a:moveTo>
                        <a:cubicBezTo>
                          <a:pt x="2961" y="206"/>
                          <a:pt x="3751" y="845"/>
                          <a:pt x="3751" y="1811"/>
                        </a:cubicBezTo>
                        <a:cubicBezTo>
                          <a:pt x="3751" y="2704"/>
                          <a:pt x="3036" y="3419"/>
                          <a:pt x="2155" y="3419"/>
                        </a:cubicBezTo>
                        <a:cubicBezTo>
                          <a:pt x="714" y="3419"/>
                          <a:pt x="0" y="1692"/>
                          <a:pt x="1012" y="680"/>
                        </a:cubicBezTo>
                        <a:cubicBezTo>
                          <a:pt x="1340" y="353"/>
                          <a:pt x="1742" y="206"/>
                          <a:pt x="2137" y="206"/>
                        </a:cubicBezTo>
                        <a:close/>
                        <a:moveTo>
                          <a:pt x="6078" y="206"/>
                        </a:moveTo>
                        <a:cubicBezTo>
                          <a:pt x="6902" y="206"/>
                          <a:pt x="7692" y="845"/>
                          <a:pt x="7692" y="1811"/>
                        </a:cubicBezTo>
                        <a:cubicBezTo>
                          <a:pt x="7692" y="2704"/>
                          <a:pt x="6977" y="3419"/>
                          <a:pt x="6084" y="3419"/>
                        </a:cubicBezTo>
                        <a:cubicBezTo>
                          <a:pt x="4655" y="3419"/>
                          <a:pt x="3941" y="1692"/>
                          <a:pt x="4953" y="680"/>
                        </a:cubicBezTo>
                        <a:cubicBezTo>
                          <a:pt x="5281" y="353"/>
                          <a:pt x="5683" y="206"/>
                          <a:pt x="6078" y="206"/>
                        </a:cubicBezTo>
                        <a:close/>
                        <a:moveTo>
                          <a:pt x="2136" y="0"/>
                        </a:moveTo>
                        <a:cubicBezTo>
                          <a:pt x="1200" y="0"/>
                          <a:pt x="403" y="727"/>
                          <a:pt x="345" y="1680"/>
                        </a:cubicBezTo>
                        <a:cubicBezTo>
                          <a:pt x="274" y="2645"/>
                          <a:pt x="988" y="3502"/>
                          <a:pt x="1953" y="3597"/>
                        </a:cubicBezTo>
                        <a:cubicBezTo>
                          <a:pt x="2012" y="3603"/>
                          <a:pt x="2072" y="3606"/>
                          <a:pt x="2131" y="3606"/>
                        </a:cubicBezTo>
                        <a:cubicBezTo>
                          <a:pt x="3023" y="3606"/>
                          <a:pt x="3806" y="2942"/>
                          <a:pt x="3929" y="2038"/>
                        </a:cubicBezTo>
                        <a:cubicBezTo>
                          <a:pt x="3998" y="2017"/>
                          <a:pt x="4072" y="2004"/>
                          <a:pt x="4146" y="2004"/>
                        </a:cubicBezTo>
                        <a:cubicBezTo>
                          <a:pt x="4200" y="2004"/>
                          <a:pt x="4255" y="2011"/>
                          <a:pt x="4310" y="2026"/>
                        </a:cubicBezTo>
                        <a:cubicBezTo>
                          <a:pt x="4425" y="3003"/>
                          <a:pt x="5250" y="3604"/>
                          <a:pt x="6100" y="3604"/>
                        </a:cubicBezTo>
                        <a:cubicBezTo>
                          <a:pt x="6575" y="3604"/>
                          <a:pt x="7058" y="3416"/>
                          <a:pt x="7430" y="3002"/>
                        </a:cubicBezTo>
                        <a:cubicBezTo>
                          <a:pt x="8454" y="1847"/>
                          <a:pt x="7632" y="26"/>
                          <a:pt x="6084" y="26"/>
                        </a:cubicBezTo>
                        <a:cubicBezTo>
                          <a:pt x="5096" y="26"/>
                          <a:pt x="4298" y="823"/>
                          <a:pt x="4298" y="1811"/>
                        </a:cubicBezTo>
                        <a:lnTo>
                          <a:pt x="4298" y="1823"/>
                        </a:lnTo>
                        <a:cubicBezTo>
                          <a:pt x="4255" y="1819"/>
                          <a:pt x="4211" y="1816"/>
                          <a:pt x="4167" y="1816"/>
                        </a:cubicBezTo>
                        <a:cubicBezTo>
                          <a:pt x="4092" y="1816"/>
                          <a:pt x="4017" y="1825"/>
                          <a:pt x="3941" y="1847"/>
                        </a:cubicBezTo>
                        <a:cubicBezTo>
                          <a:pt x="3941" y="1835"/>
                          <a:pt x="3941" y="1823"/>
                          <a:pt x="3941" y="1811"/>
                        </a:cubicBezTo>
                        <a:cubicBezTo>
                          <a:pt x="3941" y="835"/>
                          <a:pt x="3179" y="37"/>
                          <a:pt x="2203" y="2"/>
                        </a:cubicBezTo>
                        <a:cubicBezTo>
                          <a:pt x="2180" y="1"/>
                          <a:pt x="2158" y="0"/>
                          <a:pt x="2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637" name="Google Shape;2566;p56">
                  <a:extLst>
                    <a:ext uri="{FF2B5EF4-FFF2-40B4-BE49-F238E27FC236}">
                      <a16:creationId xmlns:a16="http://schemas.microsoft.com/office/drawing/2014/main" id="{3DF150B2-521C-4268-A685-49D5BEFD94A4}"/>
                    </a:ext>
                  </a:extLst>
                </p:cNvPr>
                <p:cNvGrpSpPr/>
                <p:nvPr/>
              </p:nvGrpSpPr>
              <p:grpSpPr>
                <a:xfrm>
                  <a:off x="6695404" y="2478361"/>
                  <a:ext cx="612085" cy="959177"/>
                  <a:chOff x="4717250" y="1038825"/>
                  <a:chExt cx="521500" cy="817225"/>
                </a:xfrm>
              </p:grpSpPr>
              <p:sp>
                <p:nvSpPr>
                  <p:cNvPr id="638" name="Google Shape;2567;p56">
                    <a:extLst>
                      <a:ext uri="{FF2B5EF4-FFF2-40B4-BE49-F238E27FC236}">
                        <a16:creationId xmlns:a16="http://schemas.microsoft.com/office/drawing/2014/main" id="{AA22C1A3-32C3-490B-952A-95ED6FE83167}"/>
                      </a:ext>
                    </a:extLst>
                  </p:cNvPr>
                  <p:cNvSpPr/>
                  <p:nvPr/>
                </p:nvSpPr>
                <p:spPr>
                  <a:xfrm>
                    <a:off x="4775875" y="1583350"/>
                    <a:ext cx="435800" cy="272700"/>
                  </a:xfrm>
                  <a:custGeom>
                    <a:avLst/>
                    <a:gdLst/>
                    <a:ahLst/>
                    <a:cxnLst/>
                    <a:rect l="l" t="t" r="r" b="b"/>
                    <a:pathLst>
                      <a:path w="17432" h="10908" extrusionOk="0">
                        <a:moveTo>
                          <a:pt x="8769" y="0"/>
                        </a:moveTo>
                        <a:cubicBezTo>
                          <a:pt x="8719" y="0"/>
                          <a:pt x="8670" y="1"/>
                          <a:pt x="8621" y="1"/>
                        </a:cubicBezTo>
                        <a:cubicBezTo>
                          <a:pt x="6644" y="13"/>
                          <a:pt x="4882" y="180"/>
                          <a:pt x="3608" y="906"/>
                        </a:cubicBezTo>
                        <a:cubicBezTo>
                          <a:pt x="620" y="2644"/>
                          <a:pt x="1" y="10907"/>
                          <a:pt x="1" y="10907"/>
                        </a:cubicBezTo>
                        <a:lnTo>
                          <a:pt x="17432" y="10847"/>
                        </a:lnTo>
                        <a:cubicBezTo>
                          <a:pt x="17432" y="10847"/>
                          <a:pt x="16289" y="2108"/>
                          <a:pt x="13526" y="739"/>
                        </a:cubicBezTo>
                        <a:cubicBezTo>
                          <a:pt x="12516" y="228"/>
                          <a:pt x="10691" y="0"/>
                          <a:pt x="87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39" name="Google Shape;2568;p56">
                    <a:extLst>
                      <a:ext uri="{FF2B5EF4-FFF2-40B4-BE49-F238E27FC236}">
                        <a16:creationId xmlns:a16="http://schemas.microsoft.com/office/drawing/2014/main" id="{BC58B8B9-5D39-418C-8892-5B37E646FA55}"/>
                      </a:ext>
                    </a:extLst>
                  </p:cNvPr>
                  <p:cNvSpPr/>
                  <p:nvPr/>
                </p:nvSpPr>
                <p:spPr>
                  <a:xfrm>
                    <a:off x="4833625" y="1764775"/>
                    <a:ext cx="19100" cy="90375"/>
                  </a:xfrm>
                  <a:custGeom>
                    <a:avLst/>
                    <a:gdLst/>
                    <a:ahLst/>
                    <a:cxnLst/>
                    <a:rect l="l" t="t" r="r" b="b"/>
                    <a:pathLst>
                      <a:path w="764" h="3615" extrusionOk="0">
                        <a:moveTo>
                          <a:pt x="576" y="1"/>
                        </a:moveTo>
                        <a:cubicBezTo>
                          <a:pt x="499" y="1"/>
                          <a:pt x="422" y="47"/>
                          <a:pt x="405" y="150"/>
                        </a:cubicBezTo>
                        <a:lnTo>
                          <a:pt x="13" y="3424"/>
                        </a:lnTo>
                        <a:cubicBezTo>
                          <a:pt x="1" y="3519"/>
                          <a:pt x="72" y="3602"/>
                          <a:pt x="155" y="3614"/>
                        </a:cubicBezTo>
                        <a:lnTo>
                          <a:pt x="179" y="3614"/>
                        </a:lnTo>
                        <a:cubicBezTo>
                          <a:pt x="263" y="3614"/>
                          <a:pt x="346" y="3543"/>
                          <a:pt x="358" y="3460"/>
                        </a:cubicBezTo>
                        <a:lnTo>
                          <a:pt x="751" y="185"/>
                        </a:lnTo>
                        <a:cubicBezTo>
                          <a:pt x="764" y="68"/>
                          <a:pt x="670" y="1"/>
                          <a:pt x="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40" name="Google Shape;2569;p56">
                    <a:extLst>
                      <a:ext uri="{FF2B5EF4-FFF2-40B4-BE49-F238E27FC236}">
                        <a16:creationId xmlns:a16="http://schemas.microsoft.com/office/drawing/2014/main" id="{4A2E4D2A-B018-4DD9-A8E5-E158E004D3A9}"/>
                      </a:ext>
                    </a:extLst>
                  </p:cNvPr>
                  <p:cNvSpPr/>
                  <p:nvPr/>
                </p:nvSpPr>
                <p:spPr>
                  <a:xfrm>
                    <a:off x="5134225" y="1764775"/>
                    <a:ext cx="18800" cy="90375"/>
                  </a:xfrm>
                  <a:custGeom>
                    <a:avLst/>
                    <a:gdLst/>
                    <a:ahLst/>
                    <a:cxnLst/>
                    <a:rect l="l" t="t" r="r" b="b"/>
                    <a:pathLst>
                      <a:path w="752" h="3615" extrusionOk="0">
                        <a:moveTo>
                          <a:pt x="186" y="1"/>
                        </a:moveTo>
                        <a:cubicBezTo>
                          <a:pt x="95" y="1"/>
                          <a:pt x="1" y="68"/>
                          <a:pt x="14" y="185"/>
                        </a:cubicBezTo>
                        <a:lnTo>
                          <a:pt x="407" y="3460"/>
                        </a:lnTo>
                        <a:cubicBezTo>
                          <a:pt x="419" y="3543"/>
                          <a:pt x="490" y="3614"/>
                          <a:pt x="573" y="3614"/>
                        </a:cubicBezTo>
                        <a:lnTo>
                          <a:pt x="597" y="3614"/>
                        </a:lnTo>
                        <a:cubicBezTo>
                          <a:pt x="692" y="3602"/>
                          <a:pt x="752" y="3519"/>
                          <a:pt x="740" y="3424"/>
                        </a:cubicBezTo>
                        <a:lnTo>
                          <a:pt x="347" y="150"/>
                        </a:lnTo>
                        <a:cubicBezTo>
                          <a:pt x="336" y="47"/>
                          <a:pt x="262" y="1"/>
                          <a:pt x="1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41" name="Google Shape;2570;p56">
                    <a:extLst>
                      <a:ext uri="{FF2B5EF4-FFF2-40B4-BE49-F238E27FC236}">
                        <a16:creationId xmlns:a16="http://schemas.microsoft.com/office/drawing/2014/main" id="{5F1F6179-9701-403D-91A9-969BAEA2BF98}"/>
                      </a:ext>
                    </a:extLst>
                  </p:cNvPr>
                  <p:cNvSpPr/>
                  <p:nvPr/>
                </p:nvSpPr>
                <p:spPr>
                  <a:xfrm>
                    <a:off x="4761375" y="1181700"/>
                    <a:ext cx="417550" cy="383725"/>
                  </a:xfrm>
                  <a:custGeom>
                    <a:avLst/>
                    <a:gdLst/>
                    <a:ahLst/>
                    <a:cxnLst/>
                    <a:rect l="l" t="t" r="r" b="b"/>
                    <a:pathLst>
                      <a:path w="16702" h="15349" extrusionOk="0">
                        <a:moveTo>
                          <a:pt x="12565" y="1"/>
                        </a:moveTo>
                        <a:cubicBezTo>
                          <a:pt x="12504" y="1"/>
                          <a:pt x="12442" y="2"/>
                          <a:pt x="12380" y="5"/>
                        </a:cubicBezTo>
                        <a:lnTo>
                          <a:pt x="4355" y="422"/>
                        </a:lnTo>
                        <a:cubicBezTo>
                          <a:pt x="2522" y="517"/>
                          <a:pt x="1069" y="1994"/>
                          <a:pt x="974" y="3815"/>
                        </a:cubicBezTo>
                        <a:lnTo>
                          <a:pt x="974" y="3958"/>
                        </a:lnTo>
                        <a:cubicBezTo>
                          <a:pt x="962" y="4042"/>
                          <a:pt x="962" y="4113"/>
                          <a:pt x="950" y="4184"/>
                        </a:cubicBezTo>
                        <a:cubicBezTo>
                          <a:pt x="833" y="5321"/>
                          <a:pt x="1" y="15349"/>
                          <a:pt x="9167" y="15349"/>
                        </a:cubicBezTo>
                        <a:cubicBezTo>
                          <a:pt x="9314" y="15349"/>
                          <a:pt x="9465" y="15346"/>
                          <a:pt x="9618" y="15341"/>
                        </a:cubicBezTo>
                        <a:cubicBezTo>
                          <a:pt x="16619" y="15103"/>
                          <a:pt x="16702" y="7602"/>
                          <a:pt x="16118" y="3125"/>
                        </a:cubicBezTo>
                        <a:cubicBezTo>
                          <a:pt x="15888" y="1329"/>
                          <a:pt x="14356" y="1"/>
                          <a:pt x="12565"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42" name="Google Shape;2571;p56">
                    <a:extLst>
                      <a:ext uri="{FF2B5EF4-FFF2-40B4-BE49-F238E27FC236}">
                        <a16:creationId xmlns:a16="http://schemas.microsoft.com/office/drawing/2014/main" id="{9988EADC-0E97-4794-B550-D57256AF853C}"/>
                      </a:ext>
                    </a:extLst>
                  </p:cNvPr>
                  <p:cNvSpPr/>
                  <p:nvPr/>
                </p:nvSpPr>
                <p:spPr>
                  <a:xfrm>
                    <a:off x="5010425" y="1352525"/>
                    <a:ext cx="35450" cy="33350"/>
                  </a:xfrm>
                  <a:custGeom>
                    <a:avLst/>
                    <a:gdLst/>
                    <a:ahLst/>
                    <a:cxnLst/>
                    <a:rect l="l" t="t" r="r" b="b"/>
                    <a:pathLst>
                      <a:path w="1418" h="1334" extrusionOk="0">
                        <a:moveTo>
                          <a:pt x="704" y="1"/>
                        </a:moveTo>
                        <a:cubicBezTo>
                          <a:pt x="676" y="1"/>
                          <a:pt x="648" y="3"/>
                          <a:pt x="620" y="7"/>
                        </a:cubicBezTo>
                        <a:cubicBezTo>
                          <a:pt x="251" y="54"/>
                          <a:pt x="1" y="388"/>
                          <a:pt x="49" y="757"/>
                        </a:cubicBezTo>
                        <a:cubicBezTo>
                          <a:pt x="92" y="1095"/>
                          <a:pt x="377" y="1334"/>
                          <a:pt x="709" y="1334"/>
                        </a:cubicBezTo>
                        <a:cubicBezTo>
                          <a:pt x="738" y="1334"/>
                          <a:pt x="768" y="1332"/>
                          <a:pt x="799" y="1328"/>
                        </a:cubicBezTo>
                        <a:cubicBezTo>
                          <a:pt x="1156" y="1281"/>
                          <a:pt x="1418" y="947"/>
                          <a:pt x="1370" y="578"/>
                        </a:cubicBezTo>
                        <a:cubicBezTo>
                          <a:pt x="1326" y="249"/>
                          <a:pt x="1030" y="1"/>
                          <a:pt x="7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43" name="Google Shape;2572;p56">
                    <a:extLst>
                      <a:ext uri="{FF2B5EF4-FFF2-40B4-BE49-F238E27FC236}">
                        <a16:creationId xmlns:a16="http://schemas.microsoft.com/office/drawing/2014/main" id="{2103DB79-1FCE-4693-B033-4D5AFA92C233}"/>
                      </a:ext>
                    </a:extLst>
                  </p:cNvPr>
                  <p:cNvSpPr/>
                  <p:nvPr/>
                </p:nvSpPr>
                <p:spPr>
                  <a:xfrm>
                    <a:off x="4923825" y="1355650"/>
                    <a:ext cx="39475" cy="33200"/>
                  </a:xfrm>
                  <a:custGeom>
                    <a:avLst/>
                    <a:gdLst/>
                    <a:ahLst/>
                    <a:cxnLst/>
                    <a:rect l="l" t="t" r="r" b="b"/>
                    <a:pathLst>
                      <a:path w="1579" h="1328" extrusionOk="0">
                        <a:moveTo>
                          <a:pt x="735" y="1"/>
                        </a:moveTo>
                        <a:cubicBezTo>
                          <a:pt x="446" y="1"/>
                          <a:pt x="159" y="187"/>
                          <a:pt x="84" y="525"/>
                        </a:cubicBezTo>
                        <a:cubicBezTo>
                          <a:pt x="0" y="882"/>
                          <a:pt x="226" y="1239"/>
                          <a:pt x="584" y="1310"/>
                        </a:cubicBezTo>
                        <a:cubicBezTo>
                          <a:pt x="637" y="1322"/>
                          <a:pt x="688" y="1328"/>
                          <a:pt x="738" y="1328"/>
                        </a:cubicBezTo>
                        <a:cubicBezTo>
                          <a:pt x="1241" y="1328"/>
                          <a:pt x="1578" y="765"/>
                          <a:pt x="1286" y="310"/>
                        </a:cubicBezTo>
                        <a:cubicBezTo>
                          <a:pt x="1156" y="100"/>
                          <a:pt x="945" y="1"/>
                          <a:pt x="7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44" name="Google Shape;2573;p56">
                    <a:extLst>
                      <a:ext uri="{FF2B5EF4-FFF2-40B4-BE49-F238E27FC236}">
                        <a16:creationId xmlns:a16="http://schemas.microsoft.com/office/drawing/2014/main" id="{BC8108EE-4556-430D-BF1B-7FF5F6C79CBA}"/>
                      </a:ext>
                    </a:extLst>
                  </p:cNvPr>
                  <p:cNvSpPr/>
                  <p:nvPr/>
                </p:nvSpPr>
                <p:spPr>
                  <a:xfrm>
                    <a:off x="4956050" y="1426875"/>
                    <a:ext cx="60525" cy="16050"/>
                  </a:xfrm>
                  <a:custGeom>
                    <a:avLst/>
                    <a:gdLst/>
                    <a:ahLst/>
                    <a:cxnLst/>
                    <a:rect l="l" t="t" r="r" b="b"/>
                    <a:pathLst>
                      <a:path w="2421" h="642" extrusionOk="0">
                        <a:moveTo>
                          <a:pt x="2205" y="1"/>
                        </a:moveTo>
                        <a:cubicBezTo>
                          <a:pt x="2176" y="1"/>
                          <a:pt x="2146" y="10"/>
                          <a:pt x="2116" y="33"/>
                        </a:cubicBezTo>
                        <a:cubicBezTo>
                          <a:pt x="1820" y="237"/>
                          <a:pt x="1472" y="339"/>
                          <a:pt x="1122" y="339"/>
                        </a:cubicBezTo>
                        <a:cubicBezTo>
                          <a:pt x="839" y="339"/>
                          <a:pt x="555" y="273"/>
                          <a:pt x="295" y="140"/>
                        </a:cubicBezTo>
                        <a:cubicBezTo>
                          <a:pt x="268" y="126"/>
                          <a:pt x="242" y="120"/>
                          <a:pt x="218" y="120"/>
                        </a:cubicBezTo>
                        <a:cubicBezTo>
                          <a:pt x="81" y="120"/>
                          <a:pt x="0" y="321"/>
                          <a:pt x="152" y="402"/>
                        </a:cubicBezTo>
                        <a:cubicBezTo>
                          <a:pt x="420" y="558"/>
                          <a:pt x="729" y="641"/>
                          <a:pt x="1042" y="641"/>
                        </a:cubicBezTo>
                        <a:cubicBezTo>
                          <a:pt x="1063" y="641"/>
                          <a:pt x="1083" y="641"/>
                          <a:pt x="1104" y="640"/>
                        </a:cubicBezTo>
                        <a:lnTo>
                          <a:pt x="1283" y="640"/>
                        </a:lnTo>
                        <a:cubicBezTo>
                          <a:pt x="1640" y="604"/>
                          <a:pt x="1997" y="485"/>
                          <a:pt x="2295" y="271"/>
                        </a:cubicBezTo>
                        <a:cubicBezTo>
                          <a:pt x="2420" y="175"/>
                          <a:pt x="2327" y="1"/>
                          <a:pt x="22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45" name="Google Shape;2574;p56">
                    <a:extLst>
                      <a:ext uri="{FF2B5EF4-FFF2-40B4-BE49-F238E27FC236}">
                        <a16:creationId xmlns:a16="http://schemas.microsoft.com/office/drawing/2014/main" id="{3E419292-6593-4A80-AF44-B7F3D4826AC5}"/>
                      </a:ext>
                    </a:extLst>
                  </p:cNvPr>
                  <p:cNvSpPr/>
                  <p:nvPr/>
                </p:nvSpPr>
                <p:spPr>
                  <a:xfrm>
                    <a:off x="5144675" y="1352800"/>
                    <a:ext cx="94075" cy="77900"/>
                  </a:xfrm>
                  <a:custGeom>
                    <a:avLst/>
                    <a:gdLst/>
                    <a:ahLst/>
                    <a:cxnLst/>
                    <a:rect l="l" t="t" r="r" b="b"/>
                    <a:pathLst>
                      <a:path w="3763" h="3116" extrusionOk="0">
                        <a:moveTo>
                          <a:pt x="2083" y="1"/>
                        </a:moveTo>
                        <a:cubicBezTo>
                          <a:pt x="1539" y="1"/>
                          <a:pt x="957" y="122"/>
                          <a:pt x="560" y="210"/>
                        </a:cubicBezTo>
                        <a:lnTo>
                          <a:pt x="1" y="3115"/>
                        </a:lnTo>
                        <a:cubicBezTo>
                          <a:pt x="489" y="3055"/>
                          <a:pt x="2084" y="2960"/>
                          <a:pt x="3049" y="2234"/>
                        </a:cubicBezTo>
                        <a:cubicBezTo>
                          <a:pt x="3632" y="1782"/>
                          <a:pt x="3763" y="936"/>
                          <a:pt x="3287" y="400"/>
                        </a:cubicBezTo>
                        <a:cubicBezTo>
                          <a:pt x="3023" y="97"/>
                          <a:pt x="2568" y="1"/>
                          <a:pt x="2083"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46" name="Google Shape;2575;p56">
                    <a:extLst>
                      <a:ext uri="{FF2B5EF4-FFF2-40B4-BE49-F238E27FC236}">
                        <a16:creationId xmlns:a16="http://schemas.microsoft.com/office/drawing/2014/main" id="{755E3308-856A-4325-A560-812BC68DEDA3}"/>
                      </a:ext>
                    </a:extLst>
                  </p:cNvPr>
                  <p:cNvSpPr/>
                  <p:nvPr/>
                </p:nvSpPr>
                <p:spPr>
                  <a:xfrm>
                    <a:off x="5180625" y="1369450"/>
                    <a:ext cx="37300" cy="13025"/>
                  </a:xfrm>
                  <a:custGeom>
                    <a:avLst/>
                    <a:gdLst/>
                    <a:ahLst/>
                    <a:cxnLst/>
                    <a:rect l="l" t="t" r="r" b="b"/>
                    <a:pathLst>
                      <a:path w="1492" h="521" extrusionOk="0">
                        <a:moveTo>
                          <a:pt x="543" y="0"/>
                        </a:moveTo>
                        <a:cubicBezTo>
                          <a:pt x="418" y="0"/>
                          <a:pt x="293" y="15"/>
                          <a:pt x="170" y="44"/>
                        </a:cubicBezTo>
                        <a:cubicBezTo>
                          <a:pt x="0" y="108"/>
                          <a:pt x="57" y="341"/>
                          <a:pt x="206" y="341"/>
                        </a:cubicBezTo>
                        <a:cubicBezTo>
                          <a:pt x="225" y="341"/>
                          <a:pt x="244" y="338"/>
                          <a:pt x="265" y="330"/>
                        </a:cubicBezTo>
                        <a:cubicBezTo>
                          <a:pt x="354" y="310"/>
                          <a:pt x="445" y="300"/>
                          <a:pt x="535" y="300"/>
                        </a:cubicBezTo>
                        <a:cubicBezTo>
                          <a:pt x="772" y="300"/>
                          <a:pt x="1008" y="367"/>
                          <a:pt x="1206" y="496"/>
                        </a:cubicBezTo>
                        <a:cubicBezTo>
                          <a:pt x="1230" y="508"/>
                          <a:pt x="1253" y="508"/>
                          <a:pt x="1289" y="508"/>
                        </a:cubicBezTo>
                        <a:lnTo>
                          <a:pt x="1289" y="520"/>
                        </a:lnTo>
                        <a:cubicBezTo>
                          <a:pt x="1444" y="520"/>
                          <a:pt x="1492" y="306"/>
                          <a:pt x="1361" y="234"/>
                        </a:cubicBezTo>
                        <a:cubicBezTo>
                          <a:pt x="1112" y="77"/>
                          <a:pt x="829" y="0"/>
                          <a:pt x="5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47" name="Google Shape;2576;p56">
                    <a:extLst>
                      <a:ext uri="{FF2B5EF4-FFF2-40B4-BE49-F238E27FC236}">
                        <a16:creationId xmlns:a16="http://schemas.microsoft.com/office/drawing/2014/main" id="{D18DF5F3-B799-4FF5-B2E6-35DE6983F81B}"/>
                      </a:ext>
                    </a:extLst>
                  </p:cNvPr>
                  <p:cNvSpPr/>
                  <p:nvPr/>
                </p:nvSpPr>
                <p:spPr>
                  <a:xfrm>
                    <a:off x="5186350" y="1374150"/>
                    <a:ext cx="21175" cy="24400"/>
                  </a:xfrm>
                  <a:custGeom>
                    <a:avLst/>
                    <a:gdLst/>
                    <a:ahLst/>
                    <a:cxnLst/>
                    <a:rect l="l" t="t" r="r" b="b"/>
                    <a:pathLst>
                      <a:path w="847" h="976" extrusionOk="0">
                        <a:moveTo>
                          <a:pt x="643" y="0"/>
                        </a:moveTo>
                        <a:cubicBezTo>
                          <a:pt x="593" y="0"/>
                          <a:pt x="543" y="24"/>
                          <a:pt x="512" y="82"/>
                        </a:cubicBezTo>
                        <a:cubicBezTo>
                          <a:pt x="393" y="308"/>
                          <a:pt x="251" y="523"/>
                          <a:pt x="84" y="725"/>
                        </a:cubicBezTo>
                        <a:cubicBezTo>
                          <a:pt x="1" y="820"/>
                          <a:pt x="60" y="975"/>
                          <a:pt x="191" y="975"/>
                        </a:cubicBezTo>
                        <a:cubicBezTo>
                          <a:pt x="239" y="975"/>
                          <a:pt x="274" y="963"/>
                          <a:pt x="310" y="928"/>
                        </a:cubicBezTo>
                        <a:cubicBezTo>
                          <a:pt x="489" y="713"/>
                          <a:pt x="643" y="475"/>
                          <a:pt x="774" y="225"/>
                        </a:cubicBezTo>
                        <a:cubicBezTo>
                          <a:pt x="847" y="104"/>
                          <a:pt x="745" y="0"/>
                          <a:pt x="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48" name="Google Shape;2577;p56">
                    <a:extLst>
                      <a:ext uri="{FF2B5EF4-FFF2-40B4-BE49-F238E27FC236}">
                        <a16:creationId xmlns:a16="http://schemas.microsoft.com/office/drawing/2014/main" id="{B3C7EE3F-A6D8-4B74-95DA-B53669381502}"/>
                      </a:ext>
                    </a:extLst>
                  </p:cNvPr>
                  <p:cNvSpPr/>
                  <p:nvPr/>
                </p:nvSpPr>
                <p:spPr>
                  <a:xfrm>
                    <a:off x="4717250" y="1360975"/>
                    <a:ext cx="96150" cy="75675"/>
                  </a:xfrm>
                  <a:custGeom>
                    <a:avLst/>
                    <a:gdLst/>
                    <a:ahLst/>
                    <a:cxnLst/>
                    <a:rect l="l" t="t" r="r" b="b"/>
                    <a:pathLst>
                      <a:path w="3846" h="3027" extrusionOk="0">
                        <a:moveTo>
                          <a:pt x="1795" y="0"/>
                        </a:moveTo>
                        <a:cubicBezTo>
                          <a:pt x="1253" y="0"/>
                          <a:pt x="731" y="103"/>
                          <a:pt x="453" y="442"/>
                        </a:cubicBezTo>
                        <a:cubicBezTo>
                          <a:pt x="0" y="1002"/>
                          <a:pt x="167" y="1847"/>
                          <a:pt x="774" y="2264"/>
                        </a:cubicBezTo>
                        <a:cubicBezTo>
                          <a:pt x="1750" y="2955"/>
                          <a:pt x="3358" y="2990"/>
                          <a:pt x="3846" y="3026"/>
                        </a:cubicBezTo>
                        <a:lnTo>
                          <a:pt x="3179" y="157"/>
                        </a:lnTo>
                        <a:cubicBezTo>
                          <a:pt x="2819" y="88"/>
                          <a:pt x="2298" y="0"/>
                          <a:pt x="1795"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49" name="Google Shape;2578;p56">
                    <a:extLst>
                      <a:ext uri="{FF2B5EF4-FFF2-40B4-BE49-F238E27FC236}">
                        <a16:creationId xmlns:a16="http://schemas.microsoft.com/office/drawing/2014/main" id="{8071FD4F-CA61-4FEC-B192-C045D57CD334}"/>
                      </a:ext>
                    </a:extLst>
                  </p:cNvPr>
                  <p:cNvSpPr/>
                  <p:nvPr/>
                </p:nvSpPr>
                <p:spPr>
                  <a:xfrm>
                    <a:off x="4738375" y="1377500"/>
                    <a:ext cx="37100" cy="13600"/>
                  </a:xfrm>
                  <a:custGeom>
                    <a:avLst/>
                    <a:gdLst/>
                    <a:ahLst/>
                    <a:cxnLst/>
                    <a:rect l="l" t="t" r="r" b="b"/>
                    <a:pathLst>
                      <a:path w="1484" h="544" extrusionOk="0">
                        <a:moveTo>
                          <a:pt x="994" y="0"/>
                        </a:moveTo>
                        <a:cubicBezTo>
                          <a:pt x="683" y="0"/>
                          <a:pt x="378" y="92"/>
                          <a:pt x="120" y="270"/>
                        </a:cubicBezTo>
                        <a:cubicBezTo>
                          <a:pt x="1" y="341"/>
                          <a:pt x="48" y="543"/>
                          <a:pt x="203" y="543"/>
                        </a:cubicBezTo>
                        <a:cubicBezTo>
                          <a:pt x="227" y="543"/>
                          <a:pt x="263" y="532"/>
                          <a:pt x="286" y="520"/>
                        </a:cubicBezTo>
                        <a:cubicBezTo>
                          <a:pt x="490" y="378"/>
                          <a:pt x="727" y="302"/>
                          <a:pt x="968" y="302"/>
                        </a:cubicBezTo>
                        <a:cubicBezTo>
                          <a:pt x="1050" y="302"/>
                          <a:pt x="1133" y="311"/>
                          <a:pt x="1215" y="329"/>
                        </a:cubicBezTo>
                        <a:cubicBezTo>
                          <a:pt x="1233" y="335"/>
                          <a:pt x="1251" y="337"/>
                          <a:pt x="1267" y="337"/>
                        </a:cubicBezTo>
                        <a:cubicBezTo>
                          <a:pt x="1430" y="337"/>
                          <a:pt x="1484" y="86"/>
                          <a:pt x="1310" y="32"/>
                        </a:cubicBezTo>
                        <a:cubicBezTo>
                          <a:pt x="1205" y="10"/>
                          <a:pt x="1099" y="0"/>
                          <a:pt x="9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50" name="Google Shape;2579;p56">
                    <a:extLst>
                      <a:ext uri="{FF2B5EF4-FFF2-40B4-BE49-F238E27FC236}">
                        <a16:creationId xmlns:a16="http://schemas.microsoft.com/office/drawing/2014/main" id="{5D06921D-30F0-40C0-8DEC-BFA1597654E0}"/>
                      </a:ext>
                    </a:extLst>
                  </p:cNvPr>
                  <p:cNvSpPr/>
                  <p:nvPr/>
                </p:nvSpPr>
                <p:spPr>
                  <a:xfrm>
                    <a:off x="4748650" y="1382550"/>
                    <a:ext cx="21900" cy="24025"/>
                  </a:xfrm>
                  <a:custGeom>
                    <a:avLst/>
                    <a:gdLst/>
                    <a:ahLst/>
                    <a:cxnLst/>
                    <a:rect l="l" t="t" r="r" b="b"/>
                    <a:pathLst>
                      <a:path w="876" h="961" extrusionOk="0">
                        <a:moveTo>
                          <a:pt x="205" y="0"/>
                        </a:moveTo>
                        <a:cubicBezTo>
                          <a:pt x="103" y="0"/>
                          <a:pt x="0" y="112"/>
                          <a:pt x="66" y="234"/>
                        </a:cubicBezTo>
                        <a:cubicBezTo>
                          <a:pt x="209" y="472"/>
                          <a:pt x="375" y="711"/>
                          <a:pt x="566" y="913"/>
                        </a:cubicBezTo>
                        <a:cubicBezTo>
                          <a:pt x="602" y="949"/>
                          <a:pt x="637" y="961"/>
                          <a:pt x="673" y="961"/>
                        </a:cubicBezTo>
                        <a:cubicBezTo>
                          <a:pt x="816" y="961"/>
                          <a:pt x="875" y="794"/>
                          <a:pt x="780" y="699"/>
                        </a:cubicBezTo>
                        <a:cubicBezTo>
                          <a:pt x="614" y="508"/>
                          <a:pt x="459" y="306"/>
                          <a:pt x="328" y="80"/>
                        </a:cubicBezTo>
                        <a:cubicBezTo>
                          <a:pt x="298" y="24"/>
                          <a:pt x="252" y="0"/>
                          <a:pt x="20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51" name="Google Shape;2580;p56">
                    <a:extLst>
                      <a:ext uri="{FF2B5EF4-FFF2-40B4-BE49-F238E27FC236}">
                        <a16:creationId xmlns:a16="http://schemas.microsoft.com/office/drawing/2014/main" id="{55644C29-2CD5-4132-AD1B-47C57894D24C}"/>
                      </a:ext>
                    </a:extLst>
                  </p:cNvPr>
                  <p:cNvSpPr/>
                  <p:nvPr/>
                </p:nvSpPr>
                <p:spPr>
                  <a:xfrm>
                    <a:off x="4932150" y="1533950"/>
                    <a:ext cx="121175" cy="72050"/>
                  </a:xfrm>
                  <a:custGeom>
                    <a:avLst/>
                    <a:gdLst/>
                    <a:ahLst/>
                    <a:cxnLst/>
                    <a:rect l="l" t="t" r="r" b="b"/>
                    <a:pathLst>
                      <a:path w="4847" h="2882" extrusionOk="0">
                        <a:moveTo>
                          <a:pt x="4513" y="0"/>
                        </a:moveTo>
                        <a:lnTo>
                          <a:pt x="179" y="286"/>
                        </a:lnTo>
                        <a:lnTo>
                          <a:pt x="1" y="2882"/>
                        </a:lnTo>
                        <a:lnTo>
                          <a:pt x="4846" y="2798"/>
                        </a:lnTo>
                        <a:lnTo>
                          <a:pt x="4513" y="0"/>
                        </a:ln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52" name="Google Shape;2581;p56">
                    <a:extLst>
                      <a:ext uri="{FF2B5EF4-FFF2-40B4-BE49-F238E27FC236}">
                        <a16:creationId xmlns:a16="http://schemas.microsoft.com/office/drawing/2014/main" id="{B9701325-130D-4827-AFB1-6192C721C1D6}"/>
                      </a:ext>
                    </a:extLst>
                  </p:cNvPr>
                  <p:cNvSpPr/>
                  <p:nvPr/>
                </p:nvSpPr>
                <p:spPr>
                  <a:xfrm>
                    <a:off x="5011025" y="1318625"/>
                    <a:ext cx="45275" cy="19825"/>
                  </a:xfrm>
                  <a:custGeom>
                    <a:avLst/>
                    <a:gdLst/>
                    <a:ahLst/>
                    <a:cxnLst/>
                    <a:rect l="l" t="t" r="r" b="b"/>
                    <a:pathLst>
                      <a:path w="1811" h="793" extrusionOk="0">
                        <a:moveTo>
                          <a:pt x="683" y="1"/>
                        </a:moveTo>
                        <a:cubicBezTo>
                          <a:pt x="462" y="1"/>
                          <a:pt x="219" y="30"/>
                          <a:pt x="96" y="172"/>
                        </a:cubicBezTo>
                        <a:cubicBezTo>
                          <a:pt x="48" y="220"/>
                          <a:pt x="13" y="279"/>
                          <a:pt x="13" y="351"/>
                        </a:cubicBezTo>
                        <a:cubicBezTo>
                          <a:pt x="1" y="458"/>
                          <a:pt x="48" y="672"/>
                          <a:pt x="179" y="720"/>
                        </a:cubicBezTo>
                        <a:cubicBezTo>
                          <a:pt x="215" y="743"/>
                          <a:pt x="263" y="755"/>
                          <a:pt x="310" y="755"/>
                        </a:cubicBezTo>
                        <a:cubicBezTo>
                          <a:pt x="477" y="767"/>
                          <a:pt x="656" y="779"/>
                          <a:pt x="834" y="779"/>
                        </a:cubicBezTo>
                        <a:cubicBezTo>
                          <a:pt x="902" y="788"/>
                          <a:pt x="972" y="792"/>
                          <a:pt x="1043" y="792"/>
                        </a:cubicBezTo>
                        <a:cubicBezTo>
                          <a:pt x="1158" y="792"/>
                          <a:pt x="1276" y="782"/>
                          <a:pt x="1394" y="767"/>
                        </a:cubicBezTo>
                        <a:cubicBezTo>
                          <a:pt x="1560" y="755"/>
                          <a:pt x="1703" y="648"/>
                          <a:pt x="1775" y="505"/>
                        </a:cubicBezTo>
                        <a:cubicBezTo>
                          <a:pt x="1810" y="386"/>
                          <a:pt x="1775" y="267"/>
                          <a:pt x="1680" y="184"/>
                        </a:cubicBezTo>
                        <a:cubicBezTo>
                          <a:pt x="1501" y="41"/>
                          <a:pt x="1072" y="29"/>
                          <a:pt x="846" y="5"/>
                        </a:cubicBezTo>
                        <a:cubicBezTo>
                          <a:pt x="795" y="3"/>
                          <a:pt x="739" y="1"/>
                          <a:pt x="6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53" name="Google Shape;2582;p56">
                    <a:extLst>
                      <a:ext uri="{FF2B5EF4-FFF2-40B4-BE49-F238E27FC236}">
                        <a16:creationId xmlns:a16="http://schemas.microsoft.com/office/drawing/2014/main" id="{D60845C2-3FE2-447C-BD6B-C48518368957}"/>
                      </a:ext>
                    </a:extLst>
                  </p:cNvPr>
                  <p:cNvSpPr/>
                  <p:nvPr/>
                </p:nvSpPr>
                <p:spPr>
                  <a:xfrm>
                    <a:off x="4910725" y="1321150"/>
                    <a:ext cx="45275" cy="19850"/>
                  </a:xfrm>
                  <a:custGeom>
                    <a:avLst/>
                    <a:gdLst/>
                    <a:ahLst/>
                    <a:cxnLst/>
                    <a:rect l="l" t="t" r="r" b="b"/>
                    <a:pathLst>
                      <a:path w="1811" h="794" extrusionOk="0">
                        <a:moveTo>
                          <a:pt x="1178" y="0"/>
                        </a:moveTo>
                        <a:cubicBezTo>
                          <a:pt x="1104" y="0"/>
                          <a:pt x="1032" y="5"/>
                          <a:pt x="965" y="11"/>
                        </a:cubicBezTo>
                        <a:cubicBezTo>
                          <a:pt x="739" y="23"/>
                          <a:pt x="310" y="47"/>
                          <a:pt x="131" y="202"/>
                        </a:cubicBezTo>
                        <a:cubicBezTo>
                          <a:pt x="36" y="273"/>
                          <a:pt x="0" y="404"/>
                          <a:pt x="36" y="511"/>
                        </a:cubicBezTo>
                        <a:cubicBezTo>
                          <a:pt x="107" y="654"/>
                          <a:pt x="262" y="762"/>
                          <a:pt x="417" y="773"/>
                        </a:cubicBezTo>
                        <a:cubicBezTo>
                          <a:pt x="529" y="787"/>
                          <a:pt x="640" y="793"/>
                          <a:pt x="752" y="793"/>
                        </a:cubicBezTo>
                        <a:cubicBezTo>
                          <a:pt x="831" y="793"/>
                          <a:pt x="910" y="790"/>
                          <a:pt x="989" y="785"/>
                        </a:cubicBezTo>
                        <a:cubicBezTo>
                          <a:pt x="1155" y="773"/>
                          <a:pt x="1334" y="762"/>
                          <a:pt x="1512" y="750"/>
                        </a:cubicBezTo>
                        <a:cubicBezTo>
                          <a:pt x="1548" y="750"/>
                          <a:pt x="1596" y="738"/>
                          <a:pt x="1643" y="726"/>
                        </a:cubicBezTo>
                        <a:cubicBezTo>
                          <a:pt x="1762" y="666"/>
                          <a:pt x="1810" y="452"/>
                          <a:pt x="1798" y="345"/>
                        </a:cubicBezTo>
                        <a:cubicBezTo>
                          <a:pt x="1798" y="273"/>
                          <a:pt x="1762" y="214"/>
                          <a:pt x="1715" y="166"/>
                        </a:cubicBezTo>
                        <a:cubicBezTo>
                          <a:pt x="1593" y="35"/>
                          <a:pt x="1381" y="0"/>
                          <a:pt x="11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54" name="Google Shape;2583;p56">
                    <a:extLst>
                      <a:ext uri="{FF2B5EF4-FFF2-40B4-BE49-F238E27FC236}">
                        <a16:creationId xmlns:a16="http://schemas.microsoft.com/office/drawing/2014/main" id="{9141C398-1A08-436F-B1D4-3C7E1EF8269B}"/>
                      </a:ext>
                    </a:extLst>
                  </p:cNvPr>
                  <p:cNvSpPr/>
                  <p:nvPr/>
                </p:nvSpPr>
                <p:spPr>
                  <a:xfrm>
                    <a:off x="4776475" y="1128100"/>
                    <a:ext cx="402150" cy="236200"/>
                  </a:xfrm>
                  <a:custGeom>
                    <a:avLst/>
                    <a:gdLst/>
                    <a:ahLst/>
                    <a:cxnLst/>
                    <a:rect l="l" t="t" r="r" b="b"/>
                    <a:pathLst>
                      <a:path w="16086" h="9448" extrusionOk="0">
                        <a:moveTo>
                          <a:pt x="8332" y="0"/>
                        </a:moveTo>
                        <a:cubicBezTo>
                          <a:pt x="7606" y="0"/>
                          <a:pt x="6879" y="93"/>
                          <a:pt x="6168" y="280"/>
                        </a:cubicBezTo>
                        <a:cubicBezTo>
                          <a:pt x="4144" y="804"/>
                          <a:pt x="2299" y="1840"/>
                          <a:pt x="1179" y="3435"/>
                        </a:cubicBezTo>
                        <a:cubicBezTo>
                          <a:pt x="548" y="4316"/>
                          <a:pt x="179" y="5340"/>
                          <a:pt x="72" y="6412"/>
                        </a:cubicBezTo>
                        <a:cubicBezTo>
                          <a:pt x="36" y="6733"/>
                          <a:pt x="1" y="9448"/>
                          <a:pt x="251" y="9448"/>
                        </a:cubicBezTo>
                        <a:cubicBezTo>
                          <a:pt x="667" y="9448"/>
                          <a:pt x="3322" y="8305"/>
                          <a:pt x="5156" y="6364"/>
                        </a:cubicBezTo>
                        <a:cubicBezTo>
                          <a:pt x="6204" y="5257"/>
                          <a:pt x="6811" y="4483"/>
                          <a:pt x="7478" y="3042"/>
                        </a:cubicBezTo>
                        <a:cubicBezTo>
                          <a:pt x="7478" y="3042"/>
                          <a:pt x="11966" y="7591"/>
                          <a:pt x="14860" y="8769"/>
                        </a:cubicBezTo>
                        <a:cubicBezTo>
                          <a:pt x="15193" y="8912"/>
                          <a:pt x="16026" y="9138"/>
                          <a:pt x="16026" y="9138"/>
                        </a:cubicBezTo>
                        <a:cubicBezTo>
                          <a:pt x="16026" y="9138"/>
                          <a:pt x="16086" y="6543"/>
                          <a:pt x="15407" y="4685"/>
                        </a:cubicBezTo>
                        <a:cubicBezTo>
                          <a:pt x="14788" y="2971"/>
                          <a:pt x="13895" y="1816"/>
                          <a:pt x="12252" y="959"/>
                        </a:cubicBezTo>
                        <a:cubicBezTo>
                          <a:pt x="11035" y="323"/>
                          <a:pt x="9687" y="0"/>
                          <a:pt x="83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55" name="Google Shape;2584;p56">
                    <a:extLst>
                      <a:ext uri="{FF2B5EF4-FFF2-40B4-BE49-F238E27FC236}">
                        <a16:creationId xmlns:a16="http://schemas.microsoft.com/office/drawing/2014/main" id="{733B3189-65B3-435E-8FFE-FEF9BECBE7C4}"/>
                      </a:ext>
                    </a:extLst>
                  </p:cNvPr>
                  <p:cNvSpPr/>
                  <p:nvPr/>
                </p:nvSpPr>
                <p:spPr>
                  <a:xfrm>
                    <a:off x="4881850" y="1038825"/>
                    <a:ext cx="176825" cy="130650"/>
                  </a:xfrm>
                  <a:custGeom>
                    <a:avLst/>
                    <a:gdLst/>
                    <a:ahLst/>
                    <a:cxnLst/>
                    <a:rect l="l" t="t" r="r" b="b"/>
                    <a:pathLst>
                      <a:path w="7073" h="5226" extrusionOk="0">
                        <a:moveTo>
                          <a:pt x="3735" y="0"/>
                        </a:moveTo>
                        <a:cubicBezTo>
                          <a:pt x="2362" y="0"/>
                          <a:pt x="983" y="620"/>
                          <a:pt x="536" y="1934"/>
                        </a:cubicBezTo>
                        <a:cubicBezTo>
                          <a:pt x="0" y="3506"/>
                          <a:pt x="1072" y="4935"/>
                          <a:pt x="2525" y="5197"/>
                        </a:cubicBezTo>
                        <a:cubicBezTo>
                          <a:pt x="2525" y="5197"/>
                          <a:pt x="3106" y="5225"/>
                          <a:pt x="3787" y="5225"/>
                        </a:cubicBezTo>
                        <a:cubicBezTo>
                          <a:pt x="4561" y="5225"/>
                          <a:pt x="5464" y="5188"/>
                          <a:pt x="5787" y="5030"/>
                        </a:cubicBezTo>
                        <a:cubicBezTo>
                          <a:pt x="6585" y="4625"/>
                          <a:pt x="7073" y="3375"/>
                          <a:pt x="7037" y="2482"/>
                        </a:cubicBezTo>
                        <a:cubicBezTo>
                          <a:pt x="6979" y="869"/>
                          <a:pt x="5361" y="0"/>
                          <a:pt x="3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56" name="Google Shape;2585;p56">
                    <a:extLst>
                      <a:ext uri="{FF2B5EF4-FFF2-40B4-BE49-F238E27FC236}">
                        <a16:creationId xmlns:a16="http://schemas.microsoft.com/office/drawing/2014/main" id="{947DA81F-5CC4-4343-8B50-A1D7015DD773}"/>
                      </a:ext>
                    </a:extLst>
                  </p:cNvPr>
                  <p:cNvSpPr/>
                  <p:nvPr/>
                </p:nvSpPr>
                <p:spPr>
                  <a:xfrm>
                    <a:off x="4877075" y="1097800"/>
                    <a:ext cx="190225" cy="65150"/>
                  </a:xfrm>
                  <a:custGeom>
                    <a:avLst/>
                    <a:gdLst/>
                    <a:ahLst/>
                    <a:cxnLst/>
                    <a:rect l="l" t="t" r="r" b="b"/>
                    <a:pathLst>
                      <a:path w="7609" h="2606" extrusionOk="0">
                        <a:moveTo>
                          <a:pt x="5252" y="0"/>
                        </a:moveTo>
                        <a:cubicBezTo>
                          <a:pt x="5016" y="0"/>
                          <a:pt x="4772" y="77"/>
                          <a:pt x="4561" y="182"/>
                        </a:cubicBezTo>
                        <a:cubicBezTo>
                          <a:pt x="4178" y="365"/>
                          <a:pt x="3633" y="723"/>
                          <a:pt x="3149" y="723"/>
                        </a:cubicBezTo>
                        <a:cubicBezTo>
                          <a:pt x="2939" y="723"/>
                          <a:pt x="2741" y="656"/>
                          <a:pt x="2573" y="480"/>
                        </a:cubicBezTo>
                        <a:cubicBezTo>
                          <a:pt x="2454" y="349"/>
                          <a:pt x="2382" y="182"/>
                          <a:pt x="2227" y="99"/>
                        </a:cubicBezTo>
                        <a:cubicBezTo>
                          <a:pt x="2133" y="52"/>
                          <a:pt x="2047" y="32"/>
                          <a:pt x="1967" y="32"/>
                        </a:cubicBezTo>
                        <a:cubicBezTo>
                          <a:pt x="1584" y="32"/>
                          <a:pt x="1349" y="503"/>
                          <a:pt x="1072" y="730"/>
                        </a:cubicBezTo>
                        <a:cubicBezTo>
                          <a:pt x="1037" y="754"/>
                          <a:pt x="1013" y="790"/>
                          <a:pt x="977" y="802"/>
                        </a:cubicBezTo>
                        <a:cubicBezTo>
                          <a:pt x="680" y="1004"/>
                          <a:pt x="299" y="1075"/>
                          <a:pt x="108" y="1409"/>
                        </a:cubicBezTo>
                        <a:cubicBezTo>
                          <a:pt x="1" y="1587"/>
                          <a:pt x="1" y="1814"/>
                          <a:pt x="108" y="2004"/>
                        </a:cubicBezTo>
                        <a:cubicBezTo>
                          <a:pt x="277" y="2300"/>
                          <a:pt x="534" y="2333"/>
                          <a:pt x="807" y="2333"/>
                        </a:cubicBezTo>
                        <a:cubicBezTo>
                          <a:pt x="886" y="2333"/>
                          <a:pt x="966" y="2331"/>
                          <a:pt x="1045" y="2331"/>
                        </a:cubicBezTo>
                        <a:cubicBezTo>
                          <a:pt x="1156" y="2331"/>
                          <a:pt x="1266" y="2336"/>
                          <a:pt x="1370" y="2361"/>
                        </a:cubicBezTo>
                        <a:cubicBezTo>
                          <a:pt x="1826" y="2458"/>
                          <a:pt x="2127" y="2606"/>
                          <a:pt x="2520" y="2606"/>
                        </a:cubicBezTo>
                        <a:cubicBezTo>
                          <a:pt x="2661" y="2606"/>
                          <a:pt x="2814" y="2587"/>
                          <a:pt x="2989" y="2540"/>
                        </a:cubicBezTo>
                        <a:cubicBezTo>
                          <a:pt x="3547" y="2403"/>
                          <a:pt x="4082" y="2169"/>
                          <a:pt x="4648" y="2169"/>
                        </a:cubicBezTo>
                        <a:cubicBezTo>
                          <a:pt x="4674" y="2169"/>
                          <a:pt x="4701" y="2170"/>
                          <a:pt x="4728" y="2171"/>
                        </a:cubicBezTo>
                        <a:cubicBezTo>
                          <a:pt x="5311" y="2195"/>
                          <a:pt x="5847" y="2492"/>
                          <a:pt x="6430" y="2528"/>
                        </a:cubicBezTo>
                        <a:cubicBezTo>
                          <a:pt x="6465" y="2531"/>
                          <a:pt x="6500" y="2533"/>
                          <a:pt x="6534" y="2533"/>
                        </a:cubicBezTo>
                        <a:cubicBezTo>
                          <a:pt x="6737" y="2533"/>
                          <a:pt x="6938" y="2475"/>
                          <a:pt x="7121" y="2373"/>
                        </a:cubicBezTo>
                        <a:cubicBezTo>
                          <a:pt x="7597" y="2087"/>
                          <a:pt x="7609" y="1290"/>
                          <a:pt x="7157" y="968"/>
                        </a:cubicBezTo>
                        <a:cubicBezTo>
                          <a:pt x="6883" y="790"/>
                          <a:pt x="6537" y="766"/>
                          <a:pt x="6264" y="599"/>
                        </a:cubicBezTo>
                        <a:cubicBezTo>
                          <a:pt x="6037" y="456"/>
                          <a:pt x="5883" y="218"/>
                          <a:pt x="5644" y="87"/>
                        </a:cubicBezTo>
                        <a:cubicBezTo>
                          <a:pt x="5522" y="26"/>
                          <a:pt x="5388" y="0"/>
                          <a:pt x="52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657" name="Google Shape;2586;p56">
                    <a:extLst>
                      <a:ext uri="{FF2B5EF4-FFF2-40B4-BE49-F238E27FC236}">
                        <a16:creationId xmlns:a16="http://schemas.microsoft.com/office/drawing/2014/main" id="{0A128DC5-FE66-4D45-81A4-541C6731BC9F}"/>
                      </a:ext>
                    </a:extLst>
                  </p:cNvPr>
                  <p:cNvSpPr/>
                  <p:nvPr/>
                </p:nvSpPr>
                <p:spPr>
                  <a:xfrm>
                    <a:off x="4922950" y="1595200"/>
                    <a:ext cx="141700" cy="16500"/>
                  </a:xfrm>
                  <a:custGeom>
                    <a:avLst/>
                    <a:gdLst/>
                    <a:ahLst/>
                    <a:cxnLst/>
                    <a:rect l="l" t="t" r="r" b="b"/>
                    <a:pathLst>
                      <a:path w="5668" h="660" extrusionOk="0">
                        <a:moveTo>
                          <a:pt x="248" y="1"/>
                        </a:moveTo>
                        <a:cubicBezTo>
                          <a:pt x="80" y="1"/>
                          <a:pt x="0" y="241"/>
                          <a:pt x="178" y="325"/>
                        </a:cubicBezTo>
                        <a:cubicBezTo>
                          <a:pt x="214" y="337"/>
                          <a:pt x="964" y="658"/>
                          <a:pt x="2893" y="658"/>
                        </a:cubicBezTo>
                        <a:lnTo>
                          <a:pt x="2940" y="658"/>
                        </a:lnTo>
                        <a:cubicBezTo>
                          <a:pt x="2993" y="659"/>
                          <a:pt x="3046" y="659"/>
                          <a:pt x="3099" y="659"/>
                        </a:cubicBezTo>
                        <a:cubicBezTo>
                          <a:pt x="3891" y="659"/>
                          <a:pt x="4683" y="575"/>
                          <a:pt x="5464" y="408"/>
                        </a:cubicBezTo>
                        <a:cubicBezTo>
                          <a:pt x="5668" y="363"/>
                          <a:pt x="5625" y="72"/>
                          <a:pt x="5427" y="72"/>
                        </a:cubicBezTo>
                        <a:cubicBezTo>
                          <a:pt x="5416" y="72"/>
                          <a:pt x="5405" y="73"/>
                          <a:pt x="5393" y="75"/>
                        </a:cubicBezTo>
                        <a:cubicBezTo>
                          <a:pt x="4663" y="233"/>
                          <a:pt x="3924" y="317"/>
                          <a:pt x="3176" y="317"/>
                        </a:cubicBezTo>
                        <a:cubicBezTo>
                          <a:pt x="3082" y="317"/>
                          <a:pt x="2987" y="315"/>
                          <a:pt x="2893" y="313"/>
                        </a:cubicBezTo>
                        <a:cubicBezTo>
                          <a:pt x="1047" y="313"/>
                          <a:pt x="321" y="15"/>
                          <a:pt x="321" y="15"/>
                        </a:cubicBezTo>
                        <a:cubicBezTo>
                          <a:pt x="295" y="5"/>
                          <a:pt x="271" y="1"/>
                          <a:pt x="2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grpSp>
            <p:nvGrpSpPr>
              <p:cNvPr id="771" name="Group 770">
                <a:extLst>
                  <a:ext uri="{FF2B5EF4-FFF2-40B4-BE49-F238E27FC236}">
                    <a16:creationId xmlns:a16="http://schemas.microsoft.com/office/drawing/2014/main" id="{3AFC34BD-C3CF-426B-A716-0FB63E3C2A13}"/>
                  </a:ext>
                </a:extLst>
              </p:cNvPr>
              <p:cNvGrpSpPr/>
              <p:nvPr/>
            </p:nvGrpSpPr>
            <p:grpSpPr>
              <a:xfrm>
                <a:off x="2478206" y="2396925"/>
                <a:ext cx="4790750" cy="1027670"/>
                <a:chOff x="2516739" y="2435013"/>
                <a:chExt cx="4790750" cy="1027670"/>
              </a:xfrm>
            </p:grpSpPr>
            <p:grpSp>
              <p:nvGrpSpPr>
                <p:cNvPr id="772" name="Google Shape;2448;p56">
                  <a:extLst>
                    <a:ext uri="{FF2B5EF4-FFF2-40B4-BE49-F238E27FC236}">
                      <a16:creationId xmlns:a16="http://schemas.microsoft.com/office/drawing/2014/main" id="{44884C51-9D2F-4D08-9C0A-2CC16AE350C8}"/>
                    </a:ext>
                  </a:extLst>
                </p:cNvPr>
                <p:cNvGrpSpPr/>
                <p:nvPr/>
              </p:nvGrpSpPr>
              <p:grpSpPr>
                <a:xfrm>
                  <a:off x="5884940" y="2543733"/>
                  <a:ext cx="610132" cy="865112"/>
                  <a:chOff x="4020725" y="3031375"/>
                  <a:chExt cx="521525" cy="739475"/>
                </a:xfrm>
              </p:grpSpPr>
              <p:sp>
                <p:nvSpPr>
                  <p:cNvPr id="882" name="Google Shape;2449;p56">
                    <a:extLst>
                      <a:ext uri="{FF2B5EF4-FFF2-40B4-BE49-F238E27FC236}">
                        <a16:creationId xmlns:a16="http://schemas.microsoft.com/office/drawing/2014/main" id="{EE50CDC4-1662-4BAE-84ED-C75553FD8C67}"/>
                      </a:ext>
                    </a:extLst>
                  </p:cNvPr>
                  <p:cNvSpPr/>
                  <p:nvPr/>
                </p:nvSpPr>
                <p:spPr>
                  <a:xfrm>
                    <a:off x="4043350" y="3031375"/>
                    <a:ext cx="480150" cy="499025"/>
                  </a:xfrm>
                  <a:custGeom>
                    <a:avLst/>
                    <a:gdLst/>
                    <a:ahLst/>
                    <a:cxnLst/>
                    <a:rect l="l" t="t" r="r" b="b"/>
                    <a:pathLst>
                      <a:path w="19206" h="19961" extrusionOk="0">
                        <a:moveTo>
                          <a:pt x="9385" y="1"/>
                        </a:moveTo>
                        <a:cubicBezTo>
                          <a:pt x="9180" y="1"/>
                          <a:pt x="8973" y="6"/>
                          <a:pt x="8764" y="16"/>
                        </a:cubicBezTo>
                        <a:cubicBezTo>
                          <a:pt x="3465" y="266"/>
                          <a:pt x="858" y="3004"/>
                          <a:pt x="262" y="7207"/>
                        </a:cubicBezTo>
                        <a:cubicBezTo>
                          <a:pt x="1" y="8993"/>
                          <a:pt x="179" y="18970"/>
                          <a:pt x="179" y="18970"/>
                        </a:cubicBezTo>
                        <a:cubicBezTo>
                          <a:pt x="114" y="19659"/>
                          <a:pt x="3448" y="19960"/>
                          <a:pt x="7322" y="19960"/>
                        </a:cubicBezTo>
                        <a:cubicBezTo>
                          <a:pt x="12694" y="19960"/>
                          <a:pt x="19104" y="19380"/>
                          <a:pt x="18931" y="18446"/>
                        </a:cubicBezTo>
                        <a:cubicBezTo>
                          <a:pt x="18931" y="18446"/>
                          <a:pt x="19205" y="8707"/>
                          <a:pt x="18800" y="6850"/>
                        </a:cubicBezTo>
                        <a:cubicBezTo>
                          <a:pt x="17943" y="2882"/>
                          <a:pt x="14361" y="1"/>
                          <a:pt x="93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83" name="Google Shape;2450;p56">
                    <a:extLst>
                      <a:ext uri="{FF2B5EF4-FFF2-40B4-BE49-F238E27FC236}">
                        <a16:creationId xmlns:a16="http://schemas.microsoft.com/office/drawing/2014/main" id="{F7CF1A94-8AF4-483C-928E-800F0EA8A63E}"/>
                      </a:ext>
                    </a:extLst>
                  </p:cNvPr>
                  <p:cNvSpPr/>
                  <p:nvPr/>
                </p:nvSpPr>
                <p:spPr>
                  <a:xfrm>
                    <a:off x="4080550" y="3498425"/>
                    <a:ext cx="435800" cy="272425"/>
                  </a:xfrm>
                  <a:custGeom>
                    <a:avLst/>
                    <a:gdLst/>
                    <a:ahLst/>
                    <a:cxnLst/>
                    <a:rect l="l" t="t" r="r" b="b"/>
                    <a:pathLst>
                      <a:path w="17432" h="10897" extrusionOk="0">
                        <a:moveTo>
                          <a:pt x="8891" y="1"/>
                        </a:moveTo>
                        <a:cubicBezTo>
                          <a:pt x="8801" y="1"/>
                          <a:pt x="8711" y="1"/>
                          <a:pt x="8621" y="3"/>
                        </a:cubicBezTo>
                        <a:cubicBezTo>
                          <a:pt x="6644" y="14"/>
                          <a:pt x="4894" y="169"/>
                          <a:pt x="3620" y="907"/>
                        </a:cubicBezTo>
                        <a:cubicBezTo>
                          <a:pt x="632" y="2646"/>
                          <a:pt x="1" y="10897"/>
                          <a:pt x="1" y="10897"/>
                        </a:cubicBezTo>
                        <a:lnTo>
                          <a:pt x="17432" y="10849"/>
                        </a:lnTo>
                        <a:cubicBezTo>
                          <a:pt x="17432" y="10849"/>
                          <a:pt x="16289" y="2110"/>
                          <a:pt x="13538" y="729"/>
                        </a:cubicBezTo>
                        <a:cubicBezTo>
                          <a:pt x="12549" y="240"/>
                          <a:pt x="10779" y="1"/>
                          <a:pt x="88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84" name="Google Shape;2451;p56">
                    <a:extLst>
                      <a:ext uri="{FF2B5EF4-FFF2-40B4-BE49-F238E27FC236}">
                        <a16:creationId xmlns:a16="http://schemas.microsoft.com/office/drawing/2014/main" id="{2CAE6A55-4F95-479F-BA30-76E321F746D4}"/>
                      </a:ext>
                    </a:extLst>
                  </p:cNvPr>
                  <p:cNvSpPr/>
                  <p:nvPr/>
                </p:nvSpPr>
                <p:spPr>
                  <a:xfrm>
                    <a:off x="4063900" y="3100125"/>
                    <a:ext cx="418225" cy="383650"/>
                  </a:xfrm>
                  <a:custGeom>
                    <a:avLst/>
                    <a:gdLst/>
                    <a:ahLst/>
                    <a:cxnLst/>
                    <a:rect l="l" t="t" r="r" b="b"/>
                    <a:pathLst>
                      <a:path w="16729" h="15346" extrusionOk="0">
                        <a:moveTo>
                          <a:pt x="12617" y="0"/>
                        </a:moveTo>
                        <a:cubicBezTo>
                          <a:pt x="12563" y="0"/>
                          <a:pt x="12509" y="2"/>
                          <a:pt x="12454" y="4"/>
                        </a:cubicBezTo>
                        <a:lnTo>
                          <a:pt x="4417" y="397"/>
                        </a:lnTo>
                        <a:cubicBezTo>
                          <a:pt x="2584" y="480"/>
                          <a:pt x="1119" y="1945"/>
                          <a:pt x="1024" y="3778"/>
                        </a:cubicBezTo>
                        <a:lnTo>
                          <a:pt x="1024" y="3921"/>
                        </a:lnTo>
                        <a:cubicBezTo>
                          <a:pt x="1012" y="3993"/>
                          <a:pt x="1012" y="4076"/>
                          <a:pt x="1000" y="4147"/>
                        </a:cubicBezTo>
                        <a:cubicBezTo>
                          <a:pt x="871" y="5275"/>
                          <a:pt x="0" y="15345"/>
                          <a:pt x="9232" y="15345"/>
                        </a:cubicBezTo>
                        <a:cubicBezTo>
                          <a:pt x="9359" y="15345"/>
                          <a:pt x="9489" y="15343"/>
                          <a:pt x="9620" y="15339"/>
                        </a:cubicBezTo>
                        <a:cubicBezTo>
                          <a:pt x="16633" y="15125"/>
                          <a:pt x="16728" y="7600"/>
                          <a:pt x="16169" y="3112"/>
                        </a:cubicBezTo>
                        <a:cubicBezTo>
                          <a:pt x="15938" y="1320"/>
                          <a:pt x="14406" y="0"/>
                          <a:pt x="12617"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85" name="Google Shape;2452;p56">
                    <a:extLst>
                      <a:ext uri="{FF2B5EF4-FFF2-40B4-BE49-F238E27FC236}">
                        <a16:creationId xmlns:a16="http://schemas.microsoft.com/office/drawing/2014/main" id="{64C77194-E012-4C97-9315-7FE67FA9C7AF}"/>
                      </a:ext>
                    </a:extLst>
                  </p:cNvPr>
                  <p:cNvSpPr/>
                  <p:nvPr/>
                </p:nvSpPr>
                <p:spPr>
                  <a:xfrm>
                    <a:off x="4309550" y="3270975"/>
                    <a:ext cx="39525" cy="33200"/>
                  </a:xfrm>
                  <a:custGeom>
                    <a:avLst/>
                    <a:gdLst/>
                    <a:ahLst/>
                    <a:cxnLst/>
                    <a:rect l="l" t="t" r="r" b="b"/>
                    <a:pathLst>
                      <a:path w="1581" h="1328" extrusionOk="0">
                        <a:moveTo>
                          <a:pt x="876" y="1"/>
                        </a:moveTo>
                        <a:cubicBezTo>
                          <a:pt x="325" y="1"/>
                          <a:pt x="1" y="642"/>
                          <a:pt x="366" y="1076"/>
                        </a:cubicBezTo>
                        <a:cubicBezTo>
                          <a:pt x="503" y="1249"/>
                          <a:pt x="692" y="1328"/>
                          <a:pt x="878" y="1328"/>
                        </a:cubicBezTo>
                        <a:cubicBezTo>
                          <a:pt x="1191" y="1328"/>
                          <a:pt x="1495" y="1104"/>
                          <a:pt x="1533" y="730"/>
                        </a:cubicBezTo>
                        <a:cubicBezTo>
                          <a:pt x="1580" y="373"/>
                          <a:pt x="1318" y="40"/>
                          <a:pt x="949" y="4"/>
                        </a:cubicBezTo>
                        <a:cubicBezTo>
                          <a:pt x="925" y="2"/>
                          <a:pt x="900" y="1"/>
                          <a:pt x="8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86" name="Google Shape;2453;p56">
                    <a:extLst>
                      <a:ext uri="{FF2B5EF4-FFF2-40B4-BE49-F238E27FC236}">
                        <a16:creationId xmlns:a16="http://schemas.microsoft.com/office/drawing/2014/main" id="{79DA9B61-077D-4BFC-8926-5E31F17D9234}"/>
                      </a:ext>
                    </a:extLst>
                  </p:cNvPr>
                  <p:cNvSpPr/>
                  <p:nvPr/>
                </p:nvSpPr>
                <p:spPr>
                  <a:xfrm>
                    <a:off x="4228800" y="3273750"/>
                    <a:ext cx="33350" cy="33050"/>
                  </a:xfrm>
                  <a:custGeom>
                    <a:avLst/>
                    <a:gdLst/>
                    <a:ahLst/>
                    <a:cxnLst/>
                    <a:rect l="l" t="t" r="r" b="b"/>
                    <a:pathLst>
                      <a:path w="1334" h="1322" extrusionOk="0">
                        <a:moveTo>
                          <a:pt x="667" y="0"/>
                        </a:moveTo>
                        <a:cubicBezTo>
                          <a:pt x="298" y="0"/>
                          <a:pt x="0" y="298"/>
                          <a:pt x="0" y="667"/>
                        </a:cubicBezTo>
                        <a:cubicBezTo>
                          <a:pt x="0" y="1024"/>
                          <a:pt x="298" y="1322"/>
                          <a:pt x="667" y="1322"/>
                        </a:cubicBezTo>
                        <a:cubicBezTo>
                          <a:pt x="1036" y="1322"/>
                          <a:pt x="1334" y="1024"/>
                          <a:pt x="1334" y="667"/>
                        </a:cubicBezTo>
                        <a:cubicBezTo>
                          <a:pt x="1334" y="298"/>
                          <a:pt x="1036" y="0"/>
                          <a:pt x="6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87" name="Google Shape;2454;p56">
                    <a:extLst>
                      <a:ext uri="{FF2B5EF4-FFF2-40B4-BE49-F238E27FC236}">
                        <a16:creationId xmlns:a16="http://schemas.microsoft.com/office/drawing/2014/main" id="{AFAFF7B8-2BC7-461A-9F1B-E1EAE629A4E8}"/>
                      </a:ext>
                    </a:extLst>
                  </p:cNvPr>
                  <p:cNvSpPr/>
                  <p:nvPr/>
                </p:nvSpPr>
                <p:spPr>
                  <a:xfrm>
                    <a:off x="4259225" y="3345100"/>
                    <a:ext cx="60300" cy="15900"/>
                  </a:xfrm>
                  <a:custGeom>
                    <a:avLst/>
                    <a:gdLst/>
                    <a:ahLst/>
                    <a:cxnLst/>
                    <a:rect l="l" t="t" r="r" b="b"/>
                    <a:pathLst>
                      <a:path w="2412" h="636" extrusionOk="0">
                        <a:moveTo>
                          <a:pt x="2191" y="1"/>
                        </a:moveTo>
                        <a:cubicBezTo>
                          <a:pt x="2164" y="1"/>
                          <a:pt x="2134" y="9"/>
                          <a:pt x="2105" y="28"/>
                        </a:cubicBezTo>
                        <a:cubicBezTo>
                          <a:pt x="1807" y="233"/>
                          <a:pt x="1460" y="339"/>
                          <a:pt x="1111" y="339"/>
                        </a:cubicBezTo>
                        <a:cubicBezTo>
                          <a:pt x="833" y="339"/>
                          <a:pt x="554" y="272"/>
                          <a:pt x="295" y="135"/>
                        </a:cubicBezTo>
                        <a:cubicBezTo>
                          <a:pt x="270" y="121"/>
                          <a:pt x="246" y="114"/>
                          <a:pt x="222" y="114"/>
                        </a:cubicBezTo>
                        <a:cubicBezTo>
                          <a:pt x="90" y="114"/>
                          <a:pt x="0" y="316"/>
                          <a:pt x="152" y="397"/>
                        </a:cubicBezTo>
                        <a:cubicBezTo>
                          <a:pt x="420" y="553"/>
                          <a:pt x="730" y="636"/>
                          <a:pt x="1042" y="636"/>
                        </a:cubicBezTo>
                        <a:cubicBezTo>
                          <a:pt x="1063" y="636"/>
                          <a:pt x="1084" y="636"/>
                          <a:pt x="1105" y="635"/>
                        </a:cubicBezTo>
                        <a:lnTo>
                          <a:pt x="1283" y="635"/>
                        </a:lnTo>
                        <a:cubicBezTo>
                          <a:pt x="1641" y="611"/>
                          <a:pt x="1986" y="480"/>
                          <a:pt x="2284" y="278"/>
                        </a:cubicBezTo>
                        <a:cubicBezTo>
                          <a:pt x="2411" y="180"/>
                          <a:pt x="2320" y="1"/>
                          <a:pt x="21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88" name="Google Shape;2455;p56">
                    <a:extLst>
                      <a:ext uri="{FF2B5EF4-FFF2-40B4-BE49-F238E27FC236}">
                        <a16:creationId xmlns:a16="http://schemas.microsoft.com/office/drawing/2014/main" id="{3CF6EF5C-55F6-4239-8F03-AB4359C5C956}"/>
                      </a:ext>
                    </a:extLst>
                  </p:cNvPr>
                  <p:cNvSpPr/>
                  <p:nvPr/>
                </p:nvSpPr>
                <p:spPr>
                  <a:xfrm>
                    <a:off x="4447875" y="3271900"/>
                    <a:ext cx="94375" cy="77475"/>
                  </a:xfrm>
                  <a:custGeom>
                    <a:avLst/>
                    <a:gdLst/>
                    <a:ahLst/>
                    <a:cxnLst/>
                    <a:rect l="l" t="t" r="r" b="b"/>
                    <a:pathLst>
                      <a:path w="3775" h="3099" extrusionOk="0">
                        <a:moveTo>
                          <a:pt x="2083" y="1"/>
                        </a:moveTo>
                        <a:cubicBezTo>
                          <a:pt x="1541" y="1"/>
                          <a:pt x="960" y="118"/>
                          <a:pt x="560" y="205"/>
                        </a:cubicBezTo>
                        <a:lnTo>
                          <a:pt x="0" y="3099"/>
                        </a:lnTo>
                        <a:cubicBezTo>
                          <a:pt x="488" y="3039"/>
                          <a:pt x="2084" y="2956"/>
                          <a:pt x="3048" y="2229"/>
                        </a:cubicBezTo>
                        <a:cubicBezTo>
                          <a:pt x="3632" y="1789"/>
                          <a:pt x="3774" y="932"/>
                          <a:pt x="3298" y="396"/>
                        </a:cubicBezTo>
                        <a:cubicBezTo>
                          <a:pt x="3032" y="96"/>
                          <a:pt x="2574" y="1"/>
                          <a:pt x="2083" y="1"/>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89" name="Google Shape;2456;p56">
                    <a:extLst>
                      <a:ext uri="{FF2B5EF4-FFF2-40B4-BE49-F238E27FC236}">
                        <a16:creationId xmlns:a16="http://schemas.microsoft.com/office/drawing/2014/main" id="{AFA2299A-8751-4133-80D0-DA717157A571}"/>
                      </a:ext>
                    </a:extLst>
                  </p:cNvPr>
                  <p:cNvSpPr/>
                  <p:nvPr/>
                </p:nvSpPr>
                <p:spPr>
                  <a:xfrm>
                    <a:off x="4484100" y="3288425"/>
                    <a:ext cx="37300" cy="13025"/>
                  </a:xfrm>
                  <a:custGeom>
                    <a:avLst/>
                    <a:gdLst/>
                    <a:ahLst/>
                    <a:cxnLst/>
                    <a:rect l="l" t="t" r="r" b="b"/>
                    <a:pathLst>
                      <a:path w="1492" h="521" extrusionOk="0">
                        <a:moveTo>
                          <a:pt x="543" y="1"/>
                        </a:moveTo>
                        <a:cubicBezTo>
                          <a:pt x="419" y="1"/>
                          <a:pt x="293" y="15"/>
                          <a:pt x="170" y="44"/>
                        </a:cubicBezTo>
                        <a:cubicBezTo>
                          <a:pt x="1" y="108"/>
                          <a:pt x="58" y="342"/>
                          <a:pt x="207" y="342"/>
                        </a:cubicBezTo>
                        <a:cubicBezTo>
                          <a:pt x="225" y="342"/>
                          <a:pt x="245" y="338"/>
                          <a:pt x="266" y="330"/>
                        </a:cubicBezTo>
                        <a:cubicBezTo>
                          <a:pt x="354" y="310"/>
                          <a:pt x="444" y="301"/>
                          <a:pt x="533" y="301"/>
                        </a:cubicBezTo>
                        <a:cubicBezTo>
                          <a:pt x="768" y="301"/>
                          <a:pt x="999" y="368"/>
                          <a:pt x="1206" y="497"/>
                        </a:cubicBezTo>
                        <a:cubicBezTo>
                          <a:pt x="1230" y="509"/>
                          <a:pt x="1254" y="521"/>
                          <a:pt x="1278" y="521"/>
                        </a:cubicBezTo>
                        <a:cubicBezTo>
                          <a:pt x="1432" y="521"/>
                          <a:pt x="1492" y="306"/>
                          <a:pt x="1349" y="235"/>
                        </a:cubicBezTo>
                        <a:cubicBezTo>
                          <a:pt x="1109" y="77"/>
                          <a:pt x="828" y="1"/>
                          <a:pt x="5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90" name="Google Shape;2457;p56">
                    <a:extLst>
                      <a:ext uri="{FF2B5EF4-FFF2-40B4-BE49-F238E27FC236}">
                        <a16:creationId xmlns:a16="http://schemas.microsoft.com/office/drawing/2014/main" id="{974B7AFD-6844-463E-A6ED-54AD7FFF41FC}"/>
                      </a:ext>
                    </a:extLst>
                  </p:cNvPr>
                  <p:cNvSpPr/>
                  <p:nvPr/>
                </p:nvSpPr>
                <p:spPr>
                  <a:xfrm>
                    <a:off x="4489525" y="3293125"/>
                    <a:ext cx="21300" cy="24400"/>
                  </a:xfrm>
                  <a:custGeom>
                    <a:avLst/>
                    <a:gdLst/>
                    <a:ahLst/>
                    <a:cxnLst/>
                    <a:rect l="l" t="t" r="r" b="b"/>
                    <a:pathLst>
                      <a:path w="852" h="976" extrusionOk="0">
                        <a:moveTo>
                          <a:pt x="652" y="1"/>
                        </a:moveTo>
                        <a:cubicBezTo>
                          <a:pt x="604" y="1"/>
                          <a:pt x="556" y="25"/>
                          <a:pt x="525" y="83"/>
                        </a:cubicBezTo>
                        <a:cubicBezTo>
                          <a:pt x="406" y="309"/>
                          <a:pt x="251" y="523"/>
                          <a:pt x="84" y="726"/>
                        </a:cubicBezTo>
                        <a:cubicBezTo>
                          <a:pt x="1" y="821"/>
                          <a:pt x="72" y="976"/>
                          <a:pt x="203" y="976"/>
                        </a:cubicBezTo>
                        <a:cubicBezTo>
                          <a:pt x="239" y="976"/>
                          <a:pt x="287" y="964"/>
                          <a:pt x="311" y="928"/>
                        </a:cubicBezTo>
                        <a:cubicBezTo>
                          <a:pt x="489" y="714"/>
                          <a:pt x="656" y="476"/>
                          <a:pt x="787" y="225"/>
                        </a:cubicBezTo>
                        <a:cubicBezTo>
                          <a:pt x="851" y="105"/>
                          <a:pt x="753" y="1"/>
                          <a:pt x="6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91" name="Google Shape;2458;p56">
                    <a:extLst>
                      <a:ext uri="{FF2B5EF4-FFF2-40B4-BE49-F238E27FC236}">
                        <a16:creationId xmlns:a16="http://schemas.microsoft.com/office/drawing/2014/main" id="{4F215D0F-FF33-429B-B2AC-7769BB318F5B}"/>
                      </a:ext>
                    </a:extLst>
                  </p:cNvPr>
                  <p:cNvSpPr/>
                  <p:nvPr/>
                </p:nvSpPr>
                <p:spPr>
                  <a:xfrm>
                    <a:off x="4020725" y="3278325"/>
                    <a:ext cx="95575" cy="75825"/>
                  </a:xfrm>
                  <a:custGeom>
                    <a:avLst/>
                    <a:gdLst/>
                    <a:ahLst/>
                    <a:cxnLst/>
                    <a:rect l="l" t="t" r="r" b="b"/>
                    <a:pathLst>
                      <a:path w="3823" h="3033" extrusionOk="0">
                        <a:moveTo>
                          <a:pt x="1767" y="0"/>
                        </a:moveTo>
                        <a:cubicBezTo>
                          <a:pt x="1235" y="0"/>
                          <a:pt x="727" y="102"/>
                          <a:pt x="453" y="436"/>
                        </a:cubicBezTo>
                        <a:cubicBezTo>
                          <a:pt x="1" y="984"/>
                          <a:pt x="155" y="1830"/>
                          <a:pt x="763" y="2258"/>
                        </a:cubicBezTo>
                        <a:cubicBezTo>
                          <a:pt x="1739" y="2961"/>
                          <a:pt x="3346" y="2996"/>
                          <a:pt x="3823" y="3032"/>
                        </a:cubicBezTo>
                        <a:lnTo>
                          <a:pt x="3180" y="163"/>
                        </a:lnTo>
                        <a:cubicBezTo>
                          <a:pt x="2807" y="93"/>
                          <a:pt x="2276" y="0"/>
                          <a:pt x="1767"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92" name="Google Shape;2459;p56">
                    <a:extLst>
                      <a:ext uri="{FF2B5EF4-FFF2-40B4-BE49-F238E27FC236}">
                        <a16:creationId xmlns:a16="http://schemas.microsoft.com/office/drawing/2014/main" id="{ECD77415-C735-42FC-987D-FB4D57CD3B95}"/>
                      </a:ext>
                    </a:extLst>
                  </p:cNvPr>
                  <p:cNvSpPr/>
                  <p:nvPr/>
                </p:nvSpPr>
                <p:spPr>
                  <a:xfrm>
                    <a:off x="4041575" y="3294800"/>
                    <a:ext cx="37075" cy="13500"/>
                  </a:xfrm>
                  <a:custGeom>
                    <a:avLst/>
                    <a:gdLst/>
                    <a:ahLst/>
                    <a:cxnLst/>
                    <a:rect l="l" t="t" r="r" b="b"/>
                    <a:pathLst>
                      <a:path w="1483" h="540" extrusionOk="0">
                        <a:moveTo>
                          <a:pt x="977" y="1"/>
                        </a:moveTo>
                        <a:cubicBezTo>
                          <a:pt x="678" y="1"/>
                          <a:pt x="383" y="92"/>
                          <a:pt x="131" y="266"/>
                        </a:cubicBezTo>
                        <a:cubicBezTo>
                          <a:pt x="0" y="337"/>
                          <a:pt x="60" y="539"/>
                          <a:pt x="214" y="539"/>
                        </a:cubicBezTo>
                        <a:cubicBezTo>
                          <a:pt x="238" y="539"/>
                          <a:pt x="262" y="528"/>
                          <a:pt x="286" y="516"/>
                        </a:cubicBezTo>
                        <a:cubicBezTo>
                          <a:pt x="492" y="372"/>
                          <a:pt x="739" y="303"/>
                          <a:pt x="985" y="303"/>
                        </a:cubicBezTo>
                        <a:cubicBezTo>
                          <a:pt x="1066" y="303"/>
                          <a:pt x="1147" y="310"/>
                          <a:pt x="1226" y="325"/>
                        </a:cubicBezTo>
                        <a:cubicBezTo>
                          <a:pt x="1244" y="331"/>
                          <a:pt x="1261" y="333"/>
                          <a:pt x="1277" y="333"/>
                        </a:cubicBezTo>
                        <a:cubicBezTo>
                          <a:pt x="1430" y="333"/>
                          <a:pt x="1482" y="93"/>
                          <a:pt x="1310" y="39"/>
                        </a:cubicBezTo>
                        <a:cubicBezTo>
                          <a:pt x="1200" y="14"/>
                          <a:pt x="1088" y="1"/>
                          <a:pt x="9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93" name="Google Shape;2460;p56">
                    <a:extLst>
                      <a:ext uri="{FF2B5EF4-FFF2-40B4-BE49-F238E27FC236}">
                        <a16:creationId xmlns:a16="http://schemas.microsoft.com/office/drawing/2014/main" id="{A8CFF13B-B7E1-46D4-8E5B-CDA573AB4B3B}"/>
                      </a:ext>
                    </a:extLst>
                  </p:cNvPr>
                  <p:cNvSpPr/>
                  <p:nvPr/>
                </p:nvSpPr>
                <p:spPr>
                  <a:xfrm>
                    <a:off x="4052125" y="3299875"/>
                    <a:ext cx="21600" cy="23900"/>
                  </a:xfrm>
                  <a:custGeom>
                    <a:avLst/>
                    <a:gdLst/>
                    <a:ahLst/>
                    <a:cxnLst/>
                    <a:rect l="l" t="t" r="r" b="b"/>
                    <a:pathLst>
                      <a:path w="864" h="956" extrusionOk="0">
                        <a:moveTo>
                          <a:pt x="201" y="1"/>
                        </a:moveTo>
                        <a:cubicBezTo>
                          <a:pt x="98" y="1"/>
                          <a:pt x="1" y="107"/>
                          <a:pt x="66" y="229"/>
                        </a:cubicBezTo>
                        <a:cubicBezTo>
                          <a:pt x="209" y="479"/>
                          <a:pt x="364" y="706"/>
                          <a:pt x="566" y="920"/>
                        </a:cubicBezTo>
                        <a:cubicBezTo>
                          <a:pt x="590" y="944"/>
                          <a:pt x="626" y="956"/>
                          <a:pt x="673" y="956"/>
                        </a:cubicBezTo>
                        <a:cubicBezTo>
                          <a:pt x="804" y="956"/>
                          <a:pt x="864" y="801"/>
                          <a:pt x="781" y="706"/>
                        </a:cubicBezTo>
                        <a:cubicBezTo>
                          <a:pt x="602" y="515"/>
                          <a:pt x="447" y="301"/>
                          <a:pt x="328" y="75"/>
                        </a:cubicBezTo>
                        <a:cubicBezTo>
                          <a:pt x="295" y="22"/>
                          <a:pt x="247" y="1"/>
                          <a:pt x="2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94" name="Google Shape;2461;p56">
                    <a:extLst>
                      <a:ext uri="{FF2B5EF4-FFF2-40B4-BE49-F238E27FC236}">
                        <a16:creationId xmlns:a16="http://schemas.microsoft.com/office/drawing/2014/main" id="{B1421489-5FCE-4A15-A5F3-33BCBCFF1C36}"/>
                      </a:ext>
                    </a:extLst>
                  </p:cNvPr>
                  <p:cNvSpPr/>
                  <p:nvPr/>
                </p:nvSpPr>
                <p:spPr>
                  <a:xfrm>
                    <a:off x="4065075" y="3031725"/>
                    <a:ext cx="439075" cy="205300"/>
                  </a:xfrm>
                  <a:custGeom>
                    <a:avLst/>
                    <a:gdLst/>
                    <a:ahLst/>
                    <a:cxnLst/>
                    <a:rect l="l" t="t" r="r" b="b"/>
                    <a:pathLst>
                      <a:path w="17563" h="8212" extrusionOk="0">
                        <a:moveTo>
                          <a:pt x="8648" y="1"/>
                        </a:moveTo>
                        <a:cubicBezTo>
                          <a:pt x="8473" y="1"/>
                          <a:pt x="8297" y="5"/>
                          <a:pt x="8121" y="14"/>
                        </a:cubicBezTo>
                        <a:cubicBezTo>
                          <a:pt x="3739" y="216"/>
                          <a:pt x="810" y="3073"/>
                          <a:pt x="48" y="7645"/>
                        </a:cubicBezTo>
                        <a:cubicBezTo>
                          <a:pt x="1" y="7848"/>
                          <a:pt x="132" y="8038"/>
                          <a:pt x="322" y="8086"/>
                        </a:cubicBezTo>
                        <a:cubicBezTo>
                          <a:pt x="717" y="8165"/>
                          <a:pt x="1128" y="8211"/>
                          <a:pt x="2712" y="8211"/>
                        </a:cubicBezTo>
                        <a:cubicBezTo>
                          <a:pt x="3041" y="8211"/>
                          <a:pt x="3419" y="8209"/>
                          <a:pt x="3858" y="8205"/>
                        </a:cubicBezTo>
                        <a:lnTo>
                          <a:pt x="4680" y="5943"/>
                        </a:lnTo>
                        <a:lnTo>
                          <a:pt x="5704" y="8169"/>
                        </a:lnTo>
                        <a:cubicBezTo>
                          <a:pt x="6561" y="8145"/>
                          <a:pt x="7514" y="8110"/>
                          <a:pt x="8597" y="8062"/>
                        </a:cubicBezTo>
                        <a:cubicBezTo>
                          <a:pt x="13562" y="7824"/>
                          <a:pt x="16443" y="7300"/>
                          <a:pt x="17312" y="7122"/>
                        </a:cubicBezTo>
                        <a:cubicBezTo>
                          <a:pt x="17467" y="7086"/>
                          <a:pt x="17562" y="6919"/>
                          <a:pt x="17515" y="6764"/>
                        </a:cubicBezTo>
                        <a:cubicBezTo>
                          <a:pt x="16372" y="2445"/>
                          <a:pt x="12816"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95" name="Google Shape;2462;p56">
                    <a:extLst>
                      <a:ext uri="{FF2B5EF4-FFF2-40B4-BE49-F238E27FC236}">
                        <a16:creationId xmlns:a16="http://schemas.microsoft.com/office/drawing/2014/main" id="{B1EA5A3E-2016-4B49-855F-E20BE67585B6}"/>
                      </a:ext>
                    </a:extLst>
                  </p:cNvPr>
                  <p:cNvSpPr/>
                  <p:nvPr/>
                </p:nvSpPr>
                <p:spPr>
                  <a:xfrm>
                    <a:off x="4234750" y="3452350"/>
                    <a:ext cx="120875" cy="71750"/>
                  </a:xfrm>
                  <a:custGeom>
                    <a:avLst/>
                    <a:gdLst/>
                    <a:ahLst/>
                    <a:cxnLst/>
                    <a:rect l="l" t="t" r="r" b="b"/>
                    <a:pathLst>
                      <a:path w="4835" h="2870" extrusionOk="0">
                        <a:moveTo>
                          <a:pt x="4513" y="0"/>
                        </a:moveTo>
                        <a:lnTo>
                          <a:pt x="191" y="274"/>
                        </a:lnTo>
                        <a:lnTo>
                          <a:pt x="0" y="2869"/>
                        </a:lnTo>
                        <a:lnTo>
                          <a:pt x="4834" y="2798"/>
                        </a:lnTo>
                        <a:lnTo>
                          <a:pt x="4513" y="0"/>
                        </a:ln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96" name="Google Shape;2463;p56">
                    <a:extLst>
                      <a:ext uri="{FF2B5EF4-FFF2-40B4-BE49-F238E27FC236}">
                        <a16:creationId xmlns:a16="http://schemas.microsoft.com/office/drawing/2014/main" id="{DF04F5A5-C2E8-472E-AC6D-13F232A817C3}"/>
                      </a:ext>
                    </a:extLst>
                  </p:cNvPr>
                  <p:cNvSpPr/>
                  <p:nvPr/>
                </p:nvSpPr>
                <p:spPr>
                  <a:xfrm>
                    <a:off x="4314825" y="3236975"/>
                    <a:ext cx="44950" cy="19725"/>
                  </a:xfrm>
                  <a:custGeom>
                    <a:avLst/>
                    <a:gdLst/>
                    <a:ahLst/>
                    <a:cxnLst/>
                    <a:rect l="l" t="t" r="r" b="b"/>
                    <a:pathLst>
                      <a:path w="1798" h="789" extrusionOk="0">
                        <a:moveTo>
                          <a:pt x="634" y="1"/>
                        </a:moveTo>
                        <a:cubicBezTo>
                          <a:pt x="427" y="1"/>
                          <a:pt x="208" y="28"/>
                          <a:pt x="83" y="162"/>
                        </a:cubicBezTo>
                        <a:cubicBezTo>
                          <a:pt x="36" y="209"/>
                          <a:pt x="0" y="281"/>
                          <a:pt x="0" y="352"/>
                        </a:cubicBezTo>
                        <a:cubicBezTo>
                          <a:pt x="0" y="447"/>
                          <a:pt x="48" y="662"/>
                          <a:pt x="167" y="721"/>
                        </a:cubicBezTo>
                        <a:cubicBezTo>
                          <a:pt x="214" y="745"/>
                          <a:pt x="262" y="745"/>
                          <a:pt x="310" y="757"/>
                        </a:cubicBezTo>
                        <a:cubicBezTo>
                          <a:pt x="524" y="769"/>
                          <a:pt x="726" y="781"/>
                          <a:pt x="929" y="781"/>
                        </a:cubicBezTo>
                        <a:cubicBezTo>
                          <a:pt x="993" y="786"/>
                          <a:pt x="1057" y="789"/>
                          <a:pt x="1120" y="789"/>
                        </a:cubicBezTo>
                        <a:cubicBezTo>
                          <a:pt x="1210" y="789"/>
                          <a:pt x="1297" y="783"/>
                          <a:pt x="1381" y="769"/>
                        </a:cubicBezTo>
                        <a:cubicBezTo>
                          <a:pt x="1548" y="757"/>
                          <a:pt x="1691" y="650"/>
                          <a:pt x="1762" y="507"/>
                        </a:cubicBezTo>
                        <a:cubicBezTo>
                          <a:pt x="1798" y="400"/>
                          <a:pt x="1762" y="269"/>
                          <a:pt x="1679" y="197"/>
                        </a:cubicBezTo>
                        <a:cubicBezTo>
                          <a:pt x="1488" y="43"/>
                          <a:pt x="1072" y="31"/>
                          <a:pt x="833" y="7"/>
                        </a:cubicBezTo>
                        <a:cubicBezTo>
                          <a:pt x="771" y="4"/>
                          <a:pt x="703" y="1"/>
                          <a:pt x="63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97" name="Google Shape;2464;p56">
                    <a:extLst>
                      <a:ext uri="{FF2B5EF4-FFF2-40B4-BE49-F238E27FC236}">
                        <a16:creationId xmlns:a16="http://schemas.microsoft.com/office/drawing/2014/main" id="{2F14E3DF-5E24-4BD2-B0C3-25FF116556E3}"/>
                      </a:ext>
                    </a:extLst>
                  </p:cNvPr>
                  <p:cNvSpPr/>
                  <p:nvPr/>
                </p:nvSpPr>
                <p:spPr>
                  <a:xfrm>
                    <a:off x="4214200" y="3239075"/>
                    <a:ext cx="45275" cy="19925"/>
                  </a:xfrm>
                  <a:custGeom>
                    <a:avLst/>
                    <a:gdLst/>
                    <a:ahLst/>
                    <a:cxnLst/>
                    <a:rect l="l" t="t" r="r" b="b"/>
                    <a:pathLst>
                      <a:path w="1811" h="797" extrusionOk="0">
                        <a:moveTo>
                          <a:pt x="1166" y="0"/>
                        </a:moveTo>
                        <a:cubicBezTo>
                          <a:pt x="1096" y="0"/>
                          <a:pt x="1028" y="3"/>
                          <a:pt x="965" y="6"/>
                        </a:cubicBezTo>
                        <a:cubicBezTo>
                          <a:pt x="739" y="30"/>
                          <a:pt x="310" y="42"/>
                          <a:pt x="132" y="197"/>
                        </a:cubicBezTo>
                        <a:cubicBezTo>
                          <a:pt x="36" y="268"/>
                          <a:pt x="1" y="399"/>
                          <a:pt x="36" y="506"/>
                        </a:cubicBezTo>
                        <a:cubicBezTo>
                          <a:pt x="120" y="661"/>
                          <a:pt x="263" y="756"/>
                          <a:pt x="417" y="768"/>
                        </a:cubicBezTo>
                        <a:cubicBezTo>
                          <a:pt x="531" y="786"/>
                          <a:pt x="644" y="797"/>
                          <a:pt x="753" y="797"/>
                        </a:cubicBezTo>
                        <a:cubicBezTo>
                          <a:pt x="792" y="797"/>
                          <a:pt x="832" y="795"/>
                          <a:pt x="870" y="792"/>
                        </a:cubicBezTo>
                        <a:cubicBezTo>
                          <a:pt x="1084" y="780"/>
                          <a:pt x="1287" y="768"/>
                          <a:pt x="1489" y="756"/>
                        </a:cubicBezTo>
                        <a:cubicBezTo>
                          <a:pt x="1537" y="756"/>
                          <a:pt x="1596" y="744"/>
                          <a:pt x="1644" y="721"/>
                        </a:cubicBezTo>
                        <a:cubicBezTo>
                          <a:pt x="1763" y="673"/>
                          <a:pt x="1810" y="447"/>
                          <a:pt x="1799" y="352"/>
                        </a:cubicBezTo>
                        <a:cubicBezTo>
                          <a:pt x="1799" y="280"/>
                          <a:pt x="1775" y="221"/>
                          <a:pt x="1727" y="161"/>
                        </a:cubicBezTo>
                        <a:cubicBezTo>
                          <a:pt x="1602" y="27"/>
                          <a:pt x="1377" y="0"/>
                          <a:pt x="11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98" name="Google Shape;2465;p56">
                    <a:extLst>
                      <a:ext uri="{FF2B5EF4-FFF2-40B4-BE49-F238E27FC236}">
                        <a16:creationId xmlns:a16="http://schemas.microsoft.com/office/drawing/2014/main" id="{258EA638-9316-4686-BD3F-82F312624CC6}"/>
                      </a:ext>
                    </a:extLst>
                  </p:cNvPr>
                  <p:cNvSpPr/>
                  <p:nvPr/>
                </p:nvSpPr>
                <p:spPr>
                  <a:xfrm>
                    <a:off x="4224925" y="3515975"/>
                    <a:ext cx="141725" cy="16775"/>
                  </a:xfrm>
                  <a:custGeom>
                    <a:avLst/>
                    <a:gdLst/>
                    <a:ahLst/>
                    <a:cxnLst/>
                    <a:rect l="l" t="t" r="r" b="b"/>
                    <a:pathLst>
                      <a:path w="5669" h="671" extrusionOk="0">
                        <a:moveTo>
                          <a:pt x="242" y="1"/>
                        </a:moveTo>
                        <a:cubicBezTo>
                          <a:pt x="81" y="1"/>
                          <a:pt x="0" y="252"/>
                          <a:pt x="179" y="336"/>
                        </a:cubicBezTo>
                        <a:cubicBezTo>
                          <a:pt x="215" y="348"/>
                          <a:pt x="953" y="670"/>
                          <a:pt x="2894" y="670"/>
                        </a:cubicBezTo>
                        <a:lnTo>
                          <a:pt x="2929" y="670"/>
                        </a:lnTo>
                        <a:cubicBezTo>
                          <a:pt x="2983" y="671"/>
                          <a:pt x="3036" y="671"/>
                          <a:pt x="3090" y="671"/>
                        </a:cubicBezTo>
                        <a:cubicBezTo>
                          <a:pt x="3892" y="671"/>
                          <a:pt x="4683" y="587"/>
                          <a:pt x="5453" y="420"/>
                        </a:cubicBezTo>
                        <a:cubicBezTo>
                          <a:pt x="5668" y="375"/>
                          <a:pt x="5615" y="72"/>
                          <a:pt x="5425" y="72"/>
                        </a:cubicBezTo>
                        <a:cubicBezTo>
                          <a:pt x="5415" y="72"/>
                          <a:pt x="5405" y="73"/>
                          <a:pt x="5394" y="74"/>
                        </a:cubicBezTo>
                        <a:cubicBezTo>
                          <a:pt x="4624" y="242"/>
                          <a:pt x="3833" y="326"/>
                          <a:pt x="3050" y="326"/>
                        </a:cubicBezTo>
                        <a:cubicBezTo>
                          <a:pt x="2998" y="326"/>
                          <a:pt x="2946" y="325"/>
                          <a:pt x="2894" y="324"/>
                        </a:cubicBezTo>
                        <a:cubicBezTo>
                          <a:pt x="1048" y="324"/>
                          <a:pt x="322" y="27"/>
                          <a:pt x="310" y="15"/>
                        </a:cubicBezTo>
                        <a:cubicBezTo>
                          <a:pt x="286" y="5"/>
                          <a:pt x="264"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99" name="Google Shape;2466;p56">
                    <a:extLst>
                      <a:ext uri="{FF2B5EF4-FFF2-40B4-BE49-F238E27FC236}">
                        <a16:creationId xmlns:a16="http://schemas.microsoft.com/office/drawing/2014/main" id="{BF5DA188-FFAC-4BB4-AA6E-A5DBE750B3E9}"/>
                      </a:ext>
                    </a:extLst>
                  </p:cNvPr>
                  <p:cNvSpPr/>
                  <p:nvPr/>
                </p:nvSpPr>
                <p:spPr>
                  <a:xfrm>
                    <a:off x="4138300" y="3679800"/>
                    <a:ext cx="19100" cy="90450"/>
                  </a:xfrm>
                  <a:custGeom>
                    <a:avLst/>
                    <a:gdLst/>
                    <a:ahLst/>
                    <a:cxnLst/>
                    <a:rect l="l" t="t" r="r" b="b"/>
                    <a:pathLst>
                      <a:path w="764" h="3618" extrusionOk="0">
                        <a:moveTo>
                          <a:pt x="582" y="0"/>
                        </a:moveTo>
                        <a:cubicBezTo>
                          <a:pt x="505" y="0"/>
                          <a:pt x="428" y="49"/>
                          <a:pt x="417" y="153"/>
                        </a:cubicBezTo>
                        <a:lnTo>
                          <a:pt x="13" y="3427"/>
                        </a:lnTo>
                        <a:cubicBezTo>
                          <a:pt x="1" y="3511"/>
                          <a:pt x="72" y="3606"/>
                          <a:pt x="167" y="3618"/>
                        </a:cubicBezTo>
                        <a:lnTo>
                          <a:pt x="191" y="3618"/>
                        </a:lnTo>
                        <a:cubicBezTo>
                          <a:pt x="274" y="3618"/>
                          <a:pt x="346" y="3547"/>
                          <a:pt x="358" y="3463"/>
                        </a:cubicBezTo>
                        <a:lnTo>
                          <a:pt x="751" y="189"/>
                        </a:lnTo>
                        <a:cubicBezTo>
                          <a:pt x="764" y="67"/>
                          <a:pt x="673" y="0"/>
                          <a:pt x="5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00" name="Google Shape;2467;p56">
                    <a:extLst>
                      <a:ext uri="{FF2B5EF4-FFF2-40B4-BE49-F238E27FC236}">
                        <a16:creationId xmlns:a16="http://schemas.microsoft.com/office/drawing/2014/main" id="{9308D8DC-0F1D-4E9D-BF8F-8183944D4B32}"/>
                      </a:ext>
                    </a:extLst>
                  </p:cNvPr>
                  <p:cNvSpPr/>
                  <p:nvPr/>
                </p:nvSpPr>
                <p:spPr>
                  <a:xfrm>
                    <a:off x="4438900" y="3679800"/>
                    <a:ext cx="19100" cy="90450"/>
                  </a:xfrm>
                  <a:custGeom>
                    <a:avLst/>
                    <a:gdLst/>
                    <a:ahLst/>
                    <a:cxnLst/>
                    <a:rect l="l" t="t" r="r" b="b"/>
                    <a:pathLst>
                      <a:path w="764" h="3618" extrusionOk="0">
                        <a:moveTo>
                          <a:pt x="184" y="0"/>
                        </a:moveTo>
                        <a:cubicBezTo>
                          <a:pt x="92" y="0"/>
                          <a:pt x="1" y="67"/>
                          <a:pt x="14" y="189"/>
                        </a:cubicBezTo>
                        <a:lnTo>
                          <a:pt x="407" y="3463"/>
                        </a:lnTo>
                        <a:cubicBezTo>
                          <a:pt x="419" y="3547"/>
                          <a:pt x="490" y="3618"/>
                          <a:pt x="585" y="3618"/>
                        </a:cubicBezTo>
                        <a:lnTo>
                          <a:pt x="597" y="3618"/>
                        </a:lnTo>
                        <a:cubicBezTo>
                          <a:pt x="692" y="3606"/>
                          <a:pt x="764" y="3511"/>
                          <a:pt x="752" y="3427"/>
                        </a:cubicBezTo>
                        <a:lnTo>
                          <a:pt x="359" y="153"/>
                        </a:lnTo>
                        <a:cubicBezTo>
                          <a:pt x="343" y="49"/>
                          <a:pt x="263"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01" name="Google Shape;2468;p56">
                    <a:extLst>
                      <a:ext uri="{FF2B5EF4-FFF2-40B4-BE49-F238E27FC236}">
                        <a16:creationId xmlns:a16="http://schemas.microsoft.com/office/drawing/2014/main" id="{32E52260-37E2-4C33-B15D-A7214483C0D7}"/>
                      </a:ext>
                    </a:extLst>
                  </p:cNvPr>
                  <p:cNvSpPr/>
                  <p:nvPr/>
                </p:nvSpPr>
                <p:spPr>
                  <a:xfrm>
                    <a:off x="42288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43" y="179"/>
                          <a:pt x="179" y="144"/>
                          <a:pt x="179" y="96"/>
                        </a:cubicBezTo>
                        <a:cubicBezTo>
                          <a:pt x="179" y="36"/>
                          <a:pt x="143" y="1"/>
                          <a:pt x="83"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02" name="Google Shape;2469;p56">
                    <a:extLst>
                      <a:ext uri="{FF2B5EF4-FFF2-40B4-BE49-F238E27FC236}">
                        <a16:creationId xmlns:a16="http://schemas.microsoft.com/office/drawing/2014/main" id="{DE745FB6-ED3B-4C4C-A0EC-68ED53B16307}"/>
                      </a:ext>
                    </a:extLst>
                  </p:cNvPr>
                  <p:cNvSpPr/>
                  <p:nvPr/>
                </p:nvSpPr>
                <p:spPr>
                  <a:xfrm>
                    <a:off x="4250775" y="3325550"/>
                    <a:ext cx="4825" cy="3575"/>
                  </a:xfrm>
                  <a:custGeom>
                    <a:avLst/>
                    <a:gdLst/>
                    <a:ahLst/>
                    <a:cxnLst/>
                    <a:rect l="l" t="t" r="r" b="b"/>
                    <a:pathLst>
                      <a:path w="193" h="143" extrusionOk="0">
                        <a:moveTo>
                          <a:pt x="109" y="0"/>
                        </a:moveTo>
                        <a:cubicBezTo>
                          <a:pt x="1" y="9"/>
                          <a:pt x="106" y="142"/>
                          <a:pt x="162" y="142"/>
                        </a:cubicBezTo>
                        <a:cubicBezTo>
                          <a:pt x="180" y="142"/>
                          <a:pt x="193" y="129"/>
                          <a:pt x="193" y="95"/>
                        </a:cubicBezTo>
                        <a:cubicBezTo>
                          <a:pt x="193" y="48"/>
                          <a:pt x="157" y="0"/>
                          <a:pt x="109"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03" name="Google Shape;2470;p56">
                    <a:extLst>
                      <a:ext uri="{FF2B5EF4-FFF2-40B4-BE49-F238E27FC236}">
                        <a16:creationId xmlns:a16="http://schemas.microsoft.com/office/drawing/2014/main" id="{4CE67887-B9F8-4B23-B3B4-E432541DB689}"/>
                      </a:ext>
                    </a:extLst>
                  </p:cNvPr>
                  <p:cNvSpPr/>
                  <p:nvPr/>
                </p:nvSpPr>
                <p:spPr>
                  <a:xfrm>
                    <a:off x="4248700" y="3343100"/>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6"/>
                          <a:pt x="157" y="1"/>
                          <a:pt x="109"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04" name="Google Shape;2471;p56">
                    <a:extLst>
                      <a:ext uri="{FF2B5EF4-FFF2-40B4-BE49-F238E27FC236}">
                        <a16:creationId xmlns:a16="http://schemas.microsoft.com/office/drawing/2014/main" id="{83ADA42C-59E7-441C-AA21-9F4C97F549CD}"/>
                      </a:ext>
                    </a:extLst>
                  </p:cNvPr>
                  <p:cNvSpPr/>
                  <p:nvPr/>
                </p:nvSpPr>
                <p:spPr>
                  <a:xfrm>
                    <a:off x="4236125" y="3332675"/>
                    <a:ext cx="4900" cy="3300"/>
                  </a:xfrm>
                  <a:custGeom>
                    <a:avLst/>
                    <a:gdLst/>
                    <a:ahLst/>
                    <a:cxnLst/>
                    <a:rect l="l" t="t" r="r" b="b"/>
                    <a:pathLst>
                      <a:path w="196" h="132" extrusionOk="0">
                        <a:moveTo>
                          <a:pt x="100" y="1"/>
                        </a:moveTo>
                        <a:cubicBezTo>
                          <a:pt x="0" y="1"/>
                          <a:pt x="107" y="131"/>
                          <a:pt x="164" y="131"/>
                        </a:cubicBezTo>
                        <a:cubicBezTo>
                          <a:pt x="182" y="131"/>
                          <a:pt x="195" y="118"/>
                          <a:pt x="195" y="84"/>
                        </a:cubicBezTo>
                        <a:cubicBezTo>
                          <a:pt x="195" y="37"/>
                          <a:pt x="160" y="1"/>
                          <a:pt x="100"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05" name="Google Shape;2472;p56">
                    <a:extLst>
                      <a:ext uri="{FF2B5EF4-FFF2-40B4-BE49-F238E27FC236}">
                        <a16:creationId xmlns:a16="http://schemas.microsoft.com/office/drawing/2014/main" id="{491D8683-4CD2-466E-B383-98E5AFE86B7F}"/>
                      </a:ext>
                    </a:extLst>
                  </p:cNvPr>
                  <p:cNvSpPr/>
                  <p:nvPr/>
                </p:nvSpPr>
                <p:spPr>
                  <a:xfrm>
                    <a:off x="4227300" y="3342800"/>
                    <a:ext cx="4500" cy="4500"/>
                  </a:xfrm>
                  <a:custGeom>
                    <a:avLst/>
                    <a:gdLst/>
                    <a:ahLst/>
                    <a:cxnLst/>
                    <a:rect l="l" t="t" r="r" b="b"/>
                    <a:pathLst>
                      <a:path w="180" h="180" extrusionOk="0">
                        <a:moveTo>
                          <a:pt x="84" y="1"/>
                        </a:moveTo>
                        <a:cubicBezTo>
                          <a:pt x="36" y="1"/>
                          <a:pt x="1" y="36"/>
                          <a:pt x="1" y="84"/>
                        </a:cubicBezTo>
                        <a:cubicBezTo>
                          <a:pt x="1" y="132"/>
                          <a:pt x="36" y="179"/>
                          <a:pt x="84" y="179"/>
                        </a:cubicBezTo>
                        <a:cubicBezTo>
                          <a:pt x="132" y="179"/>
                          <a:pt x="179" y="132"/>
                          <a:pt x="179" y="84"/>
                        </a:cubicBezTo>
                        <a:cubicBezTo>
                          <a:pt x="179" y="36"/>
                          <a:pt x="132" y="1"/>
                          <a:pt x="84"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06" name="Google Shape;2473;p56">
                    <a:extLst>
                      <a:ext uri="{FF2B5EF4-FFF2-40B4-BE49-F238E27FC236}">
                        <a16:creationId xmlns:a16="http://schemas.microsoft.com/office/drawing/2014/main" id="{38E85248-5409-4CCA-A278-D46947E1BED7}"/>
                      </a:ext>
                    </a:extLst>
                  </p:cNvPr>
                  <p:cNvSpPr/>
                  <p:nvPr/>
                </p:nvSpPr>
                <p:spPr>
                  <a:xfrm>
                    <a:off x="43303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31" y="179"/>
                          <a:pt x="179" y="144"/>
                          <a:pt x="179" y="96"/>
                        </a:cubicBezTo>
                        <a:cubicBezTo>
                          <a:pt x="179" y="36"/>
                          <a:pt x="131" y="1"/>
                          <a:pt x="83"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07" name="Google Shape;2474;p56">
                    <a:extLst>
                      <a:ext uri="{FF2B5EF4-FFF2-40B4-BE49-F238E27FC236}">
                        <a16:creationId xmlns:a16="http://schemas.microsoft.com/office/drawing/2014/main" id="{9F708A07-4088-42E6-AD07-7167990C88AF}"/>
                      </a:ext>
                    </a:extLst>
                  </p:cNvPr>
                  <p:cNvSpPr/>
                  <p:nvPr/>
                </p:nvSpPr>
                <p:spPr>
                  <a:xfrm>
                    <a:off x="4352250" y="3325550"/>
                    <a:ext cx="4850" cy="3525"/>
                  </a:xfrm>
                  <a:custGeom>
                    <a:avLst/>
                    <a:gdLst/>
                    <a:ahLst/>
                    <a:cxnLst/>
                    <a:rect l="l" t="t" r="r" b="b"/>
                    <a:pathLst>
                      <a:path w="194" h="141" extrusionOk="0">
                        <a:moveTo>
                          <a:pt x="110" y="0"/>
                        </a:moveTo>
                        <a:cubicBezTo>
                          <a:pt x="0" y="0"/>
                          <a:pt x="109" y="141"/>
                          <a:pt x="165" y="141"/>
                        </a:cubicBezTo>
                        <a:cubicBezTo>
                          <a:pt x="182" y="141"/>
                          <a:pt x="194" y="128"/>
                          <a:pt x="194" y="95"/>
                        </a:cubicBezTo>
                        <a:cubicBezTo>
                          <a:pt x="194" y="48"/>
                          <a:pt x="158" y="0"/>
                          <a:pt x="110"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08" name="Google Shape;2475;p56">
                    <a:extLst>
                      <a:ext uri="{FF2B5EF4-FFF2-40B4-BE49-F238E27FC236}">
                        <a16:creationId xmlns:a16="http://schemas.microsoft.com/office/drawing/2014/main" id="{55BBC1D6-A2C8-44C4-AAE5-DE2920763FF2}"/>
                      </a:ext>
                    </a:extLst>
                  </p:cNvPr>
                  <p:cNvSpPr/>
                  <p:nvPr/>
                </p:nvSpPr>
                <p:spPr>
                  <a:xfrm>
                    <a:off x="4350525" y="3343100"/>
                    <a:ext cx="4500" cy="4500"/>
                  </a:xfrm>
                  <a:custGeom>
                    <a:avLst/>
                    <a:gdLst/>
                    <a:ahLst/>
                    <a:cxnLst/>
                    <a:rect l="l" t="t" r="r" b="b"/>
                    <a:pathLst>
                      <a:path w="180" h="180" extrusionOk="0">
                        <a:moveTo>
                          <a:pt x="96" y="1"/>
                        </a:moveTo>
                        <a:cubicBezTo>
                          <a:pt x="48" y="1"/>
                          <a:pt x="1" y="36"/>
                          <a:pt x="1" y="84"/>
                        </a:cubicBezTo>
                        <a:cubicBezTo>
                          <a:pt x="1" y="131"/>
                          <a:pt x="48" y="179"/>
                          <a:pt x="96" y="179"/>
                        </a:cubicBezTo>
                        <a:cubicBezTo>
                          <a:pt x="144" y="179"/>
                          <a:pt x="179" y="131"/>
                          <a:pt x="179" y="84"/>
                        </a:cubicBezTo>
                        <a:cubicBezTo>
                          <a:pt x="179" y="36"/>
                          <a:pt x="144"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09" name="Google Shape;2476;p56">
                    <a:extLst>
                      <a:ext uri="{FF2B5EF4-FFF2-40B4-BE49-F238E27FC236}">
                        <a16:creationId xmlns:a16="http://schemas.microsoft.com/office/drawing/2014/main" id="{4744DC6E-85E4-41DA-B29A-5F7CAF80B1C4}"/>
                      </a:ext>
                    </a:extLst>
                  </p:cNvPr>
                  <p:cNvSpPr/>
                  <p:nvPr/>
                </p:nvSpPr>
                <p:spPr>
                  <a:xfrm>
                    <a:off x="4337400" y="3332675"/>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7"/>
                          <a:pt x="157" y="1"/>
                          <a:pt x="109"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910" name="Google Shape;2477;p56">
                    <a:extLst>
                      <a:ext uri="{FF2B5EF4-FFF2-40B4-BE49-F238E27FC236}">
                        <a16:creationId xmlns:a16="http://schemas.microsoft.com/office/drawing/2014/main" id="{BBC8D319-1251-47B2-9511-6A2A606215D4}"/>
                      </a:ext>
                    </a:extLst>
                  </p:cNvPr>
                  <p:cNvSpPr/>
                  <p:nvPr/>
                </p:nvSpPr>
                <p:spPr>
                  <a:xfrm>
                    <a:off x="4328500" y="3342800"/>
                    <a:ext cx="4800" cy="4500"/>
                  </a:xfrm>
                  <a:custGeom>
                    <a:avLst/>
                    <a:gdLst/>
                    <a:ahLst/>
                    <a:cxnLst/>
                    <a:rect l="l" t="t" r="r" b="b"/>
                    <a:pathLst>
                      <a:path w="192" h="180" extrusionOk="0">
                        <a:moveTo>
                          <a:pt x="96" y="1"/>
                        </a:moveTo>
                        <a:cubicBezTo>
                          <a:pt x="48" y="1"/>
                          <a:pt x="1" y="36"/>
                          <a:pt x="1" y="84"/>
                        </a:cubicBezTo>
                        <a:cubicBezTo>
                          <a:pt x="1" y="132"/>
                          <a:pt x="48" y="179"/>
                          <a:pt x="96" y="179"/>
                        </a:cubicBezTo>
                        <a:cubicBezTo>
                          <a:pt x="144" y="179"/>
                          <a:pt x="191" y="132"/>
                          <a:pt x="191" y="84"/>
                        </a:cubicBezTo>
                        <a:cubicBezTo>
                          <a:pt x="191" y="36"/>
                          <a:pt x="144"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773" name="Google Shape;2478;p56">
                  <a:extLst>
                    <a:ext uri="{FF2B5EF4-FFF2-40B4-BE49-F238E27FC236}">
                      <a16:creationId xmlns:a16="http://schemas.microsoft.com/office/drawing/2014/main" id="{0D9A664D-993F-4500-A6C8-4FAB2E520ACE}"/>
                    </a:ext>
                  </a:extLst>
                </p:cNvPr>
                <p:cNvGrpSpPr/>
                <p:nvPr/>
              </p:nvGrpSpPr>
              <p:grpSpPr>
                <a:xfrm>
                  <a:off x="4302408" y="2553963"/>
                  <a:ext cx="610132" cy="907316"/>
                  <a:chOff x="4020725" y="3932025"/>
                  <a:chExt cx="521525" cy="775550"/>
                </a:xfrm>
              </p:grpSpPr>
              <p:sp>
                <p:nvSpPr>
                  <p:cNvPr id="864" name="Google Shape;2479;p56">
                    <a:extLst>
                      <a:ext uri="{FF2B5EF4-FFF2-40B4-BE49-F238E27FC236}">
                        <a16:creationId xmlns:a16="http://schemas.microsoft.com/office/drawing/2014/main" id="{44A481DC-8234-4DB3-A27E-C283A0610BF4}"/>
                      </a:ext>
                    </a:extLst>
                  </p:cNvPr>
                  <p:cNvSpPr/>
                  <p:nvPr/>
                </p:nvSpPr>
                <p:spPr>
                  <a:xfrm>
                    <a:off x="4050500" y="4403925"/>
                    <a:ext cx="485200" cy="303650"/>
                  </a:xfrm>
                  <a:custGeom>
                    <a:avLst/>
                    <a:gdLst/>
                    <a:ahLst/>
                    <a:cxnLst/>
                    <a:rect l="l" t="t" r="r" b="b"/>
                    <a:pathLst>
                      <a:path w="19408" h="12146" extrusionOk="0">
                        <a:moveTo>
                          <a:pt x="9741" y="1"/>
                        </a:moveTo>
                        <a:cubicBezTo>
                          <a:pt x="9693" y="1"/>
                          <a:pt x="9645" y="1"/>
                          <a:pt x="9597" y="1"/>
                        </a:cubicBezTo>
                        <a:cubicBezTo>
                          <a:pt x="7406" y="25"/>
                          <a:pt x="5441" y="204"/>
                          <a:pt x="4036" y="1013"/>
                        </a:cubicBezTo>
                        <a:cubicBezTo>
                          <a:pt x="703" y="2954"/>
                          <a:pt x="0" y="12146"/>
                          <a:pt x="0" y="12146"/>
                        </a:cubicBezTo>
                        <a:lnTo>
                          <a:pt x="19407" y="12074"/>
                        </a:lnTo>
                        <a:cubicBezTo>
                          <a:pt x="19407" y="12074"/>
                          <a:pt x="18133" y="2347"/>
                          <a:pt x="15074" y="823"/>
                        </a:cubicBezTo>
                        <a:cubicBezTo>
                          <a:pt x="13944" y="264"/>
                          <a:pt x="11902" y="1"/>
                          <a:pt x="974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65" name="Google Shape;2480;p56">
                    <a:extLst>
                      <a:ext uri="{FF2B5EF4-FFF2-40B4-BE49-F238E27FC236}">
                        <a16:creationId xmlns:a16="http://schemas.microsoft.com/office/drawing/2014/main" id="{6DCF0591-D82B-492A-BA40-01B9F0E69EA2}"/>
                      </a:ext>
                    </a:extLst>
                  </p:cNvPr>
                  <p:cNvSpPr/>
                  <p:nvPr/>
                </p:nvSpPr>
                <p:spPr>
                  <a:xfrm>
                    <a:off x="4133250" y="4615750"/>
                    <a:ext cx="18800" cy="90350"/>
                  </a:xfrm>
                  <a:custGeom>
                    <a:avLst/>
                    <a:gdLst/>
                    <a:ahLst/>
                    <a:cxnLst/>
                    <a:rect l="l" t="t" r="r" b="b"/>
                    <a:pathLst>
                      <a:path w="752" h="3614" extrusionOk="0">
                        <a:moveTo>
                          <a:pt x="563" y="1"/>
                        </a:moveTo>
                        <a:cubicBezTo>
                          <a:pt x="488" y="1"/>
                          <a:pt x="416" y="47"/>
                          <a:pt x="405" y="148"/>
                        </a:cubicBezTo>
                        <a:lnTo>
                          <a:pt x="12" y="3423"/>
                        </a:lnTo>
                        <a:cubicBezTo>
                          <a:pt x="0" y="3518"/>
                          <a:pt x="60" y="3601"/>
                          <a:pt x="155" y="3613"/>
                        </a:cubicBezTo>
                        <a:lnTo>
                          <a:pt x="179" y="3613"/>
                        </a:lnTo>
                        <a:cubicBezTo>
                          <a:pt x="262" y="3613"/>
                          <a:pt x="334" y="3554"/>
                          <a:pt x="345" y="3470"/>
                        </a:cubicBezTo>
                        <a:lnTo>
                          <a:pt x="738" y="196"/>
                        </a:lnTo>
                        <a:cubicBezTo>
                          <a:pt x="752" y="71"/>
                          <a:pt x="656" y="1"/>
                          <a:pt x="5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66" name="Google Shape;2481;p56">
                    <a:extLst>
                      <a:ext uri="{FF2B5EF4-FFF2-40B4-BE49-F238E27FC236}">
                        <a16:creationId xmlns:a16="http://schemas.microsoft.com/office/drawing/2014/main" id="{B6C576EA-6214-497C-A104-2A5C76E373C7}"/>
                      </a:ext>
                    </a:extLst>
                  </p:cNvPr>
                  <p:cNvSpPr/>
                  <p:nvPr/>
                </p:nvSpPr>
                <p:spPr>
                  <a:xfrm>
                    <a:off x="4433550" y="4615750"/>
                    <a:ext cx="19100" cy="90350"/>
                  </a:xfrm>
                  <a:custGeom>
                    <a:avLst/>
                    <a:gdLst/>
                    <a:ahLst/>
                    <a:cxnLst/>
                    <a:rect l="l" t="t" r="r" b="b"/>
                    <a:pathLst>
                      <a:path w="764" h="3614" extrusionOk="0">
                        <a:moveTo>
                          <a:pt x="190" y="1"/>
                        </a:moveTo>
                        <a:cubicBezTo>
                          <a:pt x="96" y="1"/>
                          <a:pt x="0" y="71"/>
                          <a:pt x="14" y="196"/>
                        </a:cubicBezTo>
                        <a:lnTo>
                          <a:pt x="406" y="3470"/>
                        </a:lnTo>
                        <a:cubicBezTo>
                          <a:pt x="418" y="3554"/>
                          <a:pt x="490" y="3613"/>
                          <a:pt x="585" y="3613"/>
                        </a:cubicBezTo>
                        <a:lnTo>
                          <a:pt x="609" y="3613"/>
                        </a:lnTo>
                        <a:cubicBezTo>
                          <a:pt x="692" y="3601"/>
                          <a:pt x="764" y="3518"/>
                          <a:pt x="752" y="3423"/>
                        </a:cubicBezTo>
                        <a:lnTo>
                          <a:pt x="359" y="148"/>
                        </a:lnTo>
                        <a:cubicBezTo>
                          <a:pt x="343" y="47"/>
                          <a:pt x="267" y="1"/>
                          <a:pt x="1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67" name="Google Shape;2482;p56">
                    <a:extLst>
                      <a:ext uri="{FF2B5EF4-FFF2-40B4-BE49-F238E27FC236}">
                        <a16:creationId xmlns:a16="http://schemas.microsoft.com/office/drawing/2014/main" id="{33DD2EB2-1069-4E1B-88CE-B7DDAA744A5A}"/>
                      </a:ext>
                    </a:extLst>
                  </p:cNvPr>
                  <p:cNvSpPr/>
                  <p:nvPr/>
                </p:nvSpPr>
                <p:spPr>
                  <a:xfrm>
                    <a:off x="4061675" y="4002050"/>
                    <a:ext cx="420750" cy="382625"/>
                  </a:xfrm>
                  <a:custGeom>
                    <a:avLst/>
                    <a:gdLst/>
                    <a:ahLst/>
                    <a:cxnLst/>
                    <a:rect l="l" t="t" r="r" b="b"/>
                    <a:pathLst>
                      <a:path w="16830" h="15305" extrusionOk="0">
                        <a:moveTo>
                          <a:pt x="12765" y="0"/>
                        </a:moveTo>
                        <a:cubicBezTo>
                          <a:pt x="12719" y="0"/>
                          <a:pt x="12673" y="1"/>
                          <a:pt x="12626" y="3"/>
                        </a:cubicBezTo>
                        <a:lnTo>
                          <a:pt x="4590" y="312"/>
                        </a:lnTo>
                        <a:cubicBezTo>
                          <a:pt x="2756" y="384"/>
                          <a:pt x="1280" y="1836"/>
                          <a:pt x="1161" y="3658"/>
                        </a:cubicBezTo>
                        <a:lnTo>
                          <a:pt x="1149" y="3801"/>
                        </a:lnTo>
                        <a:cubicBezTo>
                          <a:pt x="1149" y="3884"/>
                          <a:pt x="1137" y="3956"/>
                          <a:pt x="1137" y="4027"/>
                        </a:cubicBezTo>
                        <a:cubicBezTo>
                          <a:pt x="995" y="5172"/>
                          <a:pt x="0" y="15305"/>
                          <a:pt x="9376" y="15305"/>
                        </a:cubicBezTo>
                        <a:cubicBezTo>
                          <a:pt x="9462" y="15305"/>
                          <a:pt x="9550" y="15304"/>
                          <a:pt x="9638" y="15302"/>
                        </a:cubicBezTo>
                        <a:cubicBezTo>
                          <a:pt x="16651" y="15171"/>
                          <a:pt x="16829" y="7635"/>
                          <a:pt x="16305" y="3158"/>
                        </a:cubicBezTo>
                        <a:cubicBezTo>
                          <a:pt x="16096" y="1347"/>
                          <a:pt x="14563" y="0"/>
                          <a:pt x="12765"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68" name="Google Shape;2483;p56">
                    <a:extLst>
                      <a:ext uri="{FF2B5EF4-FFF2-40B4-BE49-F238E27FC236}">
                        <a16:creationId xmlns:a16="http://schemas.microsoft.com/office/drawing/2014/main" id="{4350AD68-CD7D-44E1-ABFF-B3047B18A8E9}"/>
                      </a:ext>
                    </a:extLst>
                  </p:cNvPr>
                  <p:cNvSpPr/>
                  <p:nvPr/>
                </p:nvSpPr>
                <p:spPr>
                  <a:xfrm>
                    <a:off x="4309825" y="4172275"/>
                    <a:ext cx="39550" cy="33300"/>
                  </a:xfrm>
                  <a:custGeom>
                    <a:avLst/>
                    <a:gdLst/>
                    <a:ahLst/>
                    <a:cxnLst/>
                    <a:rect l="l" t="t" r="r" b="b"/>
                    <a:pathLst>
                      <a:path w="1582" h="1332" extrusionOk="0">
                        <a:moveTo>
                          <a:pt x="879" y="1"/>
                        </a:moveTo>
                        <a:cubicBezTo>
                          <a:pt x="336" y="1"/>
                          <a:pt x="1" y="642"/>
                          <a:pt x="355" y="1076"/>
                        </a:cubicBezTo>
                        <a:cubicBezTo>
                          <a:pt x="494" y="1251"/>
                          <a:pt x="686" y="1331"/>
                          <a:pt x="875" y="1331"/>
                        </a:cubicBezTo>
                        <a:cubicBezTo>
                          <a:pt x="1186" y="1331"/>
                          <a:pt x="1489" y="1113"/>
                          <a:pt x="1534" y="742"/>
                        </a:cubicBezTo>
                        <a:cubicBezTo>
                          <a:pt x="1581" y="385"/>
                          <a:pt x="1319" y="52"/>
                          <a:pt x="950" y="4"/>
                        </a:cubicBezTo>
                        <a:cubicBezTo>
                          <a:pt x="926" y="2"/>
                          <a:pt x="902" y="1"/>
                          <a:pt x="8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69" name="Google Shape;2484;p56">
                    <a:extLst>
                      <a:ext uri="{FF2B5EF4-FFF2-40B4-BE49-F238E27FC236}">
                        <a16:creationId xmlns:a16="http://schemas.microsoft.com/office/drawing/2014/main" id="{73CCF4AC-C413-4729-8780-E1150FA87C7C}"/>
                      </a:ext>
                    </a:extLst>
                  </p:cNvPr>
                  <p:cNvSpPr/>
                  <p:nvPr/>
                </p:nvSpPr>
                <p:spPr>
                  <a:xfrm>
                    <a:off x="4227300" y="4174325"/>
                    <a:ext cx="39450" cy="33100"/>
                  </a:xfrm>
                  <a:custGeom>
                    <a:avLst/>
                    <a:gdLst/>
                    <a:ahLst/>
                    <a:cxnLst/>
                    <a:rect l="l" t="t" r="r" b="b"/>
                    <a:pathLst>
                      <a:path w="1578" h="1324" extrusionOk="0">
                        <a:moveTo>
                          <a:pt x="735" y="0"/>
                        </a:moveTo>
                        <a:cubicBezTo>
                          <a:pt x="449" y="0"/>
                          <a:pt x="166" y="179"/>
                          <a:pt x="84" y="506"/>
                        </a:cubicBezTo>
                        <a:cubicBezTo>
                          <a:pt x="1" y="863"/>
                          <a:pt x="227" y="1220"/>
                          <a:pt x="584" y="1303"/>
                        </a:cubicBezTo>
                        <a:cubicBezTo>
                          <a:pt x="640" y="1317"/>
                          <a:pt x="695" y="1324"/>
                          <a:pt x="748" y="1324"/>
                        </a:cubicBezTo>
                        <a:cubicBezTo>
                          <a:pt x="1237" y="1324"/>
                          <a:pt x="1578" y="766"/>
                          <a:pt x="1298" y="315"/>
                        </a:cubicBezTo>
                        <a:cubicBezTo>
                          <a:pt x="1166" y="101"/>
                          <a:pt x="950" y="0"/>
                          <a:pt x="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70" name="Google Shape;2485;p56">
                    <a:extLst>
                      <a:ext uri="{FF2B5EF4-FFF2-40B4-BE49-F238E27FC236}">
                        <a16:creationId xmlns:a16="http://schemas.microsoft.com/office/drawing/2014/main" id="{55B56421-98D7-415D-A501-07FE773B1817}"/>
                      </a:ext>
                    </a:extLst>
                  </p:cNvPr>
                  <p:cNvSpPr/>
                  <p:nvPr/>
                </p:nvSpPr>
                <p:spPr>
                  <a:xfrm>
                    <a:off x="4257875" y="4245800"/>
                    <a:ext cx="62050" cy="16775"/>
                  </a:xfrm>
                  <a:custGeom>
                    <a:avLst/>
                    <a:gdLst/>
                    <a:ahLst/>
                    <a:cxnLst/>
                    <a:rect l="l" t="t" r="r" b="b"/>
                    <a:pathLst>
                      <a:path w="2482" h="671" extrusionOk="0">
                        <a:moveTo>
                          <a:pt x="2242" y="1"/>
                        </a:moveTo>
                        <a:cubicBezTo>
                          <a:pt x="2208" y="1"/>
                          <a:pt x="2172" y="12"/>
                          <a:pt x="2135" y="40"/>
                        </a:cubicBezTo>
                        <a:cubicBezTo>
                          <a:pt x="1843" y="234"/>
                          <a:pt x="1506" y="334"/>
                          <a:pt x="1166" y="334"/>
                        </a:cubicBezTo>
                        <a:cubicBezTo>
                          <a:pt x="883" y="334"/>
                          <a:pt x="598" y="264"/>
                          <a:pt x="337" y="123"/>
                        </a:cubicBezTo>
                        <a:cubicBezTo>
                          <a:pt x="307" y="104"/>
                          <a:pt x="276" y="96"/>
                          <a:pt x="247" y="96"/>
                        </a:cubicBezTo>
                        <a:cubicBezTo>
                          <a:pt x="99" y="96"/>
                          <a:pt x="1" y="321"/>
                          <a:pt x="171" y="421"/>
                        </a:cubicBezTo>
                        <a:cubicBezTo>
                          <a:pt x="468" y="587"/>
                          <a:pt x="814" y="671"/>
                          <a:pt x="1159" y="671"/>
                        </a:cubicBezTo>
                        <a:lnTo>
                          <a:pt x="1314" y="671"/>
                        </a:lnTo>
                        <a:cubicBezTo>
                          <a:pt x="1683" y="647"/>
                          <a:pt x="2028" y="528"/>
                          <a:pt x="2338" y="314"/>
                        </a:cubicBezTo>
                        <a:cubicBezTo>
                          <a:pt x="2482" y="208"/>
                          <a:pt x="2385" y="1"/>
                          <a:pt x="2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71" name="Google Shape;2486;p56">
                    <a:extLst>
                      <a:ext uri="{FF2B5EF4-FFF2-40B4-BE49-F238E27FC236}">
                        <a16:creationId xmlns:a16="http://schemas.microsoft.com/office/drawing/2014/main" id="{01509FC4-92BA-4817-B03E-D4A44F1D9C36}"/>
                      </a:ext>
                    </a:extLst>
                  </p:cNvPr>
                  <p:cNvSpPr/>
                  <p:nvPr/>
                </p:nvSpPr>
                <p:spPr>
                  <a:xfrm>
                    <a:off x="4447575" y="4174900"/>
                    <a:ext cx="94675" cy="76975"/>
                  </a:xfrm>
                  <a:custGeom>
                    <a:avLst/>
                    <a:gdLst/>
                    <a:ahLst/>
                    <a:cxnLst/>
                    <a:rect l="l" t="t" r="r" b="b"/>
                    <a:pathLst>
                      <a:path w="3787" h="3079" extrusionOk="0">
                        <a:moveTo>
                          <a:pt x="2078" y="0"/>
                        </a:moveTo>
                        <a:cubicBezTo>
                          <a:pt x="1544" y="0"/>
                          <a:pt x="976" y="111"/>
                          <a:pt x="584" y="197"/>
                        </a:cubicBezTo>
                        <a:lnTo>
                          <a:pt x="0" y="3078"/>
                        </a:lnTo>
                        <a:cubicBezTo>
                          <a:pt x="476" y="3031"/>
                          <a:pt x="2084" y="2959"/>
                          <a:pt x="3048" y="2245"/>
                        </a:cubicBezTo>
                        <a:cubicBezTo>
                          <a:pt x="3644" y="1804"/>
                          <a:pt x="3786" y="959"/>
                          <a:pt x="3322" y="411"/>
                        </a:cubicBezTo>
                        <a:cubicBezTo>
                          <a:pt x="3056" y="99"/>
                          <a:pt x="2582" y="0"/>
                          <a:pt x="2078"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72" name="Google Shape;2487;p56">
                    <a:extLst>
                      <a:ext uri="{FF2B5EF4-FFF2-40B4-BE49-F238E27FC236}">
                        <a16:creationId xmlns:a16="http://schemas.microsoft.com/office/drawing/2014/main" id="{73F39AC9-69B8-42CD-B35B-CC5960559D0C}"/>
                      </a:ext>
                    </a:extLst>
                  </p:cNvPr>
                  <p:cNvSpPr/>
                  <p:nvPr/>
                </p:nvSpPr>
                <p:spPr>
                  <a:xfrm>
                    <a:off x="4483225" y="4190975"/>
                    <a:ext cx="38775" cy="14150"/>
                  </a:xfrm>
                  <a:custGeom>
                    <a:avLst/>
                    <a:gdLst/>
                    <a:ahLst/>
                    <a:cxnLst/>
                    <a:rect l="l" t="t" r="r" b="b"/>
                    <a:pathLst>
                      <a:path w="1551" h="566" extrusionOk="0">
                        <a:moveTo>
                          <a:pt x="562" y="1"/>
                        </a:moveTo>
                        <a:cubicBezTo>
                          <a:pt x="442" y="1"/>
                          <a:pt x="322" y="15"/>
                          <a:pt x="205" y="42"/>
                        </a:cubicBezTo>
                        <a:cubicBezTo>
                          <a:pt x="1" y="107"/>
                          <a:pt x="69" y="385"/>
                          <a:pt x="242" y="385"/>
                        </a:cubicBezTo>
                        <a:cubicBezTo>
                          <a:pt x="261" y="385"/>
                          <a:pt x="280" y="382"/>
                          <a:pt x="301" y="375"/>
                        </a:cubicBezTo>
                        <a:cubicBezTo>
                          <a:pt x="389" y="356"/>
                          <a:pt x="479" y="346"/>
                          <a:pt x="568" y="346"/>
                        </a:cubicBezTo>
                        <a:cubicBezTo>
                          <a:pt x="802" y="346"/>
                          <a:pt x="1031" y="413"/>
                          <a:pt x="1229" y="542"/>
                        </a:cubicBezTo>
                        <a:cubicBezTo>
                          <a:pt x="1253" y="554"/>
                          <a:pt x="1289" y="566"/>
                          <a:pt x="1313" y="566"/>
                        </a:cubicBezTo>
                        <a:cubicBezTo>
                          <a:pt x="1491" y="566"/>
                          <a:pt x="1551" y="340"/>
                          <a:pt x="1408" y="244"/>
                        </a:cubicBezTo>
                        <a:cubicBezTo>
                          <a:pt x="1154" y="84"/>
                          <a:pt x="858" y="1"/>
                          <a:pt x="5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73" name="Google Shape;2488;p56">
                    <a:extLst>
                      <a:ext uri="{FF2B5EF4-FFF2-40B4-BE49-F238E27FC236}">
                        <a16:creationId xmlns:a16="http://schemas.microsoft.com/office/drawing/2014/main" id="{41A77C6F-47F4-4FB5-9CEF-1326AE2EE156}"/>
                      </a:ext>
                    </a:extLst>
                  </p:cNvPr>
                  <p:cNvSpPr/>
                  <p:nvPr/>
                </p:nvSpPr>
                <p:spPr>
                  <a:xfrm>
                    <a:off x="4488650" y="4195750"/>
                    <a:ext cx="22900" cy="25450"/>
                  </a:xfrm>
                  <a:custGeom>
                    <a:avLst/>
                    <a:gdLst/>
                    <a:ahLst/>
                    <a:cxnLst/>
                    <a:rect l="l" t="t" r="r" b="b"/>
                    <a:pathLst>
                      <a:path w="916" h="1018" extrusionOk="0">
                        <a:moveTo>
                          <a:pt x="681" y="0"/>
                        </a:moveTo>
                        <a:cubicBezTo>
                          <a:pt x="627" y="0"/>
                          <a:pt x="573" y="26"/>
                          <a:pt x="536" y="89"/>
                        </a:cubicBezTo>
                        <a:cubicBezTo>
                          <a:pt x="417" y="315"/>
                          <a:pt x="274" y="530"/>
                          <a:pt x="107" y="732"/>
                        </a:cubicBezTo>
                        <a:cubicBezTo>
                          <a:pt x="0" y="839"/>
                          <a:pt x="84" y="1018"/>
                          <a:pt x="226" y="1018"/>
                        </a:cubicBezTo>
                        <a:cubicBezTo>
                          <a:pt x="274" y="1018"/>
                          <a:pt x="322" y="994"/>
                          <a:pt x="357" y="970"/>
                        </a:cubicBezTo>
                        <a:cubicBezTo>
                          <a:pt x="548" y="744"/>
                          <a:pt x="703" y="518"/>
                          <a:pt x="834" y="268"/>
                        </a:cubicBezTo>
                        <a:cubicBezTo>
                          <a:pt x="916" y="128"/>
                          <a:pt x="800" y="0"/>
                          <a:pt x="6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74" name="Google Shape;2489;p56">
                    <a:extLst>
                      <a:ext uri="{FF2B5EF4-FFF2-40B4-BE49-F238E27FC236}">
                        <a16:creationId xmlns:a16="http://schemas.microsoft.com/office/drawing/2014/main" id="{B6D5CBA5-5CE5-42CC-B9FD-8233390C1A92}"/>
                      </a:ext>
                    </a:extLst>
                  </p:cNvPr>
                  <p:cNvSpPr/>
                  <p:nvPr/>
                </p:nvSpPr>
                <p:spPr>
                  <a:xfrm>
                    <a:off x="4020725" y="4177050"/>
                    <a:ext cx="95275" cy="76600"/>
                  </a:xfrm>
                  <a:custGeom>
                    <a:avLst/>
                    <a:gdLst/>
                    <a:ahLst/>
                    <a:cxnLst/>
                    <a:rect l="l" t="t" r="r" b="b"/>
                    <a:pathLst>
                      <a:path w="3811" h="3064" extrusionOk="0">
                        <a:moveTo>
                          <a:pt x="1743" y="1"/>
                        </a:moveTo>
                        <a:cubicBezTo>
                          <a:pt x="1224" y="1"/>
                          <a:pt x="733" y="99"/>
                          <a:pt x="465" y="420"/>
                        </a:cubicBezTo>
                        <a:cubicBezTo>
                          <a:pt x="1" y="968"/>
                          <a:pt x="155" y="1814"/>
                          <a:pt x="751" y="2254"/>
                        </a:cubicBezTo>
                        <a:cubicBezTo>
                          <a:pt x="1715" y="2956"/>
                          <a:pt x="3322" y="3016"/>
                          <a:pt x="3811" y="3064"/>
                        </a:cubicBezTo>
                        <a:lnTo>
                          <a:pt x="3192" y="170"/>
                        </a:lnTo>
                        <a:cubicBezTo>
                          <a:pt x="2811" y="99"/>
                          <a:pt x="2263" y="1"/>
                          <a:pt x="1743" y="1"/>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75" name="Google Shape;2490;p56">
                    <a:extLst>
                      <a:ext uri="{FF2B5EF4-FFF2-40B4-BE49-F238E27FC236}">
                        <a16:creationId xmlns:a16="http://schemas.microsoft.com/office/drawing/2014/main" id="{D2734E15-5A8D-43A2-9A7F-49D88A4DF04F}"/>
                      </a:ext>
                    </a:extLst>
                  </p:cNvPr>
                  <p:cNvSpPr/>
                  <p:nvPr/>
                </p:nvSpPr>
                <p:spPr>
                  <a:xfrm>
                    <a:off x="4040975" y="4193075"/>
                    <a:ext cx="38475" cy="14450"/>
                  </a:xfrm>
                  <a:custGeom>
                    <a:avLst/>
                    <a:gdLst/>
                    <a:ahLst/>
                    <a:cxnLst/>
                    <a:rect l="l" t="t" r="r" b="b"/>
                    <a:pathLst>
                      <a:path w="1539" h="578" extrusionOk="0">
                        <a:moveTo>
                          <a:pt x="988"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9" y="363"/>
                        </a:cubicBezTo>
                        <a:cubicBezTo>
                          <a:pt x="1261" y="370"/>
                          <a:pt x="1282" y="373"/>
                          <a:pt x="1302" y="373"/>
                        </a:cubicBezTo>
                        <a:cubicBezTo>
                          <a:pt x="1481" y="373"/>
                          <a:pt x="1539" y="106"/>
                          <a:pt x="1346" y="41"/>
                        </a:cubicBezTo>
                        <a:cubicBezTo>
                          <a:pt x="1227" y="14"/>
                          <a:pt x="1107" y="1"/>
                          <a:pt x="9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76" name="Google Shape;2491;p56">
                    <a:extLst>
                      <a:ext uri="{FF2B5EF4-FFF2-40B4-BE49-F238E27FC236}">
                        <a16:creationId xmlns:a16="http://schemas.microsoft.com/office/drawing/2014/main" id="{883C1E54-0461-4896-9CB7-B0074FF7E5DD}"/>
                      </a:ext>
                    </a:extLst>
                  </p:cNvPr>
                  <p:cNvSpPr/>
                  <p:nvPr/>
                </p:nvSpPr>
                <p:spPr>
                  <a:xfrm>
                    <a:off x="4051350" y="4198050"/>
                    <a:ext cx="22975" cy="25250"/>
                  </a:xfrm>
                  <a:custGeom>
                    <a:avLst/>
                    <a:gdLst/>
                    <a:ahLst/>
                    <a:cxnLst/>
                    <a:rect l="l" t="t" r="r" b="b"/>
                    <a:pathLst>
                      <a:path w="919" h="1010" extrusionOk="0">
                        <a:moveTo>
                          <a:pt x="229" y="1"/>
                        </a:moveTo>
                        <a:cubicBezTo>
                          <a:pt x="115" y="1"/>
                          <a:pt x="1" y="122"/>
                          <a:pt x="73" y="259"/>
                        </a:cubicBezTo>
                        <a:cubicBezTo>
                          <a:pt x="216" y="509"/>
                          <a:pt x="383" y="747"/>
                          <a:pt x="573" y="950"/>
                        </a:cubicBezTo>
                        <a:cubicBezTo>
                          <a:pt x="597" y="985"/>
                          <a:pt x="645" y="1009"/>
                          <a:pt x="693" y="1009"/>
                        </a:cubicBezTo>
                        <a:cubicBezTo>
                          <a:pt x="847" y="1009"/>
                          <a:pt x="919" y="819"/>
                          <a:pt x="812" y="712"/>
                        </a:cubicBezTo>
                        <a:cubicBezTo>
                          <a:pt x="645" y="521"/>
                          <a:pt x="502" y="307"/>
                          <a:pt x="371" y="92"/>
                        </a:cubicBezTo>
                        <a:cubicBezTo>
                          <a:pt x="337" y="28"/>
                          <a:pt x="283" y="1"/>
                          <a:pt x="2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77" name="Google Shape;2492;p56">
                    <a:extLst>
                      <a:ext uri="{FF2B5EF4-FFF2-40B4-BE49-F238E27FC236}">
                        <a16:creationId xmlns:a16="http://schemas.microsoft.com/office/drawing/2014/main" id="{3EBAF6FA-10B8-4555-85FC-80F03199E7FE}"/>
                      </a:ext>
                    </a:extLst>
                  </p:cNvPr>
                  <p:cNvSpPr/>
                  <p:nvPr/>
                </p:nvSpPr>
                <p:spPr>
                  <a:xfrm>
                    <a:off x="4232350"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78" name="Google Shape;2493;p56">
                    <a:extLst>
                      <a:ext uri="{FF2B5EF4-FFF2-40B4-BE49-F238E27FC236}">
                        <a16:creationId xmlns:a16="http://schemas.microsoft.com/office/drawing/2014/main" id="{A7C2868E-4700-48BE-A4E6-641C151233AD}"/>
                      </a:ext>
                    </a:extLst>
                  </p:cNvPr>
                  <p:cNvSpPr/>
                  <p:nvPr/>
                </p:nvSpPr>
                <p:spPr>
                  <a:xfrm>
                    <a:off x="4314225" y="4133400"/>
                    <a:ext cx="49425" cy="21600"/>
                  </a:xfrm>
                  <a:custGeom>
                    <a:avLst/>
                    <a:gdLst/>
                    <a:ahLst/>
                    <a:cxnLst/>
                    <a:rect l="l" t="t" r="r" b="b"/>
                    <a:pathLst>
                      <a:path w="1977" h="864" extrusionOk="0">
                        <a:moveTo>
                          <a:pt x="688" y="1"/>
                        </a:moveTo>
                        <a:cubicBezTo>
                          <a:pt x="463" y="1"/>
                          <a:pt x="224" y="37"/>
                          <a:pt x="84" y="178"/>
                        </a:cubicBezTo>
                        <a:cubicBezTo>
                          <a:pt x="36" y="238"/>
                          <a:pt x="0" y="309"/>
                          <a:pt x="0" y="381"/>
                        </a:cubicBezTo>
                        <a:cubicBezTo>
                          <a:pt x="0" y="488"/>
                          <a:pt x="48" y="726"/>
                          <a:pt x="179" y="785"/>
                        </a:cubicBezTo>
                        <a:cubicBezTo>
                          <a:pt x="238" y="809"/>
                          <a:pt x="286" y="821"/>
                          <a:pt x="345" y="821"/>
                        </a:cubicBezTo>
                        <a:cubicBezTo>
                          <a:pt x="572" y="845"/>
                          <a:pt x="798" y="845"/>
                          <a:pt x="1024" y="857"/>
                        </a:cubicBezTo>
                        <a:cubicBezTo>
                          <a:pt x="1085" y="861"/>
                          <a:pt x="1146" y="864"/>
                          <a:pt x="1207" y="864"/>
                        </a:cubicBezTo>
                        <a:cubicBezTo>
                          <a:pt x="1313" y="864"/>
                          <a:pt x="1419" y="856"/>
                          <a:pt x="1524" y="833"/>
                        </a:cubicBezTo>
                        <a:cubicBezTo>
                          <a:pt x="1703" y="821"/>
                          <a:pt x="1858" y="714"/>
                          <a:pt x="1941" y="547"/>
                        </a:cubicBezTo>
                        <a:cubicBezTo>
                          <a:pt x="1977"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79" name="Google Shape;2494;p56">
                    <a:extLst>
                      <a:ext uri="{FF2B5EF4-FFF2-40B4-BE49-F238E27FC236}">
                        <a16:creationId xmlns:a16="http://schemas.microsoft.com/office/drawing/2014/main" id="{F558C9A5-C514-4788-908F-C70B768CE674}"/>
                      </a:ext>
                    </a:extLst>
                  </p:cNvPr>
                  <p:cNvSpPr/>
                  <p:nvPr/>
                </p:nvSpPr>
                <p:spPr>
                  <a:xfrm>
                    <a:off x="4213025" y="4135200"/>
                    <a:ext cx="49425" cy="21825"/>
                  </a:xfrm>
                  <a:custGeom>
                    <a:avLst/>
                    <a:gdLst/>
                    <a:ahLst/>
                    <a:cxnLst/>
                    <a:rect l="l" t="t" r="r" b="b"/>
                    <a:pathLst>
                      <a:path w="1977" h="873" extrusionOk="0">
                        <a:moveTo>
                          <a:pt x="1289" y="0"/>
                        </a:moveTo>
                        <a:cubicBezTo>
                          <a:pt x="1209" y="0"/>
                          <a:pt x="1131" y="5"/>
                          <a:pt x="1060" y="11"/>
                        </a:cubicBezTo>
                        <a:cubicBezTo>
                          <a:pt x="798" y="35"/>
                          <a:pt x="333" y="47"/>
                          <a:pt x="143" y="213"/>
                        </a:cubicBezTo>
                        <a:cubicBezTo>
                          <a:pt x="36" y="297"/>
                          <a:pt x="0" y="440"/>
                          <a:pt x="36" y="559"/>
                        </a:cubicBezTo>
                        <a:cubicBezTo>
                          <a:pt x="119" y="725"/>
                          <a:pt x="286" y="832"/>
                          <a:pt x="464" y="844"/>
                        </a:cubicBezTo>
                        <a:cubicBezTo>
                          <a:pt x="578" y="862"/>
                          <a:pt x="697" y="873"/>
                          <a:pt x="819" y="873"/>
                        </a:cubicBezTo>
                        <a:cubicBezTo>
                          <a:pt x="863" y="873"/>
                          <a:pt x="908" y="871"/>
                          <a:pt x="953" y="868"/>
                        </a:cubicBezTo>
                        <a:cubicBezTo>
                          <a:pt x="1179" y="856"/>
                          <a:pt x="1405" y="844"/>
                          <a:pt x="1631" y="821"/>
                        </a:cubicBezTo>
                        <a:cubicBezTo>
                          <a:pt x="1691" y="821"/>
                          <a:pt x="1750" y="809"/>
                          <a:pt x="1798" y="785"/>
                        </a:cubicBezTo>
                        <a:cubicBezTo>
                          <a:pt x="1929" y="725"/>
                          <a:pt x="1977" y="487"/>
                          <a:pt x="1977" y="380"/>
                        </a:cubicBezTo>
                        <a:cubicBezTo>
                          <a:pt x="1965" y="309"/>
                          <a:pt x="1941" y="225"/>
                          <a:pt x="1881" y="178"/>
                        </a:cubicBezTo>
                        <a:cubicBezTo>
                          <a:pt x="1749" y="37"/>
                          <a:pt x="1513" y="0"/>
                          <a:pt x="12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80" name="Google Shape;2495;p56">
                    <a:extLst>
                      <a:ext uri="{FF2B5EF4-FFF2-40B4-BE49-F238E27FC236}">
                        <a16:creationId xmlns:a16="http://schemas.microsoft.com/office/drawing/2014/main" id="{B04624CC-9FD7-48C8-AD2B-B438A00086A8}"/>
                      </a:ext>
                    </a:extLst>
                  </p:cNvPr>
                  <p:cNvSpPr/>
                  <p:nvPr/>
                </p:nvSpPr>
                <p:spPr>
                  <a:xfrm>
                    <a:off x="4082650" y="3932025"/>
                    <a:ext cx="417625" cy="268950"/>
                  </a:xfrm>
                  <a:custGeom>
                    <a:avLst/>
                    <a:gdLst/>
                    <a:ahLst/>
                    <a:cxnLst/>
                    <a:rect l="l" t="t" r="r" b="b"/>
                    <a:pathLst>
                      <a:path w="16705" h="10758" extrusionOk="0">
                        <a:moveTo>
                          <a:pt x="14238" y="1"/>
                        </a:moveTo>
                        <a:cubicBezTo>
                          <a:pt x="14159" y="1"/>
                          <a:pt x="14080" y="3"/>
                          <a:pt x="14002" y="6"/>
                        </a:cubicBezTo>
                        <a:cubicBezTo>
                          <a:pt x="11287" y="101"/>
                          <a:pt x="8787" y="1411"/>
                          <a:pt x="6406" y="2685"/>
                        </a:cubicBezTo>
                        <a:cubicBezTo>
                          <a:pt x="6144" y="2173"/>
                          <a:pt x="5858" y="1637"/>
                          <a:pt x="5334" y="1387"/>
                        </a:cubicBezTo>
                        <a:cubicBezTo>
                          <a:pt x="5148" y="1301"/>
                          <a:pt x="4954" y="1263"/>
                          <a:pt x="4758" y="1263"/>
                        </a:cubicBezTo>
                        <a:cubicBezTo>
                          <a:pt x="4139" y="1263"/>
                          <a:pt x="3498" y="1638"/>
                          <a:pt x="3001" y="2054"/>
                        </a:cubicBezTo>
                        <a:cubicBezTo>
                          <a:pt x="1512" y="3304"/>
                          <a:pt x="0" y="4911"/>
                          <a:pt x="0" y="6745"/>
                        </a:cubicBezTo>
                        <a:cubicBezTo>
                          <a:pt x="0" y="6757"/>
                          <a:pt x="12" y="6757"/>
                          <a:pt x="12" y="6769"/>
                        </a:cubicBezTo>
                        <a:cubicBezTo>
                          <a:pt x="0" y="6804"/>
                          <a:pt x="0" y="6828"/>
                          <a:pt x="0" y="6864"/>
                        </a:cubicBezTo>
                        <a:lnTo>
                          <a:pt x="226" y="9900"/>
                        </a:lnTo>
                        <a:lnTo>
                          <a:pt x="1167" y="10757"/>
                        </a:lnTo>
                        <a:lnTo>
                          <a:pt x="1274" y="7424"/>
                        </a:lnTo>
                        <a:cubicBezTo>
                          <a:pt x="2024" y="7340"/>
                          <a:pt x="2965" y="7043"/>
                          <a:pt x="3620" y="6888"/>
                        </a:cubicBezTo>
                        <a:cubicBezTo>
                          <a:pt x="5140" y="6543"/>
                          <a:pt x="6690" y="6373"/>
                          <a:pt x="8247" y="6373"/>
                        </a:cubicBezTo>
                        <a:cubicBezTo>
                          <a:pt x="8677" y="6373"/>
                          <a:pt x="9107" y="6386"/>
                          <a:pt x="9537" y="6411"/>
                        </a:cubicBezTo>
                        <a:cubicBezTo>
                          <a:pt x="10539" y="6469"/>
                          <a:pt x="11558" y="6601"/>
                          <a:pt x="12560" y="6601"/>
                        </a:cubicBezTo>
                        <a:cubicBezTo>
                          <a:pt x="13214" y="6601"/>
                          <a:pt x="13860" y="6545"/>
                          <a:pt x="14490" y="6376"/>
                        </a:cubicBezTo>
                        <a:lnTo>
                          <a:pt x="14966" y="10579"/>
                        </a:lnTo>
                        <a:lnTo>
                          <a:pt x="15669" y="9745"/>
                        </a:lnTo>
                        <a:lnTo>
                          <a:pt x="15728" y="5733"/>
                        </a:lnTo>
                        <a:cubicBezTo>
                          <a:pt x="15907" y="5542"/>
                          <a:pt x="16050" y="5304"/>
                          <a:pt x="16157" y="5054"/>
                        </a:cubicBezTo>
                        <a:cubicBezTo>
                          <a:pt x="16609" y="3995"/>
                          <a:pt x="16705" y="2804"/>
                          <a:pt x="16419" y="1685"/>
                        </a:cubicBezTo>
                        <a:cubicBezTo>
                          <a:pt x="16288" y="1185"/>
                          <a:pt x="16062" y="685"/>
                          <a:pt x="15645" y="375"/>
                        </a:cubicBezTo>
                        <a:cubicBezTo>
                          <a:pt x="15244" y="77"/>
                          <a:pt x="14737" y="1"/>
                          <a:pt x="14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81" name="Google Shape;2496;p56">
                    <a:extLst>
                      <a:ext uri="{FF2B5EF4-FFF2-40B4-BE49-F238E27FC236}">
                        <a16:creationId xmlns:a16="http://schemas.microsoft.com/office/drawing/2014/main" id="{6031E8CD-9B14-428E-B136-68B9BCB2FACB}"/>
                      </a:ext>
                    </a:extLst>
                  </p:cNvPr>
                  <p:cNvSpPr/>
                  <p:nvPr/>
                </p:nvSpPr>
                <p:spPr>
                  <a:xfrm>
                    <a:off x="4221075" y="4421750"/>
                    <a:ext cx="141900" cy="16475"/>
                  </a:xfrm>
                  <a:custGeom>
                    <a:avLst/>
                    <a:gdLst/>
                    <a:ahLst/>
                    <a:cxnLst/>
                    <a:rect l="l" t="t" r="r" b="b"/>
                    <a:pathLst>
                      <a:path w="5676" h="659" extrusionOk="0">
                        <a:moveTo>
                          <a:pt x="240" y="0"/>
                        </a:moveTo>
                        <a:cubicBezTo>
                          <a:pt x="80" y="0"/>
                          <a:pt x="0" y="240"/>
                          <a:pt x="178" y="324"/>
                        </a:cubicBezTo>
                        <a:cubicBezTo>
                          <a:pt x="202" y="336"/>
                          <a:pt x="952" y="658"/>
                          <a:pt x="2893" y="658"/>
                        </a:cubicBezTo>
                        <a:lnTo>
                          <a:pt x="2928" y="658"/>
                        </a:lnTo>
                        <a:cubicBezTo>
                          <a:pt x="2982" y="658"/>
                          <a:pt x="3036" y="659"/>
                          <a:pt x="3089" y="659"/>
                        </a:cubicBezTo>
                        <a:cubicBezTo>
                          <a:pt x="3891" y="659"/>
                          <a:pt x="4682" y="575"/>
                          <a:pt x="5453" y="407"/>
                        </a:cubicBezTo>
                        <a:cubicBezTo>
                          <a:pt x="5675" y="374"/>
                          <a:pt x="5627" y="70"/>
                          <a:pt x="5435" y="70"/>
                        </a:cubicBezTo>
                        <a:cubicBezTo>
                          <a:pt x="5422" y="70"/>
                          <a:pt x="5408" y="71"/>
                          <a:pt x="5393" y="74"/>
                        </a:cubicBezTo>
                        <a:cubicBezTo>
                          <a:pt x="4663" y="233"/>
                          <a:pt x="3915" y="316"/>
                          <a:pt x="3173" y="316"/>
                        </a:cubicBezTo>
                        <a:cubicBezTo>
                          <a:pt x="3079" y="316"/>
                          <a:pt x="2986" y="315"/>
                          <a:pt x="2893" y="312"/>
                        </a:cubicBezTo>
                        <a:cubicBezTo>
                          <a:pt x="1047" y="312"/>
                          <a:pt x="321" y="15"/>
                          <a:pt x="309" y="15"/>
                        </a:cubicBezTo>
                        <a:cubicBezTo>
                          <a:pt x="285" y="5"/>
                          <a:pt x="261" y="0"/>
                          <a:pt x="24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774" name="Google Shape;2497;p56">
                  <a:extLst>
                    <a:ext uri="{FF2B5EF4-FFF2-40B4-BE49-F238E27FC236}">
                      <a16:creationId xmlns:a16="http://schemas.microsoft.com/office/drawing/2014/main" id="{BC3A7654-E3EA-4A43-A903-583E43DBCE80}"/>
                    </a:ext>
                  </a:extLst>
                </p:cNvPr>
                <p:cNvGrpSpPr/>
                <p:nvPr/>
              </p:nvGrpSpPr>
              <p:grpSpPr>
                <a:xfrm>
                  <a:off x="5103783" y="2551682"/>
                  <a:ext cx="610132" cy="911001"/>
                  <a:chOff x="4703850" y="3930075"/>
                  <a:chExt cx="521525" cy="778700"/>
                </a:xfrm>
              </p:grpSpPr>
              <p:sp>
                <p:nvSpPr>
                  <p:cNvPr id="836" name="Google Shape;2498;p56">
                    <a:extLst>
                      <a:ext uri="{FF2B5EF4-FFF2-40B4-BE49-F238E27FC236}">
                        <a16:creationId xmlns:a16="http://schemas.microsoft.com/office/drawing/2014/main" id="{FC5879CB-09C3-4D92-939E-CF9799F6BED6}"/>
                      </a:ext>
                    </a:extLst>
                  </p:cNvPr>
                  <p:cNvSpPr/>
                  <p:nvPr/>
                </p:nvSpPr>
                <p:spPr>
                  <a:xfrm>
                    <a:off x="4732725" y="4403925"/>
                    <a:ext cx="485200" cy="303650"/>
                  </a:xfrm>
                  <a:custGeom>
                    <a:avLst/>
                    <a:gdLst/>
                    <a:ahLst/>
                    <a:cxnLst/>
                    <a:rect l="l" t="t" r="r" b="b"/>
                    <a:pathLst>
                      <a:path w="19408" h="12146" extrusionOk="0">
                        <a:moveTo>
                          <a:pt x="9741" y="1"/>
                        </a:moveTo>
                        <a:cubicBezTo>
                          <a:pt x="9693" y="1"/>
                          <a:pt x="9645" y="1"/>
                          <a:pt x="9597" y="1"/>
                        </a:cubicBezTo>
                        <a:cubicBezTo>
                          <a:pt x="7406" y="25"/>
                          <a:pt x="5442" y="204"/>
                          <a:pt x="4025" y="1013"/>
                        </a:cubicBezTo>
                        <a:cubicBezTo>
                          <a:pt x="703" y="2954"/>
                          <a:pt x="0" y="12146"/>
                          <a:pt x="0" y="12146"/>
                        </a:cubicBezTo>
                        <a:lnTo>
                          <a:pt x="19408" y="12074"/>
                        </a:lnTo>
                        <a:cubicBezTo>
                          <a:pt x="19408" y="12074"/>
                          <a:pt x="18134" y="2347"/>
                          <a:pt x="15062" y="823"/>
                        </a:cubicBezTo>
                        <a:cubicBezTo>
                          <a:pt x="13944" y="264"/>
                          <a:pt x="11902" y="1"/>
                          <a:pt x="97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37" name="Google Shape;2499;p56">
                    <a:extLst>
                      <a:ext uri="{FF2B5EF4-FFF2-40B4-BE49-F238E27FC236}">
                        <a16:creationId xmlns:a16="http://schemas.microsoft.com/office/drawing/2014/main" id="{1F5C4B8C-F194-4D2D-9222-2F787EF9633E}"/>
                      </a:ext>
                    </a:extLst>
                  </p:cNvPr>
                  <p:cNvSpPr/>
                  <p:nvPr/>
                </p:nvSpPr>
                <p:spPr>
                  <a:xfrm>
                    <a:off x="4815475" y="4618300"/>
                    <a:ext cx="18950" cy="90475"/>
                  </a:xfrm>
                  <a:custGeom>
                    <a:avLst/>
                    <a:gdLst/>
                    <a:ahLst/>
                    <a:cxnLst/>
                    <a:rect l="l" t="t" r="r" b="b"/>
                    <a:pathLst>
                      <a:path w="758" h="3619" extrusionOk="0">
                        <a:moveTo>
                          <a:pt x="574" y="1"/>
                        </a:moveTo>
                        <a:cubicBezTo>
                          <a:pt x="495" y="1"/>
                          <a:pt x="416" y="49"/>
                          <a:pt x="405" y="154"/>
                        </a:cubicBezTo>
                        <a:lnTo>
                          <a:pt x="12" y="3428"/>
                        </a:lnTo>
                        <a:cubicBezTo>
                          <a:pt x="0" y="3523"/>
                          <a:pt x="60" y="3606"/>
                          <a:pt x="155" y="3618"/>
                        </a:cubicBezTo>
                        <a:lnTo>
                          <a:pt x="179" y="3618"/>
                        </a:lnTo>
                        <a:cubicBezTo>
                          <a:pt x="262" y="3618"/>
                          <a:pt x="334" y="3559"/>
                          <a:pt x="346" y="3463"/>
                        </a:cubicBezTo>
                        <a:lnTo>
                          <a:pt x="739" y="189"/>
                        </a:lnTo>
                        <a:cubicBezTo>
                          <a:pt x="758" y="67"/>
                          <a:pt x="666" y="1"/>
                          <a:pt x="5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38" name="Google Shape;2500;p56">
                    <a:extLst>
                      <a:ext uri="{FF2B5EF4-FFF2-40B4-BE49-F238E27FC236}">
                        <a16:creationId xmlns:a16="http://schemas.microsoft.com/office/drawing/2014/main" id="{5C450470-DDF5-4557-85DD-42ABEC9D55E1}"/>
                      </a:ext>
                    </a:extLst>
                  </p:cNvPr>
                  <p:cNvSpPr/>
                  <p:nvPr/>
                </p:nvSpPr>
                <p:spPr>
                  <a:xfrm>
                    <a:off x="5115775" y="4618400"/>
                    <a:ext cx="19100" cy="90375"/>
                  </a:xfrm>
                  <a:custGeom>
                    <a:avLst/>
                    <a:gdLst/>
                    <a:ahLst/>
                    <a:cxnLst/>
                    <a:rect l="l" t="t" r="r" b="b"/>
                    <a:pathLst>
                      <a:path w="764" h="3615" extrusionOk="0">
                        <a:moveTo>
                          <a:pt x="188" y="1"/>
                        </a:moveTo>
                        <a:cubicBezTo>
                          <a:pt x="94" y="1"/>
                          <a:pt x="1" y="68"/>
                          <a:pt x="14" y="185"/>
                        </a:cubicBezTo>
                        <a:lnTo>
                          <a:pt x="407" y="3459"/>
                        </a:lnTo>
                        <a:cubicBezTo>
                          <a:pt x="418" y="3555"/>
                          <a:pt x="490" y="3614"/>
                          <a:pt x="585" y="3614"/>
                        </a:cubicBezTo>
                        <a:lnTo>
                          <a:pt x="609" y="3614"/>
                        </a:lnTo>
                        <a:cubicBezTo>
                          <a:pt x="692" y="3602"/>
                          <a:pt x="764" y="3519"/>
                          <a:pt x="752" y="3424"/>
                        </a:cubicBezTo>
                        <a:lnTo>
                          <a:pt x="359" y="150"/>
                        </a:lnTo>
                        <a:cubicBezTo>
                          <a:pt x="343" y="47"/>
                          <a:pt x="265" y="1"/>
                          <a:pt x="1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39" name="Google Shape;2501;p56">
                    <a:extLst>
                      <a:ext uri="{FF2B5EF4-FFF2-40B4-BE49-F238E27FC236}">
                        <a16:creationId xmlns:a16="http://schemas.microsoft.com/office/drawing/2014/main" id="{C68F6887-0642-482B-9AF8-A27198D9AA87}"/>
                      </a:ext>
                    </a:extLst>
                  </p:cNvPr>
                  <p:cNvSpPr/>
                  <p:nvPr/>
                </p:nvSpPr>
                <p:spPr>
                  <a:xfrm>
                    <a:off x="4744800" y="4002050"/>
                    <a:ext cx="420750" cy="382625"/>
                  </a:xfrm>
                  <a:custGeom>
                    <a:avLst/>
                    <a:gdLst/>
                    <a:ahLst/>
                    <a:cxnLst/>
                    <a:rect l="l" t="t" r="r" b="b"/>
                    <a:pathLst>
                      <a:path w="16830" h="15305" extrusionOk="0">
                        <a:moveTo>
                          <a:pt x="12765" y="0"/>
                        </a:moveTo>
                        <a:cubicBezTo>
                          <a:pt x="12719" y="0"/>
                          <a:pt x="12673" y="1"/>
                          <a:pt x="12626" y="3"/>
                        </a:cubicBezTo>
                        <a:lnTo>
                          <a:pt x="4589" y="312"/>
                        </a:lnTo>
                        <a:cubicBezTo>
                          <a:pt x="2756" y="384"/>
                          <a:pt x="1280" y="1836"/>
                          <a:pt x="1160" y="3658"/>
                        </a:cubicBezTo>
                        <a:lnTo>
                          <a:pt x="1149" y="3801"/>
                        </a:lnTo>
                        <a:cubicBezTo>
                          <a:pt x="1149" y="3884"/>
                          <a:pt x="1137" y="3956"/>
                          <a:pt x="1137" y="4027"/>
                        </a:cubicBezTo>
                        <a:cubicBezTo>
                          <a:pt x="995" y="5172"/>
                          <a:pt x="0" y="15305"/>
                          <a:pt x="9375" y="15305"/>
                        </a:cubicBezTo>
                        <a:cubicBezTo>
                          <a:pt x="9462" y="15305"/>
                          <a:pt x="9549" y="15304"/>
                          <a:pt x="9638" y="15302"/>
                        </a:cubicBezTo>
                        <a:cubicBezTo>
                          <a:pt x="16650" y="15171"/>
                          <a:pt x="16829" y="7635"/>
                          <a:pt x="16305" y="3158"/>
                        </a:cubicBezTo>
                        <a:cubicBezTo>
                          <a:pt x="16096" y="1347"/>
                          <a:pt x="14563" y="0"/>
                          <a:pt x="12765"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40" name="Google Shape;2502;p56">
                    <a:extLst>
                      <a:ext uri="{FF2B5EF4-FFF2-40B4-BE49-F238E27FC236}">
                        <a16:creationId xmlns:a16="http://schemas.microsoft.com/office/drawing/2014/main" id="{26B0C54D-BB93-4D01-97C3-29479F4F9A69}"/>
                      </a:ext>
                    </a:extLst>
                  </p:cNvPr>
                  <p:cNvSpPr/>
                  <p:nvPr/>
                </p:nvSpPr>
                <p:spPr>
                  <a:xfrm>
                    <a:off x="4992975" y="4172275"/>
                    <a:ext cx="39500" cy="33300"/>
                  </a:xfrm>
                  <a:custGeom>
                    <a:avLst/>
                    <a:gdLst/>
                    <a:ahLst/>
                    <a:cxnLst/>
                    <a:rect l="l" t="t" r="r" b="b"/>
                    <a:pathLst>
                      <a:path w="1580" h="1332" extrusionOk="0">
                        <a:moveTo>
                          <a:pt x="876" y="1"/>
                        </a:moveTo>
                        <a:cubicBezTo>
                          <a:pt x="335" y="1"/>
                          <a:pt x="0" y="631"/>
                          <a:pt x="354" y="1076"/>
                        </a:cubicBezTo>
                        <a:cubicBezTo>
                          <a:pt x="493" y="1251"/>
                          <a:pt x="685" y="1331"/>
                          <a:pt x="874" y="1331"/>
                        </a:cubicBezTo>
                        <a:cubicBezTo>
                          <a:pt x="1185" y="1331"/>
                          <a:pt x="1488" y="1113"/>
                          <a:pt x="1532" y="742"/>
                        </a:cubicBezTo>
                        <a:cubicBezTo>
                          <a:pt x="1580" y="385"/>
                          <a:pt x="1318" y="52"/>
                          <a:pt x="949" y="4"/>
                        </a:cubicBezTo>
                        <a:cubicBezTo>
                          <a:pt x="924" y="2"/>
                          <a:pt x="900" y="1"/>
                          <a:pt x="8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41" name="Google Shape;2503;p56">
                    <a:extLst>
                      <a:ext uri="{FF2B5EF4-FFF2-40B4-BE49-F238E27FC236}">
                        <a16:creationId xmlns:a16="http://schemas.microsoft.com/office/drawing/2014/main" id="{46E759E7-3D14-4AA7-8C26-C233DF7CB7D2}"/>
                      </a:ext>
                    </a:extLst>
                  </p:cNvPr>
                  <p:cNvSpPr/>
                  <p:nvPr/>
                </p:nvSpPr>
                <p:spPr>
                  <a:xfrm>
                    <a:off x="4910425" y="4174325"/>
                    <a:ext cx="39450" cy="33100"/>
                  </a:xfrm>
                  <a:custGeom>
                    <a:avLst/>
                    <a:gdLst/>
                    <a:ahLst/>
                    <a:cxnLst/>
                    <a:rect l="l" t="t" r="r" b="b"/>
                    <a:pathLst>
                      <a:path w="1578" h="1324" extrusionOk="0">
                        <a:moveTo>
                          <a:pt x="735" y="0"/>
                        </a:moveTo>
                        <a:cubicBezTo>
                          <a:pt x="449" y="0"/>
                          <a:pt x="165" y="179"/>
                          <a:pt x="84" y="506"/>
                        </a:cubicBezTo>
                        <a:cubicBezTo>
                          <a:pt x="0" y="863"/>
                          <a:pt x="227" y="1220"/>
                          <a:pt x="584" y="1303"/>
                        </a:cubicBezTo>
                        <a:cubicBezTo>
                          <a:pt x="640" y="1317"/>
                          <a:pt x="695" y="1324"/>
                          <a:pt x="748" y="1324"/>
                        </a:cubicBezTo>
                        <a:cubicBezTo>
                          <a:pt x="1237" y="1324"/>
                          <a:pt x="1577" y="766"/>
                          <a:pt x="1298" y="315"/>
                        </a:cubicBezTo>
                        <a:cubicBezTo>
                          <a:pt x="1166" y="101"/>
                          <a:pt x="950" y="0"/>
                          <a:pt x="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42" name="Google Shape;2504;p56">
                    <a:extLst>
                      <a:ext uri="{FF2B5EF4-FFF2-40B4-BE49-F238E27FC236}">
                        <a16:creationId xmlns:a16="http://schemas.microsoft.com/office/drawing/2014/main" id="{3D33FD00-C93D-48E2-9238-712687380A6D}"/>
                      </a:ext>
                    </a:extLst>
                  </p:cNvPr>
                  <p:cNvSpPr/>
                  <p:nvPr/>
                </p:nvSpPr>
                <p:spPr>
                  <a:xfrm>
                    <a:off x="4941000" y="4245800"/>
                    <a:ext cx="62050" cy="16775"/>
                  </a:xfrm>
                  <a:custGeom>
                    <a:avLst/>
                    <a:gdLst/>
                    <a:ahLst/>
                    <a:cxnLst/>
                    <a:rect l="l" t="t" r="r" b="b"/>
                    <a:pathLst>
                      <a:path w="2482" h="671" extrusionOk="0">
                        <a:moveTo>
                          <a:pt x="2242" y="1"/>
                        </a:moveTo>
                        <a:cubicBezTo>
                          <a:pt x="2208" y="1"/>
                          <a:pt x="2171" y="12"/>
                          <a:pt x="2135" y="40"/>
                        </a:cubicBezTo>
                        <a:cubicBezTo>
                          <a:pt x="1843" y="234"/>
                          <a:pt x="1506" y="334"/>
                          <a:pt x="1168" y="334"/>
                        </a:cubicBezTo>
                        <a:cubicBezTo>
                          <a:pt x="886" y="334"/>
                          <a:pt x="604" y="264"/>
                          <a:pt x="349" y="123"/>
                        </a:cubicBezTo>
                        <a:cubicBezTo>
                          <a:pt x="316" y="104"/>
                          <a:pt x="284" y="96"/>
                          <a:pt x="254" y="96"/>
                        </a:cubicBezTo>
                        <a:cubicBezTo>
                          <a:pt x="99" y="96"/>
                          <a:pt x="1" y="321"/>
                          <a:pt x="170" y="421"/>
                        </a:cubicBezTo>
                        <a:cubicBezTo>
                          <a:pt x="468" y="587"/>
                          <a:pt x="813" y="671"/>
                          <a:pt x="1159" y="671"/>
                        </a:cubicBezTo>
                        <a:lnTo>
                          <a:pt x="1313" y="671"/>
                        </a:lnTo>
                        <a:cubicBezTo>
                          <a:pt x="1683" y="647"/>
                          <a:pt x="2028" y="528"/>
                          <a:pt x="2337" y="314"/>
                        </a:cubicBezTo>
                        <a:cubicBezTo>
                          <a:pt x="2482" y="208"/>
                          <a:pt x="2385" y="1"/>
                          <a:pt x="2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43" name="Google Shape;2505;p56">
                    <a:extLst>
                      <a:ext uri="{FF2B5EF4-FFF2-40B4-BE49-F238E27FC236}">
                        <a16:creationId xmlns:a16="http://schemas.microsoft.com/office/drawing/2014/main" id="{046E3732-0020-401C-A019-B835E7469C02}"/>
                      </a:ext>
                    </a:extLst>
                  </p:cNvPr>
                  <p:cNvSpPr/>
                  <p:nvPr/>
                </p:nvSpPr>
                <p:spPr>
                  <a:xfrm>
                    <a:off x="5130700" y="4174900"/>
                    <a:ext cx="94675" cy="76975"/>
                  </a:xfrm>
                  <a:custGeom>
                    <a:avLst/>
                    <a:gdLst/>
                    <a:ahLst/>
                    <a:cxnLst/>
                    <a:rect l="l" t="t" r="r" b="b"/>
                    <a:pathLst>
                      <a:path w="3787" h="3079" extrusionOk="0">
                        <a:moveTo>
                          <a:pt x="2078" y="0"/>
                        </a:moveTo>
                        <a:cubicBezTo>
                          <a:pt x="1544" y="0"/>
                          <a:pt x="975" y="111"/>
                          <a:pt x="583" y="197"/>
                        </a:cubicBezTo>
                        <a:lnTo>
                          <a:pt x="0" y="3078"/>
                        </a:lnTo>
                        <a:cubicBezTo>
                          <a:pt x="476" y="3031"/>
                          <a:pt x="2084" y="2959"/>
                          <a:pt x="3048" y="2245"/>
                        </a:cubicBezTo>
                        <a:cubicBezTo>
                          <a:pt x="3643" y="1804"/>
                          <a:pt x="3786" y="959"/>
                          <a:pt x="3322" y="411"/>
                        </a:cubicBezTo>
                        <a:cubicBezTo>
                          <a:pt x="3056" y="99"/>
                          <a:pt x="2582" y="0"/>
                          <a:pt x="2078" y="0"/>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44" name="Google Shape;2506;p56">
                    <a:extLst>
                      <a:ext uri="{FF2B5EF4-FFF2-40B4-BE49-F238E27FC236}">
                        <a16:creationId xmlns:a16="http://schemas.microsoft.com/office/drawing/2014/main" id="{45C0BB25-E84B-42B2-AC97-80B32906E5E7}"/>
                      </a:ext>
                    </a:extLst>
                  </p:cNvPr>
                  <p:cNvSpPr/>
                  <p:nvPr/>
                </p:nvSpPr>
                <p:spPr>
                  <a:xfrm>
                    <a:off x="5166350" y="4190975"/>
                    <a:ext cx="38775" cy="14150"/>
                  </a:xfrm>
                  <a:custGeom>
                    <a:avLst/>
                    <a:gdLst/>
                    <a:ahLst/>
                    <a:cxnLst/>
                    <a:rect l="l" t="t" r="r" b="b"/>
                    <a:pathLst>
                      <a:path w="1551" h="566" extrusionOk="0">
                        <a:moveTo>
                          <a:pt x="562" y="1"/>
                        </a:moveTo>
                        <a:cubicBezTo>
                          <a:pt x="442" y="1"/>
                          <a:pt x="322" y="15"/>
                          <a:pt x="205" y="42"/>
                        </a:cubicBezTo>
                        <a:cubicBezTo>
                          <a:pt x="1" y="107"/>
                          <a:pt x="69" y="385"/>
                          <a:pt x="251" y="385"/>
                        </a:cubicBezTo>
                        <a:cubicBezTo>
                          <a:pt x="270" y="385"/>
                          <a:pt x="291" y="382"/>
                          <a:pt x="312" y="375"/>
                        </a:cubicBezTo>
                        <a:cubicBezTo>
                          <a:pt x="398" y="356"/>
                          <a:pt x="485" y="346"/>
                          <a:pt x="573" y="346"/>
                        </a:cubicBezTo>
                        <a:cubicBezTo>
                          <a:pt x="802" y="346"/>
                          <a:pt x="1031" y="413"/>
                          <a:pt x="1229" y="542"/>
                        </a:cubicBezTo>
                        <a:cubicBezTo>
                          <a:pt x="1253" y="554"/>
                          <a:pt x="1289" y="566"/>
                          <a:pt x="1312" y="566"/>
                        </a:cubicBezTo>
                        <a:cubicBezTo>
                          <a:pt x="1491" y="566"/>
                          <a:pt x="1551" y="340"/>
                          <a:pt x="1408" y="244"/>
                        </a:cubicBezTo>
                        <a:cubicBezTo>
                          <a:pt x="1154" y="84"/>
                          <a:pt x="857" y="1"/>
                          <a:pt x="5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45" name="Google Shape;2507;p56">
                    <a:extLst>
                      <a:ext uri="{FF2B5EF4-FFF2-40B4-BE49-F238E27FC236}">
                        <a16:creationId xmlns:a16="http://schemas.microsoft.com/office/drawing/2014/main" id="{30D69694-8FFC-4866-8314-1975531D3B71}"/>
                      </a:ext>
                    </a:extLst>
                  </p:cNvPr>
                  <p:cNvSpPr/>
                  <p:nvPr/>
                </p:nvSpPr>
                <p:spPr>
                  <a:xfrm>
                    <a:off x="5171775" y="4195750"/>
                    <a:ext cx="23200" cy="25450"/>
                  </a:xfrm>
                  <a:custGeom>
                    <a:avLst/>
                    <a:gdLst/>
                    <a:ahLst/>
                    <a:cxnLst/>
                    <a:rect l="l" t="t" r="r" b="b"/>
                    <a:pathLst>
                      <a:path w="928" h="1018" extrusionOk="0">
                        <a:moveTo>
                          <a:pt x="684" y="0"/>
                        </a:moveTo>
                        <a:cubicBezTo>
                          <a:pt x="628" y="0"/>
                          <a:pt x="573" y="26"/>
                          <a:pt x="536" y="89"/>
                        </a:cubicBezTo>
                        <a:cubicBezTo>
                          <a:pt x="417" y="315"/>
                          <a:pt x="274" y="530"/>
                          <a:pt x="107" y="732"/>
                        </a:cubicBezTo>
                        <a:cubicBezTo>
                          <a:pt x="0" y="839"/>
                          <a:pt x="83" y="1018"/>
                          <a:pt x="226" y="1018"/>
                        </a:cubicBezTo>
                        <a:cubicBezTo>
                          <a:pt x="274" y="1018"/>
                          <a:pt x="322" y="994"/>
                          <a:pt x="357" y="970"/>
                        </a:cubicBezTo>
                        <a:cubicBezTo>
                          <a:pt x="548" y="744"/>
                          <a:pt x="703" y="518"/>
                          <a:pt x="845" y="268"/>
                        </a:cubicBezTo>
                        <a:cubicBezTo>
                          <a:pt x="927" y="128"/>
                          <a:pt x="806" y="0"/>
                          <a:pt x="6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46" name="Google Shape;2508;p56">
                    <a:extLst>
                      <a:ext uri="{FF2B5EF4-FFF2-40B4-BE49-F238E27FC236}">
                        <a16:creationId xmlns:a16="http://schemas.microsoft.com/office/drawing/2014/main" id="{47E90A27-33F4-4E03-89F3-8397BD6542CA}"/>
                      </a:ext>
                    </a:extLst>
                  </p:cNvPr>
                  <p:cNvSpPr/>
                  <p:nvPr/>
                </p:nvSpPr>
                <p:spPr>
                  <a:xfrm>
                    <a:off x="4703850" y="4177050"/>
                    <a:ext cx="95275" cy="76600"/>
                  </a:xfrm>
                  <a:custGeom>
                    <a:avLst/>
                    <a:gdLst/>
                    <a:ahLst/>
                    <a:cxnLst/>
                    <a:rect l="l" t="t" r="r" b="b"/>
                    <a:pathLst>
                      <a:path w="3811" h="3064" extrusionOk="0">
                        <a:moveTo>
                          <a:pt x="1743" y="1"/>
                        </a:moveTo>
                        <a:cubicBezTo>
                          <a:pt x="1224" y="1"/>
                          <a:pt x="733" y="99"/>
                          <a:pt x="465" y="420"/>
                        </a:cubicBezTo>
                        <a:cubicBezTo>
                          <a:pt x="0" y="968"/>
                          <a:pt x="155" y="1814"/>
                          <a:pt x="751" y="2254"/>
                        </a:cubicBezTo>
                        <a:cubicBezTo>
                          <a:pt x="1727" y="2956"/>
                          <a:pt x="3322" y="3016"/>
                          <a:pt x="3810" y="3064"/>
                        </a:cubicBezTo>
                        <a:lnTo>
                          <a:pt x="3191" y="170"/>
                        </a:lnTo>
                        <a:cubicBezTo>
                          <a:pt x="2810" y="99"/>
                          <a:pt x="2263" y="1"/>
                          <a:pt x="1743" y="1"/>
                        </a:cubicBez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47" name="Google Shape;2509;p56">
                    <a:extLst>
                      <a:ext uri="{FF2B5EF4-FFF2-40B4-BE49-F238E27FC236}">
                        <a16:creationId xmlns:a16="http://schemas.microsoft.com/office/drawing/2014/main" id="{FD0FADAC-EDE6-4BF8-BC0D-A67F7B409957}"/>
                      </a:ext>
                    </a:extLst>
                  </p:cNvPr>
                  <p:cNvSpPr/>
                  <p:nvPr/>
                </p:nvSpPr>
                <p:spPr>
                  <a:xfrm>
                    <a:off x="4724100" y="4193075"/>
                    <a:ext cx="38475" cy="14450"/>
                  </a:xfrm>
                  <a:custGeom>
                    <a:avLst/>
                    <a:gdLst/>
                    <a:ahLst/>
                    <a:cxnLst/>
                    <a:rect l="l" t="t" r="r" b="b"/>
                    <a:pathLst>
                      <a:path w="1539" h="578" extrusionOk="0">
                        <a:moveTo>
                          <a:pt x="987"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8" y="363"/>
                        </a:cubicBezTo>
                        <a:cubicBezTo>
                          <a:pt x="1261" y="370"/>
                          <a:pt x="1282" y="373"/>
                          <a:pt x="1301" y="373"/>
                        </a:cubicBezTo>
                        <a:cubicBezTo>
                          <a:pt x="1480" y="373"/>
                          <a:pt x="1539" y="106"/>
                          <a:pt x="1346" y="41"/>
                        </a:cubicBezTo>
                        <a:cubicBezTo>
                          <a:pt x="1226" y="14"/>
                          <a:pt x="1106" y="1"/>
                          <a:pt x="9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48" name="Google Shape;2510;p56">
                    <a:extLst>
                      <a:ext uri="{FF2B5EF4-FFF2-40B4-BE49-F238E27FC236}">
                        <a16:creationId xmlns:a16="http://schemas.microsoft.com/office/drawing/2014/main" id="{23F0098F-46C1-4206-B10D-B9A29B8FA183}"/>
                      </a:ext>
                    </a:extLst>
                  </p:cNvPr>
                  <p:cNvSpPr/>
                  <p:nvPr/>
                </p:nvSpPr>
                <p:spPr>
                  <a:xfrm>
                    <a:off x="4734775" y="4198050"/>
                    <a:ext cx="22675" cy="25250"/>
                  </a:xfrm>
                  <a:custGeom>
                    <a:avLst/>
                    <a:gdLst/>
                    <a:ahLst/>
                    <a:cxnLst/>
                    <a:rect l="l" t="t" r="r" b="b"/>
                    <a:pathLst>
                      <a:path w="907" h="1010" extrusionOk="0">
                        <a:moveTo>
                          <a:pt x="223" y="1"/>
                        </a:moveTo>
                        <a:cubicBezTo>
                          <a:pt x="109" y="1"/>
                          <a:pt x="0" y="122"/>
                          <a:pt x="73" y="259"/>
                        </a:cubicBezTo>
                        <a:cubicBezTo>
                          <a:pt x="204" y="509"/>
                          <a:pt x="371" y="747"/>
                          <a:pt x="561" y="950"/>
                        </a:cubicBezTo>
                        <a:cubicBezTo>
                          <a:pt x="585" y="985"/>
                          <a:pt x="633" y="1009"/>
                          <a:pt x="680" y="1009"/>
                        </a:cubicBezTo>
                        <a:cubicBezTo>
                          <a:pt x="835" y="1009"/>
                          <a:pt x="907" y="819"/>
                          <a:pt x="799" y="712"/>
                        </a:cubicBezTo>
                        <a:cubicBezTo>
                          <a:pt x="633" y="521"/>
                          <a:pt x="490" y="307"/>
                          <a:pt x="371" y="92"/>
                        </a:cubicBezTo>
                        <a:cubicBezTo>
                          <a:pt x="333" y="28"/>
                          <a:pt x="277" y="1"/>
                          <a:pt x="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49" name="Google Shape;2511;p56">
                    <a:extLst>
                      <a:ext uri="{FF2B5EF4-FFF2-40B4-BE49-F238E27FC236}">
                        <a16:creationId xmlns:a16="http://schemas.microsoft.com/office/drawing/2014/main" id="{ACA1094D-764C-403F-9548-1347598F36E5}"/>
                      </a:ext>
                    </a:extLst>
                  </p:cNvPr>
                  <p:cNvSpPr/>
                  <p:nvPr/>
                </p:nvSpPr>
                <p:spPr>
                  <a:xfrm>
                    <a:off x="4915475"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FFD1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50" name="Google Shape;2512;p56">
                    <a:extLst>
                      <a:ext uri="{FF2B5EF4-FFF2-40B4-BE49-F238E27FC236}">
                        <a16:creationId xmlns:a16="http://schemas.microsoft.com/office/drawing/2014/main" id="{B88D0147-452C-4467-8D84-8B9232D4CBC8}"/>
                      </a:ext>
                    </a:extLst>
                  </p:cNvPr>
                  <p:cNvSpPr/>
                  <p:nvPr/>
                </p:nvSpPr>
                <p:spPr>
                  <a:xfrm>
                    <a:off x="4997350" y="4133400"/>
                    <a:ext cx="49425" cy="21600"/>
                  </a:xfrm>
                  <a:custGeom>
                    <a:avLst/>
                    <a:gdLst/>
                    <a:ahLst/>
                    <a:cxnLst/>
                    <a:rect l="l" t="t" r="r" b="b"/>
                    <a:pathLst>
                      <a:path w="1977" h="864" extrusionOk="0">
                        <a:moveTo>
                          <a:pt x="688" y="1"/>
                        </a:moveTo>
                        <a:cubicBezTo>
                          <a:pt x="462" y="1"/>
                          <a:pt x="224" y="37"/>
                          <a:pt x="83" y="178"/>
                        </a:cubicBezTo>
                        <a:cubicBezTo>
                          <a:pt x="36" y="238"/>
                          <a:pt x="12" y="309"/>
                          <a:pt x="0" y="381"/>
                        </a:cubicBezTo>
                        <a:cubicBezTo>
                          <a:pt x="0" y="488"/>
                          <a:pt x="48" y="726"/>
                          <a:pt x="179" y="785"/>
                        </a:cubicBezTo>
                        <a:cubicBezTo>
                          <a:pt x="238" y="809"/>
                          <a:pt x="298" y="821"/>
                          <a:pt x="345" y="821"/>
                        </a:cubicBezTo>
                        <a:cubicBezTo>
                          <a:pt x="572" y="845"/>
                          <a:pt x="798" y="845"/>
                          <a:pt x="1024" y="857"/>
                        </a:cubicBezTo>
                        <a:cubicBezTo>
                          <a:pt x="1085" y="861"/>
                          <a:pt x="1146" y="864"/>
                          <a:pt x="1207" y="864"/>
                        </a:cubicBezTo>
                        <a:cubicBezTo>
                          <a:pt x="1313" y="864"/>
                          <a:pt x="1418" y="856"/>
                          <a:pt x="1524" y="833"/>
                        </a:cubicBezTo>
                        <a:cubicBezTo>
                          <a:pt x="1703" y="821"/>
                          <a:pt x="1857" y="714"/>
                          <a:pt x="1941" y="547"/>
                        </a:cubicBezTo>
                        <a:cubicBezTo>
                          <a:pt x="1976"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51" name="Google Shape;2513;p56">
                    <a:extLst>
                      <a:ext uri="{FF2B5EF4-FFF2-40B4-BE49-F238E27FC236}">
                        <a16:creationId xmlns:a16="http://schemas.microsoft.com/office/drawing/2014/main" id="{2FD6DE82-60FB-4549-A7FF-D1DAD5084661}"/>
                      </a:ext>
                    </a:extLst>
                  </p:cNvPr>
                  <p:cNvSpPr/>
                  <p:nvPr/>
                </p:nvSpPr>
                <p:spPr>
                  <a:xfrm>
                    <a:off x="4896125" y="4135200"/>
                    <a:ext cx="49450" cy="21825"/>
                  </a:xfrm>
                  <a:custGeom>
                    <a:avLst/>
                    <a:gdLst/>
                    <a:ahLst/>
                    <a:cxnLst/>
                    <a:rect l="l" t="t" r="r" b="b"/>
                    <a:pathLst>
                      <a:path w="1978" h="873" extrusionOk="0">
                        <a:moveTo>
                          <a:pt x="1290" y="0"/>
                        </a:moveTo>
                        <a:cubicBezTo>
                          <a:pt x="1210" y="0"/>
                          <a:pt x="1132" y="5"/>
                          <a:pt x="1061" y="11"/>
                        </a:cubicBezTo>
                        <a:cubicBezTo>
                          <a:pt x="799" y="35"/>
                          <a:pt x="334" y="47"/>
                          <a:pt x="144" y="213"/>
                        </a:cubicBezTo>
                        <a:cubicBezTo>
                          <a:pt x="37" y="297"/>
                          <a:pt x="1" y="440"/>
                          <a:pt x="49" y="559"/>
                        </a:cubicBezTo>
                        <a:cubicBezTo>
                          <a:pt x="120" y="725"/>
                          <a:pt x="287" y="832"/>
                          <a:pt x="465" y="844"/>
                        </a:cubicBezTo>
                        <a:cubicBezTo>
                          <a:pt x="587" y="862"/>
                          <a:pt x="709" y="873"/>
                          <a:pt x="827" y="873"/>
                        </a:cubicBezTo>
                        <a:cubicBezTo>
                          <a:pt x="870" y="873"/>
                          <a:pt x="912" y="871"/>
                          <a:pt x="953" y="868"/>
                        </a:cubicBezTo>
                        <a:cubicBezTo>
                          <a:pt x="1180" y="856"/>
                          <a:pt x="1406" y="844"/>
                          <a:pt x="1632" y="821"/>
                        </a:cubicBezTo>
                        <a:cubicBezTo>
                          <a:pt x="1692" y="821"/>
                          <a:pt x="1751" y="809"/>
                          <a:pt x="1799" y="785"/>
                        </a:cubicBezTo>
                        <a:cubicBezTo>
                          <a:pt x="1930" y="725"/>
                          <a:pt x="1977" y="487"/>
                          <a:pt x="1977" y="380"/>
                        </a:cubicBezTo>
                        <a:cubicBezTo>
                          <a:pt x="1965" y="309"/>
                          <a:pt x="1942" y="225"/>
                          <a:pt x="1882" y="178"/>
                        </a:cubicBezTo>
                        <a:cubicBezTo>
                          <a:pt x="1750" y="37"/>
                          <a:pt x="1514" y="0"/>
                          <a:pt x="12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52" name="Google Shape;2514;p56">
                    <a:extLst>
                      <a:ext uri="{FF2B5EF4-FFF2-40B4-BE49-F238E27FC236}">
                        <a16:creationId xmlns:a16="http://schemas.microsoft.com/office/drawing/2014/main" id="{728ED7FF-7EDE-479B-B91E-C4E36783D2F5}"/>
                      </a:ext>
                    </a:extLst>
                  </p:cNvPr>
                  <p:cNvSpPr/>
                  <p:nvPr/>
                </p:nvSpPr>
                <p:spPr>
                  <a:xfrm>
                    <a:off x="4742250" y="3930075"/>
                    <a:ext cx="466450" cy="266725"/>
                  </a:xfrm>
                  <a:custGeom>
                    <a:avLst/>
                    <a:gdLst/>
                    <a:ahLst/>
                    <a:cxnLst/>
                    <a:rect l="l" t="t" r="r" b="b"/>
                    <a:pathLst>
                      <a:path w="18658" h="10669" extrusionOk="0">
                        <a:moveTo>
                          <a:pt x="8761" y="1"/>
                        </a:moveTo>
                        <a:cubicBezTo>
                          <a:pt x="5077" y="1"/>
                          <a:pt x="2149" y="1757"/>
                          <a:pt x="1251" y="3156"/>
                        </a:cubicBezTo>
                        <a:cubicBezTo>
                          <a:pt x="369" y="4537"/>
                          <a:pt x="0" y="6180"/>
                          <a:pt x="203" y="7811"/>
                        </a:cubicBezTo>
                        <a:cubicBezTo>
                          <a:pt x="203" y="7811"/>
                          <a:pt x="643" y="7752"/>
                          <a:pt x="1001" y="7680"/>
                        </a:cubicBezTo>
                        <a:lnTo>
                          <a:pt x="1167" y="9990"/>
                        </a:lnTo>
                        <a:lnTo>
                          <a:pt x="1941" y="10669"/>
                        </a:lnTo>
                        <a:lnTo>
                          <a:pt x="2274" y="7204"/>
                        </a:lnTo>
                        <a:cubicBezTo>
                          <a:pt x="3548" y="6513"/>
                          <a:pt x="4572" y="5323"/>
                          <a:pt x="5299" y="4061"/>
                        </a:cubicBezTo>
                        <a:cubicBezTo>
                          <a:pt x="7148" y="5650"/>
                          <a:pt x="9787" y="6342"/>
                          <a:pt x="10508" y="6342"/>
                        </a:cubicBezTo>
                        <a:cubicBezTo>
                          <a:pt x="10613" y="6342"/>
                          <a:pt x="10677" y="6328"/>
                          <a:pt x="10692" y="6299"/>
                        </a:cubicBezTo>
                        <a:cubicBezTo>
                          <a:pt x="10835" y="6049"/>
                          <a:pt x="10728" y="5406"/>
                          <a:pt x="10442" y="4954"/>
                        </a:cubicBezTo>
                        <a:lnTo>
                          <a:pt x="10442" y="4954"/>
                        </a:lnTo>
                        <a:cubicBezTo>
                          <a:pt x="11633" y="5799"/>
                          <a:pt x="13704" y="6597"/>
                          <a:pt x="15407" y="7156"/>
                        </a:cubicBezTo>
                        <a:lnTo>
                          <a:pt x="15943" y="10466"/>
                        </a:lnTo>
                        <a:lnTo>
                          <a:pt x="16645" y="9918"/>
                        </a:lnTo>
                        <a:lnTo>
                          <a:pt x="16800" y="7573"/>
                        </a:lnTo>
                        <a:cubicBezTo>
                          <a:pt x="17536" y="7783"/>
                          <a:pt x="18058" y="7901"/>
                          <a:pt x="18179" y="7901"/>
                        </a:cubicBezTo>
                        <a:cubicBezTo>
                          <a:pt x="18195" y="7901"/>
                          <a:pt x="18204" y="7899"/>
                          <a:pt x="18205" y="7894"/>
                        </a:cubicBezTo>
                        <a:cubicBezTo>
                          <a:pt x="18657" y="6954"/>
                          <a:pt x="17431" y="382"/>
                          <a:pt x="9287" y="12"/>
                        </a:cubicBezTo>
                        <a:cubicBezTo>
                          <a:pt x="9110" y="4"/>
                          <a:pt x="8935" y="1"/>
                          <a:pt x="87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53" name="Google Shape;2515;p56">
                    <a:extLst>
                      <a:ext uri="{FF2B5EF4-FFF2-40B4-BE49-F238E27FC236}">
                        <a16:creationId xmlns:a16="http://schemas.microsoft.com/office/drawing/2014/main" id="{2C6162E8-AAF7-4CC5-AA06-60AA1044CC49}"/>
                      </a:ext>
                    </a:extLst>
                  </p:cNvPr>
                  <p:cNvSpPr/>
                  <p:nvPr/>
                </p:nvSpPr>
                <p:spPr>
                  <a:xfrm>
                    <a:off x="4904225" y="4421675"/>
                    <a:ext cx="141875" cy="16550"/>
                  </a:xfrm>
                  <a:custGeom>
                    <a:avLst/>
                    <a:gdLst/>
                    <a:ahLst/>
                    <a:cxnLst/>
                    <a:rect l="l" t="t" r="r" b="b"/>
                    <a:pathLst>
                      <a:path w="5675" h="662" extrusionOk="0">
                        <a:moveTo>
                          <a:pt x="235" y="0"/>
                        </a:moveTo>
                        <a:cubicBezTo>
                          <a:pt x="78" y="0"/>
                          <a:pt x="0" y="254"/>
                          <a:pt x="177" y="327"/>
                        </a:cubicBezTo>
                        <a:cubicBezTo>
                          <a:pt x="213" y="339"/>
                          <a:pt x="951" y="661"/>
                          <a:pt x="2892" y="661"/>
                        </a:cubicBezTo>
                        <a:lnTo>
                          <a:pt x="2939" y="661"/>
                        </a:lnTo>
                        <a:cubicBezTo>
                          <a:pt x="2992" y="661"/>
                          <a:pt x="3045" y="662"/>
                          <a:pt x="3098" y="662"/>
                        </a:cubicBezTo>
                        <a:cubicBezTo>
                          <a:pt x="3890" y="662"/>
                          <a:pt x="4681" y="578"/>
                          <a:pt x="5451" y="410"/>
                        </a:cubicBezTo>
                        <a:cubicBezTo>
                          <a:pt x="5674" y="377"/>
                          <a:pt x="5626" y="73"/>
                          <a:pt x="5434" y="73"/>
                        </a:cubicBezTo>
                        <a:cubicBezTo>
                          <a:pt x="5420" y="73"/>
                          <a:pt x="5406" y="74"/>
                          <a:pt x="5392" y="77"/>
                        </a:cubicBezTo>
                        <a:cubicBezTo>
                          <a:pt x="4662" y="236"/>
                          <a:pt x="3914" y="319"/>
                          <a:pt x="3172" y="319"/>
                        </a:cubicBezTo>
                        <a:cubicBezTo>
                          <a:pt x="3078" y="319"/>
                          <a:pt x="2985" y="318"/>
                          <a:pt x="2892" y="315"/>
                        </a:cubicBezTo>
                        <a:cubicBezTo>
                          <a:pt x="1046" y="315"/>
                          <a:pt x="320" y="18"/>
                          <a:pt x="308" y="18"/>
                        </a:cubicBezTo>
                        <a:cubicBezTo>
                          <a:pt x="282" y="5"/>
                          <a:pt x="258" y="0"/>
                          <a:pt x="2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54" name="Google Shape;2516;p56">
                    <a:extLst>
                      <a:ext uri="{FF2B5EF4-FFF2-40B4-BE49-F238E27FC236}">
                        <a16:creationId xmlns:a16="http://schemas.microsoft.com/office/drawing/2014/main" id="{900C2C25-FD1C-4CA6-B07E-990AA712FA6A}"/>
                      </a:ext>
                    </a:extLst>
                  </p:cNvPr>
                  <p:cNvSpPr/>
                  <p:nvPr/>
                </p:nvSpPr>
                <p:spPr>
                  <a:xfrm>
                    <a:off x="4909825" y="4216125"/>
                    <a:ext cx="4500" cy="4775"/>
                  </a:xfrm>
                  <a:custGeom>
                    <a:avLst/>
                    <a:gdLst/>
                    <a:ahLst/>
                    <a:cxnLst/>
                    <a:rect l="l" t="t" r="r" b="b"/>
                    <a:pathLst>
                      <a:path w="180" h="191" extrusionOk="0">
                        <a:moveTo>
                          <a:pt x="96" y="0"/>
                        </a:moveTo>
                        <a:cubicBezTo>
                          <a:pt x="36" y="0"/>
                          <a:pt x="1" y="48"/>
                          <a:pt x="1" y="96"/>
                        </a:cubicBezTo>
                        <a:cubicBezTo>
                          <a:pt x="1" y="143"/>
                          <a:pt x="36" y="191"/>
                          <a:pt x="96" y="191"/>
                        </a:cubicBezTo>
                        <a:cubicBezTo>
                          <a:pt x="143" y="191"/>
                          <a:pt x="179" y="143"/>
                          <a:pt x="179" y="96"/>
                        </a:cubicBezTo>
                        <a:cubicBezTo>
                          <a:pt x="179" y="48"/>
                          <a:pt x="143" y="0"/>
                          <a:pt x="96"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55" name="Google Shape;2517;p56">
                    <a:extLst>
                      <a:ext uri="{FF2B5EF4-FFF2-40B4-BE49-F238E27FC236}">
                        <a16:creationId xmlns:a16="http://schemas.microsoft.com/office/drawing/2014/main" id="{842D176F-B718-43EF-BBA1-35E7F66B5276}"/>
                      </a:ext>
                    </a:extLst>
                  </p:cNvPr>
                  <p:cNvSpPr/>
                  <p:nvPr/>
                </p:nvSpPr>
                <p:spPr>
                  <a:xfrm>
                    <a:off x="4932150" y="4221775"/>
                    <a:ext cx="4800" cy="4500"/>
                  </a:xfrm>
                  <a:custGeom>
                    <a:avLst/>
                    <a:gdLst/>
                    <a:ahLst/>
                    <a:cxnLst/>
                    <a:rect l="l" t="t" r="r" b="b"/>
                    <a:pathLst>
                      <a:path w="192" h="180" extrusionOk="0">
                        <a:moveTo>
                          <a:pt x="96" y="1"/>
                        </a:moveTo>
                        <a:cubicBezTo>
                          <a:pt x="48" y="1"/>
                          <a:pt x="1" y="36"/>
                          <a:pt x="1" y="84"/>
                        </a:cubicBezTo>
                        <a:cubicBezTo>
                          <a:pt x="1" y="144"/>
                          <a:pt x="48" y="179"/>
                          <a:pt x="96" y="179"/>
                        </a:cubicBezTo>
                        <a:cubicBezTo>
                          <a:pt x="143" y="179"/>
                          <a:pt x="191" y="144"/>
                          <a:pt x="191" y="84"/>
                        </a:cubicBezTo>
                        <a:cubicBezTo>
                          <a:pt x="191" y="36"/>
                          <a:pt x="143"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56" name="Google Shape;2518;p56">
                    <a:extLst>
                      <a:ext uri="{FF2B5EF4-FFF2-40B4-BE49-F238E27FC236}">
                        <a16:creationId xmlns:a16="http://schemas.microsoft.com/office/drawing/2014/main" id="{2234A518-446C-4767-BBEB-3217A22EE3EE}"/>
                      </a:ext>
                    </a:extLst>
                  </p:cNvPr>
                  <p:cNvSpPr/>
                  <p:nvPr/>
                </p:nvSpPr>
                <p:spPr>
                  <a:xfrm>
                    <a:off x="4930375" y="4239050"/>
                    <a:ext cx="4475" cy="4475"/>
                  </a:xfrm>
                  <a:custGeom>
                    <a:avLst/>
                    <a:gdLst/>
                    <a:ahLst/>
                    <a:cxnLst/>
                    <a:rect l="l" t="t" r="r" b="b"/>
                    <a:pathLst>
                      <a:path w="179" h="179" extrusionOk="0">
                        <a:moveTo>
                          <a:pt x="83" y="0"/>
                        </a:moveTo>
                        <a:cubicBezTo>
                          <a:pt x="36" y="0"/>
                          <a:pt x="0" y="48"/>
                          <a:pt x="0" y="95"/>
                        </a:cubicBezTo>
                        <a:cubicBezTo>
                          <a:pt x="0" y="143"/>
                          <a:pt x="36" y="179"/>
                          <a:pt x="83" y="179"/>
                        </a:cubicBezTo>
                        <a:cubicBezTo>
                          <a:pt x="131" y="179"/>
                          <a:pt x="179" y="143"/>
                          <a:pt x="179" y="95"/>
                        </a:cubicBezTo>
                        <a:cubicBezTo>
                          <a:pt x="179" y="48"/>
                          <a:pt x="131" y="0"/>
                          <a:pt x="83"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57" name="Google Shape;2519;p56">
                    <a:extLst>
                      <a:ext uri="{FF2B5EF4-FFF2-40B4-BE49-F238E27FC236}">
                        <a16:creationId xmlns:a16="http://schemas.microsoft.com/office/drawing/2014/main" id="{14892BA8-1AC1-4A82-9837-C97C06B07449}"/>
                      </a:ext>
                    </a:extLst>
                  </p:cNvPr>
                  <p:cNvSpPr/>
                  <p:nvPr/>
                </p:nvSpPr>
                <p:spPr>
                  <a:xfrm>
                    <a:off x="4917200" y="4228625"/>
                    <a:ext cx="4850" cy="3550"/>
                  </a:xfrm>
                  <a:custGeom>
                    <a:avLst/>
                    <a:gdLst/>
                    <a:ahLst/>
                    <a:cxnLst/>
                    <a:rect l="l" t="t" r="r" b="b"/>
                    <a:pathLst>
                      <a:path w="194" h="142" extrusionOk="0">
                        <a:moveTo>
                          <a:pt x="110" y="1"/>
                        </a:moveTo>
                        <a:cubicBezTo>
                          <a:pt x="1" y="1"/>
                          <a:pt x="109" y="141"/>
                          <a:pt x="165" y="141"/>
                        </a:cubicBezTo>
                        <a:cubicBezTo>
                          <a:pt x="182" y="141"/>
                          <a:pt x="194" y="129"/>
                          <a:pt x="194" y="96"/>
                        </a:cubicBezTo>
                        <a:cubicBezTo>
                          <a:pt x="194" y="48"/>
                          <a:pt x="158" y="1"/>
                          <a:pt x="110"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58" name="Google Shape;2520;p56">
                    <a:extLst>
                      <a:ext uri="{FF2B5EF4-FFF2-40B4-BE49-F238E27FC236}">
                        <a16:creationId xmlns:a16="http://schemas.microsoft.com/office/drawing/2014/main" id="{4D2F0104-782A-4681-A9A4-834494987597}"/>
                      </a:ext>
                    </a:extLst>
                  </p:cNvPr>
                  <p:cNvSpPr/>
                  <p:nvPr/>
                </p:nvSpPr>
                <p:spPr>
                  <a:xfrm>
                    <a:off x="4907950" y="4238750"/>
                    <a:ext cx="4875" cy="3425"/>
                  </a:xfrm>
                  <a:custGeom>
                    <a:avLst/>
                    <a:gdLst/>
                    <a:ahLst/>
                    <a:cxnLst/>
                    <a:rect l="l" t="t" r="r" b="b"/>
                    <a:pathLst>
                      <a:path w="195" h="137" extrusionOk="0">
                        <a:moveTo>
                          <a:pt x="111" y="0"/>
                        </a:moveTo>
                        <a:cubicBezTo>
                          <a:pt x="1" y="0"/>
                          <a:pt x="112" y="136"/>
                          <a:pt x="167" y="136"/>
                        </a:cubicBezTo>
                        <a:cubicBezTo>
                          <a:pt x="183" y="136"/>
                          <a:pt x="195" y="125"/>
                          <a:pt x="195" y="96"/>
                        </a:cubicBezTo>
                        <a:cubicBezTo>
                          <a:pt x="195" y="36"/>
                          <a:pt x="159" y="0"/>
                          <a:pt x="111"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59" name="Google Shape;2521;p56">
                    <a:extLst>
                      <a:ext uri="{FF2B5EF4-FFF2-40B4-BE49-F238E27FC236}">
                        <a16:creationId xmlns:a16="http://schemas.microsoft.com/office/drawing/2014/main" id="{FBB4F05B-10F3-453F-87B4-DE0DF729B94E}"/>
                      </a:ext>
                    </a:extLst>
                  </p:cNvPr>
                  <p:cNvSpPr/>
                  <p:nvPr/>
                </p:nvSpPr>
                <p:spPr>
                  <a:xfrm>
                    <a:off x="5010925" y="4216425"/>
                    <a:ext cx="4900" cy="3300"/>
                  </a:xfrm>
                  <a:custGeom>
                    <a:avLst/>
                    <a:gdLst/>
                    <a:ahLst/>
                    <a:cxnLst/>
                    <a:rect l="l" t="t" r="r" b="b"/>
                    <a:pathLst>
                      <a:path w="196" h="132" extrusionOk="0">
                        <a:moveTo>
                          <a:pt x="100" y="0"/>
                        </a:moveTo>
                        <a:cubicBezTo>
                          <a:pt x="0" y="0"/>
                          <a:pt x="107" y="131"/>
                          <a:pt x="164" y="131"/>
                        </a:cubicBezTo>
                        <a:cubicBezTo>
                          <a:pt x="182" y="131"/>
                          <a:pt x="195" y="118"/>
                          <a:pt x="195" y="84"/>
                        </a:cubicBezTo>
                        <a:cubicBezTo>
                          <a:pt x="195" y="36"/>
                          <a:pt x="160" y="0"/>
                          <a:pt x="100"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60" name="Google Shape;2522;p56">
                    <a:extLst>
                      <a:ext uri="{FF2B5EF4-FFF2-40B4-BE49-F238E27FC236}">
                        <a16:creationId xmlns:a16="http://schemas.microsoft.com/office/drawing/2014/main" id="{BA786A2D-DAA6-49A0-B830-E863CEF85B09}"/>
                      </a:ext>
                    </a:extLst>
                  </p:cNvPr>
                  <p:cNvSpPr/>
                  <p:nvPr/>
                </p:nvSpPr>
                <p:spPr>
                  <a:xfrm>
                    <a:off x="5033650" y="4221775"/>
                    <a:ext cx="4500" cy="4500"/>
                  </a:xfrm>
                  <a:custGeom>
                    <a:avLst/>
                    <a:gdLst/>
                    <a:ahLst/>
                    <a:cxnLst/>
                    <a:rect l="l" t="t" r="r" b="b"/>
                    <a:pathLst>
                      <a:path w="180" h="180" extrusionOk="0">
                        <a:moveTo>
                          <a:pt x="96" y="1"/>
                        </a:moveTo>
                        <a:cubicBezTo>
                          <a:pt x="48" y="1"/>
                          <a:pt x="1" y="36"/>
                          <a:pt x="1" y="84"/>
                        </a:cubicBezTo>
                        <a:cubicBezTo>
                          <a:pt x="1" y="144"/>
                          <a:pt x="48" y="179"/>
                          <a:pt x="96" y="179"/>
                        </a:cubicBezTo>
                        <a:cubicBezTo>
                          <a:pt x="143" y="179"/>
                          <a:pt x="179" y="144"/>
                          <a:pt x="179" y="84"/>
                        </a:cubicBezTo>
                        <a:cubicBezTo>
                          <a:pt x="179" y="36"/>
                          <a:pt x="143" y="1"/>
                          <a:pt x="96"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61" name="Google Shape;2523;p56">
                    <a:extLst>
                      <a:ext uri="{FF2B5EF4-FFF2-40B4-BE49-F238E27FC236}">
                        <a16:creationId xmlns:a16="http://schemas.microsoft.com/office/drawing/2014/main" id="{9EA3559E-570D-48A8-B02A-4310D7D19BF0}"/>
                      </a:ext>
                    </a:extLst>
                  </p:cNvPr>
                  <p:cNvSpPr/>
                  <p:nvPr/>
                </p:nvSpPr>
                <p:spPr>
                  <a:xfrm>
                    <a:off x="5031875" y="4239050"/>
                    <a:ext cx="4475" cy="4475"/>
                  </a:xfrm>
                  <a:custGeom>
                    <a:avLst/>
                    <a:gdLst/>
                    <a:ahLst/>
                    <a:cxnLst/>
                    <a:rect l="l" t="t" r="r" b="b"/>
                    <a:pathLst>
                      <a:path w="179" h="179" extrusionOk="0">
                        <a:moveTo>
                          <a:pt x="84" y="0"/>
                        </a:moveTo>
                        <a:cubicBezTo>
                          <a:pt x="36" y="0"/>
                          <a:pt x="0" y="48"/>
                          <a:pt x="0" y="95"/>
                        </a:cubicBezTo>
                        <a:cubicBezTo>
                          <a:pt x="0" y="143"/>
                          <a:pt x="36" y="179"/>
                          <a:pt x="84" y="179"/>
                        </a:cubicBezTo>
                        <a:cubicBezTo>
                          <a:pt x="131" y="179"/>
                          <a:pt x="179" y="143"/>
                          <a:pt x="179" y="95"/>
                        </a:cubicBezTo>
                        <a:cubicBezTo>
                          <a:pt x="179" y="48"/>
                          <a:pt x="131" y="0"/>
                          <a:pt x="84"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62" name="Google Shape;2524;p56">
                    <a:extLst>
                      <a:ext uri="{FF2B5EF4-FFF2-40B4-BE49-F238E27FC236}">
                        <a16:creationId xmlns:a16="http://schemas.microsoft.com/office/drawing/2014/main" id="{15F11385-32D7-449F-A776-F69DBFAE0568}"/>
                      </a:ext>
                    </a:extLst>
                  </p:cNvPr>
                  <p:cNvSpPr/>
                  <p:nvPr/>
                </p:nvSpPr>
                <p:spPr>
                  <a:xfrm>
                    <a:off x="5018625" y="4228625"/>
                    <a:ext cx="4925" cy="3550"/>
                  </a:xfrm>
                  <a:custGeom>
                    <a:avLst/>
                    <a:gdLst/>
                    <a:ahLst/>
                    <a:cxnLst/>
                    <a:rect l="l" t="t" r="r" b="b"/>
                    <a:pathLst>
                      <a:path w="197" h="142" extrusionOk="0">
                        <a:moveTo>
                          <a:pt x="102" y="1"/>
                        </a:moveTo>
                        <a:cubicBezTo>
                          <a:pt x="1" y="1"/>
                          <a:pt x="111" y="141"/>
                          <a:pt x="168" y="141"/>
                        </a:cubicBezTo>
                        <a:cubicBezTo>
                          <a:pt x="185" y="141"/>
                          <a:pt x="197" y="129"/>
                          <a:pt x="197" y="96"/>
                        </a:cubicBezTo>
                        <a:cubicBezTo>
                          <a:pt x="197" y="48"/>
                          <a:pt x="161" y="1"/>
                          <a:pt x="102" y="1"/>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63" name="Google Shape;2525;p56">
                    <a:extLst>
                      <a:ext uri="{FF2B5EF4-FFF2-40B4-BE49-F238E27FC236}">
                        <a16:creationId xmlns:a16="http://schemas.microsoft.com/office/drawing/2014/main" id="{1D64BB0F-B3B2-4255-9C60-9E146DC9858A}"/>
                      </a:ext>
                    </a:extLst>
                  </p:cNvPr>
                  <p:cNvSpPr/>
                  <p:nvPr/>
                </p:nvSpPr>
                <p:spPr>
                  <a:xfrm>
                    <a:off x="5009375" y="4238750"/>
                    <a:ext cx="4950" cy="3425"/>
                  </a:xfrm>
                  <a:custGeom>
                    <a:avLst/>
                    <a:gdLst/>
                    <a:ahLst/>
                    <a:cxnLst/>
                    <a:rect l="l" t="t" r="r" b="b"/>
                    <a:pathLst>
                      <a:path w="198" h="137" extrusionOk="0">
                        <a:moveTo>
                          <a:pt x="102" y="0"/>
                        </a:moveTo>
                        <a:cubicBezTo>
                          <a:pt x="1" y="0"/>
                          <a:pt x="114" y="136"/>
                          <a:pt x="170" y="136"/>
                        </a:cubicBezTo>
                        <a:cubicBezTo>
                          <a:pt x="186" y="136"/>
                          <a:pt x="198" y="125"/>
                          <a:pt x="198" y="96"/>
                        </a:cubicBezTo>
                        <a:cubicBezTo>
                          <a:pt x="198" y="36"/>
                          <a:pt x="150" y="0"/>
                          <a:pt x="102" y="0"/>
                        </a:cubicBezTo>
                        <a:close/>
                      </a:path>
                    </a:pathLst>
                  </a:custGeom>
                  <a:solidFill>
                    <a:srgbClr val="EBB4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775" name="Google Shape;2526;p56">
                  <a:extLst>
                    <a:ext uri="{FF2B5EF4-FFF2-40B4-BE49-F238E27FC236}">
                      <a16:creationId xmlns:a16="http://schemas.microsoft.com/office/drawing/2014/main" id="{E7AF52B5-B37D-455F-88E6-AEB3EB1CEE39}"/>
                    </a:ext>
                  </a:extLst>
                </p:cNvPr>
                <p:cNvGrpSpPr/>
                <p:nvPr/>
              </p:nvGrpSpPr>
              <p:grpSpPr>
                <a:xfrm>
                  <a:off x="2516739" y="2435013"/>
                  <a:ext cx="754995" cy="1026266"/>
                  <a:chOff x="3275100" y="2893625"/>
                  <a:chExt cx="645350" cy="877225"/>
                </a:xfrm>
              </p:grpSpPr>
              <p:sp>
                <p:nvSpPr>
                  <p:cNvPr id="817" name="Google Shape;2527;p56">
                    <a:extLst>
                      <a:ext uri="{FF2B5EF4-FFF2-40B4-BE49-F238E27FC236}">
                        <a16:creationId xmlns:a16="http://schemas.microsoft.com/office/drawing/2014/main" id="{B5067A17-380D-4809-8134-827C08777FDC}"/>
                      </a:ext>
                    </a:extLst>
                  </p:cNvPr>
                  <p:cNvSpPr/>
                  <p:nvPr/>
                </p:nvSpPr>
                <p:spPr>
                  <a:xfrm>
                    <a:off x="3390300" y="3498425"/>
                    <a:ext cx="435775" cy="272425"/>
                  </a:xfrm>
                  <a:custGeom>
                    <a:avLst/>
                    <a:gdLst/>
                    <a:ahLst/>
                    <a:cxnLst/>
                    <a:rect l="l" t="t" r="r" b="b"/>
                    <a:pathLst>
                      <a:path w="17431" h="10897" extrusionOk="0">
                        <a:moveTo>
                          <a:pt x="8891" y="1"/>
                        </a:moveTo>
                        <a:cubicBezTo>
                          <a:pt x="8801" y="1"/>
                          <a:pt x="8711" y="1"/>
                          <a:pt x="8620" y="3"/>
                        </a:cubicBezTo>
                        <a:cubicBezTo>
                          <a:pt x="6644" y="14"/>
                          <a:pt x="4894" y="169"/>
                          <a:pt x="3620" y="907"/>
                        </a:cubicBezTo>
                        <a:cubicBezTo>
                          <a:pt x="631" y="2646"/>
                          <a:pt x="0" y="10897"/>
                          <a:pt x="0" y="10897"/>
                        </a:cubicBezTo>
                        <a:lnTo>
                          <a:pt x="17431" y="10849"/>
                        </a:lnTo>
                        <a:cubicBezTo>
                          <a:pt x="17431" y="10849"/>
                          <a:pt x="16288" y="2110"/>
                          <a:pt x="13538" y="729"/>
                        </a:cubicBezTo>
                        <a:cubicBezTo>
                          <a:pt x="12549" y="240"/>
                          <a:pt x="10779" y="1"/>
                          <a:pt x="889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18" name="Google Shape;2528;p56">
                    <a:extLst>
                      <a:ext uri="{FF2B5EF4-FFF2-40B4-BE49-F238E27FC236}">
                        <a16:creationId xmlns:a16="http://schemas.microsoft.com/office/drawing/2014/main" id="{887A346C-FE7E-4634-875D-2B200E20A89A}"/>
                      </a:ext>
                    </a:extLst>
                  </p:cNvPr>
                  <p:cNvSpPr/>
                  <p:nvPr/>
                </p:nvSpPr>
                <p:spPr>
                  <a:xfrm>
                    <a:off x="3275100" y="2893625"/>
                    <a:ext cx="645350" cy="507550"/>
                  </a:xfrm>
                  <a:custGeom>
                    <a:avLst/>
                    <a:gdLst/>
                    <a:ahLst/>
                    <a:cxnLst/>
                    <a:rect l="l" t="t" r="r" b="b"/>
                    <a:pathLst>
                      <a:path w="25814" h="20302" extrusionOk="0">
                        <a:moveTo>
                          <a:pt x="13994" y="1"/>
                        </a:moveTo>
                        <a:cubicBezTo>
                          <a:pt x="13052" y="1"/>
                          <a:pt x="12292" y="273"/>
                          <a:pt x="11323" y="942"/>
                        </a:cubicBezTo>
                        <a:cubicBezTo>
                          <a:pt x="11323" y="942"/>
                          <a:pt x="10657" y="455"/>
                          <a:pt x="9480" y="455"/>
                        </a:cubicBezTo>
                        <a:cubicBezTo>
                          <a:pt x="9172" y="455"/>
                          <a:pt x="8829" y="489"/>
                          <a:pt x="8454" y="573"/>
                        </a:cubicBezTo>
                        <a:cubicBezTo>
                          <a:pt x="6823" y="942"/>
                          <a:pt x="6573" y="2156"/>
                          <a:pt x="6573" y="2156"/>
                        </a:cubicBezTo>
                        <a:cubicBezTo>
                          <a:pt x="6487" y="2149"/>
                          <a:pt x="6401" y="2146"/>
                          <a:pt x="6315" y="2146"/>
                        </a:cubicBezTo>
                        <a:cubicBezTo>
                          <a:pt x="5197" y="2146"/>
                          <a:pt x="4158" y="2719"/>
                          <a:pt x="3560" y="3692"/>
                        </a:cubicBezTo>
                        <a:cubicBezTo>
                          <a:pt x="3156" y="4335"/>
                          <a:pt x="2858" y="5228"/>
                          <a:pt x="2965" y="6514"/>
                        </a:cubicBezTo>
                        <a:cubicBezTo>
                          <a:pt x="2965" y="6514"/>
                          <a:pt x="0" y="9467"/>
                          <a:pt x="2667" y="12348"/>
                        </a:cubicBezTo>
                        <a:cubicBezTo>
                          <a:pt x="2667" y="12348"/>
                          <a:pt x="1727" y="12669"/>
                          <a:pt x="2239" y="14336"/>
                        </a:cubicBezTo>
                        <a:cubicBezTo>
                          <a:pt x="2763" y="16003"/>
                          <a:pt x="6608" y="19825"/>
                          <a:pt x="6608" y="19825"/>
                        </a:cubicBezTo>
                        <a:lnTo>
                          <a:pt x="19443" y="20301"/>
                        </a:lnTo>
                        <a:cubicBezTo>
                          <a:pt x="19443" y="20301"/>
                          <a:pt x="25813" y="13908"/>
                          <a:pt x="23980" y="10526"/>
                        </a:cubicBezTo>
                        <a:cubicBezTo>
                          <a:pt x="23980" y="10526"/>
                          <a:pt x="25206" y="7073"/>
                          <a:pt x="22337" y="6014"/>
                        </a:cubicBezTo>
                        <a:cubicBezTo>
                          <a:pt x="22337" y="6014"/>
                          <a:pt x="22871" y="1489"/>
                          <a:pt x="17559" y="1489"/>
                        </a:cubicBezTo>
                        <a:cubicBezTo>
                          <a:pt x="17552" y="1489"/>
                          <a:pt x="17545" y="1489"/>
                          <a:pt x="17538" y="1489"/>
                        </a:cubicBezTo>
                        <a:cubicBezTo>
                          <a:pt x="17538" y="1489"/>
                          <a:pt x="16538" y="334"/>
                          <a:pt x="15074" y="96"/>
                        </a:cubicBezTo>
                        <a:cubicBezTo>
                          <a:pt x="14680" y="34"/>
                          <a:pt x="14326" y="1"/>
                          <a:pt x="139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19" name="Google Shape;2529;p56">
                    <a:extLst>
                      <a:ext uri="{FF2B5EF4-FFF2-40B4-BE49-F238E27FC236}">
                        <a16:creationId xmlns:a16="http://schemas.microsoft.com/office/drawing/2014/main" id="{FA04B704-6D1F-4DC2-AB30-7F405DB7DE24}"/>
                      </a:ext>
                    </a:extLst>
                  </p:cNvPr>
                  <p:cNvSpPr/>
                  <p:nvPr/>
                </p:nvSpPr>
                <p:spPr>
                  <a:xfrm>
                    <a:off x="3371550" y="3102900"/>
                    <a:ext cx="451075" cy="380425"/>
                  </a:xfrm>
                  <a:custGeom>
                    <a:avLst/>
                    <a:gdLst/>
                    <a:ahLst/>
                    <a:cxnLst/>
                    <a:rect l="l" t="t" r="r" b="b"/>
                    <a:pathLst>
                      <a:path w="18043" h="15217" extrusionOk="0">
                        <a:moveTo>
                          <a:pt x="15145" y="0"/>
                        </a:moveTo>
                        <a:lnTo>
                          <a:pt x="3429" y="84"/>
                        </a:lnTo>
                        <a:cubicBezTo>
                          <a:pt x="2643" y="84"/>
                          <a:pt x="1988" y="679"/>
                          <a:pt x="1917" y="1465"/>
                        </a:cubicBezTo>
                        <a:lnTo>
                          <a:pt x="1727" y="3513"/>
                        </a:lnTo>
                        <a:cubicBezTo>
                          <a:pt x="1727" y="3548"/>
                          <a:pt x="1715" y="3584"/>
                          <a:pt x="1715" y="3620"/>
                        </a:cubicBezTo>
                        <a:cubicBezTo>
                          <a:pt x="1584" y="4394"/>
                          <a:pt x="0" y="15097"/>
                          <a:pt x="9847" y="15216"/>
                        </a:cubicBezTo>
                        <a:cubicBezTo>
                          <a:pt x="9884" y="15217"/>
                          <a:pt x="9922" y="15217"/>
                          <a:pt x="9959" y="15217"/>
                        </a:cubicBezTo>
                        <a:cubicBezTo>
                          <a:pt x="18042" y="15217"/>
                          <a:pt x="17226" y="4984"/>
                          <a:pt x="16669" y="1298"/>
                        </a:cubicBezTo>
                        <a:cubicBezTo>
                          <a:pt x="16550" y="548"/>
                          <a:pt x="15907" y="0"/>
                          <a:pt x="15145"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20" name="Google Shape;2530;p56">
                    <a:extLst>
                      <a:ext uri="{FF2B5EF4-FFF2-40B4-BE49-F238E27FC236}">
                        <a16:creationId xmlns:a16="http://schemas.microsoft.com/office/drawing/2014/main" id="{E33DAB70-7D88-417E-B6DD-3BAB8B2ECE83}"/>
                      </a:ext>
                    </a:extLst>
                  </p:cNvPr>
                  <p:cNvSpPr/>
                  <p:nvPr/>
                </p:nvSpPr>
                <p:spPr>
                  <a:xfrm>
                    <a:off x="3631375" y="3272025"/>
                    <a:ext cx="39325" cy="33175"/>
                  </a:xfrm>
                  <a:custGeom>
                    <a:avLst/>
                    <a:gdLst/>
                    <a:ahLst/>
                    <a:cxnLst/>
                    <a:rect l="l" t="t" r="r" b="b"/>
                    <a:pathLst>
                      <a:path w="1573" h="1327" extrusionOk="0">
                        <a:moveTo>
                          <a:pt x="852" y="1"/>
                        </a:moveTo>
                        <a:cubicBezTo>
                          <a:pt x="322" y="1"/>
                          <a:pt x="1" y="612"/>
                          <a:pt x="335" y="1058"/>
                        </a:cubicBezTo>
                        <a:cubicBezTo>
                          <a:pt x="469" y="1242"/>
                          <a:pt x="664" y="1327"/>
                          <a:pt x="858" y="1327"/>
                        </a:cubicBezTo>
                        <a:cubicBezTo>
                          <a:pt x="1163" y="1327"/>
                          <a:pt x="1467" y="1117"/>
                          <a:pt x="1525" y="760"/>
                        </a:cubicBezTo>
                        <a:cubicBezTo>
                          <a:pt x="1573" y="391"/>
                          <a:pt x="1323" y="57"/>
                          <a:pt x="966" y="10"/>
                        </a:cubicBezTo>
                        <a:cubicBezTo>
                          <a:pt x="927" y="4"/>
                          <a:pt x="889" y="1"/>
                          <a:pt x="8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21" name="Google Shape;2531;p56">
                    <a:extLst>
                      <a:ext uri="{FF2B5EF4-FFF2-40B4-BE49-F238E27FC236}">
                        <a16:creationId xmlns:a16="http://schemas.microsoft.com/office/drawing/2014/main" id="{327F028C-425F-49C1-AAFB-50C81EEE5CAF}"/>
                      </a:ext>
                    </a:extLst>
                  </p:cNvPr>
                  <p:cNvSpPr/>
                  <p:nvPr/>
                </p:nvSpPr>
                <p:spPr>
                  <a:xfrm>
                    <a:off x="3548350" y="3271050"/>
                    <a:ext cx="39450" cy="33400"/>
                  </a:xfrm>
                  <a:custGeom>
                    <a:avLst/>
                    <a:gdLst/>
                    <a:ahLst/>
                    <a:cxnLst/>
                    <a:rect l="l" t="t" r="r" b="b"/>
                    <a:pathLst>
                      <a:path w="1578" h="1336" extrusionOk="0">
                        <a:moveTo>
                          <a:pt x="742" y="0"/>
                        </a:moveTo>
                        <a:cubicBezTo>
                          <a:pt x="460" y="0"/>
                          <a:pt x="182" y="171"/>
                          <a:pt x="96" y="489"/>
                        </a:cubicBezTo>
                        <a:cubicBezTo>
                          <a:pt x="0" y="847"/>
                          <a:pt x="215" y="1216"/>
                          <a:pt x="572" y="1311"/>
                        </a:cubicBezTo>
                        <a:cubicBezTo>
                          <a:pt x="633" y="1327"/>
                          <a:pt x="692" y="1335"/>
                          <a:pt x="750" y="1335"/>
                        </a:cubicBezTo>
                        <a:cubicBezTo>
                          <a:pt x="1234" y="1335"/>
                          <a:pt x="1577" y="792"/>
                          <a:pt x="1322" y="335"/>
                        </a:cubicBezTo>
                        <a:cubicBezTo>
                          <a:pt x="1190" y="108"/>
                          <a:pt x="965" y="0"/>
                          <a:pt x="7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22" name="Google Shape;2532;p56">
                    <a:extLst>
                      <a:ext uri="{FF2B5EF4-FFF2-40B4-BE49-F238E27FC236}">
                        <a16:creationId xmlns:a16="http://schemas.microsoft.com/office/drawing/2014/main" id="{BC93726F-EBF2-4022-A5D1-D3D8924AF13E}"/>
                      </a:ext>
                    </a:extLst>
                  </p:cNvPr>
                  <p:cNvSpPr/>
                  <p:nvPr/>
                </p:nvSpPr>
                <p:spPr>
                  <a:xfrm>
                    <a:off x="3577425" y="3344675"/>
                    <a:ext cx="62350" cy="16025"/>
                  </a:xfrm>
                  <a:custGeom>
                    <a:avLst/>
                    <a:gdLst/>
                    <a:ahLst/>
                    <a:cxnLst/>
                    <a:rect l="l" t="t" r="r" b="b"/>
                    <a:pathLst>
                      <a:path w="2494" h="641" extrusionOk="0">
                        <a:moveTo>
                          <a:pt x="2234" y="0"/>
                        </a:moveTo>
                        <a:cubicBezTo>
                          <a:pt x="2202" y="0"/>
                          <a:pt x="2169" y="10"/>
                          <a:pt x="2135" y="33"/>
                        </a:cubicBezTo>
                        <a:cubicBezTo>
                          <a:pt x="1874" y="199"/>
                          <a:pt x="1588" y="295"/>
                          <a:pt x="1278" y="295"/>
                        </a:cubicBezTo>
                        <a:cubicBezTo>
                          <a:pt x="1241" y="297"/>
                          <a:pt x="1203" y="299"/>
                          <a:pt x="1166" y="299"/>
                        </a:cubicBezTo>
                        <a:cubicBezTo>
                          <a:pt x="873" y="299"/>
                          <a:pt x="591" y="216"/>
                          <a:pt x="338" y="68"/>
                        </a:cubicBezTo>
                        <a:cubicBezTo>
                          <a:pt x="306" y="49"/>
                          <a:pt x="274" y="40"/>
                          <a:pt x="245" y="40"/>
                        </a:cubicBezTo>
                        <a:cubicBezTo>
                          <a:pt x="98" y="40"/>
                          <a:pt x="0" y="255"/>
                          <a:pt x="159" y="354"/>
                        </a:cubicBezTo>
                        <a:cubicBezTo>
                          <a:pt x="453" y="535"/>
                          <a:pt x="801" y="641"/>
                          <a:pt x="1151" y="641"/>
                        </a:cubicBezTo>
                        <a:cubicBezTo>
                          <a:pt x="1170" y="641"/>
                          <a:pt x="1188" y="641"/>
                          <a:pt x="1207" y="640"/>
                        </a:cubicBezTo>
                        <a:lnTo>
                          <a:pt x="1290" y="640"/>
                        </a:lnTo>
                        <a:cubicBezTo>
                          <a:pt x="1659" y="628"/>
                          <a:pt x="2016" y="521"/>
                          <a:pt x="2326" y="319"/>
                        </a:cubicBezTo>
                        <a:cubicBezTo>
                          <a:pt x="2493" y="220"/>
                          <a:pt x="2384" y="0"/>
                          <a:pt x="22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23" name="Google Shape;2533;p56">
                    <a:extLst>
                      <a:ext uri="{FF2B5EF4-FFF2-40B4-BE49-F238E27FC236}">
                        <a16:creationId xmlns:a16="http://schemas.microsoft.com/office/drawing/2014/main" id="{48C44CE6-3140-498F-B522-BE309F750BB4}"/>
                      </a:ext>
                    </a:extLst>
                  </p:cNvPr>
                  <p:cNvSpPr/>
                  <p:nvPr/>
                </p:nvSpPr>
                <p:spPr>
                  <a:xfrm>
                    <a:off x="3766825" y="3279750"/>
                    <a:ext cx="96475" cy="75275"/>
                  </a:xfrm>
                  <a:custGeom>
                    <a:avLst/>
                    <a:gdLst/>
                    <a:ahLst/>
                    <a:cxnLst/>
                    <a:rect l="l" t="t" r="r" b="b"/>
                    <a:pathLst>
                      <a:path w="3859" h="3011" extrusionOk="0">
                        <a:moveTo>
                          <a:pt x="2029" y="0"/>
                        </a:moveTo>
                        <a:cubicBezTo>
                          <a:pt x="1540" y="0"/>
                          <a:pt x="1036" y="80"/>
                          <a:pt x="679" y="141"/>
                        </a:cubicBezTo>
                        <a:lnTo>
                          <a:pt x="1" y="3011"/>
                        </a:lnTo>
                        <a:cubicBezTo>
                          <a:pt x="477" y="2975"/>
                          <a:pt x="2084" y="2963"/>
                          <a:pt x="3072" y="2273"/>
                        </a:cubicBezTo>
                        <a:cubicBezTo>
                          <a:pt x="3680" y="1856"/>
                          <a:pt x="3858" y="1011"/>
                          <a:pt x="3406" y="451"/>
                        </a:cubicBezTo>
                        <a:cubicBezTo>
                          <a:pt x="3121" y="103"/>
                          <a:pt x="2584" y="0"/>
                          <a:pt x="2029"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24" name="Google Shape;2534;p56">
                    <a:extLst>
                      <a:ext uri="{FF2B5EF4-FFF2-40B4-BE49-F238E27FC236}">
                        <a16:creationId xmlns:a16="http://schemas.microsoft.com/office/drawing/2014/main" id="{A959408B-19EE-4368-8D3F-2B37D0C11E3C}"/>
                      </a:ext>
                    </a:extLst>
                  </p:cNvPr>
                  <p:cNvSpPr/>
                  <p:nvPr/>
                </p:nvSpPr>
                <p:spPr>
                  <a:xfrm>
                    <a:off x="3804275" y="3295875"/>
                    <a:ext cx="38775" cy="14800"/>
                  </a:xfrm>
                  <a:custGeom>
                    <a:avLst/>
                    <a:gdLst/>
                    <a:ahLst/>
                    <a:cxnLst/>
                    <a:rect l="l" t="t" r="r" b="b"/>
                    <a:pathLst>
                      <a:path w="1551" h="592" extrusionOk="0">
                        <a:moveTo>
                          <a:pt x="521" y="1"/>
                        </a:moveTo>
                        <a:cubicBezTo>
                          <a:pt x="416" y="1"/>
                          <a:pt x="310" y="11"/>
                          <a:pt x="205" y="32"/>
                        </a:cubicBezTo>
                        <a:cubicBezTo>
                          <a:pt x="0" y="86"/>
                          <a:pt x="59" y="375"/>
                          <a:pt x="241" y="375"/>
                        </a:cubicBezTo>
                        <a:cubicBezTo>
                          <a:pt x="259" y="375"/>
                          <a:pt x="279" y="372"/>
                          <a:pt x="300" y="366"/>
                        </a:cubicBezTo>
                        <a:cubicBezTo>
                          <a:pt x="375" y="352"/>
                          <a:pt x="450" y="345"/>
                          <a:pt x="525" y="345"/>
                        </a:cubicBezTo>
                        <a:cubicBezTo>
                          <a:pt x="773" y="345"/>
                          <a:pt x="1016" y="419"/>
                          <a:pt x="1217" y="556"/>
                        </a:cubicBezTo>
                        <a:cubicBezTo>
                          <a:pt x="1241" y="580"/>
                          <a:pt x="1277" y="592"/>
                          <a:pt x="1312" y="592"/>
                        </a:cubicBezTo>
                        <a:cubicBezTo>
                          <a:pt x="1479" y="592"/>
                          <a:pt x="1551" y="366"/>
                          <a:pt x="1396" y="270"/>
                        </a:cubicBezTo>
                        <a:cubicBezTo>
                          <a:pt x="1138" y="92"/>
                          <a:pt x="833" y="1"/>
                          <a:pt x="5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25" name="Google Shape;2535;p56">
                    <a:extLst>
                      <a:ext uri="{FF2B5EF4-FFF2-40B4-BE49-F238E27FC236}">
                        <a16:creationId xmlns:a16="http://schemas.microsoft.com/office/drawing/2014/main" id="{1B3AB03D-30CE-4B1A-BD4B-D5986D7246DC}"/>
                      </a:ext>
                    </a:extLst>
                  </p:cNvPr>
                  <p:cNvSpPr/>
                  <p:nvPr/>
                </p:nvSpPr>
                <p:spPr>
                  <a:xfrm>
                    <a:off x="3809100" y="3300975"/>
                    <a:ext cx="23500" cy="24875"/>
                  </a:xfrm>
                  <a:custGeom>
                    <a:avLst/>
                    <a:gdLst/>
                    <a:ahLst/>
                    <a:cxnLst/>
                    <a:rect l="l" t="t" r="r" b="b"/>
                    <a:pathLst>
                      <a:path w="940" h="995" extrusionOk="0">
                        <a:moveTo>
                          <a:pt x="706" y="1"/>
                        </a:moveTo>
                        <a:cubicBezTo>
                          <a:pt x="652" y="1"/>
                          <a:pt x="597" y="27"/>
                          <a:pt x="560" y="90"/>
                        </a:cubicBezTo>
                        <a:cubicBezTo>
                          <a:pt x="429" y="304"/>
                          <a:pt x="286" y="519"/>
                          <a:pt x="107" y="709"/>
                        </a:cubicBezTo>
                        <a:cubicBezTo>
                          <a:pt x="0" y="816"/>
                          <a:pt x="72" y="995"/>
                          <a:pt x="227" y="995"/>
                        </a:cubicBezTo>
                        <a:cubicBezTo>
                          <a:pt x="274" y="995"/>
                          <a:pt x="310" y="983"/>
                          <a:pt x="346" y="947"/>
                        </a:cubicBezTo>
                        <a:cubicBezTo>
                          <a:pt x="536" y="733"/>
                          <a:pt x="715" y="507"/>
                          <a:pt x="858" y="257"/>
                        </a:cubicBezTo>
                        <a:cubicBezTo>
                          <a:pt x="939" y="126"/>
                          <a:pt x="824" y="1"/>
                          <a:pt x="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26" name="Google Shape;2536;p56">
                    <a:extLst>
                      <a:ext uri="{FF2B5EF4-FFF2-40B4-BE49-F238E27FC236}">
                        <a16:creationId xmlns:a16="http://schemas.microsoft.com/office/drawing/2014/main" id="{78A9AED6-8270-46B3-BC25-4CFB35FB8625}"/>
                      </a:ext>
                    </a:extLst>
                  </p:cNvPr>
                  <p:cNvSpPr/>
                  <p:nvPr/>
                </p:nvSpPr>
                <p:spPr>
                  <a:xfrm>
                    <a:off x="3341775" y="3268025"/>
                    <a:ext cx="93500" cy="78075"/>
                  </a:xfrm>
                  <a:custGeom>
                    <a:avLst/>
                    <a:gdLst/>
                    <a:ahLst/>
                    <a:cxnLst/>
                    <a:rect l="l" t="t" r="r" b="b"/>
                    <a:pathLst>
                      <a:path w="3740" h="3123" extrusionOk="0">
                        <a:moveTo>
                          <a:pt x="1649" y="1"/>
                        </a:moveTo>
                        <a:cubicBezTo>
                          <a:pt x="1178" y="1"/>
                          <a:pt x="739" y="95"/>
                          <a:pt x="477" y="384"/>
                        </a:cubicBezTo>
                        <a:cubicBezTo>
                          <a:pt x="0" y="920"/>
                          <a:pt x="131" y="1765"/>
                          <a:pt x="715" y="2218"/>
                        </a:cubicBezTo>
                        <a:cubicBezTo>
                          <a:pt x="1655" y="2956"/>
                          <a:pt x="3263" y="3063"/>
                          <a:pt x="3739" y="3123"/>
                        </a:cubicBezTo>
                        <a:lnTo>
                          <a:pt x="3215" y="229"/>
                        </a:lnTo>
                        <a:cubicBezTo>
                          <a:pt x="2809" y="133"/>
                          <a:pt x="2207" y="1"/>
                          <a:pt x="1649" y="1"/>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27" name="Google Shape;2537;p56">
                    <a:extLst>
                      <a:ext uri="{FF2B5EF4-FFF2-40B4-BE49-F238E27FC236}">
                        <a16:creationId xmlns:a16="http://schemas.microsoft.com/office/drawing/2014/main" id="{122E01BD-0E21-4D96-8812-7FF16A418FC3}"/>
                      </a:ext>
                    </a:extLst>
                  </p:cNvPr>
                  <p:cNvSpPr/>
                  <p:nvPr/>
                </p:nvSpPr>
                <p:spPr>
                  <a:xfrm>
                    <a:off x="3362025" y="3284075"/>
                    <a:ext cx="38700" cy="13800"/>
                  </a:xfrm>
                  <a:custGeom>
                    <a:avLst/>
                    <a:gdLst/>
                    <a:ahLst/>
                    <a:cxnLst/>
                    <a:rect l="l" t="t" r="r" b="b"/>
                    <a:pathLst>
                      <a:path w="1548" h="552" extrusionOk="0">
                        <a:moveTo>
                          <a:pt x="954" y="0"/>
                        </a:moveTo>
                        <a:cubicBezTo>
                          <a:pt x="671" y="0"/>
                          <a:pt x="393" y="77"/>
                          <a:pt x="143" y="230"/>
                        </a:cubicBezTo>
                        <a:cubicBezTo>
                          <a:pt x="0" y="314"/>
                          <a:pt x="60" y="552"/>
                          <a:pt x="238" y="552"/>
                        </a:cubicBezTo>
                        <a:cubicBezTo>
                          <a:pt x="262" y="552"/>
                          <a:pt x="286" y="540"/>
                          <a:pt x="322" y="528"/>
                        </a:cubicBezTo>
                        <a:cubicBezTo>
                          <a:pt x="519" y="408"/>
                          <a:pt x="747" y="343"/>
                          <a:pt x="975" y="343"/>
                        </a:cubicBezTo>
                        <a:cubicBezTo>
                          <a:pt x="1063" y="343"/>
                          <a:pt x="1152" y="353"/>
                          <a:pt x="1238" y="373"/>
                        </a:cubicBezTo>
                        <a:cubicBezTo>
                          <a:pt x="1263" y="383"/>
                          <a:pt x="1286" y="387"/>
                          <a:pt x="1307" y="387"/>
                        </a:cubicBezTo>
                        <a:cubicBezTo>
                          <a:pt x="1475" y="387"/>
                          <a:pt x="1547" y="126"/>
                          <a:pt x="1357" y="52"/>
                        </a:cubicBezTo>
                        <a:cubicBezTo>
                          <a:pt x="1223" y="17"/>
                          <a:pt x="1088" y="0"/>
                          <a:pt x="9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28" name="Google Shape;2538;p56">
                    <a:extLst>
                      <a:ext uri="{FF2B5EF4-FFF2-40B4-BE49-F238E27FC236}">
                        <a16:creationId xmlns:a16="http://schemas.microsoft.com/office/drawing/2014/main" id="{22070E34-0C99-47EA-B5B5-E2F71153A822}"/>
                      </a:ext>
                    </a:extLst>
                  </p:cNvPr>
                  <p:cNvSpPr/>
                  <p:nvPr/>
                </p:nvSpPr>
                <p:spPr>
                  <a:xfrm>
                    <a:off x="3372400" y="3288725"/>
                    <a:ext cx="22375" cy="25525"/>
                  </a:xfrm>
                  <a:custGeom>
                    <a:avLst/>
                    <a:gdLst/>
                    <a:ahLst/>
                    <a:cxnLst/>
                    <a:rect l="l" t="t" r="r" b="b"/>
                    <a:pathLst>
                      <a:path w="895" h="1021" extrusionOk="0">
                        <a:moveTo>
                          <a:pt x="238" y="0"/>
                        </a:moveTo>
                        <a:cubicBezTo>
                          <a:pt x="120" y="0"/>
                          <a:pt x="0" y="121"/>
                          <a:pt x="73" y="259"/>
                        </a:cubicBezTo>
                        <a:cubicBezTo>
                          <a:pt x="204" y="509"/>
                          <a:pt x="359" y="747"/>
                          <a:pt x="550" y="973"/>
                        </a:cubicBezTo>
                        <a:cubicBezTo>
                          <a:pt x="573" y="1009"/>
                          <a:pt x="621" y="1021"/>
                          <a:pt x="669" y="1021"/>
                        </a:cubicBezTo>
                        <a:cubicBezTo>
                          <a:pt x="823" y="1021"/>
                          <a:pt x="895" y="854"/>
                          <a:pt x="800" y="735"/>
                        </a:cubicBezTo>
                        <a:cubicBezTo>
                          <a:pt x="633" y="544"/>
                          <a:pt x="490" y="330"/>
                          <a:pt x="383" y="92"/>
                        </a:cubicBezTo>
                        <a:cubicBezTo>
                          <a:pt x="348" y="27"/>
                          <a:pt x="293" y="0"/>
                          <a:pt x="2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29" name="Google Shape;2539;p56">
                    <a:extLst>
                      <a:ext uri="{FF2B5EF4-FFF2-40B4-BE49-F238E27FC236}">
                        <a16:creationId xmlns:a16="http://schemas.microsoft.com/office/drawing/2014/main" id="{45E36F6B-68C1-46DB-BB8B-56567797C77C}"/>
                      </a:ext>
                    </a:extLst>
                  </p:cNvPr>
                  <p:cNvSpPr/>
                  <p:nvPr/>
                </p:nvSpPr>
                <p:spPr>
                  <a:xfrm>
                    <a:off x="3547750" y="3453825"/>
                    <a:ext cx="119675" cy="70275"/>
                  </a:xfrm>
                  <a:custGeom>
                    <a:avLst/>
                    <a:gdLst/>
                    <a:ahLst/>
                    <a:cxnLst/>
                    <a:rect l="l" t="t" r="r" b="b"/>
                    <a:pathLst>
                      <a:path w="4787" h="2811" extrusionOk="0">
                        <a:moveTo>
                          <a:pt x="4704" y="1"/>
                        </a:moveTo>
                        <a:lnTo>
                          <a:pt x="60" y="84"/>
                        </a:lnTo>
                        <a:lnTo>
                          <a:pt x="1" y="2799"/>
                        </a:lnTo>
                        <a:lnTo>
                          <a:pt x="4787" y="2810"/>
                        </a:lnTo>
                        <a:lnTo>
                          <a:pt x="4704" y="1"/>
                        </a:ln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30" name="Google Shape;2540;p56">
                    <a:extLst>
                      <a:ext uri="{FF2B5EF4-FFF2-40B4-BE49-F238E27FC236}">
                        <a16:creationId xmlns:a16="http://schemas.microsoft.com/office/drawing/2014/main" id="{C7704437-594C-470A-AB72-F82BE30EDBFB}"/>
                      </a:ext>
                    </a:extLst>
                  </p:cNvPr>
                  <p:cNvSpPr/>
                  <p:nvPr/>
                </p:nvSpPr>
                <p:spPr>
                  <a:xfrm>
                    <a:off x="3386425" y="3060025"/>
                    <a:ext cx="428950" cy="193250"/>
                  </a:xfrm>
                  <a:custGeom>
                    <a:avLst/>
                    <a:gdLst/>
                    <a:ahLst/>
                    <a:cxnLst/>
                    <a:rect l="l" t="t" r="r" b="b"/>
                    <a:pathLst>
                      <a:path w="17158" h="7730" extrusionOk="0">
                        <a:moveTo>
                          <a:pt x="16336" y="1"/>
                        </a:moveTo>
                        <a:lnTo>
                          <a:pt x="0" y="1703"/>
                        </a:lnTo>
                        <a:lnTo>
                          <a:pt x="489" y="5728"/>
                        </a:lnTo>
                        <a:cubicBezTo>
                          <a:pt x="489" y="5728"/>
                          <a:pt x="995" y="7420"/>
                          <a:pt x="3208" y="7420"/>
                        </a:cubicBezTo>
                        <a:cubicBezTo>
                          <a:pt x="3246" y="7420"/>
                          <a:pt x="3284" y="7419"/>
                          <a:pt x="3322" y="7418"/>
                        </a:cubicBezTo>
                        <a:cubicBezTo>
                          <a:pt x="4168" y="7383"/>
                          <a:pt x="4953" y="6930"/>
                          <a:pt x="5418" y="6216"/>
                        </a:cubicBezTo>
                        <a:cubicBezTo>
                          <a:pt x="5418" y="6216"/>
                          <a:pt x="6252" y="7494"/>
                          <a:pt x="8779" y="7494"/>
                        </a:cubicBezTo>
                        <a:cubicBezTo>
                          <a:pt x="8867" y="7494"/>
                          <a:pt x="8957" y="7493"/>
                          <a:pt x="9049" y="7490"/>
                        </a:cubicBezTo>
                        <a:cubicBezTo>
                          <a:pt x="11371" y="7394"/>
                          <a:pt x="11871" y="6299"/>
                          <a:pt x="11871" y="6299"/>
                        </a:cubicBezTo>
                        <a:cubicBezTo>
                          <a:pt x="11871" y="6299"/>
                          <a:pt x="12990" y="7680"/>
                          <a:pt x="14800" y="7728"/>
                        </a:cubicBezTo>
                        <a:cubicBezTo>
                          <a:pt x="14839" y="7729"/>
                          <a:pt x="14878" y="7729"/>
                          <a:pt x="14917" y="7729"/>
                        </a:cubicBezTo>
                        <a:cubicBezTo>
                          <a:pt x="16622" y="7729"/>
                          <a:pt x="17157" y="6716"/>
                          <a:pt x="17157" y="6716"/>
                        </a:cubicBezTo>
                        <a:lnTo>
                          <a:pt x="1633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31" name="Google Shape;2541;p56">
                    <a:extLst>
                      <a:ext uri="{FF2B5EF4-FFF2-40B4-BE49-F238E27FC236}">
                        <a16:creationId xmlns:a16="http://schemas.microsoft.com/office/drawing/2014/main" id="{ADF3531D-9629-45FC-A06F-429BA58FFDF2}"/>
                      </a:ext>
                    </a:extLst>
                  </p:cNvPr>
                  <p:cNvSpPr/>
                  <p:nvPr/>
                </p:nvSpPr>
                <p:spPr>
                  <a:xfrm>
                    <a:off x="3636750" y="3232925"/>
                    <a:ext cx="49725" cy="22025"/>
                  </a:xfrm>
                  <a:custGeom>
                    <a:avLst/>
                    <a:gdLst/>
                    <a:ahLst/>
                    <a:cxnLst/>
                    <a:rect l="l" t="t" r="r" b="b"/>
                    <a:pathLst>
                      <a:path w="1989" h="881" extrusionOk="0">
                        <a:moveTo>
                          <a:pt x="672" y="1"/>
                        </a:moveTo>
                        <a:cubicBezTo>
                          <a:pt x="459" y="1"/>
                          <a:pt x="240" y="33"/>
                          <a:pt x="108" y="157"/>
                        </a:cubicBezTo>
                        <a:cubicBezTo>
                          <a:pt x="48" y="217"/>
                          <a:pt x="24" y="288"/>
                          <a:pt x="12" y="359"/>
                        </a:cubicBezTo>
                        <a:cubicBezTo>
                          <a:pt x="1" y="478"/>
                          <a:pt x="48" y="717"/>
                          <a:pt x="179" y="776"/>
                        </a:cubicBezTo>
                        <a:cubicBezTo>
                          <a:pt x="239" y="800"/>
                          <a:pt x="286" y="812"/>
                          <a:pt x="346" y="812"/>
                        </a:cubicBezTo>
                        <a:cubicBezTo>
                          <a:pt x="572" y="836"/>
                          <a:pt x="798" y="859"/>
                          <a:pt x="1025" y="871"/>
                        </a:cubicBezTo>
                        <a:cubicBezTo>
                          <a:pt x="1102" y="877"/>
                          <a:pt x="1182" y="880"/>
                          <a:pt x="1264" y="880"/>
                        </a:cubicBezTo>
                        <a:cubicBezTo>
                          <a:pt x="1346" y="880"/>
                          <a:pt x="1429" y="877"/>
                          <a:pt x="1513" y="871"/>
                        </a:cubicBezTo>
                        <a:cubicBezTo>
                          <a:pt x="1691" y="848"/>
                          <a:pt x="1858" y="752"/>
                          <a:pt x="1941" y="586"/>
                        </a:cubicBezTo>
                        <a:cubicBezTo>
                          <a:pt x="1989" y="467"/>
                          <a:pt x="1953" y="324"/>
                          <a:pt x="1846" y="240"/>
                        </a:cubicBezTo>
                        <a:cubicBezTo>
                          <a:pt x="1656" y="62"/>
                          <a:pt x="1191" y="38"/>
                          <a:pt x="941" y="14"/>
                        </a:cubicBezTo>
                        <a:cubicBezTo>
                          <a:pt x="858" y="7"/>
                          <a:pt x="766" y="1"/>
                          <a:pt x="6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32" name="Google Shape;2542;p56">
                    <a:extLst>
                      <a:ext uri="{FF2B5EF4-FFF2-40B4-BE49-F238E27FC236}">
                        <a16:creationId xmlns:a16="http://schemas.microsoft.com/office/drawing/2014/main" id="{99D833F5-0848-4E32-A388-1D3F14F41809}"/>
                      </a:ext>
                    </a:extLst>
                  </p:cNvPr>
                  <p:cNvSpPr/>
                  <p:nvPr/>
                </p:nvSpPr>
                <p:spPr>
                  <a:xfrm>
                    <a:off x="3535850" y="3231975"/>
                    <a:ext cx="49425" cy="21375"/>
                  </a:xfrm>
                  <a:custGeom>
                    <a:avLst/>
                    <a:gdLst/>
                    <a:ahLst/>
                    <a:cxnLst/>
                    <a:rect l="l" t="t" r="r" b="b"/>
                    <a:pathLst>
                      <a:path w="1977" h="855" extrusionOk="0">
                        <a:moveTo>
                          <a:pt x="1241" y="0"/>
                        </a:moveTo>
                        <a:cubicBezTo>
                          <a:pt x="1182" y="0"/>
                          <a:pt x="1125" y="2"/>
                          <a:pt x="1072" y="4"/>
                        </a:cubicBezTo>
                        <a:cubicBezTo>
                          <a:pt x="810" y="16"/>
                          <a:pt x="346" y="16"/>
                          <a:pt x="143" y="183"/>
                        </a:cubicBezTo>
                        <a:cubicBezTo>
                          <a:pt x="36" y="266"/>
                          <a:pt x="0" y="397"/>
                          <a:pt x="36" y="528"/>
                        </a:cubicBezTo>
                        <a:cubicBezTo>
                          <a:pt x="108" y="683"/>
                          <a:pt x="262" y="802"/>
                          <a:pt x="441" y="826"/>
                        </a:cubicBezTo>
                        <a:cubicBezTo>
                          <a:pt x="563" y="843"/>
                          <a:pt x="685" y="855"/>
                          <a:pt x="807" y="855"/>
                        </a:cubicBezTo>
                        <a:cubicBezTo>
                          <a:pt x="852" y="855"/>
                          <a:pt x="896" y="853"/>
                          <a:pt x="941" y="850"/>
                        </a:cubicBezTo>
                        <a:cubicBezTo>
                          <a:pt x="1167" y="850"/>
                          <a:pt x="1393" y="850"/>
                          <a:pt x="1620" y="838"/>
                        </a:cubicBezTo>
                        <a:cubicBezTo>
                          <a:pt x="1679" y="838"/>
                          <a:pt x="1727" y="826"/>
                          <a:pt x="1786" y="802"/>
                        </a:cubicBezTo>
                        <a:cubicBezTo>
                          <a:pt x="1917" y="755"/>
                          <a:pt x="1977" y="516"/>
                          <a:pt x="1977" y="409"/>
                        </a:cubicBezTo>
                        <a:cubicBezTo>
                          <a:pt x="1965" y="326"/>
                          <a:pt x="1941" y="255"/>
                          <a:pt x="1893" y="195"/>
                        </a:cubicBezTo>
                        <a:cubicBezTo>
                          <a:pt x="1750" y="32"/>
                          <a:pt x="1483" y="0"/>
                          <a:pt x="124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33" name="Google Shape;2543;p56">
                    <a:extLst>
                      <a:ext uri="{FF2B5EF4-FFF2-40B4-BE49-F238E27FC236}">
                        <a16:creationId xmlns:a16="http://schemas.microsoft.com/office/drawing/2014/main" id="{6F9938DE-AE58-4200-962B-ECFEF231CC73}"/>
                      </a:ext>
                    </a:extLst>
                  </p:cNvPr>
                  <p:cNvSpPr/>
                  <p:nvPr/>
                </p:nvSpPr>
                <p:spPr>
                  <a:xfrm>
                    <a:off x="3535875" y="3515975"/>
                    <a:ext cx="141900" cy="16775"/>
                  </a:xfrm>
                  <a:custGeom>
                    <a:avLst/>
                    <a:gdLst/>
                    <a:ahLst/>
                    <a:cxnLst/>
                    <a:rect l="l" t="t" r="r" b="b"/>
                    <a:pathLst>
                      <a:path w="5676" h="671" extrusionOk="0">
                        <a:moveTo>
                          <a:pt x="253" y="1"/>
                        </a:moveTo>
                        <a:cubicBezTo>
                          <a:pt x="90" y="1"/>
                          <a:pt x="1" y="252"/>
                          <a:pt x="190" y="336"/>
                        </a:cubicBezTo>
                        <a:cubicBezTo>
                          <a:pt x="214" y="348"/>
                          <a:pt x="964" y="670"/>
                          <a:pt x="2904" y="670"/>
                        </a:cubicBezTo>
                        <a:lnTo>
                          <a:pt x="2940" y="670"/>
                        </a:lnTo>
                        <a:cubicBezTo>
                          <a:pt x="2993" y="671"/>
                          <a:pt x="3046" y="671"/>
                          <a:pt x="3099" y="671"/>
                        </a:cubicBezTo>
                        <a:cubicBezTo>
                          <a:pt x="3891" y="671"/>
                          <a:pt x="4683" y="587"/>
                          <a:pt x="5464" y="420"/>
                        </a:cubicBezTo>
                        <a:cubicBezTo>
                          <a:pt x="5676" y="375"/>
                          <a:pt x="5637" y="70"/>
                          <a:pt x="5446" y="70"/>
                        </a:cubicBezTo>
                        <a:cubicBezTo>
                          <a:pt x="5433" y="70"/>
                          <a:pt x="5419" y="71"/>
                          <a:pt x="5405" y="74"/>
                        </a:cubicBezTo>
                        <a:cubicBezTo>
                          <a:pt x="4635" y="242"/>
                          <a:pt x="3843" y="326"/>
                          <a:pt x="3051" y="326"/>
                        </a:cubicBezTo>
                        <a:cubicBezTo>
                          <a:pt x="2998" y="326"/>
                          <a:pt x="2945" y="325"/>
                          <a:pt x="2893" y="324"/>
                        </a:cubicBezTo>
                        <a:cubicBezTo>
                          <a:pt x="1059" y="324"/>
                          <a:pt x="333" y="27"/>
                          <a:pt x="321" y="15"/>
                        </a:cubicBezTo>
                        <a:cubicBezTo>
                          <a:pt x="297" y="5"/>
                          <a:pt x="274" y="1"/>
                          <a:pt x="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34" name="Google Shape;2544;p56">
                    <a:extLst>
                      <a:ext uri="{FF2B5EF4-FFF2-40B4-BE49-F238E27FC236}">
                        <a16:creationId xmlns:a16="http://schemas.microsoft.com/office/drawing/2014/main" id="{A186A412-5A36-4D9E-A3BF-36A50370B42E}"/>
                      </a:ext>
                    </a:extLst>
                  </p:cNvPr>
                  <p:cNvSpPr/>
                  <p:nvPr/>
                </p:nvSpPr>
                <p:spPr>
                  <a:xfrm>
                    <a:off x="3448050" y="3679800"/>
                    <a:ext cx="19075" cy="90450"/>
                  </a:xfrm>
                  <a:custGeom>
                    <a:avLst/>
                    <a:gdLst/>
                    <a:ahLst/>
                    <a:cxnLst/>
                    <a:rect l="l" t="t" r="r" b="b"/>
                    <a:pathLst>
                      <a:path w="763" h="3618" extrusionOk="0">
                        <a:moveTo>
                          <a:pt x="582" y="0"/>
                        </a:moveTo>
                        <a:cubicBezTo>
                          <a:pt x="504" y="0"/>
                          <a:pt x="428" y="49"/>
                          <a:pt x="417" y="153"/>
                        </a:cubicBezTo>
                        <a:lnTo>
                          <a:pt x="12" y="3427"/>
                        </a:lnTo>
                        <a:cubicBezTo>
                          <a:pt x="0" y="3511"/>
                          <a:pt x="71" y="3606"/>
                          <a:pt x="167" y="3618"/>
                        </a:cubicBezTo>
                        <a:lnTo>
                          <a:pt x="191" y="3618"/>
                        </a:lnTo>
                        <a:cubicBezTo>
                          <a:pt x="274" y="3618"/>
                          <a:pt x="345" y="3547"/>
                          <a:pt x="357" y="3463"/>
                        </a:cubicBezTo>
                        <a:lnTo>
                          <a:pt x="750" y="189"/>
                        </a:lnTo>
                        <a:cubicBezTo>
                          <a:pt x="763" y="67"/>
                          <a:pt x="672" y="0"/>
                          <a:pt x="5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35" name="Google Shape;2545;p56">
                    <a:extLst>
                      <a:ext uri="{FF2B5EF4-FFF2-40B4-BE49-F238E27FC236}">
                        <a16:creationId xmlns:a16="http://schemas.microsoft.com/office/drawing/2014/main" id="{D79DA15A-84FB-4343-AC8A-F2C0BCDDA180}"/>
                      </a:ext>
                    </a:extLst>
                  </p:cNvPr>
                  <p:cNvSpPr/>
                  <p:nvPr/>
                </p:nvSpPr>
                <p:spPr>
                  <a:xfrm>
                    <a:off x="3748650" y="3679800"/>
                    <a:ext cx="19100" cy="90450"/>
                  </a:xfrm>
                  <a:custGeom>
                    <a:avLst/>
                    <a:gdLst/>
                    <a:ahLst/>
                    <a:cxnLst/>
                    <a:rect l="l" t="t" r="r" b="b"/>
                    <a:pathLst>
                      <a:path w="764" h="3618" extrusionOk="0">
                        <a:moveTo>
                          <a:pt x="184" y="0"/>
                        </a:moveTo>
                        <a:cubicBezTo>
                          <a:pt x="91" y="0"/>
                          <a:pt x="0" y="67"/>
                          <a:pt x="13" y="189"/>
                        </a:cubicBezTo>
                        <a:lnTo>
                          <a:pt x="406" y="3463"/>
                        </a:lnTo>
                        <a:cubicBezTo>
                          <a:pt x="418" y="3547"/>
                          <a:pt x="489" y="3618"/>
                          <a:pt x="585" y="3618"/>
                        </a:cubicBezTo>
                        <a:lnTo>
                          <a:pt x="597" y="3618"/>
                        </a:lnTo>
                        <a:cubicBezTo>
                          <a:pt x="692" y="3606"/>
                          <a:pt x="763" y="3511"/>
                          <a:pt x="751" y="3427"/>
                        </a:cubicBezTo>
                        <a:lnTo>
                          <a:pt x="359" y="153"/>
                        </a:lnTo>
                        <a:cubicBezTo>
                          <a:pt x="342" y="49"/>
                          <a:pt x="262"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776" name="Google Shape;2546;p56">
                  <a:extLst>
                    <a:ext uri="{FF2B5EF4-FFF2-40B4-BE49-F238E27FC236}">
                      <a16:creationId xmlns:a16="http://schemas.microsoft.com/office/drawing/2014/main" id="{2AAFF411-1E9E-4EEF-A761-1264B5537BF9}"/>
                    </a:ext>
                  </a:extLst>
                </p:cNvPr>
                <p:cNvGrpSpPr/>
                <p:nvPr/>
              </p:nvGrpSpPr>
              <p:grpSpPr>
                <a:xfrm>
                  <a:off x="3501020" y="2579379"/>
                  <a:ext cx="612092" cy="881549"/>
                  <a:chOff x="3333850" y="3953750"/>
                  <a:chExt cx="523200" cy="753525"/>
                </a:xfrm>
              </p:grpSpPr>
              <p:sp>
                <p:nvSpPr>
                  <p:cNvPr id="798" name="Google Shape;2547;p56">
                    <a:extLst>
                      <a:ext uri="{FF2B5EF4-FFF2-40B4-BE49-F238E27FC236}">
                        <a16:creationId xmlns:a16="http://schemas.microsoft.com/office/drawing/2014/main" id="{6979F0E6-AC88-4BB6-ACFD-7B79B5294C7C}"/>
                      </a:ext>
                    </a:extLst>
                  </p:cNvPr>
                  <p:cNvSpPr/>
                  <p:nvPr/>
                </p:nvSpPr>
                <p:spPr>
                  <a:xfrm>
                    <a:off x="3370950" y="4403925"/>
                    <a:ext cx="485200" cy="303350"/>
                  </a:xfrm>
                  <a:custGeom>
                    <a:avLst/>
                    <a:gdLst/>
                    <a:ahLst/>
                    <a:cxnLst/>
                    <a:rect l="l" t="t" r="r" b="b"/>
                    <a:pathLst>
                      <a:path w="19408" h="12134" extrusionOk="0">
                        <a:moveTo>
                          <a:pt x="9752" y="1"/>
                        </a:moveTo>
                        <a:cubicBezTo>
                          <a:pt x="9704" y="1"/>
                          <a:pt x="9656" y="1"/>
                          <a:pt x="9609" y="1"/>
                        </a:cubicBezTo>
                        <a:cubicBezTo>
                          <a:pt x="7406" y="25"/>
                          <a:pt x="5441" y="192"/>
                          <a:pt x="4037" y="1013"/>
                        </a:cubicBezTo>
                        <a:cubicBezTo>
                          <a:pt x="703" y="2942"/>
                          <a:pt x="0" y="12134"/>
                          <a:pt x="0" y="12134"/>
                        </a:cubicBezTo>
                        <a:lnTo>
                          <a:pt x="19407" y="12086"/>
                        </a:lnTo>
                        <a:cubicBezTo>
                          <a:pt x="19407" y="12086"/>
                          <a:pt x="18145" y="2359"/>
                          <a:pt x="15074" y="823"/>
                        </a:cubicBezTo>
                        <a:cubicBezTo>
                          <a:pt x="13944" y="264"/>
                          <a:pt x="11902" y="1"/>
                          <a:pt x="9752"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99" name="Google Shape;2548;p56">
                    <a:extLst>
                      <a:ext uri="{FF2B5EF4-FFF2-40B4-BE49-F238E27FC236}">
                        <a16:creationId xmlns:a16="http://schemas.microsoft.com/office/drawing/2014/main" id="{B56CA5A3-E5A4-4C6F-AACD-BC0B1DD35238}"/>
                      </a:ext>
                    </a:extLst>
                  </p:cNvPr>
                  <p:cNvSpPr/>
                  <p:nvPr/>
                </p:nvSpPr>
                <p:spPr>
                  <a:xfrm>
                    <a:off x="3453400" y="4615500"/>
                    <a:ext cx="19250" cy="90600"/>
                  </a:xfrm>
                  <a:custGeom>
                    <a:avLst/>
                    <a:gdLst/>
                    <a:ahLst/>
                    <a:cxnLst/>
                    <a:rect l="l" t="t" r="r" b="b"/>
                    <a:pathLst>
                      <a:path w="770" h="3624" extrusionOk="0">
                        <a:moveTo>
                          <a:pt x="577" y="1"/>
                        </a:moveTo>
                        <a:cubicBezTo>
                          <a:pt x="496" y="1"/>
                          <a:pt x="416" y="50"/>
                          <a:pt x="405" y="158"/>
                        </a:cubicBezTo>
                        <a:lnTo>
                          <a:pt x="12" y="3433"/>
                        </a:lnTo>
                        <a:cubicBezTo>
                          <a:pt x="0" y="3528"/>
                          <a:pt x="72" y="3611"/>
                          <a:pt x="167" y="3623"/>
                        </a:cubicBezTo>
                        <a:lnTo>
                          <a:pt x="179" y="3623"/>
                        </a:lnTo>
                        <a:cubicBezTo>
                          <a:pt x="274" y="3623"/>
                          <a:pt x="346" y="3552"/>
                          <a:pt x="358" y="3468"/>
                        </a:cubicBezTo>
                        <a:lnTo>
                          <a:pt x="750" y="194"/>
                        </a:lnTo>
                        <a:cubicBezTo>
                          <a:pt x="770" y="71"/>
                          <a:pt x="673" y="1"/>
                          <a:pt x="5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00" name="Google Shape;2549;p56">
                    <a:extLst>
                      <a:ext uri="{FF2B5EF4-FFF2-40B4-BE49-F238E27FC236}">
                        <a16:creationId xmlns:a16="http://schemas.microsoft.com/office/drawing/2014/main" id="{6C3E77C6-8A02-4B11-B3BE-58A671386992}"/>
                      </a:ext>
                    </a:extLst>
                  </p:cNvPr>
                  <p:cNvSpPr/>
                  <p:nvPr/>
                </p:nvSpPr>
                <p:spPr>
                  <a:xfrm>
                    <a:off x="3754000" y="4615925"/>
                    <a:ext cx="18800" cy="90475"/>
                  </a:xfrm>
                  <a:custGeom>
                    <a:avLst/>
                    <a:gdLst/>
                    <a:ahLst/>
                    <a:cxnLst/>
                    <a:rect l="l" t="t" r="r" b="b"/>
                    <a:pathLst>
                      <a:path w="752" h="3619" extrusionOk="0">
                        <a:moveTo>
                          <a:pt x="184" y="0"/>
                        </a:moveTo>
                        <a:cubicBezTo>
                          <a:pt x="92" y="0"/>
                          <a:pt x="1" y="67"/>
                          <a:pt x="14" y="189"/>
                        </a:cubicBezTo>
                        <a:lnTo>
                          <a:pt x="406" y="3463"/>
                        </a:lnTo>
                        <a:cubicBezTo>
                          <a:pt x="418" y="3547"/>
                          <a:pt x="490" y="3618"/>
                          <a:pt x="573" y="3618"/>
                        </a:cubicBezTo>
                        <a:lnTo>
                          <a:pt x="597" y="3618"/>
                        </a:lnTo>
                        <a:cubicBezTo>
                          <a:pt x="692" y="3606"/>
                          <a:pt x="752" y="3523"/>
                          <a:pt x="740" y="3428"/>
                        </a:cubicBezTo>
                        <a:lnTo>
                          <a:pt x="359" y="153"/>
                        </a:lnTo>
                        <a:cubicBezTo>
                          <a:pt x="342" y="49"/>
                          <a:pt x="263"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01" name="Google Shape;2550;p56">
                    <a:extLst>
                      <a:ext uri="{FF2B5EF4-FFF2-40B4-BE49-F238E27FC236}">
                        <a16:creationId xmlns:a16="http://schemas.microsoft.com/office/drawing/2014/main" id="{07533B64-854E-421A-B146-60E61EE573BC}"/>
                      </a:ext>
                    </a:extLst>
                  </p:cNvPr>
                  <p:cNvSpPr/>
                  <p:nvPr/>
                </p:nvSpPr>
                <p:spPr>
                  <a:xfrm>
                    <a:off x="3381825" y="4002475"/>
                    <a:ext cx="415675" cy="384575"/>
                  </a:xfrm>
                  <a:custGeom>
                    <a:avLst/>
                    <a:gdLst/>
                    <a:ahLst/>
                    <a:cxnLst/>
                    <a:rect l="l" t="t" r="r" b="b"/>
                    <a:pathLst>
                      <a:path w="16627" h="15383" extrusionOk="0">
                        <a:moveTo>
                          <a:pt x="12461" y="1"/>
                        </a:moveTo>
                        <a:cubicBezTo>
                          <a:pt x="12378" y="1"/>
                          <a:pt x="12294" y="4"/>
                          <a:pt x="12210" y="10"/>
                        </a:cubicBezTo>
                        <a:lnTo>
                          <a:pt x="4185" y="522"/>
                        </a:lnTo>
                        <a:cubicBezTo>
                          <a:pt x="2351" y="641"/>
                          <a:pt x="911" y="2117"/>
                          <a:pt x="839" y="3951"/>
                        </a:cubicBezTo>
                        <a:lnTo>
                          <a:pt x="839" y="4094"/>
                        </a:lnTo>
                        <a:cubicBezTo>
                          <a:pt x="839" y="4165"/>
                          <a:pt x="827" y="4248"/>
                          <a:pt x="827" y="4320"/>
                        </a:cubicBezTo>
                        <a:cubicBezTo>
                          <a:pt x="711" y="5451"/>
                          <a:pt x="1" y="15382"/>
                          <a:pt x="9025" y="15382"/>
                        </a:cubicBezTo>
                        <a:cubicBezTo>
                          <a:pt x="9217" y="15382"/>
                          <a:pt x="9413" y="15378"/>
                          <a:pt x="9614" y="15369"/>
                        </a:cubicBezTo>
                        <a:cubicBezTo>
                          <a:pt x="16627" y="15059"/>
                          <a:pt x="16603" y="7523"/>
                          <a:pt x="15972" y="3058"/>
                        </a:cubicBezTo>
                        <a:cubicBezTo>
                          <a:pt x="15711" y="1296"/>
                          <a:pt x="14212" y="1"/>
                          <a:pt x="12461"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02" name="Google Shape;2551;p56">
                    <a:extLst>
                      <a:ext uri="{FF2B5EF4-FFF2-40B4-BE49-F238E27FC236}">
                        <a16:creationId xmlns:a16="http://schemas.microsoft.com/office/drawing/2014/main" id="{AEA8BC5E-99E3-46D6-80BE-16C5844CD4B9}"/>
                      </a:ext>
                    </a:extLst>
                  </p:cNvPr>
                  <p:cNvSpPr/>
                  <p:nvPr/>
                </p:nvSpPr>
                <p:spPr>
                  <a:xfrm>
                    <a:off x="3630500" y="4173825"/>
                    <a:ext cx="36625" cy="33225"/>
                  </a:xfrm>
                  <a:custGeom>
                    <a:avLst/>
                    <a:gdLst/>
                    <a:ahLst/>
                    <a:cxnLst/>
                    <a:rect l="l" t="t" r="r" b="b"/>
                    <a:pathLst>
                      <a:path w="1465" h="1329" extrusionOk="0">
                        <a:moveTo>
                          <a:pt x="725" y="0"/>
                        </a:moveTo>
                        <a:cubicBezTo>
                          <a:pt x="679" y="0"/>
                          <a:pt x="631" y="4"/>
                          <a:pt x="584" y="14"/>
                        </a:cubicBezTo>
                        <a:cubicBezTo>
                          <a:pt x="227" y="97"/>
                          <a:pt x="1" y="454"/>
                          <a:pt x="84" y="811"/>
                        </a:cubicBezTo>
                        <a:cubicBezTo>
                          <a:pt x="156" y="1118"/>
                          <a:pt x="430" y="1329"/>
                          <a:pt x="732" y="1329"/>
                        </a:cubicBezTo>
                        <a:cubicBezTo>
                          <a:pt x="781" y="1329"/>
                          <a:pt x="831" y="1323"/>
                          <a:pt x="882" y="1311"/>
                        </a:cubicBezTo>
                        <a:cubicBezTo>
                          <a:pt x="1239" y="1240"/>
                          <a:pt x="1465" y="883"/>
                          <a:pt x="1382" y="526"/>
                        </a:cubicBezTo>
                        <a:cubicBezTo>
                          <a:pt x="1309" y="204"/>
                          <a:pt x="1038" y="0"/>
                          <a:pt x="7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03" name="Google Shape;2552;p56">
                    <a:extLst>
                      <a:ext uri="{FF2B5EF4-FFF2-40B4-BE49-F238E27FC236}">
                        <a16:creationId xmlns:a16="http://schemas.microsoft.com/office/drawing/2014/main" id="{8995F435-26C9-4464-A145-2E5CCA657864}"/>
                      </a:ext>
                    </a:extLst>
                  </p:cNvPr>
                  <p:cNvSpPr/>
                  <p:nvPr/>
                </p:nvSpPr>
                <p:spPr>
                  <a:xfrm>
                    <a:off x="3538225" y="4173675"/>
                    <a:ext cx="39550" cy="33325"/>
                  </a:xfrm>
                  <a:custGeom>
                    <a:avLst/>
                    <a:gdLst/>
                    <a:ahLst/>
                    <a:cxnLst/>
                    <a:rect l="l" t="t" r="r" b="b"/>
                    <a:pathLst>
                      <a:path w="1582" h="1333" extrusionOk="0">
                        <a:moveTo>
                          <a:pt x="728" y="1"/>
                        </a:moveTo>
                        <a:cubicBezTo>
                          <a:pt x="436" y="1"/>
                          <a:pt x="149" y="191"/>
                          <a:pt x="72" y="532"/>
                        </a:cubicBezTo>
                        <a:cubicBezTo>
                          <a:pt x="1" y="889"/>
                          <a:pt x="227" y="1246"/>
                          <a:pt x="596" y="1317"/>
                        </a:cubicBezTo>
                        <a:cubicBezTo>
                          <a:pt x="644" y="1327"/>
                          <a:pt x="690" y="1332"/>
                          <a:pt x="736" y="1332"/>
                        </a:cubicBezTo>
                        <a:cubicBezTo>
                          <a:pt x="1236" y="1332"/>
                          <a:pt x="1581" y="764"/>
                          <a:pt x="1286" y="305"/>
                        </a:cubicBezTo>
                        <a:cubicBezTo>
                          <a:pt x="1148" y="97"/>
                          <a:pt x="937" y="1"/>
                          <a:pt x="7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04" name="Google Shape;2553;p56">
                    <a:extLst>
                      <a:ext uri="{FF2B5EF4-FFF2-40B4-BE49-F238E27FC236}">
                        <a16:creationId xmlns:a16="http://schemas.microsoft.com/office/drawing/2014/main" id="{76991C6E-71B5-48B1-A84A-364728FCA64D}"/>
                      </a:ext>
                    </a:extLst>
                  </p:cNvPr>
                  <p:cNvSpPr/>
                  <p:nvPr/>
                </p:nvSpPr>
                <p:spPr>
                  <a:xfrm>
                    <a:off x="3574625" y="4247700"/>
                    <a:ext cx="61625" cy="17550"/>
                  </a:xfrm>
                  <a:custGeom>
                    <a:avLst/>
                    <a:gdLst/>
                    <a:ahLst/>
                    <a:cxnLst/>
                    <a:rect l="l" t="t" r="r" b="b"/>
                    <a:pathLst>
                      <a:path w="2465" h="702" extrusionOk="0">
                        <a:moveTo>
                          <a:pt x="2215" y="1"/>
                        </a:moveTo>
                        <a:cubicBezTo>
                          <a:pt x="2183" y="1"/>
                          <a:pt x="2149" y="11"/>
                          <a:pt x="2116" y="35"/>
                        </a:cubicBezTo>
                        <a:cubicBezTo>
                          <a:pt x="1807" y="248"/>
                          <a:pt x="1447" y="358"/>
                          <a:pt x="1087" y="358"/>
                        </a:cubicBezTo>
                        <a:cubicBezTo>
                          <a:pt x="823" y="358"/>
                          <a:pt x="560" y="299"/>
                          <a:pt x="319" y="178"/>
                        </a:cubicBezTo>
                        <a:cubicBezTo>
                          <a:pt x="289" y="162"/>
                          <a:pt x="261" y="155"/>
                          <a:pt x="235" y="155"/>
                        </a:cubicBezTo>
                        <a:cubicBezTo>
                          <a:pt x="89" y="155"/>
                          <a:pt x="1" y="375"/>
                          <a:pt x="152" y="476"/>
                        </a:cubicBezTo>
                        <a:cubicBezTo>
                          <a:pt x="450" y="631"/>
                          <a:pt x="771" y="702"/>
                          <a:pt x="1093" y="702"/>
                        </a:cubicBezTo>
                        <a:cubicBezTo>
                          <a:pt x="1164" y="702"/>
                          <a:pt x="1235" y="702"/>
                          <a:pt x="1307" y="690"/>
                        </a:cubicBezTo>
                        <a:cubicBezTo>
                          <a:pt x="1664" y="654"/>
                          <a:pt x="2021" y="523"/>
                          <a:pt x="2319" y="309"/>
                        </a:cubicBezTo>
                        <a:cubicBezTo>
                          <a:pt x="2464" y="202"/>
                          <a:pt x="2357" y="1"/>
                          <a:pt x="2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05" name="Google Shape;2554;p56">
                    <a:extLst>
                      <a:ext uri="{FF2B5EF4-FFF2-40B4-BE49-F238E27FC236}">
                        <a16:creationId xmlns:a16="http://schemas.microsoft.com/office/drawing/2014/main" id="{474DBF31-13BD-4C27-9990-870C6AF36AE4}"/>
                      </a:ext>
                    </a:extLst>
                  </p:cNvPr>
                  <p:cNvSpPr/>
                  <p:nvPr/>
                </p:nvSpPr>
                <p:spPr>
                  <a:xfrm>
                    <a:off x="3763850" y="4172025"/>
                    <a:ext cx="93200" cy="78350"/>
                  </a:xfrm>
                  <a:custGeom>
                    <a:avLst/>
                    <a:gdLst/>
                    <a:ahLst/>
                    <a:cxnLst/>
                    <a:rect l="l" t="t" r="r" b="b"/>
                    <a:pathLst>
                      <a:path w="3728" h="3134" extrusionOk="0">
                        <a:moveTo>
                          <a:pt x="2079" y="0"/>
                        </a:moveTo>
                        <a:cubicBezTo>
                          <a:pt x="1521" y="0"/>
                          <a:pt x="919" y="132"/>
                          <a:pt x="513" y="229"/>
                        </a:cubicBezTo>
                        <a:lnTo>
                          <a:pt x="1" y="3134"/>
                        </a:lnTo>
                        <a:cubicBezTo>
                          <a:pt x="477" y="3074"/>
                          <a:pt x="2072" y="2955"/>
                          <a:pt x="3025" y="2217"/>
                        </a:cubicBezTo>
                        <a:cubicBezTo>
                          <a:pt x="3608" y="1764"/>
                          <a:pt x="3727" y="919"/>
                          <a:pt x="3251" y="383"/>
                        </a:cubicBezTo>
                        <a:cubicBezTo>
                          <a:pt x="2989" y="94"/>
                          <a:pt x="2550" y="0"/>
                          <a:pt x="2079"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06" name="Google Shape;2555;p56">
                    <a:extLst>
                      <a:ext uri="{FF2B5EF4-FFF2-40B4-BE49-F238E27FC236}">
                        <a16:creationId xmlns:a16="http://schemas.microsoft.com/office/drawing/2014/main" id="{B64BE33F-3B4B-46CB-A264-233638CA72EF}"/>
                      </a:ext>
                    </a:extLst>
                  </p:cNvPr>
                  <p:cNvSpPr/>
                  <p:nvPr/>
                </p:nvSpPr>
                <p:spPr>
                  <a:xfrm>
                    <a:off x="3798275" y="4188200"/>
                    <a:ext cx="38825" cy="13650"/>
                  </a:xfrm>
                  <a:custGeom>
                    <a:avLst/>
                    <a:gdLst/>
                    <a:ahLst/>
                    <a:cxnLst/>
                    <a:rect l="l" t="t" r="r" b="b"/>
                    <a:pathLst>
                      <a:path w="1553" h="546" extrusionOk="0">
                        <a:moveTo>
                          <a:pt x="587" y="0"/>
                        </a:moveTo>
                        <a:cubicBezTo>
                          <a:pt x="451" y="0"/>
                          <a:pt x="315" y="19"/>
                          <a:pt x="183" y="58"/>
                        </a:cubicBezTo>
                        <a:cubicBezTo>
                          <a:pt x="1" y="122"/>
                          <a:pt x="70" y="390"/>
                          <a:pt x="242" y="390"/>
                        </a:cubicBezTo>
                        <a:cubicBezTo>
                          <a:pt x="261" y="390"/>
                          <a:pt x="281" y="386"/>
                          <a:pt x="302" y="379"/>
                        </a:cubicBezTo>
                        <a:cubicBezTo>
                          <a:pt x="396" y="354"/>
                          <a:pt x="492" y="342"/>
                          <a:pt x="588" y="342"/>
                        </a:cubicBezTo>
                        <a:cubicBezTo>
                          <a:pt x="810" y="342"/>
                          <a:pt x="1032" y="406"/>
                          <a:pt x="1231" y="522"/>
                        </a:cubicBezTo>
                        <a:cubicBezTo>
                          <a:pt x="1255" y="534"/>
                          <a:pt x="1279" y="546"/>
                          <a:pt x="1314" y="546"/>
                        </a:cubicBezTo>
                        <a:cubicBezTo>
                          <a:pt x="1481" y="546"/>
                          <a:pt x="1552" y="308"/>
                          <a:pt x="1398" y="225"/>
                        </a:cubicBezTo>
                        <a:cubicBezTo>
                          <a:pt x="1149" y="80"/>
                          <a:pt x="868" y="0"/>
                          <a:pt x="5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07" name="Google Shape;2556;p56">
                    <a:extLst>
                      <a:ext uri="{FF2B5EF4-FFF2-40B4-BE49-F238E27FC236}">
                        <a16:creationId xmlns:a16="http://schemas.microsoft.com/office/drawing/2014/main" id="{F8484A64-CA9F-4DB2-9270-9ABA6E06F68D}"/>
                      </a:ext>
                    </a:extLst>
                  </p:cNvPr>
                  <p:cNvSpPr/>
                  <p:nvPr/>
                </p:nvSpPr>
                <p:spPr>
                  <a:xfrm>
                    <a:off x="3804025" y="4192925"/>
                    <a:ext cx="22175" cy="25600"/>
                  </a:xfrm>
                  <a:custGeom>
                    <a:avLst/>
                    <a:gdLst/>
                    <a:ahLst/>
                    <a:cxnLst/>
                    <a:rect l="l" t="t" r="r" b="b"/>
                    <a:pathLst>
                      <a:path w="887" h="1024" extrusionOk="0">
                        <a:moveTo>
                          <a:pt x="661" y="0"/>
                        </a:moveTo>
                        <a:cubicBezTo>
                          <a:pt x="605" y="0"/>
                          <a:pt x="548" y="28"/>
                          <a:pt x="513" y="95"/>
                        </a:cubicBezTo>
                        <a:cubicBezTo>
                          <a:pt x="406" y="321"/>
                          <a:pt x="263" y="536"/>
                          <a:pt x="96" y="738"/>
                        </a:cubicBezTo>
                        <a:cubicBezTo>
                          <a:pt x="1" y="845"/>
                          <a:pt x="84" y="1024"/>
                          <a:pt x="227" y="1024"/>
                        </a:cubicBezTo>
                        <a:cubicBezTo>
                          <a:pt x="275" y="1024"/>
                          <a:pt x="322" y="1000"/>
                          <a:pt x="358" y="964"/>
                        </a:cubicBezTo>
                        <a:cubicBezTo>
                          <a:pt x="537" y="750"/>
                          <a:pt x="691" y="500"/>
                          <a:pt x="822" y="250"/>
                        </a:cubicBezTo>
                        <a:cubicBezTo>
                          <a:pt x="886" y="114"/>
                          <a:pt x="774" y="0"/>
                          <a:pt x="6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08" name="Google Shape;2557;p56">
                    <a:extLst>
                      <a:ext uri="{FF2B5EF4-FFF2-40B4-BE49-F238E27FC236}">
                        <a16:creationId xmlns:a16="http://schemas.microsoft.com/office/drawing/2014/main" id="{383C8798-88F3-472F-8778-AD5F930E71C8}"/>
                      </a:ext>
                    </a:extLst>
                  </p:cNvPr>
                  <p:cNvSpPr/>
                  <p:nvPr/>
                </p:nvSpPr>
                <p:spPr>
                  <a:xfrm>
                    <a:off x="3335825" y="4185250"/>
                    <a:ext cx="96450" cy="75250"/>
                  </a:xfrm>
                  <a:custGeom>
                    <a:avLst/>
                    <a:gdLst/>
                    <a:ahLst/>
                    <a:cxnLst/>
                    <a:rect l="l" t="t" r="r" b="b"/>
                    <a:pathLst>
                      <a:path w="3858" h="3010" extrusionOk="0">
                        <a:moveTo>
                          <a:pt x="1829" y="0"/>
                        </a:moveTo>
                        <a:cubicBezTo>
                          <a:pt x="1270" y="0"/>
                          <a:pt x="728" y="105"/>
                          <a:pt x="441" y="462"/>
                        </a:cubicBezTo>
                        <a:cubicBezTo>
                          <a:pt x="0" y="1021"/>
                          <a:pt x="167" y="1866"/>
                          <a:pt x="774" y="2283"/>
                        </a:cubicBezTo>
                        <a:cubicBezTo>
                          <a:pt x="1774" y="2962"/>
                          <a:pt x="3370" y="2974"/>
                          <a:pt x="3858" y="3009"/>
                        </a:cubicBezTo>
                        <a:lnTo>
                          <a:pt x="3167" y="140"/>
                        </a:lnTo>
                        <a:cubicBezTo>
                          <a:pt x="2813" y="79"/>
                          <a:pt x="2315" y="0"/>
                          <a:pt x="1829"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09" name="Google Shape;2558;p56">
                    <a:extLst>
                      <a:ext uri="{FF2B5EF4-FFF2-40B4-BE49-F238E27FC236}">
                        <a16:creationId xmlns:a16="http://schemas.microsoft.com/office/drawing/2014/main" id="{F584B670-50AE-47CA-A9CA-9A78A45EC716}"/>
                      </a:ext>
                    </a:extLst>
                  </p:cNvPr>
                  <p:cNvSpPr/>
                  <p:nvPr/>
                </p:nvSpPr>
                <p:spPr>
                  <a:xfrm>
                    <a:off x="3356050" y="4201350"/>
                    <a:ext cx="38350" cy="14800"/>
                  </a:xfrm>
                  <a:custGeom>
                    <a:avLst/>
                    <a:gdLst/>
                    <a:ahLst/>
                    <a:cxnLst/>
                    <a:rect l="l" t="t" r="r" b="b"/>
                    <a:pathLst>
                      <a:path w="1534" h="592" extrusionOk="0">
                        <a:moveTo>
                          <a:pt x="1021" y="1"/>
                        </a:moveTo>
                        <a:cubicBezTo>
                          <a:pt x="709" y="1"/>
                          <a:pt x="403" y="94"/>
                          <a:pt x="144" y="282"/>
                        </a:cubicBezTo>
                        <a:cubicBezTo>
                          <a:pt x="1" y="365"/>
                          <a:pt x="61" y="591"/>
                          <a:pt x="239" y="591"/>
                        </a:cubicBezTo>
                        <a:cubicBezTo>
                          <a:pt x="263" y="591"/>
                          <a:pt x="299" y="580"/>
                          <a:pt x="322" y="568"/>
                        </a:cubicBezTo>
                        <a:cubicBezTo>
                          <a:pt x="533" y="421"/>
                          <a:pt x="773" y="345"/>
                          <a:pt x="1018" y="345"/>
                        </a:cubicBezTo>
                        <a:cubicBezTo>
                          <a:pt x="1092" y="345"/>
                          <a:pt x="1165" y="352"/>
                          <a:pt x="1239" y="365"/>
                        </a:cubicBezTo>
                        <a:cubicBezTo>
                          <a:pt x="1254" y="369"/>
                          <a:pt x="1269" y="370"/>
                          <a:pt x="1283" y="370"/>
                        </a:cubicBezTo>
                        <a:cubicBezTo>
                          <a:pt x="1465" y="370"/>
                          <a:pt x="1534" y="98"/>
                          <a:pt x="1334" y="32"/>
                        </a:cubicBezTo>
                        <a:cubicBezTo>
                          <a:pt x="1230" y="11"/>
                          <a:pt x="1125" y="1"/>
                          <a:pt x="10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10" name="Google Shape;2559;p56">
                    <a:extLst>
                      <a:ext uri="{FF2B5EF4-FFF2-40B4-BE49-F238E27FC236}">
                        <a16:creationId xmlns:a16="http://schemas.microsoft.com/office/drawing/2014/main" id="{C930882F-9D2D-4B90-B52D-07A5157B5076}"/>
                      </a:ext>
                    </a:extLst>
                  </p:cNvPr>
                  <p:cNvSpPr/>
                  <p:nvPr/>
                </p:nvSpPr>
                <p:spPr>
                  <a:xfrm>
                    <a:off x="3366500" y="4206450"/>
                    <a:ext cx="23525" cy="24875"/>
                  </a:xfrm>
                  <a:custGeom>
                    <a:avLst/>
                    <a:gdLst/>
                    <a:ahLst/>
                    <a:cxnLst/>
                    <a:rect l="l" t="t" r="r" b="b"/>
                    <a:pathLst>
                      <a:path w="941" h="995" extrusionOk="0">
                        <a:moveTo>
                          <a:pt x="227" y="1"/>
                        </a:moveTo>
                        <a:cubicBezTo>
                          <a:pt x="111" y="1"/>
                          <a:pt x="1" y="129"/>
                          <a:pt x="83" y="268"/>
                        </a:cubicBezTo>
                        <a:cubicBezTo>
                          <a:pt x="226" y="507"/>
                          <a:pt x="393" y="745"/>
                          <a:pt x="583" y="947"/>
                        </a:cubicBezTo>
                        <a:cubicBezTo>
                          <a:pt x="619" y="983"/>
                          <a:pt x="666" y="995"/>
                          <a:pt x="702" y="995"/>
                        </a:cubicBezTo>
                        <a:cubicBezTo>
                          <a:pt x="857" y="995"/>
                          <a:pt x="940" y="816"/>
                          <a:pt x="821" y="709"/>
                        </a:cubicBezTo>
                        <a:cubicBezTo>
                          <a:pt x="655" y="518"/>
                          <a:pt x="500" y="304"/>
                          <a:pt x="369" y="90"/>
                        </a:cubicBezTo>
                        <a:cubicBezTo>
                          <a:pt x="332" y="27"/>
                          <a:pt x="279" y="1"/>
                          <a:pt x="2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11" name="Google Shape;2560;p56">
                    <a:extLst>
                      <a:ext uri="{FF2B5EF4-FFF2-40B4-BE49-F238E27FC236}">
                        <a16:creationId xmlns:a16="http://schemas.microsoft.com/office/drawing/2014/main" id="{B61775A1-BF00-42F5-AA11-09429C7EF6DB}"/>
                      </a:ext>
                    </a:extLst>
                  </p:cNvPr>
                  <p:cNvSpPr/>
                  <p:nvPr/>
                </p:nvSpPr>
                <p:spPr>
                  <a:xfrm>
                    <a:off x="3552225" y="4354825"/>
                    <a:ext cx="121750" cy="78900"/>
                  </a:xfrm>
                  <a:custGeom>
                    <a:avLst/>
                    <a:gdLst/>
                    <a:ahLst/>
                    <a:cxnLst/>
                    <a:rect l="l" t="t" r="r" b="b"/>
                    <a:pathLst>
                      <a:path w="4870" h="3156" extrusionOk="0">
                        <a:moveTo>
                          <a:pt x="4632" y="1"/>
                        </a:moveTo>
                        <a:lnTo>
                          <a:pt x="0" y="346"/>
                        </a:lnTo>
                        <a:lnTo>
                          <a:pt x="36" y="2942"/>
                        </a:lnTo>
                        <a:lnTo>
                          <a:pt x="2751" y="3156"/>
                        </a:lnTo>
                        <a:lnTo>
                          <a:pt x="4870" y="2799"/>
                        </a:lnTo>
                        <a:lnTo>
                          <a:pt x="4632" y="1"/>
                        </a:ln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12" name="Google Shape;2561;p56">
                    <a:extLst>
                      <a:ext uri="{FF2B5EF4-FFF2-40B4-BE49-F238E27FC236}">
                        <a16:creationId xmlns:a16="http://schemas.microsoft.com/office/drawing/2014/main" id="{27A0A9FA-B4F2-4FBF-AFDE-9DAC2A20E948}"/>
                      </a:ext>
                    </a:extLst>
                  </p:cNvPr>
                  <p:cNvSpPr/>
                  <p:nvPr/>
                </p:nvSpPr>
                <p:spPr>
                  <a:xfrm>
                    <a:off x="3627525" y="4127025"/>
                    <a:ext cx="49725" cy="21375"/>
                  </a:xfrm>
                  <a:custGeom>
                    <a:avLst/>
                    <a:gdLst/>
                    <a:ahLst/>
                    <a:cxnLst/>
                    <a:rect l="l" t="t" r="r" b="b"/>
                    <a:pathLst>
                      <a:path w="1989" h="855" extrusionOk="0">
                        <a:moveTo>
                          <a:pt x="736" y="0"/>
                        </a:moveTo>
                        <a:cubicBezTo>
                          <a:pt x="495" y="0"/>
                          <a:pt x="228" y="32"/>
                          <a:pt x="84" y="195"/>
                        </a:cubicBezTo>
                        <a:cubicBezTo>
                          <a:pt x="36" y="255"/>
                          <a:pt x="12" y="326"/>
                          <a:pt x="12" y="397"/>
                        </a:cubicBezTo>
                        <a:cubicBezTo>
                          <a:pt x="0" y="516"/>
                          <a:pt x="60" y="743"/>
                          <a:pt x="203" y="802"/>
                        </a:cubicBezTo>
                        <a:cubicBezTo>
                          <a:pt x="251" y="826"/>
                          <a:pt x="310" y="838"/>
                          <a:pt x="370" y="838"/>
                        </a:cubicBezTo>
                        <a:cubicBezTo>
                          <a:pt x="596" y="838"/>
                          <a:pt x="810" y="850"/>
                          <a:pt x="1036" y="850"/>
                        </a:cubicBezTo>
                        <a:cubicBezTo>
                          <a:pt x="1078" y="853"/>
                          <a:pt x="1120" y="854"/>
                          <a:pt x="1161" y="854"/>
                        </a:cubicBezTo>
                        <a:cubicBezTo>
                          <a:pt x="1286" y="854"/>
                          <a:pt x="1411" y="841"/>
                          <a:pt x="1536" y="814"/>
                        </a:cubicBezTo>
                        <a:cubicBezTo>
                          <a:pt x="1715" y="790"/>
                          <a:pt x="1870" y="683"/>
                          <a:pt x="1941" y="516"/>
                        </a:cubicBezTo>
                        <a:cubicBezTo>
                          <a:pt x="1989" y="386"/>
                          <a:pt x="1941" y="255"/>
                          <a:pt x="1834" y="171"/>
                        </a:cubicBezTo>
                        <a:cubicBezTo>
                          <a:pt x="1632" y="16"/>
                          <a:pt x="1167" y="16"/>
                          <a:pt x="905" y="5"/>
                        </a:cubicBezTo>
                        <a:cubicBezTo>
                          <a:pt x="852" y="2"/>
                          <a:pt x="795" y="0"/>
                          <a:pt x="7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13" name="Google Shape;2562;p56">
                    <a:extLst>
                      <a:ext uri="{FF2B5EF4-FFF2-40B4-BE49-F238E27FC236}">
                        <a16:creationId xmlns:a16="http://schemas.microsoft.com/office/drawing/2014/main" id="{DEC6B7EB-89A2-4693-A26A-AA5D51251EC7}"/>
                      </a:ext>
                    </a:extLst>
                  </p:cNvPr>
                  <p:cNvSpPr/>
                  <p:nvPr/>
                </p:nvSpPr>
                <p:spPr>
                  <a:xfrm>
                    <a:off x="3526625" y="4131200"/>
                    <a:ext cx="49425" cy="22000"/>
                  </a:xfrm>
                  <a:custGeom>
                    <a:avLst/>
                    <a:gdLst/>
                    <a:ahLst/>
                    <a:cxnLst/>
                    <a:rect l="l" t="t" r="r" b="b"/>
                    <a:pathLst>
                      <a:path w="1977" h="880" extrusionOk="0">
                        <a:moveTo>
                          <a:pt x="1343" y="0"/>
                        </a:moveTo>
                        <a:cubicBezTo>
                          <a:pt x="1241" y="0"/>
                          <a:pt x="1139" y="8"/>
                          <a:pt x="1048" y="16"/>
                        </a:cubicBezTo>
                        <a:cubicBezTo>
                          <a:pt x="786" y="40"/>
                          <a:pt x="322" y="64"/>
                          <a:pt x="131" y="242"/>
                        </a:cubicBezTo>
                        <a:cubicBezTo>
                          <a:pt x="36" y="326"/>
                          <a:pt x="0" y="469"/>
                          <a:pt x="48" y="588"/>
                        </a:cubicBezTo>
                        <a:cubicBezTo>
                          <a:pt x="131" y="742"/>
                          <a:pt x="286" y="850"/>
                          <a:pt x="465" y="861"/>
                        </a:cubicBezTo>
                        <a:cubicBezTo>
                          <a:pt x="548" y="873"/>
                          <a:pt x="631" y="879"/>
                          <a:pt x="715" y="879"/>
                        </a:cubicBezTo>
                        <a:cubicBezTo>
                          <a:pt x="798" y="879"/>
                          <a:pt x="881" y="873"/>
                          <a:pt x="965" y="861"/>
                        </a:cubicBezTo>
                        <a:cubicBezTo>
                          <a:pt x="1191" y="850"/>
                          <a:pt x="1417" y="838"/>
                          <a:pt x="1643" y="814"/>
                        </a:cubicBezTo>
                        <a:cubicBezTo>
                          <a:pt x="1703" y="802"/>
                          <a:pt x="1750" y="790"/>
                          <a:pt x="1798" y="766"/>
                        </a:cubicBezTo>
                        <a:cubicBezTo>
                          <a:pt x="1941" y="707"/>
                          <a:pt x="1977" y="469"/>
                          <a:pt x="1965" y="361"/>
                        </a:cubicBezTo>
                        <a:cubicBezTo>
                          <a:pt x="1965" y="278"/>
                          <a:pt x="1929" y="207"/>
                          <a:pt x="1881" y="159"/>
                        </a:cubicBezTo>
                        <a:cubicBezTo>
                          <a:pt x="1754" y="32"/>
                          <a:pt x="1548" y="0"/>
                          <a:pt x="1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14" name="Google Shape;2563;p56">
                    <a:extLst>
                      <a:ext uri="{FF2B5EF4-FFF2-40B4-BE49-F238E27FC236}">
                        <a16:creationId xmlns:a16="http://schemas.microsoft.com/office/drawing/2014/main" id="{8B747269-A10F-410C-B10D-B1ADBCB4190E}"/>
                      </a:ext>
                    </a:extLst>
                  </p:cNvPr>
                  <p:cNvSpPr/>
                  <p:nvPr/>
                </p:nvSpPr>
                <p:spPr>
                  <a:xfrm>
                    <a:off x="3333850" y="3953750"/>
                    <a:ext cx="502950" cy="260025"/>
                  </a:xfrm>
                  <a:custGeom>
                    <a:avLst/>
                    <a:gdLst/>
                    <a:ahLst/>
                    <a:cxnLst/>
                    <a:rect l="l" t="t" r="r" b="b"/>
                    <a:pathLst>
                      <a:path w="20118" h="10401" extrusionOk="0">
                        <a:moveTo>
                          <a:pt x="10455" y="1"/>
                        </a:moveTo>
                        <a:cubicBezTo>
                          <a:pt x="0" y="1"/>
                          <a:pt x="2758" y="9341"/>
                          <a:pt x="2758" y="9341"/>
                        </a:cubicBezTo>
                        <a:lnTo>
                          <a:pt x="3949" y="10400"/>
                        </a:lnTo>
                        <a:cubicBezTo>
                          <a:pt x="3949" y="10400"/>
                          <a:pt x="3842" y="5114"/>
                          <a:pt x="5366" y="3471"/>
                        </a:cubicBezTo>
                        <a:lnTo>
                          <a:pt x="12379" y="5840"/>
                        </a:lnTo>
                        <a:lnTo>
                          <a:pt x="11521" y="4519"/>
                        </a:lnTo>
                        <a:lnTo>
                          <a:pt x="11521" y="4519"/>
                        </a:lnTo>
                        <a:cubicBezTo>
                          <a:pt x="11521" y="4519"/>
                          <a:pt x="12176" y="4661"/>
                          <a:pt x="12509" y="4733"/>
                        </a:cubicBezTo>
                        <a:cubicBezTo>
                          <a:pt x="12819" y="4792"/>
                          <a:pt x="13129" y="4864"/>
                          <a:pt x="13438" y="4923"/>
                        </a:cubicBezTo>
                        <a:cubicBezTo>
                          <a:pt x="14641" y="5173"/>
                          <a:pt x="15819" y="5400"/>
                          <a:pt x="16843" y="5554"/>
                        </a:cubicBezTo>
                        <a:lnTo>
                          <a:pt x="17153" y="9638"/>
                        </a:lnTo>
                        <a:lnTo>
                          <a:pt x="18201" y="8852"/>
                        </a:lnTo>
                        <a:cubicBezTo>
                          <a:pt x="18201" y="8852"/>
                          <a:pt x="20118" y="232"/>
                          <a:pt x="10890" y="6"/>
                        </a:cubicBezTo>
                        <a:cubicBezTo>
                          <a:pt x="10743" y="3"/>
                          <a:pt x="10597" y="1"/>
                          <a:pt x="104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15" name="Google Shape;2564;p56">
                    <a:extLst>
                      <a:ext uri="{FF2B5EF4-FFF2-40B4-BE49-F238E27FC236}">
                        <a16:creationId xmlns:a16="http://schemas.microsoft.com/office/drawing/2014/main" id="{B1F4626C-734D-4E5E-A1D4-D4F940CA0A67}"/>
                      </a:ext>
                    </a:extLst>
                  </p:cNvPr>
                  <p:cNvSpPr/>
                  <p:nvPr/>
                </p:nvSpPr>
                <p:spPr>
                  <a:xfrm>
                    <a:off x="3541575" y="4421650"/>
                    <a:ext cx="141850" cy="16575"/>
                  </a:xfrm>
                  <a:custGeom>
                    <a:avLst/>
                    <a:gdLst/>
                    <a:ahLst/>
                    <a:cxnLst/>
                    <a:rect l="l" t="t" r="r" b="b"/>
                    <a:pathLst>
                      <a:path w="5674" h="663" extrusionOk="0">
                        <a:moveTo>
                          <a:pt x="240" y="1"/>
                        </a:moveTo>
                        <a:cubicBezTo>
                          <a:pt x="76" y="1"/>
                          <a:pt x="0" y="245"/>
                          <a:pt x="176" y="328"/>
                        </a:cubicBezTo>
                        <a:cubicBezTo>
                          <a:pt x="212" y="340"/>
                          <a:pt x="962" y="662"/>
                          <a:pt x="2891" y="662"/>
                        </a:cubicBezTo>
                        <a:lnTo>
                          <a:pt x="2950" y="662"/>
                        </a:lnTo>
                        <a:cubicBezTo>
                          <a:pt x="3003" y="662"/>
                          <a:pt x="3056" y="663"/>
                          <a:pt x="3109" y="663"/>
                        </a:cubicBezTo>
                        <a:cubicBezTo>
                          <a:pt x="3900" y="663"/>
                          <a:pt x="4680" y="579"/>
                          <a:pt x="5451" y="411"/>
                        </a:cubicBezTo>
                        <a:cubicBezTo>
                          <a:pt x="5673" y="378"/>
                          <a:pt x="5625" y="74"/>
                          <a:pt x="5433" y="74"/>
                        </a:cubicBezTo>
                        <a:cubicBezTo>
                          <a:pt x="5420" y="74"/>
                          <a:pt x="5406" y="75"/>
                          <a:pt x="5391" y="78"/>
                        </a:cubicBezTo>
                        <a:cubicBezTo>
                          <a:pt x="4621" y="246"/>
                          <a:pt x="3830" y="329"/>
                          <a:pt x="3047" y="329"/>
                        </a:cubicBezTo>
                        <a:cubicBezTo>
                          <a:pt x="2995" y="329"/>
                          <a:pt x="2943" y="329"/>
                          <a:pt x="2891" y="328"/>
                        </a:cubicBezTo>
                        <a:cubicBezTo>
                          <a:pt x="1045" y="316"/>
                          <a:pt x="319" y="19"/>
                          <a:pt x="319" y="19"/>
                        </a:cubicBezTo>
                        <a:cubicBezTo>
                          <a:pt x="291" y="6"/>
                          <a:pt x="264" y="1"/>
                          <a:pt x="24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816" name="Google Shape;2565;p56">
                    <a:extLst>
                      <a:ext uri="{FF2B5EF4-FFF2-40B4-BE49-F238E27FC236}">
                        <a16:creationId xmlns:a16="http://schemas.microsoft.com/office/drawing/2014/main" id="{96238153-7512-4158-9A24-2093EE2EB26A}"/>
                      </a:ext>
                    </a:extLst>
                  </p:cNvPr>
                  <p:cNvSpPr/>
                  <p:nvPr/>
                </p:nvSpPr>
                <p:spPr>
                  <a:xfrm>
                    <a:off x="3498650" y="4145550"/>
                    <a:ext cx="211350" cy="90175"/>
                  </a:xfrm>
                  <a:custGeom>
                    <a:avLst/>
                    <a:gdLst/>
                    <a:ahLst/>
                    <a:cxnLst/>
                    <a:rect l="l" t="t" r="r" b="b"/>
                    <a:pathLst>
                      <a:path w="8454" h="3607" extrusionOk="0">
                        <a:moveTo>
                          <a:pt x="2137" y="206"/>
                        </a:moveTo>
                        <a:cubicBezTo>
                          <a:pt x="2961" y="206"/>
                          <a:pt x="3751" y="845"/>
                          <a:pt x="3751" y="1811"/>
                        </a:cubicBezTo>
                        <a:cubicBezTo>
                          <a:pt x="3751" y="2704"/>
                          <a:pt x="3036" y="3419"/>
                          <a:pt x="2155" y="3419"/>
                        </a:cubicBezTo>
                        <a:cubicBezTo>
                          <a:pt x="714" y="3419"/>
                          <a:pt x="0" y="1692"/>
                          <a:pt x="1012" y="680"/>
                        </a:cubicBezTo>
                        <a:cubicBezTo>
                          <a:pt x="1340" y="353"/>
                          <a:pt x="1742" y="206"/>
                          <a:pt x="2137" y="206"/>
                        </a:cubicBezTo>
                        <a:close/>
                        <a:moveTo>
                          <a:pt x="6078" y="206"/>
                        </a:moveTo>
                        <a:cubicBezTo>
                          <a:pt x="6902" y="206"/>
                          <a:pt x="7692" y="845"/>
                          <a:pt x="7692" y="1811"/>
                        </a:cubicBezTo>
                        <a:cubicBezTo>
                          <a:pt x="7692" y="2704"/>
                          <a:pt x="6977" y="3419"/>
                          <a:pt x="6084" y="3419"/>
                        </a:cubicBezTo>
                        <a:cubicBezTo>
                          <a:pt x="4655" y="3419"/>
                          <a:pt x="3941" y="1692"/>
                          <a:pt x="4953" y="680"/>
                        </a:cubicBezTo>
                        <a:cubicBezTo>
                          <a:pt x="5281" y="353"/>
                          <a:pt x="5683" y="206"/>
                          <a:pt x="6078" y="206"/>
                        </a:cubicBezTo>
                        <a:close/>
                        <a:moveTo>
                          <a:pt x="2136" y="0"/>
                        </a:moveTo>
                        <a:cubicBezTo>
                          <a:pt x="1200" y="0"/>
                          <a:pt x="403" y="727"/>
                          <a:pt x="345" y="1680"/>
                        </a:cubicBezTo>
                        <a:cubicBezTo>
                          <a:pt x="274" y="2645"/>
                          <a:pt x="988" y="3502"/>
                          <a:pt x="1953" y="3597"/>
                        </a:cubicBezTo>
                        <a:cubicBezTo>
                          <a:pt x="2012" y="3603"/>
                          <a:pt x="2072" y="3606"/>
                          <a:pt x="2131" y="3606"/>
                        </a:cubicBezTo>
                        <a:cubicBezTo>
                          <a:pt x="3023" y="3606"/>
                          <a:pt x="3806" y="2942"/>
                          <a:pt x="3929" y="2038"/>
                        </a:cubicBezTo>
                        <a:cubicBezTo>
                          <a:pt x="3998" y="2017"/>
                          <a:pt x="4072" y="2004"/>
                          <a:pt x="4146" y="2004"/>
                        </a:cubicBezTo>
                        <a:cubicBezTo>
                          <a:pt x="4200" y="2004"/>
                          <a:pt x="4255" y="2011"/>
                          <a:pt x="4310" y="2026"/>
                        </a:cubicBezTo>
                        <a:cubicBezTo>
                          <a:pt x="4425" y="3003"/>
                          <a:pt x="5250" y="3604"/>
                          <a:pt x="6100" y="3604"/>
                        </a:cubicBezTo>
                        <a:cubicBezTo>
                          <a:pt x="6575" y="3604"/>
                          <a:pt x="7058" y="3416"/>
                          <a:pt x="7430" y="3002"/>
                        </a:cubicBezTo>
                        <a:cubicBezTo>
                          <a:pt x="8454" y="1847"/>
                          <a:pt x="7632" y="26"/>
                          <a:pt x="6084" y="26"/>
                        </a:cubicBezTo>
                        <a:cubicBezTo>
                          <a:pt x="5096" y="26"/>
                          <a:pt x="4298" y="823"/>
                          <a:pt x="4298" y="1811"/>
                        </a:cubicBezTo>
                        <a:lnTo>
                          <a:pt x="4298" y="1823"/>
                        </a:lnTo>
                        <a:cubicBezTo>
                          <a:pt x="4255" y="1819"/>
                          <a:pt x="4211" y="1816"/>
                          <a:pt x="4167" y="1816"/>
                        </a:cubicBezTo>
                        <a:cubicBezTo>
                          <a:pt x="4092" y="1816"/>
                          <a:pt x="4017" y="1825"/>
                          <a:pt x="3941" y="1847"/>
                        </a:cubicBezTo>
                        <a:cubicBezTo>
                          <a:pt x="3941" y="1835"/>
                          <a:pt x="3941" y="1823"/>
                          <a:pt x="3941" y="1811"/>
                        </a:cubicBezTo>
                        <a:cubicBezTo>
                          <a:pt x="3941" y="835"/>
                          <a:pt x="3179" y="37"/>
                          <a:pt x="2203" y="2"/>
                        </a:cubicBezTo>
                        <a:cubicBezTo>
                          <a:pt x="2180" y="1"/>
                          <a:pt x="2158" y="0"/>
                          <a:pt x="2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777" name="Google Shape;2566;p56">
                  <a:extLst>
                    <a:ext uri="{FF2B5EF4-FFF2-40B4-BE49-F238E27FC236}">
                      <a16:creationId xmlns:a16="http://schemas.microsoft.com/office/drawing/2014/main" id="{D1B60921-38AA-4F4F-BC32-2CDC702677F5}"/>
                    </a:ext>
                  </a:extLst>
                </p:cNvPr>
                <p:cNvGrpSpPr/>
                <p:nvPr/>
              </p:nvGrpSpPr>
              <p:grpSpPr>
                <a:xfrm>
                  <a:off x="6695404" y="2478361"/>
                  <a:ext cx="612085" cy="959177"/>
                  <a:chOff x="4717250" y="1038825"/>
                  <a:chExt cx="521500" cy="817225"/>
                </a:xfrm>
              </p:grpSpPr>
              <p:sp>
                <p:nvSpPr>
                  <p:cNvPr id="778" name="Google Shape;2567;p56">
                    <a:extLst>
                      <a:ext uri="{FF2B5EF4-FFF2-40B4-BE49-F238E27FC236}">
                        <a16:creationId xmlns:a16="http://schemas.microsoft.com/office/drawing/2014/main" id="{0D8AE726-1F6C-44FB-B87F-8B841BE03661}"/>
                      </a:ext>
                    </a:extLst>
                  </p:cNvPr>
                  <p:cNvSpPr/>
                  <p:nvPr/>
                </p:nvSpPr>
                <p:spPr>
                  <a:xfrm>
                    <a:off x="4775875" y="1583350"/>
                    <a:ext cx="435800" cy="272700"/>
                  </a:xfrm>
                  <a:custGeom>
                    <a:avLst/>
                    <a:gdLst/>
                    <a:ahLst/>
                    <a:cxnLst/>
                    <a:rect l="l" t="t" r="r" b="b"/>
                    <a:pathLst>
                      <a:path w="17432" h="10908" extrusionOk="0">
                        <a:moveTo>
                          <a:pt x="8769" y="0"/>
                        </a:moveTo>
                        <a:cubicBezTo>
                          <a:pt x="8719" y="0"/>
                          <a:pt x="8670" y="1"/>
                          <a:pt x="8621" y="1"/>
                        </a:cubicBezTo>
                        <a:cubicBezTo>
                          <a:pt x="6644" y="13"/>
                          <a:pt x="4882" y="180"/>
                          <a:pt x="3608" y="906"/>
                        </a:cubicBezTo>
                        <a:cubicBezTo>
                          <a:pt x="620" y="2644"/>
                          <a:pt x="1" y="10907"/>
                          <a:pt x="1" y="10907"/>
                        </a:cubicBezTo>
                        <a:lnTo>
                          <a:pt x="17432" y="10847"/>
                        </a:lnTo>
                        <a:cubicBezTo>
                          <a:pt x="17432" y="10847"/>
                          <a:pt x="16289" y="2108"/>
                          <a:pt x="13526" y="739"/>
                        </a:cubicBezTo>
                        <a:cubicBezTo>
                          <a:pt x="12516" y="228"/>
                          <a:pt x="10691" y="0"/>
                          <a:pt x="87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79" name="Google Shape;2568;p56">
                    <a:extLst>
                      <a:ext uri="{FF2B5EF4-FFF2-40B4-BE49-F238E27FC236}">
                        <a16:creationId xmlns:a16="http://schemas.microsoft.com/office/drawing/2014/main" id="{5C3367DE-C26B-4EDA-8BE9-04FEB97FD19F}"/>
                      </a:ext>
                    </a:extLst>
                  </p:cNvPr>
                  <p:cNvSpPr/>
                  <p:nvPr/>
                </p:nvSpPr>
                <p:spPr>
                  <a:xfrm>
                    <a:off x="4833625" y="1764775"/>
                    <a:ext cx="19100" cy="90375"/>
                  </a:xfrm>
                  <a:custGeom>
                    <a:avLst/>
                    <a:gdLst/>
                    <a:ahLst/>
                    <a:cxnLst/>
                    <a:rect l="l" t="t" r="r" b="b"/>
                    <a:pathLst>
                      <a:path w="764" h="3615" extrusionOk="0">
                        <a:moveTo>
                          <a:pt x="576" y="1"/>
                        </a:moveTo>
                        <a:cubicBezTo>
                          <a:pt x="499" y="1"/>
                          <a:pt x="422" y="47"/>
                          <a:pt x="405" y="150"/>
                        </a:cubicBezTo>
                        <a:lnTo>
                          <a:pt x="13" y="3424"/>
                        </a:lnTo>
                        <a:cubicBezTo>
                          <a:pt x="1" y="3519"/>
                          <a:pt x="72" y="3602"/>
                          <a:pt x="155" y="3614"/>
                        </a:cubicBezTo>
                        <a:lnTo>
                          <a:pt x="179" y="3614"/>
                        </a:lnTo>
                        <a:cubicBezTo>
                          <a:pt x="263" y="3614"/>
                          <a:pt x="346" y="3543"/>
                          <a:pt x="358" y="3460"/>
                        </a:cubicBezTo>
                        <a:lnTo>
                          <a:pt x="751" y="185"/>
                        </a:lnTo>
                        <a:cubicBezTo>
                          <a:pt x="764" y="68"/>
                          <a:pt x="670" y="1"/>
                          <a:pt x="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80" name="Google Shape;2569;p56">
                    <a:extLst>
                      <a:ext uri="{FF2B5EF4-FFF2-40B4-BE49-F238E27FC236}">
                        <a16:creationId xmlns:a16="http://schemas.microsoft.com/office/drawing/2014/main" id="{7C5F9F96-87CB-4451-81A5-770376B38603}"/>
                      </a:ext>
                    </a:extLst>
                  </p:cNvPr>
                  <p:cNvSpPr/>
                  <p:nvPr/>
                </p:nvSpPr>
                <p:spPr>
                  <a:xfrm>
                    <a:off x="5134225" y="1764775"/>
                    <a:ext cx="18800" cy="90375"/>
                  </a:xfrm>
                  <a:custGeom>
                    <a:avLst/>
                    <a:gdLst/>
                    <a:ahLst/>
                    <a:cxnLst/>
                    <a:rect l="l" t="t" r="r" b="b"/>
                    <a:pathLst>
                      <a:path w="752" h="3615" extrusionOk="0">
                        <a:moveTo>
                          <a:pt x="186" y="1"/>
                        </a:moveTo>
                        <a:cubicBezTo>
                          <a:pt x="95" y="1"/>
                          <a:pt x="1" y="68"/>
                          <a:pt x="14" y="185"/>
                        </a:cubicBezTo>
                        <a:lnTo>
                          <a:pt x="407" y="3460"/>
                        </a:lnTo>
                        <a:cubicBezTo>
                          <a:pt x="419" y="3543"/>
                          <a:pt x="490" y="3614"/>
                          <a:pt x="573" y="3614"/>
                        </a:cubicBezTo>
                        <a:lnTo>
                          <a:pt x="597" y="3614"/>
                        </a:lnTo>
                        <a:cubicBezTo>
                          <a:pt x="692" y="3602"/>
                          <a:pt x="752" y="3519"/>
                          <a:pt x="740" y="3424"/>
                        </a:cubicBezTo>
                        <a:lnTo>
                          <a:pt x="347" y="150"/>
                        </a:lnTo>
                        <a:cubicBezTo>
                          <a:pt x="336" y="47"/>
                          <a:pt x="262" y="1"/>
                          <a:pt x="1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81" name="Google Shape;2570;p56">
                    <a:extLst>
                      <a:ext uri="{FF2B5EF4-FFF2-40B4-BE49-F238E27FC236}">
                        <a16:creationId xmlns:a16="http://schemas.microsoft.com/office/drawing/2014/main" id="{9E7C574D-B3C5-4D0A-A382-20740BEDD88C}"/>
                      </a:ext>
                    </a:extLst>
                  </p:cNvPr>
                  <p:cNvSpPr/>
                  <p:nvPr/>
                </p:nvSpPr>
                <p:spPr>
                  <a:xfrm>
                    <a:off x="4761375" y="1181700"/>
                    <a:ext cx="417550" cy="383725"/>
                  </a:xfrm>
                  <a:custGeom>
                    <a:avLst/>
                    <a:gdLst/>
                    <a:ahLst/>
                    <a:cxnLst/>
                    <a:rect l="l" t="t" r="r" b="b"/>
                    <a:pathLst>
                      <a:path w="16702" h="15349" extrusionOk="0">
                        <a:moveTo>
                          <a:pt x="12565" y="1"/>
                        </a:moveTo>
                        <a:cubicBezTo>
                          <a:pt x="12504" y="1"/>
                          <a:pt x="12442" y="2"/>
                          <a:pt x="12380" y="5"/>
                        </a:cubicBezTo>
                        <a:lnTo>
                          <a:pt x="4355" y="422"/>
                        </a:lnTo>
                        <a:cubicBezTo>
                          <a:pt x="2522" y="517"/>
                          <a:pt x="1069" y="1994"/>
                          <a:pt x="974" y="3815"/>
                        </a:cubicBezTo>
                        <a:lnTo>
                          <a:pt x="974" y="3958"/>
                        </a:lnTo>
                        <a:cubicBezTo>
                          <a:pt x="962" y="4042"/>
                          <a:pt x="962" y="4113"/>
                          <a:pt x="950" y="4184"/>
                        </a:cubicBezTo>
                        <a:cubicBezTo>
                          <a:pt x="833" y="5321"/>
                          <a:pt x="1" y="15349"/>
                          <a:pt x="9167" y="15349"/>
                        </a:cubicBezTo>
                        <a:cubicBezTo>
                          <a:pt x="9314" y="15349"/>
                          <a:pt x="9465" y="15346"/>
                          <a:pt x="9618" y="15341"/>
                        </a:cubicBezTo>
                        <a:cubicBezTo>
                          <a:pt x="16619" y="15103"/>
                          <a:pt x="16702" y="7602"/>
                          <a:pt x="16118" y="3125"/>
                        </a:cubicBezTo>
                        <a:cubicBezTo>
                          <a:pt x="15888" y="1329"/>
                          <a:pt x="14356" y="1"/>
                          <a:pt x="12565"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82" name="Google Shape;2571;p56">
                    <a:extLst>
                      <a:ext uri="{FF2B5EF4-FFF2-40B4-BE49-F238E27FC236}">
                        <a16:creationId xmlns:a16="http://schemas.microsoft.com/office/drawing/2014/main" id="{6900381F-E44C-4334-816F-64E1B2E2BEF4}"/>
                      </a:ext>
                    </a:extLst>
                  </p:cNvPr>
                  <p:cNvSpPr/>
                  <p:nvPr/>
                </p:nvSpPr>
                <p:spPr>
                  <a:xfrm>
                    <a:off x="5010425" y="1352525"/>
                    <a:ext cx="35450" cy="33350"/>
                  </a:xfrm>
                  <a:custGeom>
                    <a:avLst/>
                    <a:gdLst/>
                    <a:ahLst/>
                    <a:cxnLst/>
                    <a:rect l="l" t="t" r="r" b="b"/>
                    <a:pathLst>
                      <a:path w="1418" h="1334" extrusionOk="0">
                        <a:moveTo>
                          <a:pt x="704" y="1"/>
                        </a:moveTo>
                        <a:cubicBezTo>
                          <a:pt x="676" y="1"/>
                          <a:pt x="648" y="3"/>
                          <a:pt x="620" y="7"/>
                        </a:cubicBezTo>
                        <a:cubicBezTo>
                          <a:pt x="251" y="54"/>
                          <a:pt x="1" y="388"/>
                          <a:pt x="49" y="757"/>
                        </a:cubicBezTo>
                        <a:cubicBezTo>
                          <a:pt x="92" y="1095"/>
                          <a:pt x="377" y="1334"/>
                          <a:pt x="709" y="1334"/>
                        </a:cubicBezTo>
                        <a:cubicBezTo>
                          <a:pt x="738" y="1334"/>
                          <a:pt x="768" y="1332"/>
                          <a:pt x="799" y="1328"/>
                        </a:cubicBezTo>
                        <a:cubicBezTo>
                          <a:pt x="1156" y="1281"/>
                          <a:pt x="1418" y="947"/>
                          <a:pt x="1370" y="578"/>
                        </a:cubicBezTo>
                        <a:cubicBezTo>
                          <a:pt x="1326" y="249"/>
                          <a:pt x="1030" y="1"/>
                          <a:pt x="7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83" name="Google Shape;2572;p56">
                    <a:extLst>
                      <a:ext uri="{FF2B5EF4-FFF2-40B4-BE49-F238E27FC236}">
                        <a16:creationId xmlns:a16="http://schemas.microsoft.com/office/drawing/2014/main" id="{28E374E4-6513-486B-A946-EF843568C86A}"/>
                      </a:ext>
                    </a:extLst>
                  </p:cNvPr>
                  <p:cNvSpPr/>
                  <p:nvPr/>
                </p:nvSpPr>
                <p:spPr>
                  <a:xfrm>
                    <a:off x="4923825" y="1355650"/>
                    <a:ext cx="39475" cy="33200"/>
                  </a:xfrm>
                  <a:custGeom>
                    <a:avLst/>
                    <a:gdLst/>
                    <a:ahLst/>
                    <a:cxnLst/>
                    <a:rect l="l" t="t" r="r" b="b"/>
                    <a:pathLst>
                      <a:path w="1579" h="1328" extrusionOk="0">
                        <a:moveTo>
                          <a:pt x="735" y="1"/>
                        </a:moveTo>
                        <a:cubicBezTo>
                          <a:pt x="446" y="1"/>
                          <a:pt x="159" y="187"/>
                          <a:pt x="84" y="525"/>
                        </a:cubicBezTo>
                        <a:cubicBezTo>
                          <a:pt x="0" y="882"/>
                          <a:pt x="226" y="1239"/>
                          <a:pt x="584" y="1310"/>
                        </a:cubicBezTo>
                        <a:cubicBezTo>
                          <a:pt x="637" y="1322"/>
                          <a:pt x="688" y="1328"/>
                          <a:pt x="738" y="1328"/>
                        </a:cubicBezTo>
                        <a:cubicBezTo>
                          <a:pt x="1241" y="1328"/>
                          <a:pt x="1578" y="765"/>
                          <a:pt x="1286" y="310"/>
                        </a:cubicBezTo>
                        <a:cubicBezTo>
                          <a:pt x="1156" y="100"/>
                          <a:pt x="945" y="1"/>
                          <a:pt x="7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84" name="Google Shape;2573;p56">
                    <a:extLst>
                      <a:ext uri="{FF2B5EF4-FFF2-40B4-BE49-F238E27FC236}">
                        <a16:creationId xmlns:a16="http://schemas.microsoft.com/office/drawing/2014/main" id="{2625EEA1-8361-4D54-B160-28CEB63EC1C5}"/>
                      </a:ext>
                    </a:extLst>
                  </p:cNvPr>
                  <p:cNvSpPr/>
                  <p:nvPr/>
                </p:nvSpPr>
                <p:spPr>
                  <a:xfrm>
                    <a:off x="4956050" y="1426875"/>
                    <a:ext cx="60525" cy="16050"/>
                  </a:xfrm>
                  <a:custGeom>
                    <a:avLst/>
                    <a:gdLst/>
                    <a:ahLst/>
                    <a:cxnLst/>
                    <a:rect l="l" t="t" r="r" b="b"/>
                    <a:pathLst>
                      <a:path w="2421" h="642" extrusionOk="0">
                        <a:moveTo>
                          <a:pt x="2205" y="1"/>
                        </a:moveTo>
                        <a:cubicBezTo>
                          <a:pt x="2176" y="1"/>
                          <a:pt x="2146" y="10"/>
                          <a:pt x="2116" y="33"/>
                        </a:cubicBezTo>
                        <a:cubicBezTo>
                          <a:pt x="1820" y="237"/>
                          <a:pt x="1472" y="339"/>
                          <a:pt x="1122" y="339"/>
                        </a:cubicBezTo>
                        <a:cubicBezTo>
                          <a:pt x="839" y="339"/>
                          <a:pt x="555" y="273"/>
                          <a:pt x="295" y="140"/>
                        </a:cubicBezTo>
                        <a:cubicBezTo>
                          <a:pt x="268" y="126"/>
                          <a:pt x="242" y="120"/>
                          <a:pt x="218" y="120"/>
                        </a:cubicBezTo>
                        <a:cubicBezTo>
                          <a:pt x="81" y="120"/>
                          <a:pt x="0" y="321"/>
                          <a:pt x="152" y="402"/>
                        </a:cubicBezTo>
                        <a:cubicBezTo>
                          <a:pt x="420" y="558"/>
                          <a:pt x="729" y="641"/>
                          <a:pt x="1042" y="641"/>
                        </a:cubicBezTo>
                        <a:cubicBezTo>
                          <a:pt x="1063" y="641"/>
                          <a:pt x="1083" y="641"/>
                          <a:pt x="1104" y="640"/>
                        </a:cubicBezTo>
                        <a:lnTo>
                          <a:pt x="1283" y="640"/>
                        </a:lnTo>
                        <a:cubicBezTo>
                          <a:pt x="1640" y="604"/>
                          <a:pt x="1997" y="485"/>
                          <a:pt x="2295" y="271"/>
                        </a:cubicBezTo>
                        <a:cubicBezTo>
                          <a:pt x="2420" y="175"/>
                          <a:pt x="2327" y="1"/>
                          <a:pt x="22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85" name="Google Shape;2574;p56">
                    <a:extLst>
                      <a:ext uri="{FF2B5EF4-FFF2-40B4-BE49-F238E27FC236}">
                        <a16:creationId xmlns:a16="http://schemas.microsoft.com/office/drawing/2014/main" id="{3FA01550-CDD7-4058-AC1F-1A2596FD82FA}"/>
                      </a:ext>
                    </a:extLst>
                  </p:cNvPr>
                  <p:cNvSpPr/>
                  <p:nvPr/>
                </p:nvSpPr>
                <p:spPr>
                  <a:xfrm>
                    <a:off x="5144675" y="1352800"/>
                    <a:ext cx="94075" cy="77900"/>
                  </a:xfrm>
                  <a:custGeom>
                    <a:avLst/>
                    <a:gdLst/>
                    <a:ahLst/>
                    <a:cxnLst/>
                    <a:rect l="l" t="t" r="r" b="b"/>
                    <a:pathLst>
                      <a:path w="3763" h="3116" extrusionOk="0">
                        <a:moveTo>
                          <a:pt x="2083" y="1"/>
                        </a:moveTo>
                        <a:cubicBezTo>
                          <a:pt x="1539" y="1"/>
                          <a:pt x="957" y="122"/>
                          <a:pt x="560" y="210"/>
                        </a:cubicBezTo>
                        <a:lnTo>
                          <a:pt x="1" y="3115"/>
                        </a:lnTo>
                        <a:cubicBezTo>
                          <a:pt x="489" y="3055"/>
                          <a:pt x="2084" y="2960"/>
                          <a:pt x="3049" y="2234"/>
                        </a:cubicBezTo>
                        <a:cubicBezTo>
                          <a:pt x="3632" y="1782"/>
                          <a:pt x="3763" y="936"/>
                          <a:pt x="3287" y="400"/>
                        </a:cubicBezTo>
                        <a:cubicBezTo>
                          <a:pt x="3023" y="97"/>
                          <a:pt x="2568" y="1"/>
                          <a:pt x="2083"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86" name="Google Shape;2575;p56">
                    <a:extLst>
                      <a:ext uri="{FF2B5EF4-FFF2-40B4-BE49-F238E27FC236}">
                        <a16:creationId xmlns:a16="http://schemas.microsoft.com/office/drawing/2014/main" id="{993341D4-3B73-430A-8BE6-C129724C21AF}"/>
                      </a:ext>
                    </a:extLst>
                  </p:cNvPr>
                  <p:cNvSpPr/>
                  <p:nvPr/>
                </p:nvSpPr>
                <p:spPr>
                  <a:xfrm>
                    <a:off x="5180625" y="1369450"/>
                    <a:ext cx="37300" cy="13025"/>
                  </a:xfrm>
                  <a:custGeom>
                    <a:avLst/>
                    <a:gdLst/>
                    <a:ahLst/>
                    <a:cxnLst/>
                    <a:rect l="l" t="t" r="r" b="b"/>
                    <a:pathLst>
                      <a:path w="1492" h="521" extrusionOk="0">
                        <a:moveTo>
                          <a:pt x="543" y="0"/>
                        </a:moveTo>
                        <a:cubicBezTo>
                          <a:pt x="418" y="0"/>
                          <a:pt x="293" y="15"/>
                          <a:pt x="170" y="44"/>
                        </a:cubicBezTo>
                        <a:cubicBezTo>
                          <a:pt x="0" y="108"/>
                          <a:pt x="57" y="341"/>
                          <a:pt x="206" y="341"/>
                        </a:cubicBezTo>
                        <a:cubicBezTo>
                          <a:pt x="225" y="341"/>
                          <a:pt x="244" y="338"/>
                          <a:pt x="265" y="330"/>
                        </a:cubicBezTo>
                        <a:cubicBezTo>
                          <a:pt x="354" y="310"/>
                          <a:pt x="445" y="300"/>
                          <a:pt x="535" y="300"/>
                        </a:cubicBezTo>
                        <a:cubicBezTo>
                          <a:pt x="772" y="300"/>
                          <a:pt x="1008" y="367"/>
                          <a:pt x="1206" y="496"/>
                        </a:cubicBezTo>
                        <a:cubicBezTo>
                          <a:pt x="1230" y="508"/>
                          <a:pt x="1253" y="508"/>
                          <a:pt x="1289" y="508"/>
                        </a:cubicBezTo>
                        <a:lnTo>
                          <a:pt x="1289" y="520"/>
                        </a:lnTo>
                        <a:cubicBezTo>
                          <a:pt x="1444" y="520"/>
                          <a:pt x="1492" y="306"/>
                          <a:pt x="1361" y="234"/>
                        </a:cubicBezTo>
                        <a:cubicBezTo>
                          <a:pt x="1112" y="77"/>
                          <a:pt x="829" y="0"/>
                          <a:pt x="5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87" name="Google Shape;2576;p56">
                    <a:extLst>
                      <a:ext uri="{FF2B5EF4-FFF2-40B4-BE49-F238E27FC236}">
                        <a16:creationId xmlns:a16="http://schemas.microsoft.com/office/drawing/2014/main" id="{A34575D1-2E9F-4A45-9960-EAB5F125CF98}"/>
                      </a:ext>
                    </a:extLst>
                  </p:cNvPr>
                  <p:cNvSpPr/>
                  <p:nvPr/>
                </p:nvSpPr>
                <p:spPr>
                  <a:xfrm>
                    <a:off x="5186350" y="1374150"/>
                    <a:ext cx="21175" cy="24400"/>
                  </a:xfrm>
                  <a:custGeom>
                    <a:avLst/>
                    <a:gdLst/>
                    <a:ahLst/>
                    <a:cxnLst/>
                    <a:rect l="l" t="t" r="r" b="b"/>
                    <a:pathLst>
                      <a:path w="847" h="976" extrusionOk="0">
                        <a:moveTo>
                          <a:pt x="643" y="0"/>
                        </a:moveTo>
                        <a:cubicBezTo>
                          <a:pt x="593" y="0"/>
                          <a:pt x="543" y="24"/>
                          <a:pt x="512" y="82"/>
                        </a:cubicBezTo>
                        <a:cubicBezTo>
                          <a:pt x="393" y="308"/>
                          <a:pt x="251" y="523"/>
                          <a:pt x="84" y="725"/>
                        </a:cubicBezTo>
                        <a:cubicBezTo>
                          <a:pt x="1" y="820"/>
                          <a:pt x="60" y="975"/>
                          <a:pt x="191" y="975"/>
                        </a:cubicBezTo>
                        <a:cubicBezTo>
                          <a:pt x="239" y="975"/>
                          <a:pt x="274" y="963"/>
                          <a:pt x="310" y="928"/>
                        </a:cubicBezTo>
                        <a:cubicBezTo>
                          <a:pt x="489" y="713"/>
                          <a:pt x="643" y="475"/>
                          <a:pt x="774" y="225"/>
                        </a:cubicBezTo>
                        <a:cubicBezTo>
                          <a:pt x="847" y="104"/>
                          <a:pt x="745" y="0"/>
                          <a:pt x="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88" name="Google Shape;2577;p56">
                    <a:extLst>
                      <a:ext uri="{FF2B5EF4-FFF2-40B4-BE49-F238E27FC236}">
                        <a16:creationId xmlns:a16="http://schemas.microsoft.com/office/drawing/2014/main" id="{A76D22B8-4FED-4D5A-A309-8F5464C78318}"/>
                      </a:ext>
                    </a:extLst>
                  </p:cNvPr>
                  <p:cNvSpPr/>
                  <p:nvPr/>
                </p:nvSpPr>
                <p:spPr>
                  <a:xfrm>
                    <a:off x="4717250" y="1360975"/>
                    <a:ext cx="96150" cy="75675"/>
                  </a:xfrm>
                  <a:custGeom>
                    <a:avLst/>
                    <a:gdLst/>
                    <a:ahLst/>
                    <a:cxnLst/>
                    <a:rect l="l" t="t" r="r" b="b"/>
                    <a:pathLst>
                      <a:path w="3846" h="3027" extrusionOk="0">
                        <a:moveTo>
                          <a:pt x="1795" y="0"/>
                        </a:moveTo>
                        <a:cubicBezTo>
                          <a:pt x="1253" y="0"/>
                          <a:pt x="731" y="103"/>
                          <a:pt x="453" y="442"/>
                        </a:cubicBezTo>
                        <a:cubicBezTo>
                          <a:pt x="0" y="1002"/>
                          <a:pt x="167" y="1847"/>
                          <a:pt x="774" y="2264"/>
                        </a:cubicBezTo>
                        <a:cubicBezTo>
                          <a:pt x="1750" y="2955"/>
                          <a:pt x="3358" y="2990"/>
                          <a:pt x="3846" y="3026"/>
                        </a:cubicBezTo>
                        <a:lnTo>
                          <a:pt x="3179" y="157"/>
                        </a:lnTo>
                        <a:cubicBezTo>
                          <a:pt x="2819" y="88"/>
                          <a:pt x="2298" y="0"/>
                          <a:pt x="1795"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89" name="Google Shape;2578;p56">
                    <a:extLst>
                      <a:ext uri="{FF2B5EF4-FFF2-40B4-BE49-F238E27FC236}">
                        <a16:creationId xmlns:a16="http://schemas.microsoft.com/office/drawing/2014/main" id="{8C24106C-500A-43F3-9701-9B53149A4E5C}"/>
                      </a:ext>
                    </a:extLst>
                  </p:cNvPr>
                  <p:cNvSpPr/>
                  <p:nvPr/>
                </p:nvSpPr>
                <p:spPr>
                  <a:xfrm>
                    <a:off x="4738375" y="1377500"/>
                    <a:ext cx="37100" cy="13600"/>
                  </a:xfrm>
                  <a:custGeom>
                    <a:avLst/>
                    <a:gdLst/>
                    <a:ahLst/>
                    <a:cxnLst/>
                    <a:rect l="l" t="t" r="r" b="b"/>
                    <a:pathLst>
                      <a:path w="1484" h="544" extrusionOk="0">
                        <a:moveTo>
                          <a:pt x="994" y="0"/>
                        </a:moveTo>
                        <a:cubicBezTo>
                          <a:pt x="683" y="0"/>
                          <a:pt x="378" y="92"/>
                          <a:pt x="120" y="270"/>
                        </a:cubicBezTo>
                        <a:cubicBezTo>
                          <a:pt x="1" y="341"/>
                          <a:pt x="48" y="543"/>
                          <a:pt x="203" y="543"/>
                        </a:cubicBezTo>
                        <a:cubicBezTo>
                          <a:pt x="227" y="543"/>
                          <a:pt x="263" y="532"/>
                          <a:pt x="286" y="520"/>
                        </a:cubicBezTo>
                        <a:cubicBezTo>
                          <a:pt x="490" y="378"/>
                          <a:pt x="727" y="302"/>
                          <a:pt x="968" y="302"/>
                        </a:cubicBezTo>
                        <a:cubicBezTo>
                          <a:pt x="1050" y="302"/>
                          <a:pt x="1133" y="311"/>
                          <a:pt x="1215" y="329"/>
                        </a:cubicBezTo>
                        <a:cubicBezTo>
                          <a:pt x="1233" y="335"/>
                          <a:pt x="1251" y="337"/>
                          <a:pt x="1267" y="337"/>
                        </a:cubicBezTo>
                        <a:cubicBezTo>
                          <a:pt x="1430" y="337"/>
                          <a:pt x="1484" y="86"/>
                          <a:pt x="1310" y="32"/>
                        </a:cubicBezTo>
                        <a:cubicBezTo>
                          <a:pt x="1205" y="10"/>
                          <a:pt x="1099" y="0"/>
                          <a:pt x="9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90" name="Google Shape;2579;p56">
                    <a:extLst>
                      <a:ext uri="{FF2B5EF4-FFF2-40B4-BE49-F238E27FC236}">
                        <a16:creationId xmlns:a16="http://schemas.microsoft.com/office/drawing/2014/main" id="{92D68B81-B129-44BB-9139-CF14AB42C48D}"/>
                      </a:ext>
                    </a:extLst>
                  </p:cNvPr>
                  <p:cNvSpPr/>
                  <p:nvPr/>
                </p:nvSpPr>
                <p:spPr>
                  <a:xfrm>
                    <a:off x="4748650" y="1382550"/>
                    <a:ext cx="21900" cy="24025"/>
                  </a:xfrm>
                  <a:custGeom>
                    <a:avLst/>
                    <a:gdLst/>
                    <a:ahLst/>
                    <a:cxnLst/>
                    <a:rect l="l" t="t" r="r" b="b"/>
                    <a:pathLst>
                      <a:path w="876" h="961" extrusionOk="0">
                        <a:moveTo>
                          <a:pt x="205" y="0"/>
                        </a:moveTo>
                        <a:cubicBezTo>
                          <a:pt x="103" y="0"/>
                          <a:pt x="0" y="112"/>
                          <a:pt x="66" y="234"/>
                        </a:cubicBezTo>
                        <a:cubicBezTo>
                          <a:pt x="209" y="472"/>
                          <a:pt x="375" y="711"/>
                          <a:pt x="566" y="913"/>
                        </a:cubicBezTo>
                        <a:cubicBezTo>
                          <a:pt x="602" y="949"/>
                          <a:pt x="637" y="961"/>
                          <a:pt x="673" y="961"/>
                        </a:cubicBezTo>
                        <a:cubicBezTo>
                          <a:pt x="816" y="961"/>
                          <a:pt x="875" y="794"/>
                          <a:pt x="780" y="699"/>
                        </a:cubicBezTo>
                        <a:cubicBezTo>
                          <a:pt x="614" y="508"/>
                          <a:pt x="459" y="306"/>
                          <a:pt x="328" y="80"/>
                        </a:cubicBezTo>
                        <a:cubicBezTo>
                          <a:pt x="298" y="24"/>
                          <a:pt x="252" y="0"/>
                          <a:pt x="20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91" name="Google Shape;2580;p56">
                    <a:extLst>
                      <a:ext uri="{FF2B5EF4-FFF2-40B4-BE49-F238E27FC236}">
                        <a16:creationId xmlns:a16="http://schemas.microsoft.com/office/drawing/2014/main" id="{C17B4F6F-6F8D-49B9-83BD-3B420029C85B}"/>
                      </a:ext>
                    </a:extLst>
                  </p:cNvPr>
                  <p:cNvSpPr/>
                  <p:nvPr/>
                </p:nvSpPr>
                <p:spPr>
                  <a:xfrm>
                    <a:off x="4932150" y="1533950"/>
                    <a:ext cx="121175" cy="72050"/>
                  </a:xfrm>
                  <a:custGeom>
                    <a:avLst/>
                    <a:gdLst/>
                    <a:ahLst/>
                    <a:cxnLst/>
                    <a:rect l="l" t="t" r="r" b="b"/>
                    <a:pathLst>
                      <a:path w="4847" h="2882" extrusionOk="0">
                        <a:moveTo>
                          <a:pt x="4513" y="0"/>
                        </a:moveTo>
                        <a:lnTo>
                          <a:pt x="179" y="286"/>
                        </a:lnTo>
                        <a:lnTo>
                          <a:pt x="1" y="2882"/>
                        </a:lnTo>
                        <a:lnTo>
                          <a:pt x="4846" y="2798"/>
                        </a:lnTo>
                        <a:lnTo>
                          <a:pt x="4513" y="0"/>
                        </a:ln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92" name="Google Shape;2581;p56">
                    <a:extLst>
                      <a:ext uri="{FF2B5EF4-FFF2-40B4-BE49-F238E27FC236}">
                        <a16:creationId xmlns:a16="http://schemas.microsoft.com/office/drawing/2014/main" id="{ED3598DC-901F-4FA7-8B76-AC8963348FE6}"/>
                      </a:ext>
                    </a:extLst>
                  </p:cNvPr>
                  <p:cNvSpPr/>
                  <p:nvPr/>
                </p:nvSpPr>
                <p:spPr>
                  <a:xfrm>
                    <a:off x="5011025" y="1318625"/>
                    <a:ext cx="45275" cy="19825"/>
                  </a:xfrm>
                  <a:custGeom>
                    <a:avLst/>
                    <a:gdLst/>
                    <a:ahLst/>
                    <a:cxnLst/>
                    <a:rect l="l" t="t" r="r" b="b"/>
                    <a:pathLst>
                      <a:path w="1811" h="793" extrusionOk="0">
                        <a:moveTo>
                          <a:pt x="683" y="1"/>
                        </a:moveTo>
                        <a:cubicBezTo>
                          <a:pt x="462" y="1"/>
                          <a:pt x="219" y="30"/>
                          <a:pt x="96" y="172"/>
                        </a:cubicBezTo>
                        <a:cubicBezTo>
                          <a:pt x="48" y="220"/>
                          <a:pt x="13" y="279"/>
                          <a:pt x="13" y="351"/>
                        </a:cubicBezTo>
                        <a:cubicBezTo>
                          <a:pt x="1" y="458"/>
                          <a:pt x="48" y="672"/>
                          <a:pt x="179" y="720"/>
                        </a:cubicBezTo>
                        <a:cubicBezTo>
                          <a:pt x="215" y="743"/>
                          <a:pt x="263" y="755"/>
                          <a:pt x="310" y="755"/>
                        </a:cubicBezTo>
                        <a:cubicBezTo>
                          <a:pt x="477" y="767"/>
                          <a:pt x="656" y="779"/>
                          <a:pt x="834" y="779"/>
                        </a:cubicBezTo>
                        <a:cubicBezTo>
                          <a:pt x="902" y="788"/>
                          <a:pt x="972" y="792"/>
                          <a:pt x="1043" y="792"/>
                        </a:cubicBezTo>
                        <a:cubicBezTo>
                          <a:pt x="1158" y="792"/>
                          <a:pt x="1276" y="782"/>
                          <a:pt x="1394" y="767"/>
                        </a:cubicBezTo>
                        <a:cubicBezTo>
                          <a:pt x="1560" y="755"/>
                          <a:pt x="1703" y="648"/>
                          <a:pt x="1775" y="505"/>
                        </a:cubicBezTo>
                        <a:cubicBezTo>
                          <a:pt x="1810" y="386"/>
                          <a:pt x="1775" y="267"/>
                          <a:pt x="1680" y="184"/>
                        </a:cubicBezTo>
                        <a:cubicBezTo>
                          <a:pt x="1501" y="41"/>
                          <a:pt x="1072" y="29"/>
                          <a:pt x="846" y="5"/>
                        </a:cubicBezTo>
                        <a:cubicBezTo>
                          <a:pt x="795" y="3"/>
                          <a:pt x="739" y="1"/>
                          <a:pt x="6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93" name="Google Shape;2582;p56">
                    <a:extLst>
                      <a:ext uri="{FF2B5EF4-FFF2-40B4-BE49-F238E27FC236}">
                        <a16:creationId xmlns:a16="http://schemas.microsoft.com/office/drawing/2014/main" id="{2991697B-BA8F-4549-8A11-2234EB8C30FF}"/>
                      </a:ext>
                    </a:extLst>
                  </p:cNvPr>
                  <p:cNvSpPr/>
                  <p:nvPr/>
                </p:nvSpPr>
                <p:spPr>
                  <a:xfrm>
                    <a:off x="4910725" y="1321150"/>
                    <a:ext cx="45275" cy="19850"/>
                  </a:xfrm>
                  <a:custGeom>
                    <a:avLst/>
                    <a:gdLst/>
                    <a:ahLst/>
                    <a:cxnLst/>
                    <a:rect l="l" t="t" r="r" b="b"/>
                    <a:pathLst>
                      <a:path w="1811" h="794" extrusionOk="0">
                        <a:moveTo>
                          <a:pt x="1178" y="0"/>
                        </a:moveTo>
                        <a:cubicBezTo>
                          <a:pt x="1104" y="0"/>
                          <a:pt x="1032" y="5"/>
                          <a:pt x="965" y="11"/>
                        </a:cubicBezTo>
                        <a:cubicBezTo>
                          <a:pt x="739" y="23"/>
                          <a:pt x="310" y="47"/>
                          <a:pt x="131" y="202"/>
                        </a:cubicBezTo>
                        <a:cubicBezTo>
                          <a:pt x="36" y="273"/>
                          <a:pt x="0" y="404"/>
                          <a:pt x="36" y="511"/>
                        </a:cubicBezTo>
                        <a:cubicBezTo>
                          <a:pt x="107" y="654"/>
                          <a:pt x="262" y="762"/>
                          <a:pt x="417" y="773"/>
                        </a:cubicBezTo>
                        <a:cubicBezTo>
                          <a:pt x="529" y="787"/>
                          <a:pt x="640" y="793"/>
                          <a:pt x="752" y="793"/>
                        </a:cubicBezTo>
                        <a:cubicBezTo>
                          <a:pt x="831" y="793"/>
                          <a:pt x="910" y="790"/>
                          <a:pt x="989" y="785"/>
                        </a:cubicBezTo>
                        <a:cubicBezTo>
                          <a:pt x="1155" y="773"/>
                          <a:pt x="1334" y="762"/>
                          <a:pt x="1512" y="750"/>
                        </a:cubicBezTo>
                        <a:cubicBezTo>
                          <a:pt x="1548" y="750"/>
                          <a:pt x="1596" y="738"/>
                          <a:pt x="1643" y="726"/>
                        </a:cubicBezTo>
                        <a:cubicBezTo>
                          <a:pt x="1762" y="666"/>
                          <a:pt x="1810" y="452"/>
                          <a:pt x="1798" y="345"/>
                        </a:cubicBezTo>
                        <a:cubicBezTo>
                          <a:pt x="1798" y="273"/>
                          <a:pt x="1762" y="214"/>
                          <a:pt x="1715" y="166"/>
                        </a:cubicBezTo>
                        <a:cubicBezTo>
                          <a:pt x="1593" y="35"/>
                          <a:pt x="1381" y="0"/>
                          <a:pt x="11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94" name="Google Shape;2583;p56">
                    <a:extLst>
                      <a:ext uri="{FF2B5EF4-FFF2-40B4-BE49-F238E27FC236}">
                        <a16:creationId xmlns:a16="http://schemas.microsoft.com/office/drawing/2014/main" id="{1B449046-A148-4B9A-B5AE-EC12882A11CC}"/>
                      </a:ext>
                    </a:extLst>
                  </p:cNvPr>
                  <p:cNvSpPr/>
                  <p:nvPr/>
                </p:nvSpPr>
                <p:spPr>
                  <a:xfrm>
                    <a:off x="4776475" y="1128100"/>
                    <a:ext cx="402150" cy="236200"/>
                  </a:xfrm>
                  <a:custGeom>
                    <a:avLst/>
                    <a:gdLst/>
                    <a:ahLst/>
                    <a:cxnLst/>
                    <a:rect l="l" t="t" r="r" b="b"/>
                    <a:pathLst>
                      <a:path w="16086" h="9448" extrusionOk="0">
                        <a:moveTo>
                          <a:pt x="8332" y="0"/>
                        </a:moveTo>
                        <a:cubicBezTo>
                          <a:pt x="7606" y="0"/>
                          <a:pt x="6879" y="93"/>
                          <a:pt x="6168" y="280"/>
                        </a:cubicBezTo>
                        <a:cubicBezTo>
                          <a:pt x="4144" y="804"/>
                          <a:pt x="2299" y="1840"/>
                          <a:pt x="1179" y="3435"/>
                        </a:cubicBezTo>
                        <a:cubicBezTo>
                          <a:pt x="548" y="4316"/>
                          <a:pt x="179" y="5340"/>
                          <a:pt x="72" y="6412"/>
                        </a:cubicBezTo>
                        <a:cubicBezTo>
                          <a:pt x="36" y="6733"/>
                          <a:pt x="1" y="9448"/>
                          <a:pt x="251" y="9448"/>
                        </a:cubicBezTo>
                        <a:cubicBezTo>
                          <a:pt x="667" y="9448"/>
                          <a:pt x="3322" y="8305"/>
                          <a:pt x="5156" y="6364"/>
                        </a:cubicBezTo>
                        <a:cubicBezTo>
                          <a:pt x="6204" y="5257"/>
                          <a:pt x="6811" y="4483"/>
                          <a:pt x="7478" y="3042"/>
                        </a:cubicBezTo>
                        <a:cubicBezTo>
                          <a:pt x="7478" y="3042"/>
                          <a:pt x="11966" y="7591"/>
                          <a:pt x="14860" y="8769"/>
                        </a:cubicBezTo>
                        <a:cubicBezTo>
                          <a:pt x="15193" y="8912"/>
                          <a:pt x="16026" y="9138"/>
                          <a:pt x="16026" y="9138"/>
                        </a:cubicBezTo>
                        <a:cubicBezTo>
                          <a:pt x="16026" y="9138"/>
                          <a:pt x="16086" y="6543"/>
                          <a:pt x="15407" y="4685"/>
                        </a:cubicBezTo>
                        <a:cubicBezTo>
                          <a:pt x="14788" y="2971"/>
                          <a:pt x="13895" y="1816"/>
                          <a:pt x="12252" y="959"/>
                        </a:cubicBezTo>
                        <a:cubicBezTo>
                          <a:pt x="11035" y="323"/>
                          <a:pt x="9687" y="0"/>
                          <a:pt x="83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95" name="Google Shape;2584;p56">
                    <a:extLst>
                      <a:ext uri="{FF2B5EF4-FFF2-40B4-BE49-F238E27FC236}">
                        <a16:creationId xmlns:a16="http://schemas.microsoft.com/office/drawing/2014/main" id="{F364A0C5-0F93-43C5-A757-B0325DEA6D33}"/>
                      </a:ext>
                    </a:extLst>
                  </p:cNvPr>
                  <p:cNvSpPr/>
                  <p:nvPr/>
                </p:nvSpPr>
                <p:spPr>
                  <a:xfrm>
                    <a:off x="4881850" y="1038825"/>
                    <a:ext cx="176825" cy="130650"/>
                  </a:xfrm>
                  <a:custGeom>
                    <a:avLst/>
                    <a:gdLst/>
                    <a:ahLst/>
                    <a:cxnLst/>
                    <a:rect l="l" t="t" r="r" b="b"/>
                    <a:pathLst>
                      <a:path w="7073" h="5226" extrusionOk="0">
                        <a:moveTo>
                          <a:pt x="3735" y="0"/>
                        </a:moveTo>
                        <a:cubicBezTo>
                          <a:pt x="2362" y="0"/>
                          <a:pt x="983" y="620"/>
                          <a:pt x="536" y="1934"/>
                        </a:cubicBezTo>
                        <a:cubicBezTo>
                          <a:pt x="0" y="3506"/>
                          <a:pt x="1072" y="4935"/>
                          <a:pt x="2525" y="5197"/>
                        </a:cubicBezTo>
                        <a:cubicBezTo>
                          <a:pt x="2525" y="5197"/>
                          <a:pt x="3106" y="5225"/>
                          <a:pt x="3787" y="5225"/>
                        </a:cubicBezTo>
                        <a:cubicBezTo>
                          <a:pt x="4561" y="5225"/>
                          <a:pt x="5464" y="5188"/>
                          <a:pt x="5787" y="5030"/>
                        </a:cubicBezTo>
                        <a:cubicBezTo>
                          <a:pt x="6585" y="4625"/>
                          <a:pt x="7073" y="3375"/>
                          <a:pt x="7037" y="2482"/>
                        </a:cubicBezTo>
                        <a:cubicBezTo>
                          <a:pt x="6979" y="869"/>
                          <a:pt x="5361" y="0"/>
                          <a:pt x="37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96" name="Google Shape;2585;p56">
                    <a:extLst>
                      <a:ext uri="{FF2B5EF4-FFF2-40B4-BE49-F238E27FC236}">
                        <a16:creationId xmlns:a16="http://schemas.microsoft.com/office/drawing/2014/main" id="{1E20A726-D0CB-4169-BFAB-8A56A409FA92}"/>
                      </a:ext>
                    </a:extLst>
                  </p:cNvPr>
                  <p:cNvSpPr/>
                  <p:nvPr/>
                </p:nvSpPr>
                <p:spPr>
                  <a:xfrm>
                    <a:off x="4877075" y="1097800"/>
                    <a:ext cx="190225" cy="65150"/>
                  </a:xfrm>
                  <a:custGeom>
                    <a:avLst/>
                    <a:gdLst/>
                    <a:ahLst/>
                    <a:cxnLst/>
                    <a:rect l="l" t="t" r="r" b="b"/>
                    <a:pathLst>
                      <a:path w="7609" h="2606" extrusionOk="0">
                        <a:moveTo>
                          <a:pt x="5252" y="0"/>
                        </a:moveTo>
                        <a:cubicBezTo>
                          <a:pt x="5016" y="0"/>
                          <a:pt x="4772" y="77"/>
                          <a:pt x="4561" y="182"/>
                        </a:cubicBezTo>
                        <a:cubicBezTo>
                          <a:pt x="4178" y="365"/>
                          <a:pt x="3633" y="723"/>
                          <a:pt x="3149" y="723"/>
                        </a:cubicBezTo>
                        <a:cubicBezTo>
                          <a:pt x="2939" y="723"/>
                          <a:pt x="2741" y="656"/>
                          <a:pt x="2573" y="480"/>
                        </a:cubicBezTo>
                        <a:cubicBezTo>
                          <a:pt x="2454" y="349"/>
                          <a:pt x="2382" y="182"/>
                          <a:pt x="2227" y="99"/>
                        </a:cubicBezTo>
                        <a:cubicBezTo>
                          <a:pt x="2133" y="52"/>
                          <a:pt x="2047" y="32"/>
                          <a:pt x="1967" y="32"/>
                        </a:cubicBezTo>
                        <a:cubicBezTo>
                          <a:pt x="1584" y="32"/>
                          <a:pt x="1349" y="503"/>
                          <a:pt x="1072" y="730"/>
                        </a:cubicBezTo>
                        <a:cubicBezTo>
                          <a:pt x="1037" y="754"/>
                          <a:pt x="1013" y="790"/>
                          <a:pt x="977" y="802"/>
                        </a:cubicBezTo>
                        <a:cubicBezTo>
                          <a:pt x="680" y="1004"/>
                          <a:pt x="299" y="1075"/>
                          <a:pt x="108" y="1409"/>
                        </a:cubicBezTo>
                        <a:cubicBezTo>
                          <a:pt x="1" y="1587"/>
                          <a:pt x="1" y="1814"/>
                          <a:pt x="108" y="2004"/>
                        </a:cubicBezTo>
                        <a:cubicBezTo>
                          <a:pt x="277" y="2300"/>
                          <a:pt x="534" y="2333"/>
                          <a:pt x="807" y="2333"/>
                        </a:cubicBezTo>
                        <a:cubicBezTo>
                          <a:pt x="886" y="2333"/>
                          <a:pt x="966" y="2331"/>
                          <a:pt x="1045" y="2331"/>
                        </a:cubicBezTo>
                        <a:cubicBezTo>
                          <a:pt x="1156" y="2331"/>
                          <a:pt x="1266" y="2336"/>
                          <a:pt x="1370" y="2361"/>
                        </a:cubicBezTo>
                        <a:cubicBezTo>
                          <a:pt x="1826" y="2458"/>
                          <a:pt x="2127" y="2606"/>
                          <a:pt x="2520" y="2606"/>
                        </a:cubicBezTo>
                        <a:cubicBezTo>
                          <a:pt x="2661" y="2606"/>
                          <a:pt x="2814" y="2587"/>
                          <a:pt x="2989" y="2540"/>
                        </a:cubicBezTo>
                        <a:cubicBezTo>
                          <a:pt x="3547" y="2403"/>
                          <a:pt x="4082" y="2169"/>
                          <a:pt x="4648" y="2169"/>
                        </a:cubicBezTo>
                        <a:cubicBezTo>
                          <a:pt x="4674" y="2169"/>
                          <a:pt x="4701" y="2170"/>
                          <a:pt x="4728" y="2171"/>
                        </a:cubicBezTo>
                        <a:cubicBezTo>
                          <a:pt x="5311" y="2195"/>
                          <a:pt x="5847" y="2492"/>
                          <a:pt x="6430" y="2528"/>
                        </a:cubicBezTo>
                        <a:cubicBezTo>
                          <a:pt x="6465" y="2531"/>
                          <a:pt x="6500" y="2533"/>
                          <a:pt x="6534" y="2533"/>
                        </a:cubicBezTo>
                        <a:cubicBezTo>
                          <a:pt x="6737" y="2533"/>
                          <a:pt x="6938" y="2475"/>
                          <a:pt x="7121" y="2373"/>
                        </a:cubicBezTo>
                        <a:cubicBezTo>
                          <a:pt x="7597" y="2087"/>
                          <a:pt x="7609" y="1290"/>
                          <a:pt x="7157" y="968"/>
                        </a:cubicBezTo>
                        <a:cubicBezTo>
                          <a:pt x="6883" y="790"/>
                          <a:pt x="6537" y="766"/>
                          <a:pt x="6264" y="599"/>
                        </a:cubicBezTo>
                        <a:cubicBezTo>
                          <a:pt x="6037" y="456"/>
                          <a:pt x="5883" y="218"/>
                          <a:pt x="5644" y="87"/>
                        </a:cubicBezTo>
                        <a:cubicBezTo>
                          <a:pt x="5522" y="26"/>
                          <a:pt x="5388" y="0"/>
                          <a:pt x="52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797" name="Google Shape;2586;p56">
                    <a:extLst>
                      <a:ext uri="{FF2B5EF4-FFF2-40B4-BE49-F238E27FC236}">
                        <a16:creationId xmlns:a16="http://schemas.microsoft.com/office/drawing/2014/main" id="{DE079875-AAF4-44E8-BE6D-3AB0F1099ED3}"/>
                      </a:ext>
                    </a:extLst>
                  </p:cNvPr>
                  <p:cNvSpPr/>
                  <p:nvPr/>
                </p:nvSpPr>
                <p:spPr>
                  <a:xfrm>
                    <a:off x="4922950" y="1595200"/>
                    <a:ext cx="141700" cy="16500"/>
                  </a:xfrm>
                  <a:custGeom>
                    <a:avLst/>
                    <a:gdLst/>
                    <a:ahLst/>
                    <a:cxnLst/>
                    <a:rect l="l" t="t" r="r" b="b"/>
                    <a:pathLst>
                      <a:path w="5668" h="660" extrusionOk="0">
                        <a:moveTo>
                          <a:pt x="248" y="1"/>
                        </a:moveTo>
                        <a:cubicBezTo>
                          <a:pt x="80" y="1"/>
                          <a:pt x="0" y="241"/>
                          <a:pt x="178" y="325"/>
                        </a:cubicBezTo>
                        <a:cubicBezTo>
                          <a:pt x="214" y="337"/>
                          <a:pt x="964" y="658"/>
                          <a:pt x="2893" y="658"/>
                        </a:cubicBezTo>
                        <a:lnTo>
                          <a:pt x="2940" y="658"/>
                        </a:lnTo>
                        <a:cubicBezTo>
                          <a:pt x="2993" y="659"/>
                          <a:pt x="3046" y="659"/>
                          <a:pt x="3099" y="659"/>
                        </a:cubicBezTo>
                        <a:cubicBezTo>
                          <a:pt x="3891" y="659"/>
                          <a:pt x="4683" y="575"/>
                          <a:pt x="5464" y="408"/>
                        </a:cubicBezTo>
                        <a:cubicBezTo>
                          <a:pt x="5668" y="363"/>
                          <a:pt x="5625" y="72"/>
                          <a:pt x="5427" y="72"/>
                        </a:cubicBezTo>
                        <a:cubicBezTo>
                          <a:pt x="5416" y="72"/>
                          <a:pt x="5405" y="73"/>
                          <a:pt x="5393" y="75"/>
                        </a:cubicBezTo>
                        <a:cubicBezTo>
                          <a:pt x="4663" y="233"/>
                          <a:pt x="3924" y="317"/>
                          <a:pt x="3176" y="317"/>
                        </a:cubicBezTo>
                        <a:cubicBezTo>
                          <a:pt x="3082" y="317"/>
                          <a:pt x="2987" y="315"/>
                          <a:pt x="2893" y="313"/>
                        </a:cubicBezTo>
                        <a:cubicBezTo>
                          <a:pt x="1047" y="313"/>
                          <a:pt x="321" y="15"/>
                          <a:pt x="321" y="15"/>
                        </a:cubicBezTo>
                        <a:cubicBezTo>
                          <a:pt x="295" y="5"/>
                          <a:pt x="271" y="1"/>
                          <a:pt x="2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grpSp>
      </p:grpSp>
      <p:pic>
        <p:nvPicPr>
          <p:cNvPr id="10" name="Cool intro no text">
            <a:hlinkClick r:id="" action="ppaction://media"/>
            <a:extLst>
              <a:ext uri="{FF2B5EF4-FFF2-40B4-BE49-F238E27FC236}">
                <a16:creationId xmlns:a16="http://schemas.microsoft.com/office/drawing/2014/main" id="{B68B71D6-7C79-45C3-AD82-7FD1EF977311}"/>
              </a:ext>
            </a:extLst>
          </p:cNvPr>
          <p:cNvPicPr>
            <a:picLocks noChangeAspect="1"/>
          </p:cNvPicPr>
          <p:nvPr>
            <a:audioFile r:link="rId1"/>
            <p:extLst>
              <p:ext uri="{DAA4B4D4-6D71-4841-9C94-3DE7FCFB9230}">
                <p14:media xmlns:p14="http://schemas.microsoft.com/office/powerpoint/2010/main" r:embed="rId2">
                  <p14:trim st="781" end="126.375"/>
                </p14:media>
              </p:ext>
            </p:extLst>
          </p:nvPr>
        </p:nvPicPr>
        <p:blipFill>
          <a:blip r:embed="rId5"/>
          <a:stretch>
            <a:fillRect/>
          </a:stretch>
        </p:blipFill>
        <p:spPr>
          <a:xfrm>
            <a:off x="13682133" y="2088176"/>
            <a:ext cx="812800" cy="812800"/>
          </a:xfrm>
          <a:prstGeom prst="rect">
            <a:avLst/>
          </a:prstGeom>
        </p:spPr>
      </p:pic>
      <p:sp>
        <p:nvSpPr>
          <p:cNvPr id="911" name="TextBox 910"/>
          <p:cNvSpPr txBox="1"/>
          <p:nvPr/>
        </p:nvSpPr>
        <p:spPr>
          <a:xfrm>
            <a:off x="2959451" y="406121"/>
            <a:ext cx="6632027" cy="923330"/>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685800">
              <a:defRPr/>
            </a:pPr>
            <a:r>
              <a:rPr lang="en-US" sz="5400" dirty="0">
                <a:solidFill>
                  <a:srgbClr val="FF0066"/>
                </a:solidFill>
                <a:latin typeface="Jokerman" pitchFamily="82" charset="0"/>
                <a:cs typeface="Times New Roman" pitchFamily="18" charset="0"/>
              </a:rPr>
              <a:t>LUYỆN TẬP:</a:t>
            </a:r>
          </a:p>
        </p:txBody>
      </p:sp>
    </p:spTree>
    <p:extLst>
      <p:ext uri="{BB962C8B-B14F-4D97-AF65-F5344CB8AC3E}">
        <p14:creationId xmlns:p14="http://schemas.microsoft.com/office/powerpoint/2010/main" val="1860744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16667E-6 2.34568E-6 L -2.25052 2.34568E-6 " pathEditMode="relative" rAng="0" ptsTypes="AA">
                                      <p:cBhvr>
                                        <p:cTn id="6" dur="16700" fill="hold"/>
                                        <p:tgtEl>
                                          <p:spTgt spid="9"/>
                                        </p:tgtEl>
                                        <p:attrNameLst>
                                          <p:attrName>ppt_x</p:attrName>
                                          <p:attrName>ppt_y</p:attrName>
                                        </p:attrNameLst>
                                      </p:cBhvr>
                                      <p:rCtr x="-112535" y="0"/>
                                    </p:animMotion>
                                  </p:childTnLst>
                                </p:cTn>
                              </p:par>
                              <p:par>
                                <p:cTn id="7" presetID="1" presetClass="mediacall" presetSubtype="0" fill="hold" nodeType="withEffect">
                                  <p:stCondLst>
                                    <p:cond delay="0"/>
                                  </p:stCondLst>
                                  <p:childTnLst>
                                    <p:cmd type="call" cmd="playFrom(0.0)">
                                      <p:cBhvr>
                                        <p:cTn id="8" dur="8157" fill="hold"/>
                                        <p:tgtEl>
                                          <p:spTgt spid="10"/>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repeatCount="5000"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grpSp>
        <p:nvGrpSpPr>
          <p:cNvPr id="1337" name="Google Shape;1337;p43"/>
          <p:cNvGrpSpPr/>
          <p:nvPr/>
        </p:nvGrpSpPr>
        <p:grpSpPr>
          <a:xfrm>
            <a:off x="912300" y="2057492"/>
            <a:ext cx="2270584" cy="4800520"/>
            <a:chOff x="2565975" y="237925"/>
            <a:chExt cx="2475200" cy="5233125"/>
          </a:xfrm>
        </p:grpSpPr>
        <p:sp>
          <p:nvSpPr>
            <p:cNvPr id="1338" name="Google Shape;1338;p43"/>
            <p:cNvSpPr/>
            <p:nvPr/>
          </p:nvSpPr>
          <p:spPr>
            <a:xfrm>
              <a:off x="2701425" y="487275"/>
              <a:ext cx="303575" cy="264575"/>
            </a:xfrm>
            <a:custGeom>
              <a:avLst/>
              <a:gdLst/>
              <a:ahLst/>
              <a:cxnLst/>
              <a:rect l="l" t="t" r="r" b="b"/>
              <a:pathLst>
                <a:path w="12143" h="10583" extrusionOk="0">
                  <a:moveTo>
                    <a:pt x="6242" y="0"/>
                  </a:moveTo>
                  <a:cubicBezTo>
                    <a:pt x="5961" y="0"/>
                    <a:pt x="5705" y="55"/>
                    <a:pt x="5604" y="75"/>
                  </a:cubicBezTo>
                  <a:cubicBezTo>
                    <a:pt x="5324" y="168"/>
                    <a:pt x="5137" y="308"/>
                    <a:pt x="4997" y="542"/>
                  </a:cubicBezTo>
                  <a:cubicBezTo>
                    <a:pt x="5091" y="589"/>
                    <a:pt x="5091" y="729"/>
                    <a:pt x="5091" y="869"/>
                  </a:cubicBezTo>
                  <a:cubicBezTo>
                    <a:pt x="4951" y="2550"/>
                    <a:pt x="4904" y="4231"/>
                    <a:pt x="4997" y="5913"/>
                  </a:cubicBezTo>
                  <a:cubicBezTo>
                    <a:pt x="5044" y="6193"/>
                    <a:pt x="4857" y="6380"/>
                    <a:pt x="4577" y="6426"/>
                  </a:cubicBezTo>
                  <a:cubicBezTo>
                    <a:pt x="4343" y="6380"/>
                    <a:pt x="4157" y="6239"/>
                    <a:pt x="4110" y="6006"/>
                  </a:cubicBezTo>
                  <a:cubicBezTo>
                    <a:pt x="4017" y="4231"/>
                    <a:pt x="4063" y="2503"/>
                    <a:pt x="4203" y="775"/>
                  </a:cubicBezTo>
                  <a:cubicBezTo>
                    <a:pt x="4250" y="589"/>
                    <a:pt x="4390" y="402"/>
                    <a:pt x="4577" y="402"/>
                  </a:cubicBezTo>
                  <a:cubicBezTo>
                    <a:pt x="4359" y="277"/>
                    <a:pt x="4120" y="215"/>
                    <a:pt x="3889" y="215"/>
                  </a:cubicBezTo>
                  <a:cubicBezTo>
                    <a:pt x="3773" y="215"/>
                    <a:pt x="3658" y="231"/>
                    <a:pt x="3550" y="262"/>
                  </a:cubicBezTo>
                  <a:cubicBezTo>
                    <a:pt x="3515" y="258"/>
                    <a:pt x="3481" y="257"/>
                    <a:pt x="3448" y="257"/>
                  </a:cubicBezTo>
                  <a:cubicBezTo>
                    <a:pt x="3022" y="257"/>
                    <a:pt x="2649" y="523"/>
                    <a:pt x="2475" y="869"/>
                  </a:cubicBezTo>
                  <a:cubicBezTo>
                    <a:pt x="2662" y="962"/>
                    <a:pt x="2756" y="1149"/>
                    <a:pt x="2756" y="1336"/>
                  </a:cubicBezTo>
                  <a:cubicBezTo>
                    <a:pt x="2756" y="1336"/>
                    <a:pt x="2662" y="4091"/>
                    <a:pt x="2849" y="6239"/>
                  </a:cubicBezTo>
                  <a:cubicBezTo>
                    <a:pt x="2849" y="6520"/>
                    <a:pt x="2662" y="6706"/>
                    <a:pt x="2429" y="6753"/>
                  </a:cubicBezTo>
                  <a:lnTo>
                    <a:pt x="2382" y="6753"/>
                  </a:lnTo>
                  <a:cubicBezTo>
                    <a:pt x="2148" y="6753"/>
                    <a:pt x="1962" y="6566"/>
                    <a:pt x="1962" y="6333"/>
                  </a:cubicBezTo>
                  <a:cubicBezTo>
                    <a:pt x="1775" y="4091"/>
                    <a:pt x="1868" y="1289"/>
                    <a:pt x="1868" y="1242"/>
                  </a:cubicBezTo>
                  <a:cubicBezTo>
                    <a:pt x="1868" y="1149"/>
                    <a:pt x="1962" y="1056"/>
                    <a:pt x="2008" y="962"/>
                  </a:cubicBezTo>
                  <a:cubicBezTo>
                    <a:pt x="1495" y="962"/>
                    <a:pt x="1028" y="1289"/>
                    <a:pt x="888" y="1756"/>
                  </a:cubicBezTo>
                  <a:cubicBezTo>
                    <a:pt x="747" y="2223"/>
                    <a:pt x="0" y="5119"/>
                    <a:pt x="467" y="10209"/>
                  </a:cubicBezTo>
                  <a:cubicBezTo>
                    <a:pt x="467" y="10349"/>
                    <a:pt x="467" y="10489"/>
                    <a:pt x="467" y="10583"/>
                  </a:cubicBezTo>
                  <a:cubicBezTo>
                    <a:pt x="2989" y="10256"/>
                    <a:pt x="5558" y="10069"/>
                    <a:pt x="8080" y="10022"/>
                  </a:cubicBezTo>
                  <a:lnTo>
                    <a:pt x="9294" y="10022"/>
                  </a:lnTo>
                  <a:cubicBezTo>
                    <a:pt x="9574" y="9602"/>
                    <a:pt x="9901" y="9088"/>
                    <a:pt x="10181" y="8668"/>
                  </a:cubicBezTo>
                  <a:cubicBezTo>
                    <a:pt x="11162" y="7173"/>
                    <a:pt x="12143" y="5352"/>
                    <a:pt x="11209" y="4745"/>
                  </a:cubicBezTo>
                  <a:cubicBezTo>
                    <a:pt x="11022" y="4620"/>
                    <a:pt x="10793" y="4558"/>
                    <a:pt x="10565" y="4558"/>
                  </a:cubicBezTo>
                  <a:cubicBezTo>
                    <a:pt x="10451" y="4558"/>
                    <a:pt x="10337" y="4574"/>
                    <a:pt x="10228" y="4605"/>
                  </a:cubicBezTo>
                  <a:cubicBezTo>
                    <a:pt x="10321" y="4792"/>
                    <a:pt x="10274" y="4979"/>
                    <a:pt x="10134" y="5119"/>
                  </a:cubicBezTo>
                  <a:cubicBezTo>
                    <a:pt x="9621" y="5679"/>
                    <a:pt x="9200" y="6333"/>
                    <a:pt x="8920" y="7033"/>
                  </a:cubicBezTo>
                  <a:cubicBezTo>
                    <a:pt x="8873" y="7220"/>
                    <a:pt x="8687" y="7314"/>
                    <a:pt x="8500" y="7314"/>
                  </a:cubicBezTo>
                  <a:lnTo>
                    <a:pt x="8360" y="7314"/>
                  </a:lnTo>
                  <a:cubicBezTo>
                    <a:pt x="8266" y="7267"/>
                    <a:pt x="8173" y="7220"/>
                    <a:pt x="8126" y="7127"/>
                  </a:cubicBezTo>
                  <a:cubicBezTo>
                    <a:pt x="8080" y="6987"/>
                    <a:pt x="8080" y="6847"/>
                    <a:pt x="8080" y="6753"/>
                  </a:cubicBezTo>
                  <a:cubicBezTo>
                    <a:pt x="8266" y="6333"/>
                    <a:pt x="8453" y="5913"/>
                    <a:pt x="8687" y="5539"/>
                  </a:cubicBezTo>
                  <a:cubicBezTo>
                    <a:pt x="8920" y="4371"/>
                    <a:pt x="9014" y="3204"/>
                    <a:pt x="9060" y="2083"/>
                  </a:cubicBezTo>
                  <a:cubicBezTo>
                    <a:pt x="9154" y="1429"/>
                    <a:pt x="8827" y="775"/>
                    <a:pt x="8220" y="495"/>
                  </a:cubicBezTo>
                  <a:cubicBezTo>
                    <a:pt x="8080" y="425"/>
                    <a:pt x="7928" y="390"/>
                    <a:pt x="7776" y="390"/>
                  </a:cubicBezTo>
                  <a:cubicBezTo>
                    <a:pt x="7624" y="390"/>
                    <a:pt x="7472" y="425"/>
                    <a:pt x="7332" y="495"/>
                  </a:cubicBezTo>
                  <a:lnTo>
                    <a:pt x="7332" y="542"/>
                  </a:lnTo>
                  <a:cubicBezTo>
                    <a:pt x="7332" y="589"/>
                    <a:pt x="7286" y="682"/>
                    <a:pt x="7286" y="775"/>
                  </a:cubicBezTo>
                  <a:cubicBezTo>
                    <a:pt x="7286" y="869"/>
                    <a:pt x="7286" y="962"/>
                    <a:pt x="7286" y="1056"/>
                  </a:cubicBezTo>
                  <a:cubicBezTo>
                    <a:pt x="7286" y="1196"/>
                    <a:pt x="7239" y="1382"/>
                    <a:pt x="7239" y="1616"/>
                  </a:cubicBezTo>
                  <a:cubicBezTo>
                    <a:pt x="7239" y="1709"/>
                    <a:pt x="7239" y="1803"/>
                    <a:pt x="7239" y="1896"/>
                  </a:cubicBezTo>
                  <a:cubicBezTo>
                    <a:pt x="7192" y="2083"/>
                    <a:pt x="7192" y="2317"/>
                    <a:pt x="7192" y="2550"/>
                  </a:cubicBezTo>
                  <a:cubicBezTo>
                    <a:pt x="7192" y="2643"/>
                    <a:pt x="7192" y="2784"/>
                    <a:pt x="7192" y="2877"/>
                  </a:cubicBezTo>
                  <a:cubicBezTo>
                    <a:pt x="7146" y="3811"/>
                    <a:pt x="7146" y="4792"/>
                    <a:pt x="7239" y="5726"/>
                  </a:cubicBezTo>
                  <a:cubicBezTo>
                    <a:pt x="7239" y="5959"/>
                    <a:pt x="7052" y="6193"/>
                    <a:pt x="6819" y="6193"/>
                  </a:cubicBezTo>
                  <a:lnTo>
                    <a:pt x="6772" y="6193"/>
                  </a:lnTo>
                  <a:cubicBezTo>
                    <a:pt x="6538" y="6193"/>
                    <a:pt x="6352" y="6006"/>
                    <a:pt x="6352" y="5772"/>
                  </a:cubicBezTo>
                  <a:cubicBezTo>
                    <a:pt x="6258" y="3998"/>
                    <a:pt x="6305" y="2223"/>
                    <a:pt x="6445" y="448"/>
                  </a:cubicBezTo>
                  <a:lnTo>
                    <a:pt x="6865" y="495"/>
                  </a:lnTo>
                  <a:lnTo>
                    <a:pt x="7192" y="495"/>
                  </a:lnTo>
                  <a:cubicBezTo>
                    <a:pt x="7033" y="96"/>
                    <a:pt x="6615" y="0"/>
                    <a:pt x="6242" y="0"/>
                  </a:cubicBezTo>
                  <a:close/>
                </a:path>
              </a:pathLst>
            </a:custGeom>
            <a:solidFill>
              <a:srgbClr val="B1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39" name="Google Shape;1339;p43"/>
            <p:cNvSpPr/>
            <p:nvPr/>
          </p:nvSpPr>
          <p:spPr>
            <a:xfrm>
              <a:off x="2745775" y="508975"/>
              <a:ext cx="26900" cy="147150"/>
            </a:xfrm>
            <a:custGeom>
              <a:avLst/>
              <a:gdLst/>
              <a:ahLst/>
              <a:cxnLst/>
              <a:rect l="l" t="t" r="r" b="b"/>
              <a:pathLst>
                <a:path w="1076" h="5886" extrusionOk="0">
                  <a:moveTo>
                    <a:pt x="561" y="1"/>
                  </a:moveTo>
                  <a:cubicBezTo>
                    <a:pt x="468" y="1"/>
                    <a:pt x="328" y="1"/>
                    <a:pt x="234" y="94"/>
                  </a:cubicBezTo>
                  <a:cubicBezTo>
                    <a:pt x="188" y="188"/>
                    <a:pt x="94" y="281"/>
                    <a:pt x="94" y="374"/>
                  </a:cubicBezTo>
                  <a:cubicBezTo>
                    <a:pt x="94" y="421"/>
                    <a:pt x="1" y="3223"/>
                    <a:pt x="188" y="5465"/>
                  </a:cubicBezTo>
                  <a:cubicBezTo>
                    <a:pt x="188" y="5698"/>
                    <a:pt x="374" y="5885"/>
                    <a:pt x="608" y="5885"/>
                  </a:cubicBezTo>
                  <a:lnTo>
                    <a:pt x="655" y="5885"/>
                  </a:lnTo>
                  <a:cubicBezTo>
                    <a:pt x="888" y="5838"/>
                    <a:pt x="1075" y="5652"/>
                    <a:pt x="1075" y="5371"/>
                  </a:cubicBezTo>
                  <a:cubicBezTo>
                    <a:pt x="888" y="3223"/>
                    <a:pt x="982" y="468"/>
                    <a:pt x="982" y="468"/>
                  </a:cubicBezTo>
                  <a:cubicBezTo>
                    <a:pt x="982" y="281"/>
                    <a:pt x="888" y="94"/>
                    <a:pt x="7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40" name="Google Shape;1340;p43"/>
            <p:cNvSpPr/>
            <p:nvPr/>
          </p:nvSpPr>
          <p:spPr>
            <a:xfrm>
              <a:off x="2801825" y="496850"/>
              <a:ext cx="26875" cy="151100"/>
            </a:xfrm>
            <a:custGeom>
              <a:avLst/>
              <a:gdLst/>
              <a:ahLst/>
              <a:cxnLst/>
              <a:rect l="l" t="t" r="r" b="b"/>
              <a:pathLst>
                <a:path w="1075" h="6044" extrusionOk="0">
                  <a:moveTo>
                    <a:pt x="681" y="0"/>
                  </a:moveTo>
                  <a:cubicBezTo>
                    <a:pt x="639" y="0"/>
                    <a:pt x="598" y="6"/>
                    <a:pt x="561" y="19"/>
                  </a:cubicBezTo>
                  <a:cubicBezTo>
                    <a:pt x="374" y="19"/>
                    <a:pt x="234" y="206"/>
                    <a:pt x="187" y="392"/>
                  </a:cubicBezTo>
                  <a:cubicBezTo>
                    <a:pt x="47" y="2120"/>
                    <a:pt x="1" y="3848"/>
                    <a:pt x="94" y="5623"/>
                  </a:cubicBezTo>
                  <a:cubicBezTo>
                    <a:pt x="141" y="5856"/>
                    <a:pt x="327" y="5997"/>
                    <a:pt x="561" y="6043"/>
                  </a:cubicBezTo>
                  <a:cubicBezTo>
                    <a:pt x="841" y="5997"/>
                    <a:pt x="1028" y="5810"/>
                    <a:pt x="981" y="5530"/>
                  </a:cubicBezTo>
                  <a:cubicBezTo>
                    <a:pt x="888" y="3848"/>
                    <a:pt x="935" y="2167"/>
                    <a:pt x="1075" y="486"/>
                  </a:cubicBezTo>
                  <a:cubicBezTo>
                    <a:pt x="1075" y="346"/>
                    <a:pt x="1075" y="206"/>
                    <a:pt x="981" y="112"/>
                  </a:cubicBezTo>
                  <a:cubicBezTo>
                    <a:pt x="913" y="44"/>
                    <a:pt x="794" y="0"/>
                    <a:pt x="6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41" name="Google Shape;1341;p43"/>
            <p:cNvSpPr/>
            <p:nvPr/>
          </p:nvSpPr>
          <p:spPr>
            <a:xfrm>
              <a:off x="2881225" y="499650"/>
              <a:ext cx="3525" cy="1175"/>
            </a:xfrm>
            <a:custGeom>
              <a:avLst/>
              <a:gdLst/>
              <a:ahLst/>
              <a:cxnLst/>
              <a:rect l="l" t="t" r="r" b="b"/>
              <a:pathLst>
                <a:path w="141" h="47" extrusionOk="0">
                  <a:moveTo>
                    <a:pt x="0" y="0"/>
                  </a:moveTo>
                  <a:cubicBezTo>
                    <a:pt x="0" y="0"/>
                    <a:pt x="0" y="47"/>
                    <a:pt x="0" y="47"/>
                  </a:cubicBezTo>
                  <a:lnTo>
                    <a:pt x="140" y="47"/>
                  </a:ln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42" name="Google Shape;1342;p43"/>
            <p:cNvSpPr/>
            <p:nvPr/>
          </p:nvSpPr>
          <p:spPr>
            <a:xfrm>
              <a:off x="2881225" y="500800"/>
              <a:ext cx="2350" cy="1200"/>
            </a:xfrm>
            <a:custGeom>
              <a:avLst/>
              <a:gdLst/>
              <a:ahLst/>
              <a:cxnLst/>
              <a:rect l="l" t="t" r="r" b="b"/>
              <a:pathLst>
                <a:path w="94" h="48" extrusionOk="0">
                  <a:moveTo>
                    <a:pt x="0" y="1"/>
                  </a:moveTo>
                  <a:cubicBezTo>
                    <a:pt x="47" y="1"/>
                    <a:pt x="47" y="1"/>
                    <a:pt x="47" y="48"/>
                  </a:cubicBezTo>
                  <a:cubicBezTo>
                    <a:pt x="47" y="48"/>
                    <a:pt x="47"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43" name="Google Shape;1343;p43"/>
            <p:cNvSpPr/>
            <p:nvPr/>
          </p:nvSpPr>
          <p:spPr>
            <a:xfrm>
              <a:off x="2857875" y="498475"/>
              <a:ext cx="26875" cy="143625"/>
            </a:xfrm>
            <a:custGeom>
              <a:avLst/>
              <a:gdLst/>
              <a:ahLst/>
              <a:cxnLst/>
              <a:rect l="l" t="t" r="r" b="b"/>
              <a:pathLst>
                <a:path w="1075" h="5745" extrusionOk="0">
                  <a:moveTo>
                    <a:pt x="187" y="0"/>
                  </a:moveTo>
                  <a:cubicBezTo>
                    <a:pt x="47" y="1775"/>
                    <a:pt x="0" y="3550"/>
                    <a:pt x="94" y="5324"/>
                  </a:cubicBezTo>
                  <a:cubicBezTo>
                    <a:pt x="94" y="5558"/>
                    <a:pt x="280" y="5745"/>
                    <a:pt x="514" y="5745"/>
                  </a:cubicBezTo>
                  <a:lnTo>
                    <a:pt x="561" y="5745"/>
                  </a:lnTo>
                  <a:cubicBezTo>
                    <a:pt x="794" y="5745"/>
                    <a:pt x="981" y="5511"/>
                    <a:pt x="981" y="5278"/>
                  </a:cubicBezTo>
                  <a:cubicBezTo>
                    <a:pt x="888" y="4344"/>
                    <a:pt x="888" y="3363"/>
                    <a:pt x="934" y="2429"/>
                  </a:cubicBezTo>
                  <a:cubicBezTo>
                    <a:pt x="934" y="2336"/>
                    <a:pt x="934" y="2195"/>
                    <a:pt x="934" y="2102"/>
                  </a:cubicBezTo>
                  <a:cubicBezTo>
                    <a:pt x="934" y="1869"/>
                    <a:pt x="934" y="1635"/>
                    <a:pt x="981" y="1448"/>
                  </a:cubicBezTo>
                  <a:cubicBezTo>
                    <a:pt x="981" y="1355"/>
                    <a:pt x="981" y="1261"/>
                    <a:pt x="981" y="1168"/>
                  </a:cubicBezTo>
                  <a:cubicBezTo>
                    <a:pt x="981" y="934"/>
                    <a:pt x="1028" y="748"/>
                    <a:pt x="1028" y="608"/>
                  </a:cubicBezTo>
                  <a:cubicBezTo>
                    <a:pt x="1028" y="514"/>
                    <a:pt x="1028" y="421"/>
                    <a:pt x="1028" y="327"/>
                  </a:cubicBezTo>
                  <a:cubicBezTo>
                    <a:pt x="1028" y="234"/>
                    <a:pt x="1074" y="141"/>
                    <a:pt x="1074" y="94"/>
                  </a:cubicBezTo>
                  <a:lnTo>
                    <a:pt x="1028" y="94"/>
                  </a:lnTo>
                  <a:cubicBezTo>
                    <a:pt x="981" y="94"/>
                    <a:pt x="981" y="94"/>
                    <a:pt x="981" y="141"/>
                  </a:cubicBezTo>
                  <a:cubicBezTo>
                    <a:pt x="981" y="94"/>
                    <a:pt x="981" y="94"/>
                    <a:pt x="934" y="94"/>
                  </a:cubicBezTo>
                  <a:lnTo>
                    <a:pt x="607" y="47"/>
                  </a:lnTo>
                  <a:lnTo>
                    <a:pt x="18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44" name="Google Shape;1344;p43"/>
            <p:cNvSpPr/>
            <p:nvPr/>
          </p:nvSpPr>
          <p:spPr>
            <a:xfrm>
              <a:off x="2873050" y="499650"/>
              <a:ext cx="8200" cy="1175"/>
            </a:xfrm>
            <a:custGeom>
              <a:avLst/>
              <a:gdLst/>
              <a:ahLst/>
              <a:cxnLst/>
              <a:rect l="l" t="t" r="r" b="b"/>
              <a:pathLst>
                <a:path w="328" h="47" extrusionOk="0">
                  <a:moveTo>
                    <a:pt x="0" y="0"/>
                  </a:moveTo>
                  <a:lnTo>
                    <a:pt x="327" y="47"/>
                  </a:lnTo>
                  <a:cubicBezTo>
                    <a:pt x="327" y="47"/>
                    <a:pt x="327" y="0"/>
                    <a:pt x="3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45" name="Google Shape;1345;p43"/>
            <p:cNvSpPr/>
            <p:nvPr/>
          </p:nvSpPr>
          <p:spPr>
            <a:xfrm>
              <a:off x="2903400" y="595375"/>
              <a:ext cx="56075" cy="74750"/>
            </a:xfrm>
            <a:custGeom>
              <a:avLst/>
              <a:gdLst/>
              <a:ahLst/>
              <a:cxnLst/>
              <a:rect l="l" t="t" r="r" b="b"/>
              <a:pathLst>
                <a:path w="2243" h="2990" extrusionOk="0">
                  <a:moveTo>
                    <a:pt x="1775" y="1"/>
                  </a:moveTo>
                  <a:cubicBezTo>
                    <a:pt x="1658" y="1"/>
                    <a:pt x="1542" y="47"/>
                    <a:pt x="1448" y="141"/>
                  </a:cubicBezTo>
                  <a:cubicBezTo>
                    <a:pt x="1121" y="468"/>
                    <a:pt x="841" y="795"/>
                    <a:pt x="608" y="1215"/>
                  </a:cubicBezTo>
                  <a:cubicBezTo>
                    <a:pt x="374" y="1589"/>
                    <a:pt x="187" y="2009"/>
                    <a:pt x="1" y="2429"/>
                  </a:cubicBezTo>
                  <a:cubicBezTo>
                    <a:pt x="1" y="2523"/>
                    <a:pt x="1" y="2663"/>
                    <a:pt x="47" y="2803"/>
                  </a:cubicBezTo>
                  <a:cubicBezTo>
                    <a:pt x="94" y="2896"/>
                    <a:pt x="187" y="2943"/>
                    <a:pt x="281" y="2990"/>
                  </a:cubicBezTo>
                  <a:lnTo>
                    <a:pt x="421" y="2990"/>
                  </a:lnTo>
                  <a:cubicBezTo>
                    <a:pt x="608" y="2990"/>
                    <a:pt x="794" y="2896"/>
                    <a:pt x="841" y="2709"/>
                  </a:cubicBezTo>
                  <a:cubicBezTo>
                    <a:pt x="1121" y="2009"/>
                    <a:pt x="1542" y="1355"/>
                    <a:pt x="2055" y="795"/>
                  </a:cubicBezTo>
                  <a:cubicBezTo>
                    <a:pt x="2195" y="655"/>
                    <a:pt x="2242" y="468"/>
                    <a:pt x="2149" y="281"/>
                  </a:cubicBezTo>
                  <a:cubicBezTo>
                    <a:pt x="2149" y="234"/>
                    <a:pt x="2102" y="187"/>
                    <a:pt x="2102" y="141"/>
                  </a:cubicBezTo>
                  <a:cubicBezTo>
                    <a:pt x="2009" y="47"/>
                    <a:pt x="1892" y="1"/>
                    <a:pt x="17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46" name="Google Shape;1346;p43"/>
            <p:cNvSpPr/>
            <p:nvPr/>
          </p:nvSpPr>
          <p:spPr>
            <a:xfrm>
              <a:off x="4833325" y="249300"/>
              <a:ext cx="36225" cy="146450"/>
            </a:xfrm>
            <a:custGeom>
              <a:avLst/>
              <a:gdLst/>
              <a:ahLst/>
              <a:cxnLst/>
              <a:rect l="l" t="t" r="r" b="b"/>
              <a:pathLst>
                <a:path w="1449" h="5858" extrusionOk="0">
                  <a:moveTo>
                    <a:pt x="466" y="1"/>
                  </a:moveTo>
                  <a:cubicBezTo>
                    <a:pt x="433" y="1"/>
                    <a:pt x="402" y="6"/>
                    <a:pt x="374" y="20"/>
                  </a:cubicBezTo>
                  <a:cubicBezTo>
                    <a:pt x="327" y="20"/>
                    <a:pt x="281" y="20"/>
                    <a:pt x="281" y="67"/>
                  </a:cubicBezTo>
                  <a:cubicBezTo>
                    <a:pt x="94" y="160"/>
                    <a:pt x="1" y="347"/>
                    <a:pt x="1" y="534"/>
                  </a:cubicBezTo>
                  <a:cubicBezTo>
                    <a:pt x="1" y="534"/>
                    <a:pt x="468" y="3242"/>
                    <a:pt x="561" y="5437"/>
                  </a:cubicBezTo>
                  <a:cubicBezTo>
                    <a:pt x="561" y="5671"/>
                    <a:pt x="795" y="5858"/>
                    <a:pt x="1028" y="5858"/>
                  </a:cubicBezTo>
                  <a:cubicBezTo>
                    <a:pt x="1262" y="5858"/>
                    <a:pt x="1448" y="5624"/>
                    <a:pt x="1448" y="5391"/>
                  </a:cubicBezTo>
                  <a:cubicBezTo>
                    <a:pt x="1355" y="3242"/>
                    <a:pt x="888" y="440"/>
                    <a:pt x="888" y="347"/>
                  </a:cubicBezTo>
                  <a:cubicBezTo>
                    <a:pt x="841" y="254"/>
                    <a:pt x="795" y="160"/>
                    <a:pt x="701" y="67"/>
                  </a:cubicBezTo>
                  <a:cubicBezTo>
                    <a:pt x="635" y="34"/>
                    <a:pt x="546" y="1"/>
                    <a:pt x="4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47" name="Google Shape;1347;p43"/>
            <p:cNvSpPr/>
            <p:nvPr/>
          </p:nvSpPr>
          <p:spPr>
            <a:xfrm>
              <a:off x="4773775" y="253300"/>
              <a:ext cx="42075" cy="141300"/>
            </a:xfrm>
            <a:custGeom>
              <a:avLst/>
              <a:gdLst/>
              <a:ahLst/>
              <a:cxnLst/>
              <a:rect l="l" t="t" r="r" b="b"/>
              <a:pathLst>
                <a:path w="1683" h="5652" extrusionOk="0">
                  <a:moveTo>
                    <a:pt x="888" y="0"/>
                  </a:moveTo>
                  <a:lnTo>
                    <a:pt x="1" y="187"/>
                  </a:lnTo>
                  <a:cubicBezTo>
                    <a:pt x="374" y="1868"/>
                    <a:pt x="608" y="3549"/>
                    <a:pt x="748" y="5231"/>
                  </a:cubicBezTo>
                  <a:cubicBezTo>
                    <a:pt x="795" y="5464"/>
                    <a:pt x="982" y="5651"/>
                    <a:pt x="1215" y="5651"/>
                  </a:cubicBezTo>
                  <a:cubicBezTo>
                    <a:pt x="1495" y="5651"/>
                    <a:pt x="1682" y="5418"/>
                    <a:pt x="1635" y="5184"/>
                  </a:cubicBezTo>
                  <a:cubicBezTo>
                    <a:pt x="1495" y="3456"/>
                    <a:pt x="1262" y="1728"/>
                    <a:pt x="8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48" name="Google Shape;1348;p43"/>
            <p:cNvSpPr/>
            <p:nvPr/>
          </p:nvSpPr>
          <p:spPr>
            <a:xfrm>
              <a:off x="4718900" y="256800"/>
              <a:ext cx="2375" cy="1175"/>
            </a:xfrm>
            <a:custGeom>
              <a:avLst/>
              <a:gdLst/>
              <a:ahLst/>
              <a:cxnLst/>
              <a:rect l="l" t="t" r="r" b="b"/>
              <a:pathLst>
                <a:path w="95" h="47" extrusionOk="0">
                  <a:moveTo>
                    <a:pt x="94" y="0"/>
                  </a:moveTo>
                  <a:lnTo>
                    <a:pt x="1" y="47"/>
                  </a:lnTo>
                  <a:lnTo>
                    <a:pt x="48" y="47"/>
                  </a:lnTo>
                  <a:cubicBezTo>
                    <a:pt x="48" y="47"/>
                    <a:pt x="94" y="47"/>
                    <a:pt x="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49" name="Google Shape;1349;p43"/>
            <p:cNvSpPr/>
            <p:nvPr/>
          </p:nvSpPr>
          <p:spPr>
            <a:xfrm>
              <a:off x="4717750" y="252125"/>
              <a:ext cx="42050" cy="144800"/>
            </a:xfrm>
            <a:custGeom>
              <a:avLst/>
              <a:gdLst/>
              <a:ahLst/>
              <a:cxnLst/>
              <a:rect l="l" t="t" r="r" b="b"/>
              <a:pathLst>
                <a:path w="1682" h="5792" extrusionOk="0">
                  <a:moveTo>
                    <a:pt x="887" y="0"/>
                  </a:moveTo>
                  <a:lnTo>
                    <a:pt x="140" y="187"/>
                  </a:lnTo>
                  <a:cubicBezTo>
                    <a:pt x="140" y="187"/>
                    <a:pt x="94" y="234"/>
                    <a:pt x="94" y="234"/>
                  </a:cubicBezTo>
                  <a:lnTo>
                    <a:pt x="0" y="234"/>
                  </a:lnTo>
                  <a:cubicBezTo>
                    <a:pt x="374" y="1915"/>
                    <a:pt x="654" y="3643"/>
                    <a:pt x="794" y="5371"/>
                  </a:cubicBezTo>
                  <a:cubicBezTo>
                    <a:pt x="794" y="5605"/>
                    <a:pt x="981" y="5791"/>
                    <a:pt x="1214" y="5791"/>
                  </a:cubicBezTo>
                  <a:lnTo>
                    <a:pt x="1261" y="5791"/>
                  </a:lnTo>
                  <a:cubicBezTo>
                    <a:pt x="1495" y="5745"/>
                    <a:pt x="1681" y="5558"/>
                    <a:pt x="1681" y="5324"/>
                  </a:cubicBezTo>
                  <a:cubicBezTo>
                    <a:pt x="1541" y="3550"/>
                    <a:pt x="1261" y="1775"/>
                    <a:pt x="8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50" name="Google Shape;1350;p43"/>
            <p:cNvSpPr/>
            <p:nvPr/>
          </p:nvSpPr>
          <p:spPr>
            <a:xfrm>
              <a:off x="4615000" y="237925"/>
              <a:ext cx="304750" cy="265250"/>
            </a:xfrm>
            <a:custGeom>
              <a:avLst/>
              <a:gdLst/>
              <a:ahLst/>
              <a:cxnLst/>
              <a:rect l="l" t="t" r="r" b="b"/>
              <a:pathLst>
                <a:path w="12190" h="10610" extrusionOk="0">
                  <a:moveTo>
                    <a:pt x="7239" y="615"/>
                  </a:moveTo>
                  <a:cubicBezTo>
                    <a:pt x="7613" y="2343"/>
                    <a:pt x="7846" y="4071"/>
                    <a:pt x="7986" y="5799"/>
                  </a:cubicBezTo>
                  <a:cubicBezTo>
                    <a:pt x="8033" y="6033"/>
                    <a:pt x="7846" y="6266"/>
                    <a:pt x="7566" y="6266"/>
                  </a:cubicBezTo>
                  <a:cubicBezTo>
                    <a:pt x="7333" y="6266"/>
                    <a:pt x="7146" y="6079"/>
                    <a:pt x="7099" y="5846"/>
                  </a:cubicBezTo>
                  <a:cubicBezTo>
                    <a:pt x="6959" y="4164"/>
                    <a:pt x="6725" y="2483"/>
                    <a:pt x="6352" y="802"/>
                  </a:cubicBezTo>
                  <a:lnTo>
                    <a:pt x="7239" y="615"/>
                  </a:lnTo>
                  <a:close/>
                  <a:moveTo>
                    <a:pt x="7975" y="1"/>
                  </a:moveTo>
                  <a:cubicBezTo>
                    <a:pt x="7932" y="1"/>
                    <a:pt x="7889" y="3"/>
                    <a:pt x="7846" y="8"/>
                  </a:cubicBezTo>
                  <a:cubicBezTo>
                    <a:pt x="6772" y="8"/>
                    <a:pt x="6585" y="615"/>
                    <a:pt x="6585" y="615"/>
                  </a:cubicBezTo>
                  <a:cubicBezTo>
                    <a:pt x="6399" y="382"/>
                    <a:pt x="6118" y="195"/>
                    <a:pt x="5791" y="101"/>
                  </a:cubicBezTo>
                  <a:cubicBezTo>
                    <a:pt x="5745" y="101"/>
                    <a:pt x="5663" y="98"/>
                    <a:pt x="5559" y="98"/>
                  </a:cubicBezTo>
                  <a:cubicBezTo>
                    <a:pt x="5147" y="98"/>
                    <a:pt x="4400" y="157"/>
                    <a:pt x="4250" y="755"/>
                  </a:cubicBezTo>
                  <a:lnTo>
                    <a:pt x="4997" y="615"/>
                  </a:lnTo>
                  <a:cubicBezTo>
                    <a:pt x="5371" y="2343"/>
                    <a:pt x="5651" y="4118"/>
                    <a:pt x="5791" y="5892"/>
                  </a:cubicBezTo>
                  <a:cubicBezTo>
                    <a:pt x="5791" y="6126"/>
                    <a:pt x="5605" y="6313"/>
                    <a:pt x="5371" y="6359"/>
                  </a:cubicBezTo>
                  <a:lnTo>
                    <a:pt x="5324" y="6359"/>
                  </a:lnTo>
                  <a:cubicBezTo>
                    <a:pt x="5091" y="6359"/>
                    <a:pt x="4904" y="6173"/>
                    <a:pt x="4904" y="5939"/>
                  </a:cubicBezTo>
                  <a:cubicBezTo>
                    <a:pt x="4764" y="4211"/>
                    <a:pt x="4484" y="2483"/>
                    <a:pt x="4110" y="802"/>
                  </a:cubicBezTo>
                  <a:lnTo>
                    <a:pt x="4157" y="802"/>
                  </a:lnTo>
                  <a:cubicBezTo>
                    <a:pt x="4005" y="737"/>
                    <a:pt x="3853" y="702"/>
                    <a:pt x="3706" y="702"/>
                  </a:cubicBezTo>
                  <a:cubicBezTo>
                    <a:pt x="3537" y="702"/>
                    <a:pt x="3373" y="749"/>
                    <a:pt x="3223" y="849"/>
                  </a:cubicBezTo>
                  <a:cubicBezTo>
                    <a:pt x="2662" y="1222"/>
                    <a:pt x="2429" y="1876"/>
                    <a:pt x="2569" y="2530"/>
                  </a:cubicBezTo>
                  <a:cubicBezTo>
                    <a:pt x="2756" y="3651"/>
                    <a:pt x="3036" y="4818"/>
                    <a:pt x="3410" y="5892"/>
                  </a:cubicBezTo>
                  <a:cubicBezTo>
                    <a:pt x="3690" y="6266"/>
                    <a:pt x="3923" y="6640"/>
                    <a:pt x="4157" y="7060"/>
                  </a:cubicBezTo>
                  <a:cubicBezTo>
                    <a:pt x="4204" y="7153"/>
                    <a:pt x="4204" y="7293"/>
                    <a:pt x="4157" y="7434"/>
                  </a:cubicBezTo>
                  <a:cubicBezTo>
                    <a:pt x="4110" y="7527"/>
                    <a:pt x="4063" y="7574"/>
                    <a:pt x="3970" y="7620"/>
                  </a:cubicBezTo>
                  <a:cubicBezTo>
                    <a:pt x="3923" y="7667"/>
                    <a:pt x="3877" y="7667"/>
                    <a:pt x="3830" y="7667"/>
                  </a:cubicBezTo>
                  <a:lnTo>
                    <a:pt x="3737" y="7667"/>
                  </a:lnTo>
                  <a:cubicBezTo>
                    <a:pt x="3596" y="7667"/>
                    <a:pt x="3456" y="7574"/>
                    <a:pt x="3363" y="7434"/>
                  </a:cubicBezTo>
                  <a:cubicBezTo>
                    <a:pt x="2989" y="6780"/>
                    <a:pt x="2522" y="6173"/>
                    <a:pt x="1915" y="5706"/>
                  </a:cubicBezTo>
                  <a:cubicBezTo>
                    <a:pt x="1775" y="5565"/>
                    <a:pt x="1682" y="5379"/>
                    <a:pt x="1728" y="5192"/>
                  </a:cubicBezTo>
                  <a:cubicBezTo>
                    <a:pt x="1685" y="5186"/>
                    <a:pt x="1642" y="5183"/>
                    <a:pt x="1600" y="5183"/>
                  </a:cubicBezTo>
                  <a:cubicBezTo>
                    <a:pt x="1317" y="5183"/>
                    <a:pt x="1044" y="5310"/>
                    <a:pt x="841" y="5472"/>
                  </a:cubicBezTo>
                  <a:cubicBezTo>
                    <a:pt x="0" y="6173"/>
                    <a:pt x="1168" y="7854"/>
                    <a:pt x="2336" y="9208"/>
                  </a:cubicBezTo>
                  <a:cubicBezTo>
                    <a:pt x="2709" y="9675"/>
                    <a:pt x="3129" y="10236"/>
                    <a:pt x="3550" y="10609"/>
                  </a:cubicBezTo>
                  <a:cubicBezTo>
                    <a:pt x="3737" y="10609"/>
                    <a:pt x="3923" y="10563"/>
                    <a:pt x="4157" y="10516"/>
                  </a:cubicBezTo>
                  <a:cubicBezTo>
                    <a:pt x="4297" y="10516"/>
                    <a:pt x="4437" y="10469"/>
                    <a:pt x="4577" y="10469"/>
                  </a:cubicBezTo>
                  <a:cubicBezTo>
                    <a:pt x="7099" y="10049"/>
                    <a:pt x="9621" y="9769"/>
                    <a:pt x="12189" y="9629"/>
                  </a:cubicBezTo>
                  <a:cubicBezTo>
                    <a:pt x="12189" y="9582"/>
                    <a:pt x="12189" y="9535"/>
                    <a:pt x="12189" y="9535"/>
                  </a:cubicBezTo>
                  <a:cubicBezTo>
                    <a:pt x="11956" y="4398"/>
                    <a:pt x="10882" y="1643"/>
                    <a:pt x="10695" y="1176"/>
                  </a:cubicBezTo>
                  <a:cubicBezTo>
                    <a:pt x="10481" y="748"/>
                    <a:pt x="10032" y="516"/>
                    <a:pt x="9563" y="516"/>
                  </a:cubicBezTo>
                  <a:cubicBezTo>
                    <a:pt x="9520" y="516"/>
                    <a:pt x="9477" y="518"/>
                    <a:pt x="9434" y="522"/>
                  </a:cubicBezTo>
                  <a:cubicBezTo>
                    <a:pt x="9528" y="615"/>
                    <a:pt x="9574" y="709"/>
                    <a:pt x="9621" y="802"/>
                  </a:cubicBezTo>
                  <a:cubicBezTo>
                    <a:pt x="9621" y="895"/>
                    <a:pt x="10088" y="3697"/>
                    <a:pt x="10181" y="5846"/>
                  </a:cubicBezTo>
                  <a:cubicBezTo>
                    <a:pt x="10181" y="6079"/>
                    <a:pt x="9995" y="6313"/>
                    <a:pt x="9761" y="6313"/>
                  </a:cubicBezTo>
                  <a:cubicBezTo>
                    <a:pt x="9528" y="6313"/>
                    <a:pt x="9294" y="6126"/>
                    <a:pt x="9294" y="5892"/>
                  </a:cubicBezTo>
                  <a:cubicBezTo>
                    <a:pt x="9201" y="3697"/>
                    <a:pt x="8734" y="989"/>
                    <a:pt x="8734" y="989"/>
                  </a:cubicBezTo>
                  <a:cubicBezTo>
                    <a:pt x="8734" y="802"/>
                    <a:pt x="8827" y="615"/>
                    <a:pt x="9014" y="522"/>
                  </a:cubicBezTo>
                  <a:cubicBezTo>
                    <a:pt x="8762" y="186"/>
                    <a:pt x="8359" y="1"/>
                    <a:pt x="7975" y="1"/>
                  </a:cubicBezTo>
                  <a:close/>
                </a:path>
              </a:pathLst>
            </a:custGeom>
            <a:solidFill>
              <a:srgbClr val="B1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51" name="Google Shape;1351;p43"/>
            <p:cNvSpPr/>
            <p:nvPr/>
          </p:nvSpPr>
          <p:spPr>
            <a:xfrm>
              <a:off x="4657025" y="359825"/>
              <a:ext cx="63075" cy="69800"/>
            </a:xfrm>
            <a:custGeom>
              <a:avLst/>
              <a:gdLst/>
              <a:ahLst/>
              <a:cxnLst/>
              <a:rect l="l" t="t" r="r" b="b"/>
              <a:pathLst>
                <a:path w="2523" h="2792" extrusionOk="0">
                  <a:moveTo>
                    <a:pt x="498" y="1"/>
                  </a:moveTo>
                  <a:cubicBezTo>
                    <a:pt x="362" y="1"/>
                    <a:pt x="226" y="63"/>
                    <a:pt x="141" y="176"/>
                  </a:cubicBezTo>
                  <a:cubicBezTo>
                    <a:pt x="94" y="222"/>
                    <a:pt x="94" y="269"/>
                    <a:pt x="47" y="316"/>
                  </a:cubicBezTo>
                  <a:cubicBezTo>
                    <a:pt x="1" y="503"/>
                    <a:pt x="94" y="689"/>
                    <a:pt x="234" y="830"/>
                  </a:cubicBezTo>
                  <a:cubicBezTo>
                    <a:pt x="841" y="1297"/>
                    <a:pt x="1308" y="1904"/>
                    <a:pt x="1682" y="2558"/>
                  </a:cubicBezTo>
                  <a:cubicBezTo>
                    <a:pt x="1775" y="2698"/>
                    <a:pt x="1915" y="2791"/>
                    <a:pt x="2056" y="2791"/>
                  </a:cubicBezTo>
                  <a:lnTo>
                    <a:pt x="2149" y="2791"/>
                  </a:lnTo>
                  <a:cubicBezTo>
                    <a:pt x="2196" y="2791"/>
                    <a:pt x="2242" y="2791"/>
                    <a:pt x="2289" y="2744"/>
                  </a:cubicBezTo>
                  <a:cubicBezTo>
                    <a:pt x="2382" y="2698"/>
                    <a:pt x="2429" y="2651"/>
                    <a:pt x="2476" y="2558"/>
                  </a:cubicBezTo>
                  <a:cubicBezTo>
                    <a:pt x="2523" y="2417"/>
                    <a:pt x="2523" y="2277"/>
                    <a:pt x="2476" y="2184"/>
                  </a:cubicBezTo>
                  <a:cubicBezTo>
                    <a:pt x="2242" y="1764"/>
                    <a:pt x="2009" y="1390"/>
                    <a:pt x="1729" y="1016"/>
                  </a:cubicBezTo>
                  <a:cubicBezTo>
                    <a:pt x="1448" y="689"/>
                    <a:pt x="1122" y="363"/>
                    <a:pt x="748" y="82"/>
                  </a:cubicBezTo>
                  <a:cubicBezTo>
                    <a:pt x="674" y="27"/>
                    <a:pt x="586"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52" name="Google Shape;1352;p43"/>
            <p:cNvSpPr/>
            <p:nvPr/>
          </p:nvSpPr>
          <p:spPr>
            <a:xfrm>
              <a:off x="4300925" y="3525900"/>
              <a:ext cx="332775" cy="272075"/>
            </a:xfrm>
            <a:custGeom>
              <a:avLst/>
              <a:gdLst/>
              <a:ahLst/>
              <a:cxnLst/>
              <a:rect l="l" t="t" r="r" b="b"/>
              <a:pathLst>
                <a:path w="13311" h="10883" extrusionOk="0">
                  <a:moveTo>
                    <a:pt x="12610" y="1"/>
                  </a:moveTo>
                  <a:cubicBezTo>
                    <a:pt x="9575" y="234"/>
                    <a:pt x="5138" y="468"/>
                    <a:pt x="1" y="654"/>
                  </a:cubicBezTo>
                  <a:cubicBezTo>
                    <a:pt x="48" y="701"/>
                    <a:pt x="48" y="701"/>
                    <a:pt x="48" y="701"/>
                  </a:cubicBezTo>
                  <a:cubicBezTo>
                    <a:pt x="94" y="795"/>
                    <a:pt x="4858" y="8360"/>
                    <a:pt x="13311" y="10882"/>
                  </a:cubicBezTo>
                  <a:cubicBezTo>
                    <a:pt x="13077" y="6772"/>
                    <a:pt x="12844" y="3083"/>
                    <a:pt x="1261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53" name="Google Shape;1353;p43"/>
            <p:cNvSpPr/>
            <p:nvPr/>
          </p:nvSpPr>
          <p:spPr>
            <a:xfrm>
              <a:off x="3342400" y="3559775"/>
              <a:ext cx="216000" cy="269725"/>
            </a:xfrm>
            <a:custGeom>
              <a:avLst/>
              <a:gdLst/>
              <a:ahLst/>
              <a:cxnLst/>
              <a:rect l="l" t="t" r="r" b="b"/>
              <a:pathLst>
                <a:path w="8640" h="10789" extrusionOk="0">
                  <a:moveTo>
                    <a:pt x="981" y="0"/>
                  </a:moveTo>
                  <a:cubicBezTo>
                    <a:pt x="701" y="3036"/>
                    <a:pt x="374" y="6725"/>
                    <a:pt x="0" y="10788"/>
                  </a:cubicBezTo>
                  <a:cubicBezTo>
                    <a:pt x="1728" y="9480"/>
                    <a:pt x="6959" y="5137"/>
                    <a:pt x="8640" y="93"/>
                  </a:cubicBezTo>
                  <a:cubicBezTo>
                    <a:pt x="5558" y="93"/>
                    <a:pt x="2942" y="93"/>
                    <a:pt x="9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54" name="Google Shape;1354;p43"/>
            <p:cNvSpPr/>
            <p:nvPr/>
          </p:nvSpPr>
          <p:spPr>
            <a:xfrm>
              <a:off x="3287525" y="3543425"/>
              <a:ext cx="1382375" cy="1927625"/>
            </a:xfrm>
            <a:custGeom>
              <a:avLst/>
              <a:gdLst/>
              <a:ahLst/>
              <a:cxnLst/>
              <a:rect l="l" t="t" r="r" b="b"/>
              <a:pathLst>
                <a:path w="55295" h="77105" extrusionOk="0">
                  <a:moveTo>
                    <a:pt x="40023" y="0"/>
                  </a:moveTo>
                  <a:cubicBezTo>
                    <a:pt x="30870" y="374"/>
                    <a:pt x="19755" y="701"/>
                    <a:pt x="11535" y="747"/>
                  </a:cubicBezTo>
                  <a:cubicBezTo>
                    <a:pt x="9667" y="6725"/>
                    <a:pt x="3129" y="11582"/>
                    <a:pt x="2148" y="12329"/>
                  </a:cubicBezTo>
                  <a:cubicBezTo>
                    <a:pt x="1074" y="25686"/>
                    <a:pt x="0" y="42966"/>
                    <a:pt x="374" y="54548"/>
                  </a:cubicBezTo>
                  <a:cubicBezTo>
                    <a:pt x="654" y="63141"/>
                    <a:pt x="1355" y="70800"/>
                    <a:pt x="2102" y="77104"/>
                  </a:cubicBezTo>
                  <a:lnTo>
                    <a:pt x="19521" y="77104"/>
                  </a:lnTo>
                  <a:lnTo>
                    <a:pt x="26526" y="30823"/>
                  </a:lnTo>
                  <a:cubicBezTo>
                    <a:pt x="26433" y="30730"/>
                    <a:pt x="26340" y="30636"/>
                    <a:pt x="26386" y="30496"/>
                  </a:cubicBezTo>
                  <a:lnTo>
                    <a:pt x="28208" y="15412"/>
                  </a:lnTo>
                  <a:cubicBezTo>
                    <a:pt x="28248" y="15249"/>
                    <a:pt x="28359" y="15122"/>
                    <a:pt x="28510" y="15122"/>
                  </a:cubicBezTo>
                  <a:cubicBezTo>
                    <a:pt x="28533" y="15122"/>
                    <a:pt x="28557" y="15125"/>
                    <a:pt x="28581" y="15132"/>
                  </a:cubicBezTo>
                  <a:cubicBezTo>
                    <a:pt x="28768" y="15132"/>
                    <a:pt x="28862" y="15318"/>
                    <a:pt x="28862" y="15505"/>
                  </a:cubicBezTo>
                  <a:lnTo>
                    <a:pt x="28161" y="21343"/>
                  </a:lnTo>
                  <a:lnTo>
                    <a:pt x="38762" y="77104"/>
                  </a:lnTo>
                  <a:lnTo>
                    <a:pt x="55201" y="77104"/>
                  </a:lnTo>
                  <a:cubicBezTo>
                    <a:pt x="55248" y="69259"/>
                    <a:pt x="55294" y="59264"/>
                    <a:pt x="55294" y="48663"/>
                  </a:cubicBezTo>
                  <a:cubicBezTo>
                    <a:pt x="55294" y="37642"/>
                    <a:pt x="54594" y="22697"/>
                    <a:pt x="53893" y="10788"/>
                  </a:cubicBezTo>
                  <a:lnTo>
                    <a:pt x="53660" y="10788"/>
                  </a:lnTo>
                  <a:cubicBezTo>
                    <a:pt x="44973" y="8220"/>
                    <a:pt x="40070" y="421"/>
                    <a:pt x="40023" y="327"/>
                  </a:cubicBezTo>
                  <a:cubicBezTo>
                    <a:pt x="39976" y="234"/>
                    <a:pt x="39976" y="94"/>
                    <a:pt x="4002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55" name="Google Shape;1355;p43"/>
            <p:cNvSpPr/>
            <p:nvPr/>
          </p:nvSpPr>
          <p:spPr>
            <a:xfrm>
              <a:off x="3946000" y="3921475"/>
              <a:ext cx="63075" cy="393700"/>
            </a:xfrm>
            <a:custGeom>
              <a:avLst/>
              <a:gdLst/>
              <a:ahLst/>
              <a:cxnLst/>
              <a:rect l="l" t="t" r="r" b="b"/>
              <a:pathLst>
                <a:path w="2523" h="15748" extrusionOk="0">
                  <a:moveTo>
                    <a:pt x="2171" y="0"/>
                  </a:moveTo>
                  <a:cubicBezTo>
                    <a:pt x="2020" y="0"/>
                    <a:pt x="1909" y="127"/>
                    <a:pt x="1869" y="290"/>
                  </a:cubicBezTo>
                  <a:lnTo>
                    <a:pt x="47" y="15374"/>
                  </a:lnTo>
                  <a:cubicBezTo>
                    <a:pt x="1" y="15514"/>
                    <a:pt x="94" y="15608"/>
                    <a:pt x="187" y="15701"/>
                  </a:cubicBezTo>
                  <a:cubicBezTo>
                    <a:pt x="234" y="15701"/>
                    <a:pt x="281" y="15748"/>
                    <a:pt x="328" y="15748"/>
                  </a:cubicBezTo>
                  <a:lnTo>
                    <a:pt x="374" y="15748"/>
                  </a:lnTo>
                  <a:cubicBezTo>
                    <a:pt x="514" y="15748"/>
                    <a:pt x="655" y="15608"/>
                    <a:pt x="655" y="15468"/>
                  </a:cubicBezTo>
                  <a:lnTo>
                    <a:pt x="1822" y="6221"/>
                  </a:lnTo>
                  <a:lnTo>
                    <a:pt x="2523" y="383"/>
                  </a:lnTo>
                  <a:cubicBezTo>
                    <a:pt x="2523" y="196"/>
                    <a:pt x="2429" y="10"/>
                    <a:pt x="2242" y="10"/>
                  </a:cubicBezTo>
                  <a:cubicBezTo>
                    <a:pt x="2218" y="3"/>
                    <a:pt x="2194" y="0"/>
                    <a:pt x="2171" y="0"/>
                  </a:cubicBezTo>
                  <a:close/>
                </a:path>
              </a:pathLst>
            </a:custGeom>
            <a:solidFill>
              <a:srgbClr val="DDD6C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56" name="Google Shape;1356;p43"/>
            <p:cNvSpPr/>
            <p:nvPr/>
          </p:nvSpPr>
          <p:spPr>
            <a:xfrm>
              <a:off x="2565975" y="478175"/>
              <a:ext cx="2475200" cy="3334975"/>
            </a:xfrm>
            <a:custGeom>
              <a:avLst/>
              <a:gdLst/>
              <a:ahLst/>
              <a:cxnLst/>
              <a:rect l="l" t="t" r="r" b="b"/>
              <a:pathLst>
                <a:path w="99008" h="133399" extrusionOk="0">
                  <a:moveTo>
                    <a:pt x="94488" y="0"/>
                  </a:moveTo>
                  <a:cubicBezTo>
                    <a:pt x="94376" y="0"/>
                    <a:pt x="94263" y="6"/>
                    <a:pt x="94150" y="19"/>
                  </a:cubicBezTo>
                  <a:cubicBezTo>
                    <a:pt x="91582" y="159"/>
                    <a:pt x="89060" y="439"/>
                    <a:pt x="86538" y="859"/>
                  </a:cubicBezTo>
                  <a:cubicBezTo>
                    <a:pt x="86398" y="859"/>
                    <a:pt x="86258" y="906"/>
                    <a:pt x="86118" y="906"/>
                  </a:cubicBezTo>
                  <a:cubicBezTo>
                    <a:pt x="85884" y="953"/>
                    <a:pt x="85698" y="999"/>
                    <a:pt x="85511" y="999"/>
                  </a:cubicBezTo>
                  <a:cubicBezTo>
                    <a:pt x="84950" y="1093"/>
                    <a:pt x="84390" y="1233"/>
                    <a:pt x="83876" y="1466"/>
                  </a:cubicBezTo>
                  <a:cubicBezTo>
                    <a:pt x="83456" y="1746"/>
                    <a:pt x="83363" y="6090"/>
                    <a:pt x="83222" y="12068"/>
                  </a:cubicBezTo>
                  <a:cubicBezTo>
                    <a:pt x="86024" y="16224"/>
                    <a:pt x="83923" y="22108"/>
                    <a:pt x="83923" y="22108"/>
                  </a:cubicBezTo>
                  <a:cubicBezTo>
                    <a:pt x="85884" y="25704"/>
                    <a:pt x="84670" y="30421"/>
                    <a:pt x="82288" y="35045"/>
                  </a:cubicBezTo>
                  <a:cubicBezTo>
                    <a:pt x="82195" y="36352"/>
                    <a:pt x="82055" y="37660"/>
                    <a:pt x="81915" y="38921"/>
                  </a:cubicBezTo>
                  <a:cubicBezTo>
                    <a:pt x="82148" y="39808"/>
                    <a:pt x="82008" y="40789"/>
                    <a:pt x="81541" y="41630"/>
                  </a:cubicBezTo>
                  <a:cubicBezTo>
                    <a:pt x="81074" y="44665"/>
                    <a:pt x="80514" y="47140"/>
                    <a:pt x="79720" y="48682"/>
                  </a:cubicBezTo>
                  <a:cubicBezTo>
                    <a:pt x="75283" y="57321"/>
                    <a:pt x="69679" y="59797"/>
                    <a:pt x="59872" y="63860"/>
                  </a:cubicBezTo>
                  <a:lnTo>
                    <a:pt x="59919" y="64000"/>
                  </a:lnTo>
                  <a:cubicBezTo>
                    <a:pt x="60199" y="63953"/>
                    <a:pt x="60479" y="63860"/>
                    <a:pt x="60759" y="63766"/>
                  </a:cubicBezTo>
                  <a:cubicBezTo>
                    <a:pt x="60946" y="63766"/>
                    <a:pt x="61086" y="63766"/>
                    <a:pt x="61226" y="63906"/>
                  </a:cubicBezTo>
                  <a:cubicBezTo>
                    <a:pt x="61273" y="63953"/>
                    <a:pt x="61366" y="64046"/>
                    <a:pt x="61366" y="64140"/>
                  </a:cubicBezTo>
                  <a:cubicBezTo>
                    <a:pt x="61460" y="64373"/>
                    <a:pt x="61320" y="64654"/>
                    <a:pt x="61039" y="64747"/>
                  </a:cubicBezTo>
                  <a:cubicBezTo>
                    <a:pt x="60806" y="64794"/>
                    <a:pt x="60572" y="64887"/>
                    <a:pt x="60339" y="64934"/>
                  </a:cubicBezTo>
                  <a:cubicBezTo>
                    <a:pt x="58424" y="65354"/>
                    <a:pt x="56416" y="65541"/>
                    <a:pt x="54454" y="65541"/>
                  </a:cubicBezTo>
                  <a:cubicBezTo>
                    <a:pt x="51372" y="65494"/>
                    <a:pt x="48243" y="65167"/>
                    <a:pt x="45254" y="64467"/>
                  </a:cubicBezTo>
                  <a:cubicBezTo>
                    <a:pt x="44787" y="64373"/>
                    <a:pt x="44507" y="64327"/>
                    <a:pt x="44460" y="64327"/>
                  </a:cubicBezTo>
                  <a:cubicBezTo>
                    <a:pt x="44414" y="64280"/>
                    <a:pt x="44414" y="64280"/>
                    <a:pt x="44414" y="64280"/>
                  </a:cubicBezTo>
                  <a:cubicBezTo>
                    <a:pt x="44274" y="64233"/>
                    <a:pt x="44180" y="64140"/>
                    <a:pt x="44134" y="64046"/>
                  </a:cubicBezTo>
                  <a:cubicBezTo>
                    <a:pt x="36895" y="61711"/>
                    <a:pt x="30543" y="59890"/>
                    <a:pt x="25733" y="56621"/>
                  </a:cubicBezTo>
                  <a:cubicBezTo>
                    <a:pt x="23585" y="55220"/>
                    <a:pt x="21764" y="53445"/>
                    <a:pt x="20316" y="51344"/>
                  </a:cubicBezTo>
                  <a:cubicBezTo>
                    <a:pt x="20176" y="51203"/>
                    <a:pt x="20082" y="51017"/>
                    <a:pt x="19942" y="50877"/>
                  </a:cubicBezTo>
                  <a:cubicBezTo>
                    <a:pt x="19849" y="50690"/>
                    <a:pt x="19709" y="50503"/>
                    <a:pt x="19615" y="50316"/>
                  </a:cubicBezTo>
                  <a:cubicBezTo>
                    <a:pt x="19102" y="49289"/>
                    <a:pt x="18681" y="48215"/>
                    <a:pt x="18401" y="47094"/>
                  </a:cubicBezTo>
                  <a:cubicBezTo>
                    <a:pt x="17607" y="43638"/>
                    <a:pt x="17140" y="40135"/>
                    <a:pt x="16953" y="36586"/>
                  </a:cubicBezTo>
                  <a:cubicBezTo>
                    <a:pt x="16673" y="32943"/>
                    <a:pt x="16580" y="29067"/>
                    <a:pt x="16486" y="25471"/>
                  </a:cubicBezTo>
                  <a:cubicBezTo>
                    <a:pt x="16486" y="24163"/>
                    <a:pt x="16486" y="22902"/>
                    <a:pt x="16440" y="21735"/>
                  </a:cubicBezTo>
                  <a:cubicBezTo>
                    <a:pt x="16440" y="21408"/>
                    <a:pt x="16440" y="21128"/>
                    <a:pt x="16440" y="20847"/>
                  </a:cubicBezTo>
                  <a:cubicBezTo>
                    <a:pt x="16393" y="15103"/>
                    <a:pt x="16393" y="10853"/>
                    <a:pt x="15879" y="10573"/>
                  </a:cubicBezTo>
                  <a:cubicBezTo>
                    <a:pt x="15506" y="10433"/>
                    <a:pt x="15085" y="10386"/>
                    <a:pt x="14712" y="10386"/>
                  </a:cubicBezTo>
                  <a:lnTo>
                    <a:pt x="13498" y="10386"/>
                  </a:lnTo>
                  <a:cubicBezTo>
                    <a:pt x="10976" y="10433"/>
                    <a:pt x="8407" y="10620"/>
                    <a:pt x="5885" y="10947"/>
                  </a:cubicBezTo>
                  <a:cubicBezTo>
                    <a:pt x="5325" y="10993"/>
                    <a:pt x="4764" y="11087"/>
                    <a:pt x="4204" y="11274"/>
                  </a:cubicBezTo>
                  <a:cubicBezTo>
                    <a:pt x="3784" y="12581"/>
                    <a:pt x="3457" y="13889"/>
                    <a:pt x="3223" y="15243"/>
                  </a:cubicBezTo>
                  <a:cubicBezTo>
                    <a:pt x="3223" y="15243"/>
                    <a:pt x="3223" y="15290"/>
                    <a:pt x="3223" y="15290"/>
                  </a:cubicBezTo>
                  <a:cubicBezTo>
                    <a:pt x="2803" y="17345"/>
                    <a:pt x="2336" y="20054"/>
                    <a:pt x="1869" y="23183"/>
                  </a:cubicBezTo>
                  <a:cubicBezTo>
                    <a:pt x="1215" y="27619"/>
                    <a:pt x="608" y="32850"/>
                    <a:pt x="328" y="38127"/>
                  </a:cubicBezTo>
                  <a:cubicBezTo>
                    <a:pt x="1" y="42704"/>
                    <a:pt x="94" y="47327"/>
                    <a:pt x="515" y="51904"/>
                  </a:cubicBezTo>
                  <a:cubicBezTo>
                    <a:pt x="561" y="52184"/>
                    <a:pt x="608" y="52511"/>
                    <a:pt x="655" y="52791"/>
                  </a:cubicBezTo>
                  <a:cubicBezTo>
                    <a:pt x="935" y="55313"/>
                    <a:pt x="1542" y="57835"/>
                    <a:pt x="2476" y="60264"/>
                  </a:cubicBezTo>
                  <a:cubicBezTo>
                    <a:pt x="2990" y="61478"/>
                    <a:pt x="3644" y="62645"/>
                    <a:pt x="4391" y="63719"/>
                  </a:cubicBezTo>
                  <a:cubicBezTo>
                    <a:pt x="4951" y="64513"/>
                    <a:pt x="5558" y="65261"/>
                    <a:pt x="6165" y="66008"/>
                  </a:cubicBezTo>
                  <a:cubicBezTo>
                    <a:pt x="6259" y="66101"/>
                    <a:pt x="6352" y="66195"/>
                    <a:pt x="6399" y="66288"/>
                  </a:cubicBezTo>
                  <a:cubicBezTo>
                    <a:pt x="6446" y="66335"/>
                    <a:pt x="6492" y="66381"/>
                    <a:pt x="6539" y="66428"/>
                  </a:cubicBezTo>
                  <a:cubicBezTo>
                    <a:pt x="6632" y="66568"/>
                    <a:pt x="6773" y="66708"/>
                    <a:pt x="6913" y="66848"/>
                  </a:cubicBezTo>
                  <a:cubicBezTo>
                    <a:pt x="6959" y="66942"/>
                    <a:pt x="7006" y="66989"/>
                    <a:pt x="7099" y="67035"/>
                  </a:cubicBezTo>
                  <a:cubicBezTo>
                    <a:pt x="7333" y="67269"/>
                    <a:pt x="7566" y="67549"/>
                    <a:pt x="7800" y="67783"/>
                  </a:cubicBezTo>
                  <a:cubicBezTo>
                    <a:pt x="9201" y="69230"/>
                    <a:pt x="10649" y="70538"/>
                    <a:pt x="12190" y="71799"/>
                  </a:cubicBezTo>
                  <a:cubicBezTo>
                    <a:pt x="13171" y="72593"/>
                    <a:pt x="14245" y="73387"/>
                    <a:pt x="15272" y="74181"/>
                  </a:cubicBezTo>
                  <a:cubicBezTo>
                    <a:pt x="19055" y="75722"/>
                    <a:pt x="24286" y="78010"/>
                    <a:pt x="30684" y="81139"/>
                  </a:cubicBezTo>
                  <a:cubicBezTo>
                    <a:pt x="30824" y="81186"/>
                    <a:pt x="30964" y="81279"/>
                    <a:pt x="31104" y="81326"/>
                  </a:cubicBezTo>
                  <a:cubicBezTo>
                    <a:pt x="31010" y="81793"/>
                    <a:pt x="30917" y="82260"/>
                    <a:pt x="30824" y="82774"/>
                  </a:cubicBezTo>
                  <a:cubicBezTo>
                    <a:pt x="29890" y="88845"/>
                    <a:pt x="29283" y="94963"/>
                    <a:pt x="29002" y="101127"/>
                  </a:cubicBezTo>
                  <a:cubicBezTo>
                    <a:pt x="28629" y="107899"/>
                    <a:pt x="28489" y="115325"/>
                    <a:pt x="28489" y="122844"/>
                  </a:cubicBezTo>
                  <a:cubicBezTo>
                    <a:pt x="28489" y="123031"/>
                    <a:pt x="29843" y="123217"/>
                    <a:pt x="32038" y="123264"/>
                  </a:cubicBezTo>
                  <a:cubicBezTo>
                    <a:pt x="33999" y="123357"/>
                    <a:pt x="36615" y="123357"/>
                    <a:pt x="39697" y="123357"/>
                  </a:cubicBezTo>
                  <a:cubicBezTo>
                    <a:pt x="39790" y="123077"/>
                    <a:pt x="39884" y="122797"/>
                    <a:pt x="39930" y="122517"/>
                  </a:cubicBezTo>
                  <a:cubicBezTo>
                    <a:pt x="39987" y="122348"/>
                    <a:pt x="40119" y="122277"/>
                    <a:pt x="40250" y="122277"/>
                  </a:cubicBezTo>
                  <a:cubicBezTo>
                    <a:pt x="40446" y="122277"/>
                    <a:pt x="40640" y="122434"/>
                    <a:pt x="40584" y="122657"/>
                  </a:cubicBezTo>
                  <a:cubicBezTo>
                    <a:pt x="40538" y="122890"/>
                    <a:pt x="40444" y="123124"/>
                    <a:pt x="40397" y="123357"/>
                  </a:cubicBezTo>
                  <a:cubicBezTo>
                    <a:pt x="48617" y="123311"/>
                    <a:pt x="59732" y="122984"/>
                    <a:pt x="68885" y="122610"/>
                  </a:cubicBezTo>
                  <a:lnTo>
                    <a:pt x="68885" y="122610"/>
                  </a:lnTo>
                  <a:cubicBezTo>
                    <a:pt x="68838" y="122704"/>
                    <a:pt x="68838" y="122844"/>
                    <a:pt x="68885" y="122937"/>
                  </a:cubicBezTo>
                  <a:cubicBezTo>
                    <a:pt x="68932" y="123031"/>
                    <a:pt x="73835" y="130830"/>
                    <a:pt x="82522" y="133398"/>
                  </a:cubicBezTo>
                  <a:lnTo>
                    <a:pt x="82615" y="133398"/>
                  </a:lnTo>
                  <a:cubicBezTo>
                    <a:pt x="82942" y="133398"/>
                    <a:pt x="83036" y="132931"/>
                    <a:pt x="82709" y="132791"/>
                  </a:cubicBezTo>
                  <a:cubicBezTo>
                    <a:pt x="74256" y="130269"/>
                    <a:pt x="69492" y="122704"/>
                    <a:pt x="69446" y="122610"/>
                  </a:cubicBezTo>
                  <a:cubicBezTo>
                    <a:pt x="69446" y="122610"/>
                    <a:pt x="69446" y="122610"/>
                    <a:pt x="69399" y="122563"/>
                  </a:cubicBezTo>
                  <a:cubicBezTo>
                    <a:pt x="74536" y="122377"/>
                    <a:pt x="78973" y="122143"/>
                    <a:pt x="82008" y="121910"/>
                  </a:cubicBezTo>
                  <a:cubicBezTo>
                    <a:pt x="84483" y="121723"/>
                    <a:pt x="85978" y="121536"/>
                    <a:pt x="85978" y="121396"/>
                  </a:cubicBezTo>
                  <a:cubicBezTo>
                    <a:pt x="85137" y="113737"/>
                    <a:pt x="84390" y="105984"/>
                    <a:pt x="83503" y="98839"/>
                  </a:cubicBezTo>
                  <a:cubicBezTo>
                    <a:pt x="82849" y="93282"/>
                    <a:pt x="82102" y="88098"/>
                    <a:pt x="81214" y="83614"/>
                  </a:cubicBezTo>
                  <a:cubicBezTo>
                    <a:pt x="80934" y="82307"/>
                    <a:pt x="80654" y="81092"/>
                    <a:pt x="80374" y="79925"/>
                  </a:cubicBezTo>
                  <a:cubicBezTo>
                    <a:pt x="80187" y="79084"/>
                    <a:pt x="79953" y="78290"/>
                    <a:pt x="79720" y="77496"/>
                  </a:cubicBezTo>
                  <a:cubicBezTo>
                    <a:pt x="79860" y="77403"/>
                    <a:pt x="79953" y="77310"/>
                    <a:pt x="80093" y="77170"/>
                  </a:cubicBezTo>
                  <a:cubicBezTo>
                    <a:pt x="85231" y="72826"/>
                    <a:pt x="90648" y="67035"/>
                    <a:pt x="94104" y="61291"/>
                  </a:cubicBezTo>
                  <a:cubicBezTo>
                    <a:pt x="94150" y="61198"/>
                    <a:pt x="94244" y="61057"/>
                    <a:pt x="94291" y="60964"/>
                  </a:cubicBezTo>
                  <a:cubicBezTo>
                    <a:pt x="94337" y="60871"/>
                    <a:pt x="94384" y="60777"/>
                    <a:pt x="94431" y="60684"/>
                  </a:cubicBezTo>
                  <a:cubicBezTo>
                    <a:pt x="95458" y="58956"/>
                    <a:pt x="96299" y="57135"/>
                    <a:pt x="96953" y="55267"/>
                  </a:cubicBezTo>
                  <a:cubicBezTo>
                    <a:pt x="98213" y="51390"/>
                    <a:pt x="98774" y="46253"/>
                    <a:pt x="98961" y="40649"/>
                  </a:cubicBezTo>
                  <a:cubicBezTo>
                    <a:pt x="98961" y="39668"/>
                    <a:pt x="99007" y="38687"/>
                    <a:pt x="99007" y="37660"/>
                  </a:cubicBezTo>
                  <a:cubicBezTo>
                    <a:pt x="99007" y="37053"/>
                    <a:pt x="99007" y="36399"/>
                    <a:pt x="99007" y="35792"/>
                  </a:cubicBezTo>
                  <a:cubicBezTo>
                    <a:pt x="99007" y="35045"/>
                    <a:pt x="98961" y="34251"/>
                    <a:pt x="98961" y="33504"/>
                  </a:cubicBezTo>
                  <a:cubicBezTo>
                    <a:pt x="98914" y="31962"/>
                    <a:pt x="98867" y="30468"/>
                    <a:pt x="98774" y="28974"/>
                  </a:cubicBezTo>
                  <a:cubicBezTo>
                    <a:pt x="98727" y="27666"/>
                    <a:pt x="98634" y="26358"/>
                    <a:pt x="98540" y="25051"/>
                  </a:cubicBezTo>
                  <a:cubicBezTo>
                    <a:pt x="98494" y="24117"/>
                    <a:pt x="98400" y="23136"/>
                    <a:pt x="98354" y="22155"/>
                  </a:cubicBezTo>
                  <a:cubicBezTo>
                    <a:pt x="97373" y="10340"/>
                    <a:pt x="95645" y="345"/>
                    <a:pt x="95411" y="112"/>
                  </a:cubicBezTo>
                  <a:cubicBezTo>
                    <a:pt x="95104" y="44"/>
                    <a:pt x="94796" y="0"/>
                    <a:pt x="94488" y="0"/>
                  </a:cubicBezTo>
                  <a:close/>
                </a:path>
              </a:pathLst>
            </a:custGeom>
            <a:solidFill>
              <a:srgbClr val="DDD6C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57" name="Google Shape;1357;p43"/>
            <p:cNvSpPr/>
            <p:nvPr/>
          </p:nvSpPr>
          <p:spPr>
            <a:xfrm>
              <a:off x="3322550" y="3535075"/>
              <a:ext cx="259450" cy="320100"/>
            </a:xfrm>
            <a:custGeom>
              <a:avLst/>
              <a:gdLst/>
              <a:ahLst/>
              <a:cxnLst/>
              <a:rect l="l" t="t" r="r" b="b"/>
              <a:pathLst>
                <a:path w="10378" h="12804" extrusionOk="0">
                  <a:moveTo>
                    <a:pt x="9987" y="1"/>
                  </a:moveTo>
                  <a:cubicBezTo>
                    <a:pt x="9856" y="1"/>
                    <a:pt x="9724" y="72"/>
                    <a:pt x="9667" y="241"/>
                  </a:cubicBezTo>
                  <a:cubicBezTo>
                    <a:pt x="9621" y="521"/>
                    <a:pt x="9527" y="801"/>
                    <a:pt x="9434" y="1081"/>
                  </a:cubicBezTo>
                  <a:cubicBezTo>
                    <a:pt x="7753" y="6125"/>
                    <a:pt x="2522" y="10468"/>
                    <a:pt x="794" y="11776"/>
                  </a:cubicBezTo>
                  <a:cubicBezTo>
                    <a:pt x="467" y="12056"/>
                    <a:pt x="280" y="12196"/>
                    <a:pt x="234" y="12196"/>
                  </a:cubicBezTo>
                  <a:cubicBezTo>
                    <a:pt x="0" y="12383"/>
                    <a:pt x="94" y="12804"/>
                    <a:pt x="421" y="12804"/>
                  </a:cubicBezTo>
                  <a:cubicBezTo>
                    <a:pt x="514" y="12804"/>
                    <a:pt x="561" y="12757"/>
                    <a:pt x="607" y="12757"/>
                  </a:cubicBezTo>
                  <a:cubicBezTo>
                    <a:pt x="654" y="12710"/>
                    <a:pt x="701" y="12663"/>
                    <a:pt x="747" y="12663"/>
                  </a:cubicBezTo>
                  <a:cubicBezTo>
                    <a:pt x="1728" y="11916"/>
                    <a:pt x="8266" y="7059"/>
                    <a:pt x="10134" y="1081"/>
                  </a:cubicBezTo>
                  <a:cubicBezTo>
                    <a:pt x="10181" y="848"/>
                    <a:pt x="10275" y="614"/>
                    <a:pt x="10321" y="381"/>
                  </a:cubicBezTo>
                  <a:cubicBezTo>
                    <a:pt x="10377" y="158"/>
                    <a:pt x="10183" y="1"/>
                    <a:pt x="9987" y="1"/>
                  </a:cubicBezTo>
                  <a:close/>
                </a:path>
              </a:pathLst>
            </a:custGeom>
            <a:solidFill>
              <a:srgbClr val="DDD6C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58" name="Google Shape;1358;p43"/>
            <p:cNvSpPr/>
            <p:nvPr/>
          </p:nvSpPr>
          <p:spPr>
            <a:xfrm>
              <a:off x="4354650" y="1594800"/>
              <a:ext cx="108600" cy="124950"/>
            </a:xfrm>
            <a:custGeom>
              <a:avLst/>
              <a:gdLst/>
              <a:ahLst/>
              <a:cxnLst/>
              <a:rect l="l" t="t" r="r" b="b"/>
              <a:pathLst>
                <a:path w="4344" h="4998" extrusionOk="0">
                  <a:moveTo>
                    <a:pt x="4343" y="0"/>
                  </a:moveTo>
                  <a:lnTo>
                    <a:pt x="4343" y="0"/>
                  </a:lnTo>
                  <a:cubicBezTo>
                    <a:pt x="3503" y="140"/>
                    <a:pt x="2615" y="234"/>
                    <a:pt x="1728" y="327"/>
                  </a:cubicBezTo>
                  <a:cubicBezTo>
                    <a:pt x="1308" y="1915"/>
                    <a:pt x="701" y="3503"/>
                    <a:pt x="0" y="4997"/>
                  </a:cubicBezTo>
                  <a:cubicBezTo>
                    <a:pt x="887" y="4063"/>
                    <a:pt x="2522" y="2289"/>
                    <a:pt x="4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59" name="Google Shape;1359;p43"/>
            <p:cNvSpPr/>
            <p:nvPr/>
          </p:nvSpPr>
          <p:spPr>
            <a:xfrm>
              <a:off x="3268850" y="1559775"/>
              <a:ext cx="137775" cy="144800"/>
            </a:xfrm>
            <a:custGeom>
              <a:avLst/>
              <a:gdLst/>
              <a:ahLst/>
              <a:cxnLst/>
              <a:rect l="l" t="t" r="r" b="b"/>
              <a:pathLst>
                <a:path w="5511" h="5792" extrusionOk="0">
                  <a:moveTo>
                    <a:pt x="0" y="0"/>
                  </a:moveTo>
                  <a:lnTo>
                    <a:pt x="0" y="0"/>
                  </a:lnTo>
                  <a:cubicBezTo>
                    <a:pt x="2849" y="3176"/>
                    <a:pt x="5464" y="5791"/>
                    <a:pt x="5464" y="5791"/>
                  </a:cubicBezTo>
                  <a:lnTo>
                    <a:pt x="5511" y="5791"/>
                  </a:lnTo>
                  <a:cubicBezTo>
                    <a:pt x="4623" y="4157"/>
                    <a:pt x="3923" y="2429"/>
                    <a:pt x="3409" y="654"/>
                  </a:cubicBezTo>
                  <a:cubicBezTo>
                    <a:pt x="2242" y="514"/>
                    <a:pt x="1121" y="28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60" name="Google Shape;1360;p43"/>
            <p:cNvSpPr/>
            <p:nvPr/>
          </p:nvSpPr>
          <p:spPr>
            <a:xfrm>
              <a:off x="2978125" y="268350"/>
              <a:ext cx="1738475" cy="1144325"/>
            </a:xfrm>
            <a:custGeom>
              <a:avLst/>
              <a:gdLst/>
              <a:ahLst/>
              <a:cxnLst/>
              <a:rect l="l" t="t" r="r" b="b"/>
              <a:pathLst>
                <a:path w="69539" h="45773" extrusionOk="0">
                  <a:moveTo>
                    <a:pt x="38473" y="1"/>
                  </a:moveTo>
                  <a:cubicBezTo>
                    <a:pt x="35768" y="1"/>
                    <a:pt x="33564" y="787"/>
                    <a:pt x="30776" y="2714"/>
                  </a:cubicBezTo>
                  <a:cubicBezTo>
                    <a:pt x="30776" y="2714"/>
                    <a:pt x="28836" y="1303"/>
                    <a:pt x="25422" y="1303"/>
                  </a:cubicBezTo>
                  <a:cubicBezTo>
                    <a:pt x="24533" y="1303"/>
                    <a:pt x="23544" y="1399"/>
                    <a:pt x="22464" y="1640"/>
                  </a:cubicBezTo>
                  <a:cubicBezTo>
                    <a:pt x="17700" y="2714"/>
                    <a:pt x="17000" y="6217"/>
                    <a:pt x="17000" y="6217"/>
                  </a:cubicBezTo>
                  <a:cubicBezTo>
                    <a:pt x="16752" y="6197"/>
                    <a:pt x="16505" y="6187"/>
                    <a:pt x="16259" y="6187"/>
                  </a:cubicBezTo>
                  <a:cubicBezTo>
                    <a:pt x="13023" y="6187"/>
                    <a:pt x="9959" y="7879"/>
                    <a:pt x="8267" y="10700"/>
                  </a:cubicBezTo>
                  <a:cubicBezTo>
                    <a:pt x="7052" y="12568"/>
                    <a:pt x="6212" y="15137"/>
                    <a:pt x="6492" y="18873"/>
                  </a:cubicBezTo>
                  <a:cubicBezTo>
                    <a:pt x="6492" y="18873"/>
                    <a:pt x="0" y="25364"/>
                    <a:pt x="3410" y="32556"/>
                  </a:cubicBezTo>
                  <a:cubicBezTo>
                    <a:pt x="4017" y="33724"/>
                    <a:pt x="4764" y="34845"/>
                    <a:pt x="5651" y="35779"/>
                  </a:cubicBezTo>
                  <a:cubicBezTo>
                    <a:pt x="5324" y="35919"/>
                    <a:pt x="5044" y="36106"/>
                    <a:pt x="4857" y="36386"/>
                  </a:cubicBezTo>
                  <a:cubicBezTo>
                    <a:pt x="4204" y="37086"/>
                    <a:pt x="3503" y="38581"/>
                    <a:pt x="4437" y="41570"/>
                  </a:cubicBezTo>
                  <a:cubicBezTo>
                    <a:pt x="4764" y="42457"/>
                    <a:pt x="5184" y="43344"/>
                    <a:pt x="5698" y="44138"/>
                  </a:cubicBezTo>
                  <a:cubicBezTo>
                    <a:pt x="5978" y="44512"/>
                    <a:pt x="6212" y="44932"/>
                    <a:pt x="6539" y="45352"/>
                  </a:cubicBezTo>
                  <a:cubicBezTo>
                    <a:pt x="6632" y="45026"/>
                    <a:pt x="6819" y="44745"/>
                    <a:pt x="7052" y="44512"/>
                  </a:cubicBezTo>
                  <a:cubicBezTo>
                    <a:pt x="7519" y="44045"/>
                    <a:pt x="8080" y="43718"/>
                    <a:pt x="8734" y="43578"/>
                  </a:cubicBezTo>
                  <a:cubicBezTo>
                    <a:pt x="9234" y="43449"/>
                    <a:pt x="9789" y="43398"/>
                    <a:pt x="10366" y="43398"/>
                  </a:cubicBezTo>
                  <a:cubicBezTo>
                    <a:pt x="11459" y="43398"/>
                    <a:pt x="12628" y="43581"/>
                    <a:pt x="13637" y="43765"/>
                  </a:cubicBezTo>
                  <a:cubicBezTo>
                    <a:pt x="13544" y="41943"/>
                    <a:pt x="13590" y="40075"/>
                    <a:pt x="13684" y="38254"/>
                  </a:cubicBezTo>
                  <a:cubicBezTo>
                    <a:pt x="14857" y="39517"/>
                    <a:pt x="16815" y="40780"/>
                    <a:pt x="20104" y="40780"/>
                  </a:cubicBezTo>
                  <a:cubicBezTo>
                    <a:pt x="20220" y="40780"/>
                    <a:pt x="20337" y="40779"/>
                    <a:pt x="20456" y="40776"/>
                  </a:cubicBezTo>
                  <a:cubicBezTo>
                    <a:pt x="22931" y="40682"/>
                    <a:pt x="25219" y="39375"/>
                    <a:pt x="26573" y="37320"/>
                  </a:cubicBezTo>
                  <a:cubicBezTo>
                    <a:pt x="27274" y="38207"/>
                    <a:pt x="28161" y="38954"/>
                    <a:pt x="29235" y="39468"/>
                  </a:cubicBezTo>
                  <a:cubicBezTo>
                    <a:pt x="30636" y="40169"/>
                    <a:pt x="32224" y="40636"/>
                    <a:pt x="33812" y="40822"/>
                  </a:cubicBezTo>
                  <a:cubicBezTo>
                    <a:pt x="34618" y="40928"/>
                    <a:pt x="35450" y="40980"/>
                    <a:pt x="36268" y="40980"/>
                  </a:cubicBezTo>
                  <a:cubicBezTo>
                    <a:pt x="36541" y="40980"/>
                    <a:pt x="36813" y="40974"/>
                    <a:pt x="37081" y="40963"/>
                  </a:cubicBezTo>
                  <a:cubicBezTo>
                    <a:pt x="38062" y="40963"/>
                    <a:pt x="38996" y="40822"/>
                    <a:pt x="39930" y="40636"/>
                  </a:cubicBezTo>
                  <a:cubicBezTo>
                    <a:pt x="41097" y="40449"/>
                    <a:pt x="42218" y="40028"/>
                    <a:pt x="43246" y="39468"/>
                  </a:cubicBezTo>
                  <a:cubicBezTo>
                    <a:pt x="44086" y="39001"/>
                    <a:pt x="44787" y="38347"/>
                    <a:pt x="45254" y="37553"/>
                  </a:cubicBezTo>
                  <a:cubicBezTo>
                    <a:pt x="45254" y="37553"/>
                    <a:pt x="48523" y="41523"/>
                    <a:pt x="53753" y="41663"/>
                  </a:cubicBezTo>
                  <a:cubicBezTo>
                    <a:pt x="53931" y="41673"/>
                    <a:pt x="54109" y="41679"/>
                    <a:pt x="54286" y="41679"/>
                  </a:cubicBezTo>
                  <a:cubicBezTo>
                    <a:pt x="55695" y="41679"/>
                    <a:pt x="57091" y="41351"/>
                    <a:pt x="58377" y="40729"/>
                  </a:cubicBezTo>
                  <a:lnTo>
                    <a:pt x="58377" y="40729"/>
                  </a:lnTo>
                  <a:cubicBezTo>
                    <a:pt x="58377" y="42130"/>
                    <a:pt x="58330" y="43531"/>
                    <a:pt x="58190" y="44979"/>
                  </a:cubicBezTo>
                  <a:cubicBezTo>
                    <a:pt x="59012" y="44869"/>
                    <a:pt x="59941" y="44774"/>
                    <a:pt x="60852" y="44774"/>
                  </a:cubicBezTo>
                  <a:cubicBezTo>
                    <a:pt x="62269" y="44774"/>
                    <a:pt x="63642" y="45005"/>
                    <a:pt x="64495" y="45773"/>
                  </a:cubicBezTo>
                  <a:cubicBezTo>
                    <a:pt x="64962" y="44979"/>
                    <a:pt x="65429" y="44185"/>
                    <a:pt x="65802" y="43438"/>
                  </a:cubicBezTo>
                  <a:cubicBezTo>
                    <a:pt x="68184" y="38814"/>
                    <a:pt x="69398" y="34097"/>
                    <a:pt x="67437" y="30501"/>
                  </a:cubicBezTo>
                  <a:cubicBezTo>
                    <a:pt x="67437" y="30501"/>
                    <a:pt x="69538" y="24617"/>
                    <a:pt x="66736" y="20461"/>
                  </a:cubicBezTo>
                  <a:cubicBezTo>
                    <a:pt x="65756" y="19059"/>
                    <a:pt x="64308" y="17985"/>
                    <a:pt x="62673" y="17425"/>
                  </a:cubicBezTo>
                  <a:cubicBezTo>
                    <a:pt x="62673" y="17425"/>
                    <a:pt x="64256" y="4302"/>
                    <a:pt x="48839" y="4302"/>
                  </a:cubicBezTo>
                  <a:cubicBezTo>
                    <a:pt x="48811" y="4302"/>
                    <a:pt x="48784" y="4302"/>
                    <a:pt x="48756" y="4302"/>
                  </a:cubicBezTo>
                  <a:cubicBezTo>
                    <a:pt x="48756" y="4302"/>
                    <a:pt x="45861" y="939"/>
                    <a:pt x="41611" y="285"/>
                  </a:cubicBezTo>
                  <a:cubicBezTo>
                    <a:pt x="40468" y="101"/>
                    <a:pt x="39438" y="1"/>
                    <a:pt x="3847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61" name="Google Shape;1361;p43"/>
            <p:cNvSpPr/>
            <p:nvPr/>
          </p:nvSpPr>
          <p:spPr>
            <a:xfrm>
              <a:off x="3959125" y="1364300"/>
              <a:ext cx="114175" cy="96850"/>
            </a:xfrm>
            <a:custGeom>
              <a:avLst/>
              <a:gdLst/>
              <a:ahLst/>
              <a:cxnLst/>
              <a:rect l="l" t="t" r="r" b="b"/>
              <a:pathLst>
                <a:path w="4567" h="3874" extrusionOk="0">
                  <a:moveTo>
                    <a:pt x="2513" y="1"/>
                  </a:moveTo>
                  <a:cubicBezTo>
                    <a:pt x="986" y="1"/>
                    <a:pt x="1" y="1780"/>
                    <a:pt x="970" y="3102"/>
                  </a:cubicBezTo>
                  <a:cubicBezTo>
                    <a:pt x="1370" y="3629"/>
                    <a:pt x="1939" y="3873"/>
                    <a:pt x="2502" y="3873"/>
                  </a:cubicBezTo>
                  <a:cubicBezTo>
                    <a:pt x="3386" y="3873"/>
                    <a:pt x="4255" y="3271"/>
                    <a:pt x="4426" y="2215"/>
                  </a:cubicBezTo>
                  <a:cubicBezTo>
                    <a:pt x="4566" y="1188"/>
                    <a:pt x="3866" y="207"/>
                    <a:pt x="2791" y="20"/>
                  </a:cubicBezTo>
                  <a:cubicBezTo>
                    <a:pt x="2697" y="7"/>
                    <a:pt x="2604" y="1"/>
                    <a:pt x="25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62" name="Google Shape;1362;p43"/>
            <p:cNvSpPr/>
            <p:nvPr/>
          </p:nvSpPr>
          <p:spPr>
            <a:xfrm>
              <a:off x="3711250" y="1362050"/>
              <a:ext cx="114525" cy="96300"/>
            </a:xfrm>
            <a:custGeom>
              <a:avLst/>
              <a:gdLst/>
              <a:ahLst/>
              <a:cxnLst/>
              <a:rect l="l" t="t" r="r" b="b"/>
              <a:pathLst>
                <a:path w="4581" h="3852" extrusionOk="0">
                  <a:moveTo>
                    <a:pt x="2457" y="1"/>
                  </a:moveTo>
                  <a:cubicBezTo>
                    <a:pt x="1050" y="1"/>
                    <a:pt x="0" y="1569"/>
                    <a:pt x="798" y="2912"/>
                  </a:cubicBezTo>
                  <a:cubicBezTo>
                    <a:pt x="1167" y="3549"/>
                    <a:pt x="1808" y="3851"/>
                    <a:pt x="2446" y="3851"/>
                  </a:cubicBezTo>
                  <a:cubicBezTo>
                    <a:pt x="3258" y="3851"/>
                    <a:pt x="4065" y="3361"/>
                    <a:pt x="4300" y="2445"/>
                  </a:cubicBezTo>
                  <a:cubicBezTo>
                    <a:pt x="4580" y="1418"/>
                    <a:pt x="3973" y="344"/>
                    <a:pt x="2946" y="63"/>
                  </a:cubicBezTo>
                  <a:cubicBezTo>
                    <a:pt x="2780" y="21"/>
                    <a:pt x="2616" y="1"/>
                    <a:pt x="2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63" name="Google Shape;1363;p43"/>
            <p:cNvSpPr/>
            <p:nvPr/>
          </p:nvSpPr>
          <p:spPr>
            <a:xfrm>
              <a:off x="3802525" y="1576100"/>
              <a:ext cx="180750" cy="46750"/>
            </a:xfrm>
            <a:custGeom>
              <a:avLst/>
              <a:gdLst/>
              <a:ahLst/>
              <a:cxnLst/>
              <a:rect l="l" t="t" r="r" b="b"/>
              <a:pathLst>
                <a:path w="7230" h="1870" extrusionOk="0">
                  <a:moveTo>
                    <a:pt x="6495" y="1"/>
                  </a:moveTo>
                  <a:cubicBezTo>
                    <a:pt x="6403" y="1"/>
                    <a:pt x="6305" y="29"/>
                    <a:pt x="6207" y="94"/>
                  </a:cubicBezTo>
                  <a:cubicBezTo>
                    <a:pt x="5384" y="603"/>
                    <a:pt x="4448" y="860"/>
                    <a:pt x="3510" y="860"/>
                  </a:cubicBezTo>
                  <a:cubicBezTo>
                    <a:pt x="2638" y="860"/>
                    <a:pt x="1764" y="638"/>
                    <a:pt x="976" y="188"/>
                  </a:cubicBezTo>
                  <a:cubicBezTo>
                    <a:pt x="878" y="122"/>
                    <a:pt x="781" y="94"/>
                    <a:pt x="692" y="94"/>
                  </a:cubicBezTo>
                  <a:cubicBezTo>
                    <a:pt x="269" y="94"/>
                    <a:pt x="0" y="720"/>
                    <a:pt x="462" y="1028"/>
                  </a:cubicBezTo>
                  <a:cubicBezTo>
                    <a:pt x="1396" y="1589"/>
                    <a:pt x="2424" y="1869"/>
                    <a:pt x="3498" y="1869"/>
                  </a:cubicBezTo>
                  <a:cubicBezTo>
                    <a:pt x="3591" y="1869"/>
                    <a:pt x="3685" y="1822"/>
                    <a:pt x="3778" y="1822"/>
                  </a:cubicBezTo>
                  <a:cubicBezTo>
                    <a:pt x="4806" y="1822"/>
                    <a:pt x="5880" y="1495"/>
                    <a:pt x="6767" y="935"/>
                  </a:cubicBezTo>
                  <a:cubicBezTo>
                    <a:pt x="7229" y="627"/>
                    <a:pt x="6929" y="1"/>
                    <a:pt x="649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64" name="Google Shape;1364;p43"/>
            <p:cNvSpPr/>
            <p:nvPr/>
          </p:nvSpPr>
          <p:spPr>
            <a:xfrm>
              <a:off x="4460825" y="1433825"/>
              <a:ext cx="108675" cy="87450"/>
            </a:xfrm>
            <a:custGeom>
              <a:avLst/>
              <a:gdLst/>
              <a:ahLst/>
              <a:cxnLst/>
              <a:rect l="l" t="t" r="r" b="b"/>
              <a:pathLst>
                <a:path w="4347" h="3498" extrusionOk="0">
                  <a:moveTo>
                    <a:pt x="1478" y="0"/>
                  </a:moveTo>
                  <a:cubicBezTo>
                    <a:pt x="1173" y="0"/>
                    <a:pt x="867" y="29"/>
                    <a:pt x="563" y="88"/>
                  </a:cubicBezTo>
                  <a:cubicBezTo>
                    <a:pt x="0" y="304"/>
                    <a:pt x="200" y="1083"/>
                    <a:pt x="717" y="1083"/>
                  </a:cubicBezTo>
                  <a:cubicBezTo>
                    <a:pt x="757" y="1083"/>
                    <a:pt x="800" y="1079"/>
                    <a:pt x="844" y="1069"/>
                  </a:cubicBezTo>
                  <a:cubicBezTo>
                    <a:pt x="1054" y="1022"/>
                    <a:pt x="1252" y="999"/>
                    <a:pt x="1451" y="999"/>
                  </a:cubicBezTo>
                  <a:cubicBezTo>
                    <a:pt x="1649" y="999"/>
                    <a:pt x="1848" y="1022"/>
                    <a:pt x="2058" y="1069"/>
                  </a:cubicBezTo>
                  <a:cubicBezTo>
                    <a:pt x="1684" y="1629"/>
                    <a:pt x="1311" y="2143"/>
                    <a:pt x="844" y="2656"/>
                  </a:cubicBezTo>
                  <a:cubicBezTo>
                    <a:pt x="657" y="2843"/>
                    <a:pt x="657" y="3170"/>
                    <a:pt x="844" y="3357"/>
                  </a:cubicBezTo>
                  <a:cubicBezTo>
                    <a:pt x="937" y="3450"/>
                    <a:pt x="1077" y="3497"/>
                    <a:pt x="1217" y="3497"/>
                  </a:cubicBezTo>
                  <a:cubicBezTo>
                    <a:pt x="1357" y="3497"/>
                    <a:pt x="1451" y="3450"/>
                    <a:pt x="1544" y="3357"/>
                  </a:cubicBezTo>
                  <a:cubicBezTo>
                    <a:pt x="2104" y="2750"/>
                    <a:pt x="2618" y="2096"/>
                    <a:pt x="3038" y="1349"/>
                  </a:cubicBezTo>
                  <a:cubicBezTo>
                    <a:pt x="3179" y="1442"/>
                    <a:pt x="3365" y="1536"/>
                    <a:pt x="3506" y="1629"/>
                  </a:cubicBezTo>
                  <a:cubicBezTo>
                    <a:pt x="3552" y="1676"/>
                    <a:pt x="3552" y="1676"/>
                    <a:pt x="3599" y="1676"/>
                  </a:cubicBezTo>
                  <a:cubicBezTo>
                    <a:pt x="3646" y="1722"/>
                    <a:pt x="3739" y="1722"/>
                    <a:pt x="3786" y="1722"/>
                  </a:cubicBezTo>
                  <a:cubicBezTo>
                    <a:pt x="3973" y="1722"/>
                    <a:pt x="4113" y="1629"/>
                    <a:pt x="4206" y="1489"/>
                  </a:cubicBezTo>
                  <a:cubicBezTo>
                    <a:pt x="4346" y="1302"/>
                    <a:pt x="4299" y="1022"/>
                    <a:pt x="4113" y="882"/>
                  </a:cubicBezTo>
                  <a:cubicBezTo>
                    <a:pt x="4113" y="835"/>
                    <a:pt x="4066" y="835"/>
                    <a:pt x="4066" y="788"/>
                  </a:cubicBezTo>
                  <a:cubicBezTo>
                    <a:pt x="3295" y="263"/>
                    <a:pt x="2393" y="0"/>
                    <a:pt x="14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65" name="Google Shape;1365;p43"/>
            <p:cNvSpPr/>
            <p:nvPr/>
          </p:nvSpPr>
          <p:spPr>
            <a:xfrm>
              <a:off x="3181275" y="1400200"/>
              <a:ext cx="105100" cy="87200"/>
            </a:xfrm>
            <a:custGeom>
              <a:avLst/>
              <a:gdLst/>
              <a:ahLst/>
              <a:cxnLst/>
              <a:rect l="l" t="t" r="r" b="b"/>
              <a:pathLst>
                <a:path w="4204" h="3488" extrusionOk="0">
                  <a:moveTo>
                    <a:pt x="2733" y="0"/>
                  </a:moveTo>
                  <a:cubicBezTo>
                    <a:pt x="2081" y="0"/>
                    <a:pt x="1441" y="135"/>
                    <a:pt x="841" y="405"/>
                  </a:cubicBezTo>
                  <a:cubicBezTo>
                    <a:pt x="654" y="499"/>
                    <a:pt x="467" y="545"/>
                    <a:pt x="327" y="639"/>
                  </a:cubicBezTo>
                  <a:cubicBezTo>
                    <a:pt x="94" y="779"/>
                    <a:pt x="0" y="1106"/>
                    <a:pt x="141" y="1339"/>
                  </a:cubicBezTo>
                  <a:cubicBezTo>
                    <a:pt x="236" y="1498"/>
                    <a:pt x="396" y="1592"/>
                    <a:pt x="562" y="1592"/>
                  </a:cubicBezTo>
                  <a:cubicBezTo>
                    <a:pt x="640" y="1592"/>
                    <a:pt x="719" y="1571"/>
                    <a:pt x="794" y="1526"/>
                  </a:cubicBezTo>
                  <a:cubicBezTo>
                    <a:pt x="841" y="1526"/>
                    <a:pt x="888" y="1480"/>
                    <a:pt x="888" y="1480"/>
                  </a:cubicBezTo>
                  <a:cubicBezTo>
                    <a:pt x="1028" y="1433"/>
                    <a:pt x="1168" y="1339"/>
                    <a:pt x="1308" y="1293"/>
                  </a:cubicBezTo>
                  <a:cubicBezTo>
                    <a:pt x="1682" y="1993"/>
                    <a:pt x="2149" y="2694"/>
                    <a:pt x="2662" y="3348"/>
                  </a:cubicBezTo>
                  <a:cubicBezTo>
                    <a:pt x="2756" y="3441"/>
                    <a:pt x="2896" y="3488"/>
                    <a:pt x="3036" y="3488"/>
                  </a:cubicBezTo>
                  <a:cubicBezTo>
                    <a:pt x="3176" y="3488"/>
                    <a:pt x="3270" y="3441"/>
                    <a:pt x="3363" y="3394"/>
                  </a:cubicBezTo>
                  <a:cubicBezTo>
                    <a:pt x="3596" y="3207"/>
                    <a:pt x="3596" y="2881"/>
                    <a:pt x="3410" y="2647"/>
                  </a:cubicBezTo>
                  <a:cubicBezTo>
                    <a:pt x="2989" y="2180"/>
                    <a:pt x="2616" y="1620"/>
                    <a:pt x="2289" y="1013"/>
                  </a:cubicBezTo>
                  <a:cubicBezTo>
                    <a:pt x="2443" y="995"/>
                    <a:pt x="2596" y="985"/>
                    <a:pt x="2748" y="985"/>
                  </a:cubicBezTo>
                  <a:cubicBezTo>
                    <a:pt x="3011" y="985"/>
                    <a:pt x="3266" y="1017"/>
                    <a:pt x="3503" y="1106"/>
                  </a:cubicBezTo>
                  <a:cubicBezTo>
                    <a:pt x="3541" y="1113"/>
                    <a:pt x="3580" y="1117"/>
                    <a:pt x="3619" y="1117"/>
                  </a:cubicBezTo>
                  <a:cubicBezTo>
                    <a:pt x="3823" y="1117"/>
                    <a:pt x="4032" y="1014"/>
                    <a:pt x="4110" y="779"/>
                  </a:cubicBezTo>
                  <a:cubicBezTo>
                    <a:pt x="4204" y="545"/>
                    <a:pt x="4063" y="265"/>
                    <a:pt x="3830" y="125"/>
                  </a:cubicBezTo>
                  <a:cubicBezTo>
                    <a:pt x="3463" y="42"/>
                    <a:pt x="3096" y="0"/>
                    <a:pt x="27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66" name="Google Shape;1366;p43"/>
            <p:cNvSpPr/>
            <p:nvPr/>
          </p:nvSpPr>
          <p:spPr>
            <a:xfrm>
              <a:off x="3124075" y="1201325"/>
              <a:ext cx="1495625" cy="890250"/>
            </a:xfrm>
            <a:custGeom>
              <a:avLst/>
              <a:gdLst/>
              <a:ahLst/>
              <a:cxnLst/>
              <a:rect l="l" t="t" r="r" b="b"/>
              <a:pathLst>
                <a:path w="59825" h="35610" extrusionOk="0">
                  <a:moveTo>
                    <a:pt x="25932" y="6449"/>
                  </a:moveTo>
                  <a:cubicBezTo>
                    <a:pt x="26576" y="6449"/>
                    <a:pt x="27227" y="6762"/>
                    <a:pt x="27600" y="7426"/>
                  </a:cubicBezTo>
                  <a:cubicBezTo>
                    <a:pt x="28350" y="8716"/>
                    <a:pt x="27356" y="10303"/>
                    <a:pt x="25974" y="10303"/>
                  </a:cubicBezTo>
                  <a:cubicBezTo>
                    <a:pt x="25805" y="10303"/>
                    <a:pt x="25630" y="10279"/>
                    <a:pt x="25452" y="10228"/>
                  </a:cubicBezTo>
                  <a:cubicBezTo>
                    <a:pt x="24425" y="9948"/>
                    <a:pt x="23818" y="8874"/>
                    <a:pt x="24098" y="7847"/>
                  </a:cubicBezTo>
                  <a:cubicBezTo>
                    <a:pt x="24331" y="6939"/>
                    <a:pt x="25127" y="6449"/>
                    <a:pt x="25932" y="6449"/>
                  </a:cubicBezTo>
                  <a:close/>
                  <a:moveTo>
                    <a:pt x="35915" y="6520"/>
                  </a:moveTo>
                  <a:cubicBezTo>
                    <a:pt x="36006" y="6520"/>
                    <a:pt x="36099" y="6526"/>
                    <a:pt x="36193" y="6539"/>
                  </a:cubicBezTo>
                  <a:cubicBezTo>
                    <a:pt x="37268" y="6726"/>
                    <a:pt x="37968" y="7707"/>
                    <a:pt x="37828" y="8734"/>
                  </a:cubicBezTo>
                  <a:cubicBezTo>
                    <a:pt x="37657" y="9790"/>
                    <a:pt x="36788" y="10392"/>
                    <a:pt x="35904" y="10392"/>
                  </a:cubicBezTo>
                  <a:cubicBezTo>
                    <a:pt x="35341" y="10392"/>
                    <a:pt x="34772" y="10148"/>
                    <a:pt x="34372" y="9621"/>
                  </a:cubicBezTo>
                  <a:cubicBezTo>
                    <a:pt x="33403" y="8299"/>
                    <a:pt x="34388" y="6520"/>
                    <a:pt x="35915" y="6520"/>
                  </a:cubicBezTo>
                  <a:close/>
                  <a:moveTo>
                    <a:pt x="5021" y="7955"/>
                  </a:moveTo>
                  <a:cubicBezTo>
                    <a:pt x="5384" y="7955"/>
                    <a:pt x="5751" y="7997"/>
                    <a:pt x="6118" y="8080"/>
                  </a:cubicBezTo>
                  <a:cubicBezTo>
                    <a:pt x="6351" y="8220"/>
                    <a:pt x="6492" y="8500"/>
                    <a:pt x="6398" y="8734"/>
                  </a:cubicBezTo>
                  <a:cubicBezTo>
                    <a:pt x="6320" y="8969"/>
                    <a:pt x="6111" y="9072"/>
                    <a:pt x="5907" y="9072"/>
                  </a:cubicBezTo>
                  <a:cubicBezTo>
                    <a:pt x="5868" y="9072"/>
                    <a:pt x="5829" y="9068"/>
                    <a:pt x="5791" y="9061"/>
                  </a:cubicBezTo>
                  <a:cubicBezTo>
                    <a:pt x="5554" y="8972"/>
                    <a:pt x="5299" y="8940"/>
                    <a:pt x="5036" y="8940"/>
                  </a:cubicBezTo>
                  <a:cubicBezTo>
                    <a:pt x="4884" y="8940"/>
                    <a:pt x="4731" y="8950"/>
                    <a:pt x="4577" y="8968"/>
                  </a:cubicBezTo>
                  <a:cubicBezTo>
                    <a:pt x="4904" y="9575"/>
                    <a:pt x="5277" y="10135"/>
                    <a:pt x="5698" y="10602"/>
                  </a:cubicBezTo>
                  <a:cubicBezTo>
                    <a:pt x="5884" y="10836"/>
                    <a:pt x="5884" y="11162"/>
                    <a:pt x="5651" y="11349"/>
                  </a:cubicBezTo>
                  <a:cubicBezTo>
                    <a:pt x="5558" y="11396"/>
                    <a:pt x="5464" y="11443"/>
                    <a:pt x="5324" y="11443"/>
                  </a:cubicBezTo>
                  <a:cubicBezTo>
                    <a:pt x="5184" y="11443"/>
                    <a:pt x="5044" y="11396"/>
                    <a:pt x="4950" y="11303"/>
                  </a:cubicBezTo>
                  <a:cubicBezTo>
                    <a:pt x="4437" y="10649"/>
                    <a:pt x="3970" y="9948"/>
                    <a:pt x="3596" y="9248"/>
                  </a:cubicBezTo>
                  <a:cubicBezTo>
                    <a:pt x="3456" y="9294"/>
                    <a:pt x="3316" y="9388"/>
                    <a:pt x="3176" y="9435"/>
                  </a:cubicBezTo>
                  <a:cubicBezTo>
                    <a:pt x="3176" y="9435"/>
                    <a:pt x="3129" y="9481"/>
                    <a:pt x="3082" y="9481"/>
                  </a:cubicBezTo>
                  <a:cubicBezTo>
                    <a:pt x="3007" y="9526"/>
                    <a:pt x="2928" y="9547"/>
                    <a:pt x="2850" y="9547"/>
                  </a:cubicBezTo>
                  <a:cubicBezTo>
                    <a:pt x="2684" y="9547"/>
                    <a:pt x="2524" y="9453"/>
                    <a:pt x="2429" y="9294"/>
                  </a:cubicBezTo>
                  <a:cubicBezTo>
                    <a:pt x="2288" y="9061"/>
                    <a:pt x="2382" y="8734"/>
                    <a:pt x="2615" y="8594"/>
                  </a:cubicBezTo>
                  <a:cubicBezTo>
                    <a:pt x="2755" y="8500"/>
                    <a:pt x="2942" y="8454"/>
                    <a:pt x="3129" y="8360"/>
                  </a:cubicBezTo>
                  <a:cubicBezTo>
                    <a:pt x="3729" y="8090"/>
                    <a:pt x="4369" y="7955"/>
                    <a:pt x="5021" y="7955"/>
                  </a:cubicBezTo>
                  <a:close/>
                  <a:moveTo>
                    <a:pt x="54948" y="9300"/>
                  </a:moveTo>
                  <a:cubicBezTo>
                    <a:pt x="55863" y="9300"/>
                    <a:pt x="56765" y="9563"/>
                    <a:pt x="57536" y="10088"/>
                  </a:cubicBezTo>
                  <a:cubicBezTo>
                    <a:pt x="57536" y="10135"/>
                    <a:pt x="57583" y="10135"/>
                    <a:pt x="57583" y="10182"/>
                  </a:cubicBezTo>
                  <a:cubicBezTo>
                    <a:pt x="57769" y="10322"/>
                    <a:pt x="57816" y="10602"/>
                    <a:pt x="57676" y="10789"/>
                  </a:cubicBezTo>
                  <a:cubicBezTo>
                    <a:pt x="57583" y="10929"/>
                    <a:pt x="57443" y="11022"/>
                    <a:pt x="57256" y="11022"/>
                  </a:cubicBezTo>
                  <a:cubicBezTo>
                    <a:pt x="57209" y="11022"/>
                    <a:pt x="57116" y="11022"/>
                    <a:pt x="57069" y="10976"/>
                  </a:cubicBezTo>
                  <a:cubicBezTo>
                    <a:pt x="57022" y="10976"/>
                    <a:pt x="57022" y="10976"/>
                    <a:pt x="56976" y="10929"/>
                  </a:cubicBezTo>
                  <a:cubicBezTo>
                    <a:pt x="56835" y="10836"/>
                    <a:pt x="56649" y="10742"/>
                    <a:pt x="56508" y="10649"/>
                  </a:cubicBezTo>
                  <a:cubicBezTo>
                    <a:pt x="56088" y="11396"/>
                    <a:pt x="55574" y="12050"/>
                    <a:pt x="55014" y="12657"/>
                  </a:cubicBezTo>
                  <a:cubicBezTo>
                    <a:pt x="54921" y="12750"/>
                    <a:pt x="54827" y="12797"/>
                    <a:pt x="54687" y="12797"/>
                  </a:cubicBezTo>
                  <a:cubicBezTo>
                    <a:pt x="54547" y="12797"/>
                    <a:pt x="54407" y="12750"/>
                    <a:pt x="54314" y="12657"/>
                  </a:cubicBezTo>
                  <a:cubicBezTo>
                    <a:pt x="54127" y="12470"/>
                    <a:pt x="54127" y="12143"/>
                    <a:pt x="54314" y="11956"/>
                  </a:cubicBezTo>
                  <a:cubicBezTo>
                    <a:pt x="54781" y="11443"/>
                    <a:pt x="55154" y="10929"/>
                    <a:pt x="55528" y="10369"/>
                  </a:cubicBezTo>
                  <a:cubicBezTo>
                    <a:pt x="55318" y="10322"/>
                    <a:pt x="55119" y="10299"/>
                    <a:pt x="54921" y="10299"/>
                  </a:cubicBezTo>
                  <a:cubicBezTo>
                    <a:pt x="54722" y="10299"/>
                    <a:pt x="54524" y="10322"/>
                    <a:pt x="54314" y="10369"/>
                  </a:cubicBezTo>
                  <a:cubicBezTo>
                    <a:pt x="54270" y="10379"/>
                    <a:pt x="54227" y="10383"/>
                    <a:pt x="54187" y="10383"/>
                  </a:cubicBezTo>
                  <a:cubicBezTo>
                    <a:pt x="53670" y="10383"/>
                    <a:pt x="53470" y="9604"/>
                    <a:pt x="54033" y="9388"/>
                  </a:cubicBezTo>
                  <a:cubicBezTo>
                    <a:pt x="54337" y="9329"/>
                    <a:pt x="54643" y="9300"/>
                    <a:pt x="54948" y="9300"/>
                  </a:cubicBezTo>
                  <a:close/>
                  <a:moveTo>
                    <a:pt x="33633" y="14992"/>
                  </a:moveTo>
                  <a:cubicBezTo>
                    <a:pt x="34067" y="14992"/>
                    <a:pt x="34367" y="15618"/>
                    <a:pt x="33905" y="15926"/>
                  </a:cubicBezTo>
                  <a:cubicBezTo>
                    <a:pt x="33018" y="16486"/>
                    <a:pt x="31944" y="16813"/>
                    <a:pt x="30916" y="16813"/>
                  </a:cubicBezTo>
                  <a:cubicBezTo>
                    <a:pt x="30823" y="16813"/>
                    <a:pt x="30729" y="16860"/>
                    <a:pt x="30636" y="16860"/>
                  </a:cubicBezTo>
                  <a:cubicBezTo>
                    <a:pt x="29562" y="16860"/>
                    <a:pt x="28534" y="16580"/>
                    <a:pt x="27600" y="16019"/>
                  </a:cubicBezTo>
                  <a:cubicBezTo>
                    <a:pt x="27138" y="15711"/>
                    <a:pt x="27439" y="15085"/>
                    <a:pt x="27873" y="15085"/>
                  </a:cubicBezTo>
                  <a:cubicBezTo>
                    <a:pt x="27965" y="15085"/>
                    <a:pt x="28063" y="15113"/>
                    <a:pt x="28161" y="15179"/>
                  </a:cubicBezTo>
                  <a:cubicBezTo>
                    <a:pt x="28926" y="15629"/>
                    <a:pt x="29788" y="15851"/>
                    <a:pt x="30654" y="15851"/>
                  </a:cubicBezTo>
                  <a:cubicBezTo>
                    <a:pt x="31586" y="15851"/>
                    <a:pt x="32522" y="15594"/>
                    <a:pt x="33345" y="15085"/>
                  </a:cubicBezTo>
                  <a:cubicBezTo>
                    <a:pt x="33443" y="15020"/>
                    <a:pt x="33541" y="14992"/>
                    <a:pt x="33633" y="14992"/>
                  </a:cubicBezTo>
                  <a:close/>
                  <a:moveTo>
                    <a:pt x="20735" y="1"/>
                  </a:moveTo>
                  <a:cubicBezTo>
                    <a:pt x="19381" y="2056"/>
                    <a:pt x="17093" y="3363"/>
                    <a:pt x="14618" y="3457"/>
                  </a:cubicBezTo>
                  <a:cubicBezTo>
                    <a:pt x="14499" y="3460"/>
                    <a:pt x="14382" y="3461"/>
                    <a:pt x="14266" y="3461"/>
                  </a:cubicBezTo>
                  <a:cubicBezTo>
                    <a:pt x="10977" y="3461"/>
                    <a:pt x="9019" y="2198"/>
                    <a:pt x="7846" y="935"/>
                  </a:cubicBezTo>
                  <a:cubicBezTo>
                    <a:pt x="7752" y="2756"/>
                    <a:pt x="7706" y="4624"/>
                    <a:pt x="7799" y="6446"/>
                  </a:cubicBezTo>
                  <a:cubicBezTo>
                    <a:pt x="6790" y="6262"/>
                    <a:pt x="5621" y="6079"/>
                    <a:pt x="4528" y="6079"/>
                  </a:cubicBezTo>
                  <a:cubicBezTo>
                    <a:pt x="3951" y="6079"/>
                    <a:pt x="3396" y="6130"/>
                    <a:pt x="2896" y="6259"/>
                  </a:cubicBezTo>
                  <a:cubicBezTo>
                    <a:pt x="2242" y="6399"/>
                    <a:pt x="1681" y="6726"/>
                    <a:pt x="1214" y="7193"/>
                  </a:cubicBezTo>
                  <a:cubicBezTo>
                    <a:pt x="981" y="7426"/>
                    <a:pt x="794" y="7707"/>
                    <a:pt x="701" y="8033"/>
                  </a:cubicBezTo>
                  <a:cubicBezTo>
                    <a:pt x="0" y="9621"/>
                    <a:pt x="514" y="11489"/>
                    <a:pt x="1868" y="12517"/>
                  </a:cubicBezTo>
                  <a:cubicBezTo>
                    <a:pt x="2335" y="12890"/>
                    <a:pt x="2849" y="13171"/>
                    <a:pt x="3363" y="13404"/>
                  </a:cubicBezTo>
                  <a:cubicBezTo>
                    <a:pt x="4110" y="13778"/>
                    <a:pt x="4950" y="14105"/>
                    <a:pt x="5791" y="14338"/>
                  </a:cubicBezTo>
                  <a:cubicBezTo>
                    <a:pt x="6912" y="14618"/>
                    <a:pt x="8033" y="14852"/>
                    <a:pt x="9200" y="14992"/>
                  </a:cubicBezTo>
                  <a:cubicBezTo>
                    <a:pt x="9714" y="16767"/>
                    <a:pt x="10414" y="18495"/>
                    <a:pt x="11302" y="20129"/>
                  </a:cubicBezTo>
                  <a:cubicBezTo>
                    <a:pt x="13917" y="24986"/>
                    <a:pt x="18447" y="28535"/>
                    <a:pt x="23771" y="29937"/>
                  </a:cubicBezTo>
                  <a:lnTo>
                    <a:pt x="23584" y="34700"/>
                  </a:lnTo>
                  <a:cubicBezTo>
                    <a:pt x="25291" y="35042"/>
                    <a:pt x="28608" y="35610"/>
                    <a:pt x="32162" y="35610"/>
                  </a:cubicBezTo>
                  <a:cubicBezTo>
                    <a:pt x="33956" y="35610"/>
                    <a:pt x="35809" y="35465"/>
                    <a:pt x="37548" y="35074"/>
                  </a:cubicBezTo>
                  <a:lnTo>
                    <a:pt x="37454" y="30777"/>
                  </a:lnTo>
                  <a:lnTo>
                    <a:pt x="37408" y="30450"/>
                  </a:lnTo>
                  <a:cubicBezTo>
                    <a:pt x="43245" y="29096"/>
                    <a:pt x="46935" y="25406"/>
                    <a:pt x="49223" y="20736"/>
                  </a:cubicBezTo>
                  <a:cubicBezTo>
                    <a:pt x="49924" y="19242"/>
                    <a:pt x="50531" y="17654"/>
                    <a:pt x="50951" y="16066"/>
                  </a:cubicBezTo>
                  <a:cubicBezTo>
                    <a:pt x="51838" y="15973"/>
                    <a:pt x="52726" y="15879"/>
                    <a:pt x="53566" y="15739"/>
                  </a:cubicBezTo>
                  <a:cubicBezTo>
                    <a:pt x="55154" y="15459"/>
                    <a:pt x="56695" y="14899"/>
                    <a:pt x="58050" y="14058"/>
                  </a:cubicBezTo>
                  <a:cubicBezTo>
                    <a:pt x="58517" y="13684"/>
                    <a:pt x="58937" y="13217"/>
                    <a:pt x="59217" y="12704"/>
                  </a:cubicBezTo>
                  <a:cubicBezTo>
                    <a:pt x="59684" y="11863"/>
                    <a:pt x="59824" y="10882"/>
                    <a:pt x="59591" y="9995"/>
                  </a:cubicBezTo>
                  <a:cubicBezTo>
                    <a:pt x="59497" y="9528"/>
                    <a:pt x="59264" y="9108"/>
                    <a:pt x="58984" y="8781"/>
                  </a:cubicBezTo>
                  <a:cubicBezTo>
                    <a:pt x="58890" y="8641"/>
                    <a:pt x="58797" y="8547"/>
                    <a:pt x="58657" y="8454"/>
                  </a:cubicBezTo>
                  <a:cubicBezTo>
                    <a:pt x="57804" y="7686"/>
                    <a:pt x="56431" y="7455"/>
                    <a:pt x="55014" y="7455"/>
                  </a:cubicBezTo>
                  <a:cubicBezTo>
                    <a:pt x="54103" y="7455"/>
                    <a:pt x="53174" y="7550"/>
                    <a:pt x="52352" y="7660"/>
                  </a:cubicBezTo>
                  <a:cubicBezTo>
                    <a:pt x="52492" y="6212"/>
                    <a:pt x="52539" y="4811"/>
                    <a:pt x="52539" y="3410"/>
                  </a:cubicBezTo>
                  <a:lnTo>
                    <a:pt x="52539" y="3410"/>
                  </a:lnTo>
                  <a:cubicBezTo>
                    <a:pt x="51253" y="4032"/>
                    <a:pt x="49857" y="4360"/>
                    <a:pt x="48448" y="4360"/>
                  </a:cubicBezTo>
                  <a:cubicBezTo>
                    <a:pt x="48271" y="4360"/>
                    <a:pt x="48093" y="4354"/>
                    <a:pt x="47915" y="4344"/>
                  </a:cubicBezTo>
                  <a:cubicBezTo>
                    <a:pt x="42685" y="4204"/>
                    <a:pt x="39416" y="234"/>
                    <a:pt x="39416" y="234"/>
                  </a:cubicBezTo>
                  <a:cubicBezTo>
                    <a:pt x="38949" y="1028"/>
                    <a:pt x="38248" y="1682"/>
                    <a:pt x="37408" y="2149"/>
                  </a:cubicBezTo>
                  <a:cubicBezTo>
                    <a:pt x="38108" y="2149"/>
                    <a:pt x="38809" y="2336"/>
                    <a:pt x="39416" y="2709"/>
                  </a:cubicBezTo>
                  <a:cubicBezTo>
                    <a:pt x="39696" y="2943"/>
                    <a:pt x="39789" y="3363"/>
                    <a:pt x="39649" y="3737"/>
                  </a:cubicBezTo>
                  <a:cubicBezTo>
                    <a:pt x="39416" y="4157"/>
                    <a:pt x="38949" y="4484"/>
                    <a:pt x="38435" y="4531"/>
                  </a:cubicBezTo>
                  <a:cubicBezTo>
                    <a:pt x="38202" y="4554"/>
                    <a:pt x="37956" y="4566"/>
                    <a:pt x="37711" y="4566"/>
                  </a:cubicBezTo>
                  <a:cubicBezTo>
                    <a:pt x="37466" y="4566"/>
                    <a:pt x="37221" y="4554"/>
                    <a:pt x="36987" y="4531"/>
                  </a:cubicBezTo>
                  <a:cubicBezTo>
                    <a:pt x="36334" y="4484"/>
                    <a:pt x="35680" y="4437"/>
                    <a:pt x="35026" y="4391"/>
                  </a:cubicBezTo>
                  <a:cubicBezTo>
                    <a:pt x="34886" y="4344"/>
                    <a:pt x="34699" y="4344"/>
                    <a:pt x="34559" y="4251"/>
                  </a:cubicBezTo>
                  <a:cubicBezTo>
                    <a:pt x="34279" y="4064"/>
                    <a:pt x="34092" y="3690"/>
                    <a:pt x="34092" y="3317"/>
                  </a:cubicBezTo>
                  <a:cubicBezTo>
                    <a:pt x="33158" y="3503"/>
                    <a:pt x="32224" y="3644"/>
                    <a:pt x="31243" y="3644"/>
                  </a:cubicBezTo>
                  <a:cubicBezTo>
                    <a:pt x="30975" y="3655"/>
                    <a:pt x="30703" y="3661"/>
                    <a:pt x="30430" y="3661"/>
                  </a:cubicBezTo>
                  <a:cubicBezTo>
                    <a:pt x="29612" y="3661"/>
                    <a:pt x="28780" y="3609"/>
                    <a:pt x="27974" y="3503"/>
                  </a:cubicBezTo>
                  <a:cubicBezTo>
                    <a:pt x="27927" y="3830"/>
                    <a:pt x="27741" y="4064"/>
                    <a:pt x="27507" y="4251"/>
                  </a:cubicBezTo>
                  <a:cubicBezTo>
                    <a:pt x="27367" y="4297"/>
                    <a:pt x="27180" y="4344"/>
                    <a:pt x="27040" y="4344"/>
                  </a:cubicBezTo>
                  <a:cubicBezTo>
                    <a:pt x="26386" y="4344"/>
                    <a:pt x="25732" y="4391"/>
                    <a:pt x="25079" y="4391"/>
                  </a:cubicBezTo>
                  <a:cubicBezTo>
                    <a:pt x="24565" y="4391"/>
                    <a:pt x="24098" y="4391"/>
                    <a:pt x="23631" y="4297"/>
                  </a:cubicBezTo>
                  <a:cubicBezTo>
                    <a:pt x="23117" y="4204"/>
                    <a:pt x="22650" y="3877"/>
                    <a:pt x="22417" y="3410"/>
                  </a:cubicBezTo>
                  <a:cubicBezTo>
                    <a:pt x="22323" y="3036"/>
                    <a:pt x="22463" y="2663"/>
                    <a:pt x="22744" y="2429"/>
                  </a:cubicBezTo>
                  <a:cubicBezTo>
                    <a:pt x="22930" y="2289"/>
                    <a:pt x="23164" y="2196"/>
                    <a:pt x="23397" y="2149"/>
                  </a:cubicBezTo>
                  <a:cubicBezTo>
                    <a:pt x="22323" y="1635"/>
                    <a:pt x="21436" y="888"/>
                    <a:pt x="20735" y="1"/>
                  </a:cubicBezTo>
                  <a:close/>
                </a:path>
              </a:pathLst>
            </a:custGeom>
            <a:solidFill>
              <a:srgbClr val="B1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67" name="Google Shape;1367;p43"/>
            <p:cNvSpPr/>
            <p:nvPr/>
          </p:nvSpPr>
          <p:spPr>
            <a:xfrm>
              <a:off x="3976350" y="1255050"/>
              <a:ext cx="142475" cy="60425"/>
            </a:xfrm>
            <a:custGeom>
              <a:avLst/>
              <a:gdLst/>
              <a:ahLst/>
              <a:cxnLst/>
              <a:rect l="l" t="t" r="r" b="b"/>
              <a:pathLst>
                <a:path w="5699" h="2417" extrusionOk="0">
                  <a:moveTo>
                    <a:pt x="3317" y="0"/>
                  </a:moveTo>
                  <a:cubicBezTo>
                    <a:pt x="2289" y="560"/>
                    <a:pt x="1168" y="981"/>
                    <a:pt x="1" y="1168"/>
                  </a:cubicBezTo>
                  <a:cubicBezTo>
                    <a:pt x="1" y="1541"/>
                    <a:pt x="188" y="1915"/>
                    <a:pt x="468" y="2102"/>
                  </a:cubicBezTo>
                  <a:cubicBezTo>
                    <a:pt x="608" y="2195"/>
                    <a:pt x="795" y="2195"/>
                    <a:pt x="935" y="2242"/>
                  </a:cubicBezTo>
                  <a:cubicBezTo>
                    <a:pt x="1589" y="2288"/>
                    <a:pt x="2243" y="2335"/>
                    <a:pt x="2896" y="2382"/>
                  </a:cubicBezTo>
                  <a:cubicBezTo>
                    <a:pt x="3130" y="2405"/>
                    <a:pt x="3375" y="2417"/>
                    <a:pt x="3620" y="2417"/>
                  </a:cubicBezTo>
                  <a:cubicBezTo>
                    <a:pt x="3865" y="2417"/>
                    <a:pt x="4111" y="2405"/>
                    <a:pt x="4344" y="2382"/>
                  </a:cubicBezTo>
                  <a:cubicBezTo>
                    <a:pt x="4858" y="2335"/>
                    <a:pt x="5325" y="2008"/>
                    <a:pt x="5558" y="1588"/>
                  </a:cubicBezTo>
                  <a:cubicBezTo>
                    <a:pt x="5698" y="1214"/>
                    <a:pt x="5605" y="794"/>
                    <a:pt x="5325" y="560"/>
                  </a:cubicBezTo>
                  <a:cubicBezTo>
                    <a:pt x="4718" y="187"/>
                    <a:pt x="4017" y="0"/>
                    <a:pt x="33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68" name="Google Shape;1368;p43"/>
            <p:cNvSpPr/>
            <p:nvPr/>
          </p:nvSpPr>
          <p:spPr>
            <a:xfrm>
              <a:off x="3682150" y="1255050"/>
              <a:ext cx="141300" cy="56050"/>
            </a:xfrm>
            <a:custGeom>
              <a:avLst/>
              <a:gdLst/>
              <a:ahLst/>
              <a:cxnLst/>
              <a:rect l="l" t="t" r="r" b="b"/>
              <a:pathLst>
                <a:path w="5652" h="2242" extrusionOk="0">
                  <a:moveTo>
                    <a:pt x="1074" y="0"/>
                  </a:moveTo>
                  <a:cubicBezTo>
                    <a:pt x="841" y="47"/>
                    <a:pt x="607" y="140"/>
                    <a:pt x="421" y="280"/>
                  </a:cubicBezTo>
                  <a:cubicBezTo>
                    <a:pt x="140" y="514"/>
                    <a:pt x="0" y="887"/>
                    <a:pt x="94" y="1261"/>
                  </a:cubicBezTo>
                  <a:cubicBezTo>
                    <a:pt x="327" y="1728"/>
                    <a:pt x="794" y="2055"/>
                    <a:pt x="1308" y="2148"/>
                  </a:cubicBezTo>
                  <a:cubicBezTo>
                    <a:pt x="1775" y="2242"/>
                    <a:pt x="2242" y="2242"/>
                    <a:pt x="2756" y="2242"/>
                  </a:cubicBezTo>
                  <a:cubicBezTo>
                    <a:pt x="3409" y="2195"/>
                    <a:pt x="4063" y="2195"/>
                    <a:pt x="4717" y="2195"/>
                  </a:cubicBezTo>
                  <a:cubicBezTo>
                    <a:pt x="4857" y="2195"/>
                    <a:pt x="5044" y="2148"/>
                    <a:pt x="5184" y="2102"/>
                  </a:cubicBezTo>
                  <a:cubicBezTo>
                    <a:pt x="5418" y="1915"/>
                    <a:pt x="5604" y="1681"/>
                    <a:pt x="5651" y="1354"/>
                  </a:cubicBezTo>
                  <a:cubicBezTo>
                    <a:pt x="4063" y="1168"/>
                    <a:pt x="2475" y="701"/>
                    <a:pt x="10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369" name="Google Shape;1369;p43"/>
            <p:cNvSpPr/>
            <p:nvPr/>
          </p:nvSpPr>
          <p:spPr>
            <a:xfrm>
              <a:off x="3668125" y="2061200"/>
              <a:ext cx="434350" cy="55500"/>
            </a:xfrm>
            <a:custGeom>
              <a:avLst/>
              <a:gdLst/>
              <a:ahLst/>
              <a:cxnLst/>
              <a:rect l="l" t="t" r="r" b="b"/>
              <a:pathLst>
                <a:path w="17374" h="2220" extrusionOk="0">
                  <a:moveTo>
                    <a:pt x="464" y="1"/>
                  </a:moveTo>
                  <a:cubicBezTo>
                    <a:pt x="249" y="1"/>
                    <a:pt x="78" y="168"/>
                    <a:pt x="1" y="398"/>
                  </a:cubicBezTo>
                  <a:cubicBezTo>
                    <a:pt x="1" y="492"/>
                    <a:pt x="1" y="632"/>
                    <a:pt x="48" y="725"/>
                  </a:cubicBezTo>
                  <a:cubicBezTo>
                    <a:pt x="94" y="819"/>
                    <a:pt x="188" y="912"/>
                    <a:pt x="328" y="959"/>
                  </a:cubicBezTo>
                  <a:cubicBezTo>
                    <a:pt x="328" y="959"/>
                    <a:pt x="328" y="959"/>
                    <a:pt x="374" y="1006"/>
                  </a:cubicBezTo>
                  <a:cubicBezTo>
                    <a:pt x="421" y="1006"/>
                    <a:pt x="701" y="1052"/>
                    <a:pt x="1168" y="1192"/>
                  </a:cubicBezTo>
                  <a:cubicBezTo>
                    <a:pt x="4157" y="1846"/>
                    <a:pt x="7286" y="2173"/>
                    <a:pt x="10368" y="2220"/>
                  </a:cubicBezTo>
                  <a:cubicBezTo>
                    <a:pt x="12330" y="2220"/>
                    <a:pt x="14338" y="2033"/>
                    <a:pt x="16253" y="1613"/>
                  </a:cubicBezTo>
                  <a:cubicBezTo>
                    <a:pt x="16486" y="1519"/>
                    <a:pt x="16720" y="1473"/>
                    <a:pt x="16953" y="1426"/>
                  </a:cubicBezTo>
                  <a:cubicBezTo>
                    <a:pt x="17234" y="1333"/>
                    <a:pt x="17374" y="1052"/>
                    <a:pt x="17280" y="819"/>
                  </a:cubicBezTo>
                  <a:cubicBezTo>
                    <a:pt x="17280" y="725"/>
                    <a:pt x="17187" y="632"/>
                    <a:pt x="17140" y="585"/>
                  </a:cubicBezTo>
                  <a:cubicBezTo>
                    <a:pt x="17000" y="445"/>
                    <a:pt x="16860" y="445"/>
                    <a:pt x="16673" y="445"/>
                  </a:cubicBezTo>
                  <a:cubicBezTo>
                    <a:pt x="16393" y="539"/>
                    <a:pt x="16113" y="632"/>
                    <a:pt x="15833" y="679"/>
                  </a:cubicBezTo>
                  <a:lnTo>
                    <a:pt x="15786" y="679"/>
                  </a:lnTo>
                  <a:cubicBezTo>
                    <a:pt x="14047" y="1070"/>
                    <a:pt x="12194" y="1215"/>
                    <a:pt x="10400" y="1215"/>
                  </a:cubicBezTo>
                  <a:cubicBezTo>
                    <a:pt x="6846" y="1215"/>
                    <a:pt x="3529" y="647"/>
                    <a:pt x="1822" y="305"/>
                  </a:cubicBezTo>
                  <a:cubicBezTo>
                    <a:pt x="1075" y="118"/>
                    <a:pt x="655" y="25"/>
                    <a:pt x="608" y="25"/>
                  </a:cubicBezTo>
                  <a:cubicBezTo>
                    <a:pt x="558" y="8"/>
                    <a:pt x="510" y="1"/>
                    <a:pt x="4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sp>
        <p:nvSpPr>
          <p:cNvPr id="1370" name="Google Shape;1370;p43"/>
          <p:cNvSpPr txBox="1">
            <a:spLocks noGrp="1"/>
          </p:cNvSpPr>
          <p:nvPr>
            <p:ph type="title" idx="4294967295"/>
          </p:nvPr>
        </p:nvSpPr>
        <p:spPr>
          <a:xfrm>
            <a:off x="3311236" y="36780"/>
            <a:ext cx="8880764" cy="583666"/>
          </a:xfrm>
          <a:prstGeom prst="rect">
            <a:avLst/>
          </a:prstGeom>
        </p:spPr>
        <p:txBody>
          <a:bodyPr spcFirstLastPara="1" wrap="square" lIns="121900" tIns="121900" rIns="121900" bIns="121900" anchor="t" anchorCtr="0">
            <a:noAutofit/>
          </a:bodyPr>
          <a:lstStyle/>
          <a:p>
            <a:pPr algn="just">
              <a:lnSpc>
                <a:spcPct val="107000"/>
              </a:lnSpc>
              <a:spcAft>
                <a:spcPts val="800"/>
              </a:spcAft>
            </a:pPr>
            <a:r>
              <a:rPr lang="it-IT" sz="3200" b="1" dirty="0">
                <a:effectLst/>
                <a:latin typeface="Times New Roman" panose="02020603050405020304" pitchFamily="18" charset="0"/>
                <a:ea typeface="Tahoma" panose="020B0604030504040204" pitchFamily="34" charset="0"/>
                <a:cs typeface="Times New Roman" panose="02020603050405020304" pitchFamily="18" charset="0"/>
              </a:rPr>
              <a:t>Câu 1.</a:t>
            </a:r>
            <a:r>
              <a:rPr lang="it-IT" sz="2000" dirty="0">
                <a:effectLst/>
                <a:latin typeface="Times New Roman" panose="02020603050405020304" pitchFamily="18" charset="0"/>
                <a:ea typeface="Tahoma" panose="020B0604030504040204" pitchFamily="34" charset="0"/>
                <a:cs typeface="Times New Roman" panose="02020603050405020304" pitchFamily="18" charset="0"/>
              </a:rPr>
              <a:t> </a:t>
            </a:r>
            <a:r>
              <a:rPr lang="it-IT" sz="2800" dirty="0">
                <a:effectLst/>
                <a:latin typeface="Times New Roman" panose="02020603050405020304" pitchFamily="18" charset="0"/>
                <a:ea typeface="Tahoma" panose="020B0604030504040204" pitchFamily="34" charset="0"/>
                <a:cs typeface="Times New Roman" panose="02020603050405020304" pitchFamily="18" charset="0"/>
              </a:rPr>
              <a:t>Hình thức tổ chức nghề nghiệp của các thương nhân trong các đô thị châu Âu thời trung đại là gì</a:t>
            </a:r>
            <a:r>
              <a:rPr lang="fr-FR" sz="2800" dirty="0">
                <a:latin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88" name="Countdown 5 Seconds HD">
            <a:hlinkClick r:id="" action="ppaction://media"/>
            <a:extLst>
              <a:ext uri="{FF2B5EF4-FFF2-40B4-BE49-F238E27FC236}">
                <a16:creationId xmlns:a16="http://schemas.microsoft.com/office/drawing/2014/main" id="{6D8D859B-7AB4-4222-8BAF-D74187CBBF9A}"/>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rgbClr val="4399AB">
                <a:tint val="45000"/>
                <a:satMod val="400000"/>
              </a:srgbClr>
            </a:duotone>
          </a:blip>
          <a:stretch>
            <a:fillRect/>
          </a:stretch>
        </p:blipFill>
        <p:spPr>
          <a:xfrm>
            <a:off x="1476735" y="328613"/>
            <a:ext cx="1448033" cy="1033379"/>
          </a:xfrm>
          <a:prstGeom prst="rect">
            <a:avLst/>
          </a:prstGeom>
        </p:spPr>
      </p:pic>
      <p:sp>
        <p:nvSpPr>
          <p:cNvPr id="2" name="Hình chữ nhật: Góc Tròn 1">
            <a:extLst>
              <a:ext uri="{FF2B5EF4-FFF2-40B4-BE49-F238E27FC236}">
                <a16:creationId xmlns:a16="http://schemas.microsoft.com/office/drawing/2014/main" id="{44CFF886-B769-4F5D-96B6-44DFBF438F48}"/>
              </a:ext>
            </a:extLst>
          </p:cNvPr>
          <p:cNvSpPr/>
          <p:nvPr/>
        </p:nvSpPr>
        <p:spPr>
          <a:xfrm>
            <a:off x="4765672" y="1197391"/>
            <a:ext cx="6816727" cy="105821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EDEDED"/>
              </a:solidFill>
              <a:effectLst/>
              <a:uLnTx/>
              <a:uFillTx/>
              <a:latin typeface="#9Slide05 Fourth" panose="00000500000000000000" pitchFamily="2" charset="0"/>
              <a:ea typeface="+mn-ea"/>
              <a:cs typeface="+mn-cs"/>
            </a:endParaRPr>
          </a:p>
        </p:txBody>
      </p:sp>
      <p:sp>
        <p:nvSpPr>
          <p:cNvPr id="89" name="Hình chữ nhật: Góc Tròn 88">
            <a:extLst>
              <a:ext uri="{FF2B5EF4-FFF2-40B4-BE49-F238E27FC236}">
                <a16:creationId xmlns:a16="http://schemas.microsoft.com/office/drawing/2014/main" id="{3E1E83C6-0DE2-4CE4-94C3-D800B133BC42}"/>
              </a:ext>
            </a:extLst>
          </p:cNvPr>
          <p:cNvSpPr/>
          <p:nvPr/>
        </p:nvSpPr>
        <p:spPr>
          <a:xfrm>
            <a:off x="4765671" y="2528932"/>
            <a:ext cx="6816727" cy="105821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EDEDED"/>
              </a:solidFill>
              <a:effectLst/>
              <a:uLnTx/>
              <a:uFillTx/>
              <a:latin typeface="#9Slide05 Fourth" panose="00000500000000000000" pitchFamily="2" charset="0"/>
              <a:ea typeface="+mn-ea"/>
              <a:cs typeface="+mn-cs"/>
            </a:endParaRPr>
          </a:p>
        </p:txBody>
      </p:sp>
      <p:sp>
        <p:nvSpPr>
          <p:cNvPr id="90" name="Hình chữ nhật: Góc Tròn 89">
            <a:extLst>
              <a:ext uri="{FF2B5EF4-FFF2-40B4-BE49-F238E27FC236}">
                <a16:creationId xmlns:a16="http://schemas.microsoft.com/office/drawing/2014/main" id="{2E6B2E45-0409-4A17-AA9B-B0EF54F83BAA}"/>
              </a:ext>
            </a:extLst>
          </p:cNvPr>
          <p:cNvSpPr/>
          <p:nvPr/>
        </p:nvSpPr>
        <p:spPr>
          <a:xfrm>
            <a:off x="4774411" y="3780955"/>
            <a:ext cx="6816727" cy="1058215"/>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EDEDED"/>
              </a:solidFill>
              <a:effectLst/>
              <a:uLnTx/>
              <a:uFillTx/>
              <a:latin typeface="#9Slide05 Fourth" panose="00000500000000000000" pitchFamily="2" charset="0"/>
              <a:ea typeface="+mn-ea"/>
              <a:cs typeface="+mn-cs"/>
            </a:endParaRPr>
          </a:p>
        </p:txBody>
      </p:sp>
      <p:sp>
        <p:nvSpPr>
          <p:cNvPr id="91" name="Hình chữ nhật: Góc Tròn 90">
            <a:extLst>
              <a:ext uri="{FF2B5EF4-FFF2-40B4-BE49-F238E27FC236}">
                <a16:creationId xmlns:a16="http://schemas.microsoft.com/office/drawing/2014/main" id="{26CD3776-AC85-42F6-8884-1D7D5BA95577}"/>
              </a:ext>
            </a:extLst>
          </p:cNvPr>
          <p:cNvSpPr/>
          <p:nvPr/>
        </p:nvSpPr>
        <p:spPr>
          <a:xfrm>
            <a:off x="4774412" y="5073662"/>
            <a:ext cx="6816727" cy="1058215"/>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EDEDED"/>
              </a:solidFill>
              <a:effectLst/>
              <a:uLnTx/>
              <a:uFillTx/>
              <a:latin typeface="#9Slide05 Fourth" panose="00000500000000000000" pitchFamily="2" charset="0"/>
              <a:ea typeface="+mn-ea"/>
              <a:cs typeface="+mn-cs"/>
            </a:endParaRPr>
          </a:p>
        </p:txBody>
      </p:sp>
      <p:sp>
        <p:nvSpPr>
          <p:cNvPr id="95" name="Hộp Văn bản 94">
            <a:extLst>
              <a:ext uri="{FF2B5EF4-FFF2-40B4-BE49-F238E27FC236}">
                <a16:creationId xmlns:a16="http://schemas.microsoft.com/office/drawing/2014/main" id="{CBB2E189-01A3-4010-A82B-B54E48DAF518}"/>
              </a:ext>
            </a:extLst>
          </p:cNvPr>
          <p:cNvSpPr txBox="1"/>
          <p:nvPr/>
        </p:nvSpPr>
        <p:spPr>
          <a:xfrm>
            <a:off x="5017201" y="1376215"/>
            <a:ext cx="6097712" cy="1077218"/>
          </a:xfrm>
          <a:prstGeom prst="rect">
            <a:avLst/>
          </a:prstGeom>
          <a:noFill/>
        </p:spPr>
        <p:txBody>
          <a:bodyPr wrap="square">
            <a:spAutoFit/>
          </a:bodyPr>
          <a:lstStyle/>
          <a:p>
            <a:pPr>
              <a:defRPr/>
            </a:pPr>
            <a:r>
              <a:rPr lang="vi-VN" sz="3200" dirty="0">
                <a:solidFill>
                  <a:srgbClr val="FFFFFF"/>
                </a:solidFill>
                <a:latin typeface="+mj-lt"/>
              </a:rPr>
              <a:t>A. </a:t>
            </a:r>
            <a:r>
              <a:rPr lang="en-US" sz="3200" dirty="0" err="1">
                <a:solidFill>
                  <a:srgbClr val="FFFFFF"/>
                </a:solidFill>
                <a:latin typeface="+mj-lt"/>
              </a:rPr>
              <a:t>Phường</a:t>
            </a:r>
            <a:r>
              <a:rPr lang="en-US" sz="3200" dirty="0">
                <a:solidFill>
                  <a:srgbClr val="FFFFFF"/>
                </a:solidFill>
                <a:latin typeface="+mj-lt"/>
              </a:rPr>
              <a:t> </a:t>
            </a:r>
            <a:r>
              <a:rPr lang="en-US" sz="3200" dirty="0" err="1">
                <a:solidFill>
                  <a:srgbClr val="FFFFFF"/>
                </a:solidFill>
                <a:latin typeface="+mj-lt"/>
              </a:rPr>
              <a:t>hội</a:t>
            </a:r>
            <a:endParaRPr lang="en-US" sz="3200" dirty="0">
              <a:solidFill>
                <a:srgbClr val="FFFFFF"/>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FFFFFF"/>
              </a:solidFill>
              <a:effectLst/>
              <a:uLnTx/>
              <a:uFillTx/>
              <a:latin typeface="#9Slide05 Fourth" panose="00000500000000000000" pitchFamily="2" charset="0"/>
              <a:ea typeface="+mn-ea"/>
              <a:cs typeface="+mn-cs"/>
            </a:endParaRPr>
          </a:p>
        </p:txBody>
      </p:sp>
      <p:sp>
        <p:nvSpPr>
          <p:cNvPr id="97" name="Hộp Văn bản 96">
            <a:extLst>
              <a:ext uri="{FF2B5EF4-FFF2-40B4-BE49-F238E27FC236}">
                <a16:creationId xmlns:a16="http://schemas.microsoft.com/office/drawing/2014/main" id="{C6C05374-7E45-46F1-BC79-FCBBD7BB74CF}"/>
              </a:ext>
            </a:extLst>
          </p:cNvPr>
          <p:cNvSpPr txBox="1"/>
          <p:nvPr/>
        </p:nvSpPr>
        <p:spPr>
          <a:xfrm>
            <a:off x="5017201" y="2538436"/>
            <a:ext cx="609771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B. </a:t>
            </a:r>
            <a:r>
              <a:rPr kumimoji="0" lang="en-US" sz="3200" b="0" i="0" u="none" strike="noStrike" kern="1200" cap="none" spc="0" normalizeH="0" baseline="0" noProof="0" dirty="0" err="1">
                <a:ln>
                  <a:noFill/>
                </a:ln>
                <a:solidFill>
                  <a:srgbClr val="FFFFFF"/>
                </a:solidFill>
                <a:effectLst/>
                <a:uLnTx/>
                <a:uFillTx/>
                <a:latin typeface="+mj-lt"/>
                <a:ea typeface="+mn-ea"/>
                <a:cs typeface="+mn-cs"/>
              </a:rPr>
              <a:t>Công</a:t>
            </a:r>
            <a:r>
              <a:rPr kumimoji="0" lang="en-US" sz="3200" b="0" i="0" u="none" strike="noStrike" kern="1200" cap="none" spc="0" normalizeH="0" noProof="0" dirty="0">
                <a:ln>
                  <a:noFill/>
                </a:ln>
                <a:solidFill>
                  <a:srgbClr val="FFFFFF"/>
                </a:solidFill>
                <a:effectLst/>
                <a:uLnTx/>
                <a:uFillTx/>
                <a:latin typeface="+mj-lt"/>
                <a:ea typeface="+mn-ea"/>
                <a:cs typeface="+mn-cs"/>
              </a:rPr>
              <a:t> </a:t>
            </a:r>
            <a:r>
              <a:rPr kumimoji="0" lang="en-US" sz="3200" b="0" i="0" u="none" strike="noStrike" kern="1200" cap="none" spc="0" normalizeH="0" noProof="0" dirty="0" err="1">
                <a:ln>
                  <a:noFill/>
                </a:ln>
                <a:solidFill>
                  <a:srgbClr val="FFFFFF"/>
                </a:solidFill>
                <a:effectLst/>
                <a:uLnTx/>
                <a:uFillTx/>
                <a:latin typeface="+mj-lt"/>
                <a:ea typeface="+mn-ea"/>
                <a:cs typeface="+mn-cs"/>
              </a:rPr>
              <a:t>trường</a:t>
            </a:r>
            <a:r>
              <a:rPr kumimoji="0" lang="en-US" sz="3200" b="0" i="0" u="none" strike="noStrike" kern="1200" cap="none" spc="0" normalizeH="0" noProof="0" dirty="0">
                <a:ln>
                  <a:noFill/>
                </a:ln>
                <a:solidFill>
                  <a:srgbClr val="FFFFFF"/>
                </a:solidFill>
                <a:effectLst/>
                <a:uLnTx/>
                <a:uFillTx/>
                <a:latin typeface="+mj-lt"/>
                <a:ea typeface="+mn-ea"/>
                <a:cs typeface="+mn-cs"/>
              </a:rPr>
              <a:t> </a:t>
            </a:r>
            <a:r>
              <a:rPr kumimoji="0" lang="en-US" sz="3200" b="0" i="0" u="none" strike="noStrike" kern="1200" cap="none" spc="0" normalizeH="0" noProof="0" dirty="0" err="1">
                <a:ln>
                  <a:noFill/>
                </a:ln>
                <a:solidFill>
                  <a:srgbClr val="FFFFFF"/>
                </a:solidFill>
                <a:effectLst/>
                <a:uLnTx/>
                <a:uFillTx/>
                <a:latin typeface="+mj-lt"/>
                <a:ea typeface="+mn-ea"/>
                <a:cs typeface="+mn-cs"/>
              </a:rPr>
              <a:t>thủ</a:t>
            </a:r>
            <a:r>
              <a:rPr kumimoji="0" lang="en-US" sz="3200" b="0" i="0" u="none" strike="noStrike" kern="1200" cap="none" spc="0" normalizeH="0" noProof="0" dirty="0">
                <a:ln>
                  <a:noFill/>
                </a:ln>
                <a:solidFill>
                  <a:srgbClr val="FFFFFF"/>
                </a:solidFill>
                <a:effectLst/>
                <a:uLnTx/>
                <a:uFillTx/>
                <a:latin typeface="+mj-lt"/>
                <a:ea typeface="+mn-ea"/>
                <a:cs typeface="+mn-cs"/>
              </a:rPr>
              <a:t> </a:t>
            </a:r>
            <a:r>
              <a:rPr kumimoji="0" lang="en-US" sz="3200" b="0" i="0" u="none" strike="noStrike" kern="1200" cap="none" spc="0" normalizeH="0" noProof="0" dirty="0" err="1">
                <a:ln>
                  <a:noFill/>
                </a:ln>
                <a:solidFill>
                  <a:srgbClr val="FFFFFF"/>
                </a:solidFill>
                <a:effectLst/>
                <a:uLnTx/>
                <a:uFillTx/>
                <a:latin typeface="+mj-lt"/>
                <a:ea typeface="+mn-ea"/>
                <a:cs typeface="+mn-cs"/>
              </a:rPr>
              <a:t>công</a:t>
            </a:r>
            <a:endParaRPr kumimoji="0" lang="vi-VN" sz="3200" b="0" i="0" u="none" strike="noStrike" kern="1200" cap="none" spc="0" normalizeH="0" baseline="0" noProof="0" dirty="0">
              <a:ln>
                <a:noFill/>
              </a:ln>
              <a:solidFill>
                <a:srgbClr val="FFFFFF"/>
              </a:solidFill>
              <a:effectLst/>
              <a:uLnTx/>
              <a:uFillTx/>
              <a:latin typeface="+mj-lt"/>
              <a:ea typeface="+mn-ea"/>
              <a:cs typeface="+mn-cs"/>
            </a:endParaRPr>
          </a:p>
        </p:txBody>
      </p:sp>
      <p:sp>
        <p:nvSpPr>
          <p:cNvPr id="99" name="Hộp Văn bản 98">
            <a:extLst>
              <a:ext uri="{FF2B5EF4-FFF2-40B4-BE49-F238E27FC236}">
                <a16:creationId xmlns:a16="http://schemas.microsoft.com/office/drawing/2014/main" id="{40859F3F-55E5-4664-85DB-72D60E8975E8}"/>
              </a:ext>
            </a:extLst>
          </p:cNvPr>
          <p:cNvSpPr txBox="1"/>
          <p:nvPr/>
        </p:nvSpPr>
        <p:spPr>
          <a:xfrm>
            <a:off x="5125178" y="3822394"/>
            <a:ext cx="609771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C. </a:t>
            </a:r>
            <a:r>
              <a:rPr kumimoji="0" lang="en-US" sz="3200" b="0" i="0" u="none" strike="noStrike" kern="1200" cap="none" spc="0" normalizeH="0" baseline="0" noProof="0" dirty="0" err="1">
                <a:ln>
                  <a:noFill/>
                </a:ln>
                <a:solidFill>
                  <a:srgbClr val="FFFFFF"/>
                </a:solidFill>
                <a:effectLst/>
                <a:uLnTx/>
                <a:uFillTx/>
                <a:latin typeface="+mj-lt"/>
                <a:ea typeface="+mn-ea"/>
                <a:cs typeface="+mn-cs"/>
              </a:rPr>
              <a:t>Cục</a:t>
            </a:r>
            <a:r>
              <a:rPr kumimoji="0" lang="en-US" sz="3200" b="0" i="0" u="none" strike="noStrike" kern="1200" cap="none" spc="0" normalizeH="0" noProof="0" dirty="0">
                <a:ln>
                  <a:noFill/>
                </a:ln>
                <a:solidFill>
                  <a:srgbClr val="FFFFFF"/>
                </a:solidFill>
                <a:effectLst/>
                <a:uLnTx/>
                <a:uFillTx/>
                <a:latin typeface="+mj-lt"/>
                <a:ea typeface="+mn-ea"/>
                <a:cs typeface="+mn-cs"/>
              </a:rPr>
              <a:t> </a:t>
            </a:r>
            <a:r>
              <a:rPr kumimoji="0" lang="en-US" sz="3200" b="0" i="0" u="none" strike="noStrike" kern="1200" cap="none" spc="0" normalizeH="0" noProof="0" dirty="0" err="1">
                <a:ln>
                  <a:noFill/>
                </a:ln>
                <a:solidFill>
                  <a:srgbClr val="FFFFFF"/>
                </a:solidFill>
                <a:effectLst/>
                <a:uLnTx/>
                <a:uFillTx/>
                <a:latin typeface="+mj-lt"/>
                <a:ea typeface="+mn-ea"/>
                <a:cs typeface="+mn-cs"/>
              </a:rPr>
              <a:t>bách</a:t>
            </a:r>
            <a:r>
              <a:rPr kumimoji="0" lang="en-US" sz="3200" b="0" i="0" u="none" strike="noStrike" kern="1200" cap="none" spc="0" normalizeH="0" noProof="0" dirty="0">
                <a:ln>
                  <a:noFill/>
                </a:ln>
                <a:solidFill>
                  <a:srgbClr val="FFFFFF"/>
                </a:solidFill>
                <a:effectLst/>
                <a:uLnTx/>
                <a:uFillTx/>
                <a:latin typeface="+mj-lt"/>
                <a:ea typeface="+mn-ea"/>
                <a:cs typeface="+mn-cs"/>
              </a:rPr>
              <a:t> </a:t>
            </a:r>
            <a:r>
              <a:rPr kumimoji="0" lang="en-US" sz="3200" b="0" i="0" u="none" strike="noStrike" kern="1200" cap="none" spc="0" normalizeH="0" noProof="0" dirty="0" err="1">
                <a:ln>
                  <a:noFill/>
                </a:ln>
                <a:solidFill>
                  <a:srgbClr val="FFFFFF"/>
                </a:solidFill>
                <a:effectLst/>
                <a:uLnTx/>
                <a:uFillTx/>
                <a:latin typeface="+mj-lt"/>
                <a:ea typeface="+mn-ea"/>
                <a:cs typeface="+mn-cs"/>
              </a:rPr>
              <a:t>tác</a:t>
            </a:r>
            <a:endParaRPr kumimoji="0" lang="vi-VN" sz="3200" b="0" i="0" u="none" strike="noStrike" kern="1200" cap="none" spc="0" normalizeH="0" baseline="0" noProof="0" dirty="0">
              <a:ln>
                <a:noFill/>
              </a:ln>
              <a:solidFill>
                <a:srgbClr val="FFFFFF"/>
              </a:solidFill>
              <a:effectLst/>
              <a:uLnTx/>
              <a:uFillTx/>
              <a:latin typeface="+mj-lt"/>
              <a:ea typeface="+mn-ea"/>
              <a:cs typeface="+mn-cs"/>
            </a:endParaRPr>
          </a:p>
        </p:txBody>
      </p:sp>
      <p:sp>
        <p:nvSpPr>
          <p:cNvPr id="101" name="Hộp Văn bản 100">
            <a:extLst>
              <a:ext uri="{FF2B5EF4-FFF2-40B4-BE49-F238E27FC236}">
                <a16:creationId xmlns:a16="http://schemas.microsoft.com/office/drawing/2014/main" id="{067D8E78-3005-40D0-9BBD-F9F6CA2CC377}"/>
              </a:ext>
            </a:extLst>
          </p:cNvPr>
          <p:cNvSpPr txBox="1"/>
          <p:nvPr/>
        </p:nvSpPr>
        <p:spPr>
          <a:xfrm>
            <a:off x="5114995" y="5310381"/>
            <a:ext cx="6097712" cy="584775"/>
          </a:xfrm>
          <a:prstGeom prst="rect">
            <a:avLst/>
          </a:prstGeom>
          <a:noFill/>
        </p:spPr>
        <p:txBody>
          <a:bodyPr wrap="square">
            <a:spAutoFit/>
          </a:bodyPr>
          <a:lstStyle/>
          <a:p>
            <a:pPr lvl="0">
              <a:defRPr/>
            </a:pPr>
            <a:r>
              <a:rPr lang="en-US" sz="3200" dirty="0">
                <a:solidFill>
                  <a:srgbClr val="FFFFFF"/>
                </a:solidFill>
                <a:latin typeface="Times New Roman" panose="02020603050405020304" pitchFamily="18" charset="0"/>
                <a:cs typeface="Times New Roman" panose="02020603050405020304" pitchFamily="18" charset="0"/>
              </a:rPr>
              <a:t>D</a:t>
            </a:r>
            <a:r>
              <a:rPr lang="vi-VN"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Thương</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hội</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2455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7" fill="hold"/>
                                        <p:tgtEl>
                                          <p:spTgt spid="88"/>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95"/>
                                        </p:tgtEl>
                                        <p:attrNameLst>
                                          <p:attrName>ppt_x</p:attrName>
                                        </p:attrNameLst>
                                      </p:cBhvr>
                                      <p:tavLst>
                                        <p:tav tm="0">
                                          <p:val>
                                            <p:strVal val="ppt_x"/>
                                          </p:val>
                                        </p:tav>
                                        <p:tav tm="100000">
                                          <p:val>
                                            <p:strVal val="ppt_x"/>
                                          </p:val>
                                        </p:tav>
                                      </p:tavLst>
                                    </p:anim>
                                    <p:anim calcmode="lin" valueType="num">
                                      <p:cBhvr additive="base">
                                        <p:cTn id="11" dur="500"/>
                                        <p:tgtEl>
                                          <p:spTgt spid="95"/>
                                        </p:tgtEl>
                                        <p:attrNameLst>
                                          <p:attrName>ppt_y</p:attrName>
                                        </p:attrNameLst>
                                      </p:cBhvr>
                                      <p:tavLst>
                                        <p:tav tm="0">
                                          <p:val>
                                            <p:strVal val="ppt_y"/>
                                          </p:val>
                                        </p:tav>
                                        <p:tav tm="100000">
                                          <p:val>
                                            <p:strVal val="1+ppt_h/2"/>
                                          </p:val>
                                        </p:tav>
                                      </p:tavLst>
                                    </p:anim>
                                    <p:set>
                                      <p:cBhvr>
                                        <p:cTn id="12" dur="1" fill="hold">
                                          <p:stCondLst>
                                            <p:cond delay="499"/>
                                          </p:stCondLst>
                                        </p:cTn>
                                        <p:tgtEl>
                                          <p:spTgt spid="95"/>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2"/>
                                        </p:tgtEl>
                                        <p:attrNameLst>
                                          <p:attrName>ppt_x</p:attrName>
                                        </p:attrNameLst>
                                      </p:cBhvr>
                                      <p:tavLst>
                                        <p:tav tm="0">
                                          <p:val>
                                            <p:strVal val="ppt_x"/>
                                          </p:val>
                                        </p:tav>
                                        <p:tav tm="100000">
                                          <p:val>
                                            <p:strVal val="ppt_x"/>
                                          </p:val>
                                        </p:tav>
                                      </p:tavLst>
                                    </p:anim>
                                    <p:anim calcmode="lin" valueType="num">
                                      <p:cBhvr additive="base">
                                        <p:cTn id="15" dur="500"/>
                                        <p:tgtEl>
                                          <p:spTgt spid="2"/>
                                        </p:tgtEl>
                                        <p:attrNameLst>
                                          <p:attrName>ppt_y</p:attrName>
                                        </p:attrNameLst>
                                      </p:cBhvr>
                                      <p:tavLst>
                                        <p:tav tm="0">
                                          <p:val>
                                            <p:strVal val="ppt_y"/>
                                          </p:val>
                                        </p:tav>
                                        <p:tav tm="100000">
                                          <p:val>
                                            <p:strVal val="1+ppt_h/2"/>
                                          </p:val>
                                        </p:tav>
                                      </p:tavLst>
                                    </p:anim>
                                    <p:set>
                                      <p:cBhvr>
                                        <p:cTn id="16" dur="1" fill="hold">
                                          <p:stCondLst>
                                            <p:cond delay="499"/>
                                          </p:stCondLst>
                                        </p:cTn>
                                        <p:tgtEl>
                                          <p:spTgt spid="2"/>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97"/>
                                        </p:tgtEl>
                                        <p:attrNameLst>
                                          <p:attrName>ppt_x</p:attrName>
                                        </p:attrNameLst>
                                      </p:cBhvr>
                                      <p:tavLst>
                                        <p:tav tm="0">
                                          <p:val>
                                            <p:strVal val="ppt_x"/>
                                          </p:val>
                                        </p:tav>
                                        <p:tav tm="100000">
                                          <p:val>
                                            <p:strVal val="ppt_x"/>
                                          </p:val>
                                        </p:tav>
                                      </p:tavLst>
                                    </p:anim>
                                    <p:anim calcmode="lin" valueType="num">
                                      <p:cBhvr additive="base">
                                        <p:cTn id="19" dur="500"/>
                                        <p:tgtEl>
                                          <p:spTgt spid="97"/>
                                        </p:tgtEl>
                                        <p:attrNameLst>
                                          <p:attrName>ppt_y</p:attrName>
                                        </p:attrNameLst>
                                      </p:cBhvr>
                                      <p:tavLst>
                                        <p:tav tm="0">
                                          <p:val>
                                            <p:strVal val="ppt_y"/>
                                          </p:val>
                                        </p:tav>
                                        <p:tav tm="100000">
                                          <p:val>
                                            <p:strVal val="1+ppt_h/2"/>
                                          </p:val>
                                        </p:tav>
                                      </p:tavLst>
                                    </p:anim>
                                    <p:set>
                                      <p:cBhvr>
                                        <p:cTn id="20" dur="1" fill="hold">
                                          <p:stCondLst>
                                            <p:cond delay="499"/>
                                          </p:stCondLst>
                                        </p:cTn>
                                        <p:tgtEl>
                                          <p:spTgt spid="97"/>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89"/>
                                        </p:tgtEl>
                                        <p:attrNameLst>
                                          <p:attrName>ppt_x</p:attrName>
                                        </p:attrNameLst>
                                      </p:cBhvr>
                                      <p:tavLst>
                                        <p:tav tm="0">
                                          <p:val>
                                            <p:strVal val="ppt_x"/>
                                          </p:val>
                                        </p:tav>
                                        <p:tav tm="100000">
                                          <p:val>
                                            <p:strVal val="ppt_x"/>
                                          </p:val>
                                        </p:tav>
                                      </p:tavLst>
                                    </p:anim>
                                    <p:anim calcmode="lin" valueType="num">
                                      <p:cBhvr additive="base">
                                        <p:cTn id="23" dur="500"/>
                                        <p:tgtEl>
                                          <p:spTgt spid="89"/>
                                        </p:tgtEl>
                                        <p:attrNameLst>
                                          <p:attrName>ppt_y</p:attrName>
                                        </p:attrNameLst>
                                      </p:cBhvr>
                                      <p:tavLst>
                                        <p:tav tm="0">
                                          <p:val>
                                            <p:strVal val="ppt_y"/>
                                          </p:val>
                                        </p:tav>
                                        <p:tav tm="100000">
                                          <p:val>
                                            <p:strVal val="1+ppt_h/2"/>
                                          </p:val>
                                        </p:tav>
                                      </p:tavLst>
                                    </p:anim>
                                    <p:set>
                                      <p:cBhvr>
                                        <p:cTn id="24" dur="1" fill="hold">
                                          <p:stCondLst>
                                            <p:cond delay="499"/>
                                          </p:stCondLst>
                                        </p:cTn>
                                        <p:tgtEl>
                                          <p:spTgt spid="89"/>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99"/>
                                        </p:tgtEl>
                                        <p:attrNameLst>
                                          <p:attrName>ppt_x</p:attrName>
                                        </p:attrNameLst>
                                      </p:cBhvr>
                                      <p:tavLst>
                                        <p:tav tm="0">
                                          <p:val>
                                            <p:strVal val="ppt_x"/>
                                          </p:val>
                                        </p:tav>
                                        <p:tav tm="100000">
                                          <p:val>
                                            <p:strVal val="ppt_x"/>
                                          </p:val>
                                        </p:tav>
                                      </p:tavLst>
                                    </p:anim>
                                    <p:anim calcmode="lin" valueType="num">
                                      <p:cBhvr additive="base">
                                        <p:cTn id="27" dur="500"/>
                                        <p:tgtEl>
                                          <p:spTgt spid="99"/>
                                        </p:tgtEl>
                                        <p:attrNameLst>
                                          <p:attrName>ppt_y</p:attrName>
                                        </p:attrNameLst>
                                      </p:cBhvr>
                                      <p:tavLst>
                                        <p:tav tm="0">
                                          <p:val>
                                            <p:strVal val="ppt_y"/>
                                          </p:val>
                                        </p:tav>
                                        <p:tav tm="100000">
                                          <p:val>
                                            <p:strVal val="1+ppt_h/2"/>
                                          </p:val>
                                        </p:tav>
                                      </p:tavLst>
                                    </p:anim>
                                    <p:set>
                                      <p:cBhvr>
                                        <p:cTn id="28" dur="1" fill="hold">
                                          <p:stCondLst>
                                            <p:cond delay="499"/>
                                          </p:stCondLst>
                                        </p:cTn>
                                        <p:tgtEl>
                                          <p:spTgt spid="99"/>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500"/>
                                        <p:tgtEl>
                                          <p:spTgt spid="90"/>
                                        </p:tgtEl>
                                        <p:attrNameLst>
                                          <p:attrName>ppt_x</p:attrName>
                                        </p:attrNameLst>
                                      </p:cBhvr>
                                      <p:tavLst>
                                        <p:tav tm="0">
                                          <p:val>
                                            <p:strVal val="ppt_x"/>
                                          </p:val>
                                        </p:tav>
                                        <p:tav tm="100000">
                                          <p:val>
                                            <p:strVal val="ppt_x"/>
                                          </p:val>
                                        </p:tav>
                                      </p:tavLst>
                                    </p:anim>
                                    <p:anim calcmode="lin" valueType="num">
                                      <p:cBhvr additive="base">
                                        <p:cTn id="31" dur="500"/>
                                        <p:tgtEl>
                                          <p:spTgt spid="90"/>
                                        </p:tgtEl>
                                        <p:attrNameLst>
                                          <p:attrName>ppt_y</p:attrName>
                                        </p:attrNameLst>
                                      </p:cBhvr>
                                      <p:tavLst>
                                        <p:tav tm="0">
                                          <p:val>
                                            <p:strVal val="ppt_y"/>
                                          </p:val>
                                        </p:tav>
                                        <p:tav tm="100000">
                                          <p:val>
                                            <p:strVal val="1+ppt_h/2"/>
                                          </p:val>
                                        </p:tav>
                                      </p:tavLst>
                                    </p:anim>
                                    <p:set>
                                      <p:cBhvr>
                                        <p:cTn id="32" dur="1" fill="hold">
                                          <p:stCondLst>
                                            <p:cond delay="499"/>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97959">
                <p:cTn id="33" fill="hold" display="0">
                  <p:stCondLst>
                    <p:cond delay="indefinite"/>
                  </p:stCondLst>
                  <p:endCondLst>
                    <p:cond evt="onNext" delay="0">
                      <p:tgtEl>
                        <p:sldTgt/>
                      </p:tgtEl>
                    </p:cond>
                  </p:endCondLst>
                </p:cTn>
                <p:tgtEl>
                  <p:spTgt spid="88"/>
                </p:tgtEl>
              </p:cMediaNode>
            </p:video>
          </p:childTnLst>
        </p:cTn>
      </p:par>
    </p:tnLst>
    <p:bldLst>
      <p:bldP spid="2" grpId="0" animBg="1"/>
      <p:bldP spid="89" grpId="0" animBg="1"/>
      <p:bldP spid="90" grpId="0" animBg="1"/>
      <p:bldP spid="95" grpId="0"/>
      <p:bldP spid="97" grpId="0"/>
      <p:bldP spid="9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722182"/>
            <a:ext cx="932654"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9468343" y="4662278"/>
            <a:ext cx="1410187"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85056" y="4667675"/>
            <a:ext cx="1434898"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1530758" y="4789846"/>
            <a:ext cx="1592716"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326635" y="4957297"/>
            <a:ext cx="1373981"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3085893" y="5232399"/>
            <a:ext cx="1659340"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2580467" y="4577578"/>
            <a:ext cx="1242725"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8610600" y="4363395"/>
            <a:ext cx="1583524"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05400" y="-2947963"/>
            <a:ext cx="7328054"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1" y="-2825162"/>
            <a:ext cx="4558915"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62662" y="-1955800"/>
            <a:ext cx="6890938"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437585" y="368130"/>
            <a:ext cx="5636654"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CHƠI TRỐN TÌM </a:t>
            </a:r>
          </a:p>
          <a:p>
            <a:pPr algn="ctr"/>
            <a:r>
              <a:rPr lang="en-US" sz="3200" b="1" dirty="0">
                <a:solidFill>
                  <a:schemeClr val="bg1"/>
                </a:solidFill>
                <a:latin typeface="Arial" panose="020B0604020202020204" pitchFamily="34"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24127" y="5901543"/>
            <a:ext cx="1069648"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0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grpSp>
        <p:nvGrpSpPr>
          <p:cNvPr id="1411" name="Google Shape;1411;p44"/>
          <p:cNvGrpSpPr/>
          <p:nvPr/>
        </p:nvGrpSpPr>
        <p:grpSpPr>
          <a:xfrm rot="2700000" flipH="1">
            <a:off x="5737643" y="2544867"/>
            <a:ext cx="715759" cy="715759"/>
            <a:chOff x="419475" y="2272029"/>
            <a:chExt cx="623400" cy="623400"/>
          </a:xfrm>
        </p:grpSpPr>
        <p:sp>
          <p:nvSpPr>
            <p:cNvPr id="1412" name="Google Shape;1412;p4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13" name="Google Shape;1413;p44"/>
            <p:cNvSpPr/>
            <p:nvPr/>
          </p:nvSpPr>
          <p:spPr>
            <a:xfrm>
              <a:off x="426030" y="2278584"/>
              <a:ext cx="610500" cy="6105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1414" name="Google Shape;1414;p44"/>
          <p:cNvGrpSpPr/>
          <p:nvPr/>
        </p:nvGrpSpPr>
        <p:grpSpPr>
          <a:xfrm rot="7200242" flipH="1">
            <a:off x="6822149" y="3623767"/>
            <a:ext cx="715743" cy="715743"/>
            <a:chOff x="419475" y="2272029"/>
            <a:chExt cx="623400" cy="623400"/>
          </a:xfrm>
        </p:grpSpPr>
        <p:sp>
          <p:nvSpPr>
            <p:cNvPr id="1415" name="Google Shape;1415;p4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16" name="Google Shape;1416;p44"/>
            <p:cNvSpPr/>
            <p:nvPr/>
          </p:nvSpPr>
          <p:spPr>
            <a:xfrm>
              <a:off x="426030" y="2278584"/>
              <a:ext cx="610500" cy="610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1417" name="Google Shape;1417;p44"/>
          <p:cNvGrpSpPr/>
          <p:nvPr/>
        </p:nvGrpSpPr>
        <p:grpSpPr>
          <a:xfrm rot="8100000">
            <a:off x="5737671" y="4671867"/>
            <a:ext cx="715759" cy="715759"/>
            <a:chOff x="419475" y="2272029"/>
            <a:chExt cx="623400" cy="623400"/>
          </a:xfrm>
        </p:grpSpPr>
        <p:sp>
          <p:nvSpPr>
            <p:cNvPr id="1418" name="Google Shape;1418;p4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19" name="Google Shape;1419;p44"/>
            <p:cNvSpPr/>
            <p:nvPr/>
          </p:nvSpPr>
          <p:spPr>
            <a:xfrm>
              <a:off x="426030" y="2278584"/>
              <a:ext cx="610500" cy="6105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sp>
        <p:nvSpPr>
          <p:cNvPr id="1420" name="Google Shape;1420;p44"/>
          <p:cNvSpPr txBox="1">
            <a:spLocks noGrp="1"/>
          </p:cNvSpPr>
          <p:nvPr>
            <p:ph type="title" idx="4294967295"/>
          </p:nvPr>
        </p:nvSpPr>
        <p:spPr>
          <a:xfrm>
            <a:off x="138545" y="397541"/>
            <a:ext cx="12053455" cy="1697337"/>
          </a:xfrm>
          <a:prstGeom prst="rect">
            <a:avLst/>
          </a:prstGeom>
        </p:spPr>
        <p:txBody>
          <a:bodyPr spcFirstLastPara="1" wrap="square" lIns="121900" tIns="121900" rIns="121900" bIns="121900" anchor="t" anchorCtr="0">
            <a:noAutofit/>
          </a:bodyPr>
          <a:lstStyle/>
          <a:p>
            <a:r>
              <a:rPr lang="nl-NL" sz="3600" b="1" dirty="0">
                <a:effectLst/>
                <a:latin typeface="Times New Roman" panose="02020603050405020304" pitchFamily="18" charset="0"/>
                <a:ea typeface="Tahoma" panose="020B0604030504040204" pitchFamily="34" charset="0"/>
                <a:cs typeface="Times New Roman" panose="02020603050405020304" pitchFamily="18" charset="0"/>
              </a:rPr>
              <a:t>Câu </a:t>
            </a:r>
            <a:r>
              <a:rPr lang="nl-NL" sz="3600" b="1" dirty="0">
                <a:latin typeface="Times New Roman" panose="02020603050405020304" pitchFamily="18" charset="0"/>
                <a:ea typeface="Tahoma" panose="020B0604030504040204" pitchFamily="34" charset="0"/>
                <a:cs typeface="Times New Roman" panose="02020603050405020304" pitchFamily="18" charset="0"/>
              </a:rPr>
              <a:t>2</a:t>
            </a:r>
            <a:r>
              <a:rPr lang="nl-NL"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vi-VN" sz="3600" dirty="0">
                <a:ea typeface="Tahoma" panose="020B0604030504040204" pitchFamily="34" charset="0"/>
                <a:cs typeface="Times New Roman" panose="02020603050405020304" pitchFamily="18" charset="0"/>
              </a:rPr>
              <a:t>Ý nào không phản ánh </a:t>
            </a:r>
            <a:r>
              <a:rPr lang="en-US" sz="3600" dirty="0" err="1">
                <a:ea typeface="Tahoma" panose="020B0604030504040204" pitchFamily="34" charset="0"/>
                <a:cs typeface="Times New Roman" panose="02020603050405020304" pitchFamily="18" charset="0"/>
              </a:rPr>
              <a:t>đ</a:t>
            </a:r>
            <a:r>
              <a:rPr lang="en-US" sz="3600" dirty="0" err="1">
                <a:latin typeface="Times New Roman" panose="02020603050405020304" pitchFamily="18" charset="0"/>
                <a:ea typeface="Tahoma" panose="020B0604030504040204" pitchFamily="34" charset="0"/>
                <a:cs typeface="Times New Roman" panose="02020603050405020304" pitchFamily="18" charset="0"/>
              </a:rPr>
              <a:t>ú</a:t>
            </a:r>
            <a:r>
              <a:rPr lang="vi-VN" sz="3600" dirty="0">
                <a:ea typeface="Tahoma" panose="020B0604030504040204" pitchFamily="34" charset="0"/>
                <a:cs typeface="Times New Roman" panose="02020603050405020304" pitchFamily="18" charset="0"/>
              </a:rPr>
              <a:t>ng hoạt động của thương nhân trong các đô thị châu Âu thời trung đại?</a:t>
            </a:r>
            <a:br>
              <a:rPr lang="vi-VN" sz="3600" dirty="0">
                <a:ea typeface="Tahoma" panose="020B0604030504040204" pitchFamily="34" charset="0"/>
                <a:cs typeface="Times New Roman" panose="02020603050405020304" pitchFamily="18" charset="0"/>
              </a:rPr>
            </a:br>
            <a:br>
              <a:rPr lang="vi-VN" sz="3600" dirty="0">
                <a:ea typeface="Tahoma" panose="020B0604030504040204"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1421" name="Google Shape;1421;p44"/>
          <p:cNvSpPr txBox="1"/>
          <p:nvPr/>
        </p:nvSpPr>
        <p:spPr>
          <a:xfrm>
            <a:off x="7624166" y="2471660"/>
            <a:ext cx="4692525" cy="620903"/>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a:ln>
                  <a:noFill/>
                </a:ln>
                <a:solidFill>
                  <a:srgbClr val="323B5B"/>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Fredoka One"/>
              </a:rPr>
              <a:t>B. Thành</a:t>
            </a:r>
            <a:r>
              <a:rPr kumimoji="0" lang="en" sz="3600" b="1" i="0" u="none" strike="noStrike" kern="1200" cap="none" spc="0" normalizeH="0" noProof="0" dirty="0">
                <a:ln>
                  <a:noFill/>
                </a:ln>
                <a:solidFill>
                  <a:srgbClr val="323B5B"/>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Fredoka One"/>
              </a:rPr>
              <a:t> lập các thương hội</a:t>
            </a:r>
            <a:endParaRPr kumimoji="0" sz="3600" b="1" i="0" u="none" strike="noStrike" kern="1200" cap="none" spc="0" normalizeH="0" baseline="0" noProof="0" dirty="0">
              <a:ln>
                <a:noFill/>
              </a:ln>
              <a:solidFill>
                <a:srgbClr val="323B5B"/>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Fredoka One"/>
            </a:endParaRPr>
          </a:p>
        </p:txBody>
      </p:sp>
      <p:sp>
        <p:nvSpPr>
          <p:cNvPr id="1422" name="Google Shape;1422;p44"/>
          <p:cNvSpPr txBox="1"/>
          <p:nvPr/>
        </p:nvSpPr>
        <p:spPr>
          <a:xfrm>
            <a:off x="7555730" y="2982223"/>
            <a:ext cx="2150000" cy="5692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2133"/>
              </a:spcAft>
              <a:buClrTx/>
              <a:buSzTx/>
              <a:buFontTx/>
              <a:buNone/>
              <a:tabLst/>
              <a:defRPr/>
            </a:pPr>
            <a:endParaRPr kumimoji="0" sz="4000" b="1" i="0" u="none" strike="noStrike" kern="1200" cap="none" spc="0" normalizeH="0" baseline="0" noProof="0" dirty="0">
              <a:ln>
                <a:noFill/>
              </a:ln>
              <a:solidFill>
                <a:srgbClr val="E60000"/>
              </a:solidFill>
              <a:effectLst/>
              <a:uLnTx/>
              <a:uFillTx/>
              <a:latin typeface="Tahoma" panose="020B0604030504040204" pitchFamily="34" charset="0"/>
              <a:ea typeface="Tahoma" panose="020B0604030504040204" pitchFamily="34" charset="0"/>
              <a:cs typeface="Tahoma" panose="020B0604030504040204" pitchFamily="34" charset="0"/>
              <a:sym typeface="KoHo Medium"/>
            </a:endParaRPr>
          </a:p>
        </p:txBody>
      </p:sp>
      <p:sp>
        <p:nvSpPr>
          <p:cNvPr id="1423" name="Google Shape;1423;p44"/>
          <p:cNvSpPr txBox="1"/>
          <p:nvPr/>
        </p:nvSpPr>
        <p:spPr>
          <a:xfrm>
            <a:off x="557763" y="2340816"/>
            <a:ext cx="3879273" cy="1046327"/>
          </a:xfrm>
          <a:prstGeom prst="rect">
            <a:avLst/>
          </a:prstGeom>
          <a:noFill/>
          <a:ln>
            <a:noFill/>
          </a:ln>
        </p:spPr>
        <p:txBody>
          <a:bodyPr spcFirstLastPara="1" wrap="square" lIns="121900" tIns="121900" rIns="121900" bIns="121900" anchor="t"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a:ln>
                  <a:noFill/>
                </a:ln>
                <a:solidFill>
                  <a:srgbClr val="323B5B"/>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Fredoka One"/>
              </a:rPr>
              <a:t>A. Hàng</a:t>
            </a:r>
            <a:r>
              <a:rPr kumimoji="0" lang="en" sz="3600" b="1" i="0" u="none" strike="noStrike" kern="1200" cap="none" spc="0" normalizeH="0" noProof="0">
                <a:ln>
                  <a:noFill/>
                </a:ln>
                <a:solidFill>
                  <a:srgbClr val="323B5B"/>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Fredoka One"/>
              </a:rPr>
              <a:t> </a:t>
            </a:r>
            <a:r>
              <a:rPr kumimoji="0" lang="en" sz="3600" b="1" i="0" u="none" strike="noStrike" kern="1200" cap="none" spc="0" normalizeH="0" noProof="0" dirty="0">
                <a:ln>
                  <a:noFill/>
                </a:ln>
                <a:solidFill>
                  <a:srgbClr val="323B5B"/>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Fredoka One"/>
              </a:rPr>
              <a:t>năm tổ chức các hội chợ</a:t>
            </a:r>
            <a:endParaRPr kumimoji="0" sz="3600" b="1" i="0" u="none" strike="noStrike" kern="1200" cap="none" spc="0" normalizeH="0" baseline="0" noProof="0" dirty="0">
              <a:ln>
                <a:noFill/>
              </a:ln>
              <a:solidFill>
                <a:srgbClr val="323B5B"/>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Fredoka One"/>
            </a:endParaRPr>
          </a:p>
        </p:txBody>
      </p:sp>
      <p:sp>
        <p:nvSpPr>
          <p:cNvPr id="1424" name="Google Shape;1424;p44"/>
          <p:cNvSpPr txBox="1"/>
          <p:nvPr/>
        </p:nvSpPr>
        <p:spPr>
          <a:xfrm>
            <a:off x="2428963" y="2982214"/>
            <a:ext cx="2150000" cy="5692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2133"/>
              </a:spcAft>
              <a:buClrTx/>
              <a:buSzTx/>
              <a:buFontTx/>
              <a:buNone/>
              <a:tabLst/>
              <a:defRPr/>
            </a:pPr>
            <a:endParaRPr kumimoji="0" sz="4000" b="1" i="0" u="none" strike="noStrike" kern="1200" cap="none" spc="0" normalizeH="0" baseline="0" noProof="0" dirty="0">
              <a:ln>
                <a:noFill/>
              </a:ln>
              <a:solidFill>
                <a:srgbClr val="E60000"/>
              </a:solidFill>
              <a:effectLst/>
              <a:uLnTx/>
              <a:uFillTx/>
              <a:latin typeface="Tahoma" panose="020B0604030504040204" pitchFamily="34" charset="0"/>
              <a:ea typeface="Tahoma" panose="020B0604030504040204" pitchFamily="34" charset="0"/>
              <a:cs typeface="Tahoma" panose="020B0604030504040204" pitchFamily="34" charset="0"/>
              <a:sym typeface="KoHo Medium"/>
            </a:endParaRPr>
          </a:p>
        </p:txBody>
      </p:sp>
      <p:sp>
        <p:nvSpPr>
          <p:cNvPr id="1425" name="Google Shape;1425;p44"/>
          <p:cNvSpPr txBox="1"/>
          <p:nvPr/>
        </p:nvSpPr>
        <p:spPr>
          <a:xfrm>
            <a:off x="138545" y="4412192"/>
            <a:ext cx="5115124" cy="1155179"/>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a:ln>
                  <a:noFill/>
                </a:ln>
                <a:solidFill>
                  <a:srgbClr val="323B5B"/>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Fredoka One"/>
              </a:rPr>
              <a:t>C. Tổ</a:t>
            </a:r>
            <a:r>
              <a:rPr kumimoji="0" lang="en" sz="3600" b="1" i="0" u="none" strike="noStrike" kern="1200" cap="none" spc="0" normalizeH="0" noProof="0" dirty="0">
                <a:ln>
                  <a:noFill/>
                </a:ln>
                <a:solidFill>
                  <a:srgbClr val="323B5B"/>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Fredoka One"/>
              </a:rPr>
              <a:t> chức sản xuất thủ công nghiệp phục vụ nhu cầu thành thị</a:t>
            </a:r>
            <a:endParaRPr kumimoji="0" sz="3600" b="1" i="0" u="none" strike="noStrike" kern="1200" cap="none" spc="0" normalizeH="0" baseline="0" noProof="0" dirty="0">
              <a:ln>
                <a:noFill/>
              </a:ln>
              <a:solidFill>
                <a:srgbClr val="323B5B"/>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Fredoka One"/>
            </a:endParaRPr>
          </a:p>
        </p:txBody>
      </p:sp>
      <p:sp>
        <p:nvSpPr>
          <p:cNvPr id="1426" name="Google Shape;1426;p44"/>
          <p:cNvSpPr txBox="1"/>
          <p:nvPr/>
        </p:nvSpPr>
        <p:spPr>
          <a:xfrm>
            <a:off x="2428964" y="4870714"/>
            <a:ext cx="2150000" cy="5692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2133"/>
              </a:spcAft>
              <a:buClrTx/>
              <a:buSzTx/>
              <a:buFontTx/>
              <a:buNone/>
              <a:tabLst/>
              <a:defRPr/>
            </a:pPr>
            <a:endParaRPr kumimoji="0" sz="4000" b="1" i="0" u="none" strike="noStrike" kern="1200" cap="none" spc="0" normalizeH="0" baseline="0" noProof="0" dirty="0">
              <a:ln>
                <a:noFill/>
              </a:ln>
              <a:solidFill>
                <a:srgbClr val="E60000"/>
              </a:solidFill>
              <a:effectLst/>
              <a:uLnTx/>
              <a:uFillTx/>
              <a:latin typeface="Tahoma" panose="020B0604030504040204" pitchFamily="34" charset="0"/>
              <a:ea typeface="Tahoma" panose="020B0604030504040204" pitchFamily="34" charset="0"/>
              <a:cs typeface="Tahoma" panose="020B0604030504040204" pitchFamily="34" charset="0"/>
              <a:sym typeface="KoHo Medium"/>
            </a:endParaRPr>
          </a:p>
        </p:txBody>
      </p:sp>
      <p:grpSp>
        <p:nvGrpSpPr>
          <p:cNvPr id="1427" name="Google Shape;1427;p44"/>
          <p:cNvGrpSpPr/>
          <p:nvPr/>
        </p:nvGrpSpPr>
        <p:grpSpPr>
          <a:xfrm rot="-3600104" flipH="1">
            <a:off x="4627134" y="3624075"/>
            <a:ext cx="715701" cy="715701"/>
            <a:chOff x="419475" y="2272029"/>
            <a:chExt cx="623400" cy="623400"/>
          </a:xfrm>
        </p:grpSpPr>
        <p:sp>
          <p:nvSpPr>
            <p:cNvPr id="1428" name="Google Shape;1428;p4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29" name="Google Shape;1429;p44"/>
            <p:cNvSpPr/>
            <p:nvPr/>
          </p:nvSpPr>
          <p:spPr>
            <a:xfrm>
              <a:off x="426030" y="2278584"/>
              <a:ext cx="610500" cy="610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sp>
        <p:nvSpPr>
          <p:cNvPr id="1430" name="Google Shape;1430;p44"/>
          <p:cNvSpPr txBox="1"/>
          <p:nvPr/>
        </p:nvSpPr>
        <p:spPr>
          <a:xfrm>
            <a:off x="7230039" y="4360151"/>
            <a:ext cx="4961962" cy="1175714"/>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a:ln>
                  <a:noFill/>
                </a:ln>
                <a:solidFill>
                  <a:srgbClr val="323B5B"/>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Fredoka One"/>
              </a:rPr>
              <a:t>D. Đẩy</a:t>
            </a:r>
            <a:r>
              <a:rPr kumimoji="0" lang="en" sz="3600" b="1" i="0" u="none" strike="noStrike" kern="1200" cap="none" spc="0" normalizeH="0" noProof="0" dirty="0">
                <a:ln>
                  <a:noFill/>
                </a:ln>
                <a:solidFill>
                  <a:srgbClr val="323B5B"/>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Fredoka One"/>
              </a:rPr>
              <a:t> mạnh buôn bán với nước ngoài</a:t>
            </a:r>
            <a:endParaRPr kumimoji="0" sz="3600" b="1" i="0" u="none" strike="noStrike" kern="1200" cap="none" spc="0" normalizeH="0" baseline="0" noProof="0" dirty="0">
              <a:ln>
                <a:noFill/>
              </a:ln>
              <a:solidFill>
                <a:srgbClr val="323B5B"/>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Fredoka One"/>
            </a:endParaRPr>
          </a:p>
        </p:txBody>
      </p:sp>
      <p:sp>
        <p:nvSpPr>
          <p:cNvPr id="1431" name="Google Shape;1431;p44"/>
          <p:cNvSpPr txBox="1"/>
          <p:nvPr/>
        </p:nvSpPr>
        <p:spPr>
          <a:xfrm>
            <a:off x="7555731" y="4870714"/>
            <a:ext cx="2150000" cy="5692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2133"/>
              </a:spcAft>
              <a:buClrTx/>
              <a:buSzTx/>
              <a:buFontTx/>
              <a:buNone/>
              <a:tabLst/>
              <a:defRPr/>
            </a:pPr>
            <a:endParaRPr kumimoji="0" sz="4000" b="1" i="0" u="none" strike="noStrike" kern="1200" cap="none" spc="0" normalizeH="0" baseline="0" noProof="0" dirty="0">
              <a:ln>
                <a:noFill/>
              </a:ln>
              <a:solidFill>
                <a:srgbClr val="E60000"/>
              </a:solidFill>
              <a:effectLst/>
              <a:uLnTx/>
              <a:uFillTx/>
              <a:latin typeface="Tahoma" panose="020B0604030504040204" pitchFamily="34" charset="0"/>
              <a:ea typeface="Tahoma" panose="020B0604030504040204" pitchFamily="34" charset="0"/>
              <a:cs typeface="Tahoma" panose="020B0604030504040204" pitchFamily="34" charset="0"/>
              <a:sym typeface="KoHo Medium"/>
            </a:endParaRPr>
          </a:p>
        </p:txBody>
      </p:sp>
      <p:sp>
        <p:nvSpPr>
          <p:cNvPr id="1432" name="Google Shape;1432;p44"/>
          <p:cNvSpPr/>
          <p:nvPr/>
        </p:nvSpPr>
        <p:spPr>
          <a:xfrm>
            <a:off x="4971167" y="2857600"/>
            <a:ext cx="2248800" cy="2248800"/>
          </a:xfrm>
          <a:prstGeom prst="diamond">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4" name="Hình Bầu dục 23">
            <a:extLst>
              <a:ext uri="{FF2B5EF4-FFF2-40B4-BE49-F238E27FC236}">
                <a16:creationId xmlns:a16="http://schemas.microsoft.com/office/drawing/2014/main" id="{F48D2DDE-32E8-434E-A514-9D44A636E0EC}"/>
              </a:ext>
            </a:extLst>
          </p:cNvPr>
          <p:cNvSpPr/>
          <p:nvPr/>
        </p:nvSpPr>
        <p:spPr>
          <a:xfrm>
            <a:off x="257574" y="4523628"/>
            <a:ext cx="706480" cy="7315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DED"/>
              </a:solidFill>
              <a:effectLst/>
              <a:uLnTx/>
              <a:uFillTx/>
              <a:latin typeface="Arial"/>
              <a:ea typeface="+mn-ea"/>
              <a:cs typeface="+mn-cs"/>
            </a:endParaRPr>
          </a:p>
        </p:txBody>
      </p:sp>
      <p:pic>
        <p:nvPicPr>
          <p:cNvPr id="25" name="Countdown 5 Seconds HD">
            <a:hlinkClick r:id="" action="ppaction://media"/>
            <a:extLst>
              <a:ext uri="{FF2B5EF4-FFF2-40B4-BE49-F238E27FC236}">
                <a16:creationId xmlns:a16="http://schemas.microsoft.com/office/drawing/2014/main" id="{E0E36591-66BF-427B-B7CB-4CDEF18D5B3A}"/>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rgbClr val="4399AB">
                <a:tint val="45000"/>
                <a:satMod val="400000"/>
              </a:srgbClr>
            </a:duotone>
          </a:blip>
          <a:stretch>
            <a:fillRect/>
          </a:stretch>
        </p:blipFill>
        <p:spPr>
          <a:xfrm>
            <a:off x="5599706" y="3502719"/>
            <a:ext cx="1091353" cy="909474"/>
          </a:xfrm>
          <a:prstGeom prst="rect">
            <a:avLst/>
          </a:prstGeom>
        </p:spPr>
      </p:pic>
    </p:spTree>
    <p:extLst>
      <p:ext uri="{BB962C8B-B14F-4D97-AF65-F5344CB8AC3E}">
        <p14:creationId xmlns:p14="http://schemas.microsoft.com/office/powerpoint/2010/main" val="3283625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411"/>
                                        </p:tgtEl>
                                        <p:attrNameLst>
                                          <p:attrName>style.visibility</p:attrName>
                                        </p:attrNameLst>
                                      </p:cBhvr>
                                      <p:to>
                                        <p:strVal val="visible"/>
                                      </p:to>
                                    </p:set>
                                    <p:animEffect transition="in" filter="fade">
                                      <p:cBhvr>
                                        <p:cTn id="7" dur="2000"/>
                                        <p:tgtEl>
                                          <p:spTgt spid="1411"/>
                                        </p:tgtEl>
                                      </p:cBhvr>
                                    </p:animEffect>
                                    <p:anim calcmode="lin" valueType="num">
                                      <p:cBhvr>
                                        <p:cTn id="8" dur="2000" fill="hold"/>
                                        <p:tgtEl>
                                          <p:spTgt spid="1411"/>
                                        </p:tgtEl>
                                        <p:attrNameLst>
                                          <p:attrName>ppt_w</p:attrName>
                                        </p:attrNameLst>
                                      </p:cBhvr>
                                      <p:tavLst>
                                        <p:tav tm="0" fmla="#ppt_w*sin(2.5*pi*$)">
                                          <p:val>
                                            <p:fltVal val="0"/>
                                          </p:val>
                                        </p:tav>
                                        <p:tav tm="100000">
                                          <p:val>
                                            <p:fltVal val="1"/>
                                          </p:val>
                                        </p:tav>
                                      </p:tavLst>
                                    </p:anim>
                                    <p:anim calcmode="lin" valueType="num">
                                      <p:cBhvr>
                                        <p:cTn id="9" dur="2000" fill="hold"/>
                                        <p:tgtEl>
                                          <p:spTgt spid="1411"/>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414"/>
                                        </p:tgtEl>
                                        <p:attrNameLst>
                                          <p:attrName>style.visibility</p:attrName>
                                        </p:attrNameLst>
                                      </p:cBhvr>
                                      <p:to>
                                        <p:strVal val="visible"/>
                                      </p:to>
                                    </p:set>
                                    <p:animEffect transition="in" filter="fade">
                                      <p:cBhvr>
                                        <p:cTn id="12" dur="2000"/>
                                        <p:tgtEl>
                                          <p:spTgt spid="1414"/>
                                        </p:tgtEl>
                                      </p:cBhvr>
                                    </p:animEffect>
                                    <p:anim calcmode="lin" valueType="num">
                                      <p:cBhvr>
                                        <p:cTn id="13" dur="2000" fill="hold"/>
                                        <p:tgtEl>
                                          <p:spTgt spid="1414"/>
                                        </p:tgtEl>
                                        <p:attrNameLst>
                                          <p:attrName>ppt_w</p:attrName>
                                        </p:attrNameLst>
                                      </p:cBhvr>
                                      <p:tavLst>
                                        <p:tav tm="0" fmla="#ppt_w*sin(2.5*pi*$)">
                                          <p:val>
                                            <p:fltVal val="0"/>
                                          </p:val>
                                        </p:tav>
                                        <p:tav tm="100000">
                                          <p:val>
                                            <p:fltVal val="1"/>
                                          </p:val>
                                        </p:tav>
                                      </p:tavLst>
                                    </p:anim>
                                    <p:anim calcmode="lin" valueType="num">
                                      <p:cBhvr>
                                        <p:cTn id="14" dur="2000" fill="hold"/>
                                        <p:tgtEl>
                                          <p:spTgt spid="141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417"/>
                                        </p:tgtEl>
                                        <p:attrNameLst>
                                          <p:attrName>style.visibility</p:attrName>
                                        </p:attrNameLst>
                                      </p:cBhvr>
                                      <p:to>
                                        <p:strVal val="visible"/>
                                      </p:to>
                                    </p:set>
                                    <p:animEffect transition="in" filter="fade">
                                      <p:cBhvr>
                                        <p:cTn id="17" dur="2000"/>
                                        <p:tgtEl>
                                          <p:spTgt spid="1417"/>
                                        </p:tgtEl>
                                      </p:cBhvr>
                                    </p:animEffect>
                                    <p:anim calcmode="lin" valueType="num">
                                      <p:cBhvr>
                                        <p:cTn id="18" dur="2000" fill="hold"/>
                                        <p:tgtEl>
                                          <p:spTgt spid="1417"/>
                                        </p:tgtEl>
                                        <p:attrNameLst>
                                          <p:attrName>ppt_w</p:attrName>
                                        </p:attrNameLst>
                                      </p:cBhvr>
                                      <p:tavLst>
                                        <p:tav tm="0" fmla="#ppt_w*sin(2.5*pi*$)">
                                          <p:val>
                                            <p:fltVal val="0"/>
                                          </p:val>
                                        </p:tav>
                                        <p:tav tm="100000">
                                          <p:val>
                                            <p:fltVal val="1"/>
                                          </p:val>
                                        </p:tav>
                                      </p:tavLst>
                                    </p:anim>
                                    <p:anim calcmode="lin" valueType="num">
                                      <p:cBhvr>
                                        <p:cTn id="19" dur="2000" fill="hold"/>
                                        <p:tgtEl>
                                          <p:spTgt spid="1417"/>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427"/>
                                        </p:tgtEl>
                                        <p:attrNameLst>
                                          <p:attrName>style.visibility</p:attrName>
                                        </p:attrNameLst>
                                      </p:cBhvr>
                                      <p:to>
                                        <p:strVal val="visible"/>
                                      </p:to>
                                    </p:set>
                                    <p:animEffect transition="in" filter="fade">
                                      <p:cBhvr>
                                        <p:cTn id="22" dur="2000"/>
                                        <p:tgtEl>
                                          <p:spTgt spid="1427"/>
                                        </p:tgtEl>
                                      </p:cBhvr>
                                    </p:animEffect>
                                    <p:anim calcmode="lin" valueType="num">
                                      <p:cBhvr>
                                        <p:cTn id="23" dur="2000" fill="hold"/>
                                        <p:tgtEl>
                                          <p:spTgt spid="1427"/>
                                        </p:tgtEl>
                                        <p:attrNameLst>
                                          <p:attrName>ppt_w</p:attrName>
                                        </p:attrNameLst>
                                      </p:cBhvr>
                                      <p:tavLst>
                                        <p:tav tm="0" fmla="#ppt_w*sin(2.5*pi*$)">
                                          <p:val>
                                            <p:fltVal val="0"/>
                                          </p:val>
                                        </p:tav>
                                        <p:tav tm="100000">
                                          <p:val>
                                            <p:fltVal val="1"/>
                                          </p:val>
                                        </p:tav>
                                      </p:tavLst>
                                    </p:anim>
                                    <p:anim calcmode="lin" valueType="num">
                                      <p:cBhvr>
                                        <p:cTn id="24" dur="2000" fill="hold"/>
                                        <p:tgtEl>
                                          <p:spTgt spid="1427"/>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432"/>
                                        </p:tgtEl>
                                        <p:attrNameLst>
                                          <p:attrName>style.visibility</p:attrName>
                                        </p:attrNameLst>
                                      </p:cBhvr>
                                      <p:to>
                                        <p:strVal val="visible"/>
                                      </p:to>
                                    </p:set>
                                    <p:animEffect transition="in" filter="fade">
                                      <p:cBhvr>
                                        <p:cTn id="27" dur="2000"/>
                                        <p:tgtEl>
                                          <p:spTgt spid="1432"/>
                                        </p:tgtEl>
                                      </p:cBhvr>
                                    </p:animEffect>
                                    <p:anim calcmode="lin" valueType="num">
                                      <p:cBhvr>
                                        <p:cTn id="28" dur="2000" fill="hold"/>
                                        <p:tgtEl>
                                          <p:spTgt spid="1432"/>
                                        </p:tgtEl>
                                        <p:attrNameLst>
                                          <p:attrName>ppt_w</p:attrName>
                                        </p:attrNameLst>
                                      </p:cBhvr>
                                      <p:tavLst>
                                        <p:tav tm="0" fmla="#ppt_w*sin(2.5*pi*$)">
                                          <p:val>
                                            <p:fltVal val="0"/>
                                          </p:val>
                                        </p:tav>
                                        <p:tav tm="100000">
                                          <p:val>
                                            <p:fltVal val="1"/>
                                          </p:val>
                                        </p:tav>
                                      </p:tavLst>
                                    </p:anim>
                                    <p:anim calcmode="lin" valueType="num">
                                      <p:cBhvr>
                                        <p:cTn id="29" dur="2000" fill="hold"/>
                                        <p:tgtEl>
                                          <p:spTgt spid="1432"/>
                                        </p:tgtEl>
                                        <p:attrNameLst>
                                          <p:attrName>ppt_h</p:attrName>
                                        </p:attrNameLst>
                                      </p:cBhvr>
                                      <p:tavLst>
                                        <p:tav tm="0">
                                          <p:val>
                                            <p:strVal val="#ppt_h"/>
                                          </p:val>
                                        </p:tav>
                                        <p:tav tm="100000">
                                          <p:val>
                                            <p:strVal val="#ppt_h"/>
                                          </p:val>
                                        </p:tav>
                                      </p:tavLst>
                                    </p:anim>
                                  </p:childTnLst>
                                </p:cTn>
                              </p:par>
                              <p:par>
                                <p:cTn id="30" presetID="1" presetClass="mediacall" presetSubtype="0" fill="hold" nodeType="withEffect">
                                  <p:stCondLst>
                                    <p:cond delay="0"/>
                                  </p:stCondLst>
                                  <p:childTnLst>
                                    <p:cmd type="call" cmd="playFrom(0.0)">
                                      <p:cBhvr>
                                        <p:cTn id="31" dur="6107" fill="hold"/>
                                        <p:tgtEl>
                                          <p:spTgt spid="25"/>
                                        </p:tgtEl>
                                      </p:cBhvr>
                                    </p:cmd>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endCondLst>
                    <p:cond evt="onNext" delay="0">
                      <p:tgtEl>
                        <p:sldTgt/>
                      </p:tgtEl>
                    </p:cond>
                  </p:endCondLst>
                </p:cTn>
                <p:tgtEl>
                  <p:spTgt spid="25"/>
                </p:tgtEl>
              </p:cMediaNode>
            </p:video>
          </p:childTnLst>
        </p:cTn>
      </p:par>
    </p:tnLst>
    <p:bldLst>
      <p:bldP spid="1432"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4081F64F-698E-417C-A90B-E903594F47AB}"/>
              </a:ext>
            </a:extLst>
          </p:cNvPr>
          <p:cNvSpPr/>
          <p:nvPr/>
        </p:nvSpPr>
        <p:spPr>
          <a:xfrm>
            <a:off x="3450088" y="179077"/>
            <a:ext cx="8606995" cy="54257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Câu</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3: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Giới</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thương</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nhân</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có</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vai</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trò</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rất</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lớn</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trong</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các</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đô</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thị</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trung</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đại</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ngoại</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trừ</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ea typeface="#9Slide02 Noi dung rat dai" panose="020B0604020202020204" charset="0"/>
                <a:cs typeface="Times New Roman" panose="02020603050405020304" pitchFamily="18" charset="0"/>
              </a:rPr>
              <a:t>việc</a:t>
            </a:r>
            <a:endParaRPr lang="en-US" sz="3600" b="1" dirty="0">
              <a:solidFill>
                <a:schemeClr val="tx1"/>
              </a:solidFill>
              <a:latin typeface="Times New Roman" panose="02020603050405020304" pitchFamily="18" charset="0"/>
              <a:ea typeface="#9Slide02 Noi dung rat dai" panose="020B0604020202020204" charset="0"/>
              <a:cs typeface="Times New Roman" panose="02020603050405020304" pitchFamily="18" charset="0"/>
            </a:endParaRPr>
          </a:p>
          <a:p>
            <a:pPr lvl="0">
              <a:defRPr/>
            </a:pPr>
            <a:r>
              <a:rPr lang="en-US" sz="3600" b="1" dirty="0">
                <a:solidFill>
                  <a:schemeClr val="tx1"/>
                </a:solidFill>
                <a:latin typeface="Times New Roman" panose="02020603050405020304" pitchFamily="18" charset="0"/>
                <a:cs typeface="Times New Roman" panose="02020603050405020304" pitchFamily="18" charset="0"/>
              </a:rPr>
              <a:t>A. </a:t>
            </a:r>
            <a:r>
              <a:rPr lang="en-US" sz="3600" b="1" dirty="0" err="1">
                <a:solidFill>
                  <a:schemeClr val="tx1"/>
                </a:solidFill>
                <a:latin typeface="Times New Roman" panose="02020603050405020304" pitchFamily="18" charset="0"/>
                <a:cs typeface="Times New Roman" panose="02020603050405020304" pitchFamily="18" charset="0"/>
              </a:rPr>
              <a:t>Đấu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tranh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đòi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quyền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lợi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cho</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nông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nô</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Thúc</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đẩy</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kinh</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tế</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hóa</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phát</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triển</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 </a:t>
            </a:r>
            <a:r>
              <a:rPr lang="vi-VN" sz="3600" b="1" dirty="0">
                <a:solidFill>
                  <a:schemeClr val="tx1"/>
                </a:solidFill>
                <a:latin typeface="Times New Roman" panose="02020603050405020304" pitchFamily="18" charset="0"/>
                <a:cs typeface="Times New Roman" panose="02020603050405020304" pitchFamily="18" charset="0"/>
              </a:rPr>
              <a:t>Đấu ttranh chống áp bức bóc lột của lãnh chúa</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lang="vi-VN" sz="3600" b="1" dirty="0">
                <a:solidFill>
                  <a:schemeClr val="tx1"/>
                </a:solidFill>
                <a:latin typeface="Times New Roman" panose="02020603050405020304" pitchFamily="18" charset="0"/>
                <a:cs typeface="Times New Roman" panose="02020603050405020304" pitchFamily="18" charset="0"/>
              </a:rPr>
              <a:t>Đòi hỏi xây dựng nền văn hóa mới tiên tiến</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437" name="Google Shape;1437;p45"/>
          <p:cNvGrpSpPr/>
          <p:nvPr/>
        </p:nvGrpSpPr>
        <p:grpSpPr>
          <a:xfrm>
            <a:off x="344516" y="4655790"/>
            <a:ext cx="2917067" cy="1618156"/>
            <a:chOff x="1496164" y="3394956"/>
            <a:chExt cx="2187800" cy="1213617"/>
          </a:xfrm>
        </p:grpSpPr>
        <p:sp>
          <p:nvSpPr>
            <p:cNvPr id="1438" name="Google Shape;1438;p45"/>
            <p:cNvSpPr/>
            <p:nvPr/>
          </p:nvSpPr>
          <p:spPr>
            <a:xfrm rot="5400000" flipH="1">
              <a:off x="2411839" y="3336447"/>
              <a:ext cx="714636" cy="1829615"/>
            </a:xfrm>
            <a:custGeom>
              <a:avLst/>
              <a:gdLst/>
              <a:ahLst/>
              <a:cxnLst/>
              <a:rect l="l" t="t" r="r" b="b"/>
              <a:pathLst>
                <a:path w="5776" h="14788" extrusionOk="0">
                  <a:moveTo>
                    <a:pt x="2882" y="0"/>
                  </a:moveTo>
                  <a:lnTo>
                    <a:pt x="1" y="1274"/>
                  </a:lnTo>
                  <a:lnTo>
                    <a:pt x="1" y="14788"/>
                  </a:lnTo>
                  <a:lnTo>
                    <a:pt x="5775" y="14788"/>
                  </a:lnTo>
                  <a:lnTo>
                    <a:pt x="5775" y="1274"/>
                  </a:lnTo>
                  <a:lnTo>
                    <a:pt x="288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nvGrpSpPr>
            <p:cNvPr id="1439" name="Google Shape;1439;p45"/>
            <p:cNvGrpSpPr/>
            <p:nvPr/>
          </p:nvGrpSpPr>
          <p:grpSpPr>
            <a:xfrm flipH="1">
              <a:off x="1496164" y="3394956"/>
              <a:ext cx="750840" cy="1213559"/>
              <a:chOff x="4703850" y="2927925"/>
              <a:chExt cx="521525" cy="842925"/>
            </a:xfrm>
          </p:grpSpPr>
          <p:sp>
            <p:nvSpPr>
              <p:cNvPr id="1440" name="Google Shape;1440;p45"/>
              <p:cNvSpPr/>
              <p:nvPr/>
            </p:nvSpPr>
            <p:spPr>
              <a:xfrm>
                <a:off x="4748800" y="3160000"/>
                <a:ext cx="428650" cy="445350"/>
              </a:xfrm>
              <a:custGeom>
                <a:avLst/>
                <a:gdLst/>
                <a:ahLst/>
                <a:cxnLst/>
                <a:rect l="l" t="t" r="r" b="b"/>
                <a:pathLst>
                  <a:path w="17146" h="17814" extrusionOk="0">
                    <a:moveTo>
                      <a:pt x="13016" y="1"/>
                    </a:moveTo>
                    <a:cubicBezTo>
                      <a:pt x="8043" y="1"/>
                      <a:pt x="0" y="1193"/>
                      <a:pt x="0" y="1193"/>
                    </a:cubicBezTo>
                    <a:cubicBezTo>
                      <a:pt x="0" y="1193"/>
                      <a:pt x="965" y="15492"/>
                      <a:pt x="2132" y="17814"/>
                    </a:cubicBezTo>
                    <a:lnTo>
                      <a:pt x="16764" y="17731"/>
                    </a:lnTo>
                    <a:cubicBezTo>
                      <a:pt x="16764" y="17731"/>
                      <a:pt x="17145" y="3003"/>
                      <a:pt x="16848" y="871"/>
                    </a:cubicBezTo>
                    <a:cubicBezTo>
                      <a:pt x="16758" y="226"/>
                      <a:pt x="15176" y="1"/>
                      <a:pt x="130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41" name="Google Shape;1441;p45"/>
              <p:cNvSpPr/>
              <p:nvPr/>
            </p:nvSpPr>
            <p:spPr>
              <a:xfrm>
                <a:off x="4762200" y="3498425"/>
                <a:ext cx="435775" cy="272425"/>
              </a:xfrm>
              <a:custGeom>
                <a:avLst/>
                <a:gdLst/>
                <a:ahLst/>
                <a:cxnLst/>
                <a:rect l="l" t="t" r="r" b="b"/>
                <a:pathLst>
                  <a:path w="17431" h="10897" extrusionOk="0">
                    <a:moveTo>
                      <a:pt x="8890" y="1"/>
                    </a:moveTo>
                    <a:cubicBezTo>
                      <a:pt x="8801" y="1"/>
                      <a:pt x="8711" y="1"/>
                      <a:pt x="8620" y="3"/>
                    </a:cubicBezTo>
                    <a:cubicBezTo>
                      <a:pt x="6644" y="14"/>
                      <a:pt x="4894" y="169"/>
                      <a:pt x="3620" y="907"/>
                    </a:cubicBezTo>
                    <a:cubicBezTo>
                      <a:pt x="631" y="2646"/>
                      <a:pt x="0" y="10897"/>
                      <a:pt x="0" y="10897"/>
                    </a:cubicBezTo>
                    <a:lnTo>
                      <a:pt x="17431" y="10849"/>
                    </a:lnTo>
                    <a:cubicBezTo>
                      <a:pt x="17431" y="10849"/>
                      <a:pt x="16288" y="2110"/>
                      <a:pt x="13538" y="729"/>
                    </a:cubicBezTo>
                    <a:cubicBezTo>
                      <a:pt x="12549" y="240"/>
                      <a:pt x="10779" y="1"/>
                      <a:pt x="88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42" name="Google Shape;1442;p45"/>
              <p:cNvSpPr/>
              <p:nvPr/>
            </p:nvSpPr>
            <p:spPr>
              <a:xfrm>
                <a:off x="4820225" y="3679800"/>
                <a:ext cx="18800" cy="90450"/>
              </a:xfrm>
              <a:custGeom>
                <a:avLst/>
                <a:gdLst/>
                <a:ahLst/>
                <a:cxnLst/>
                <a:rect l="l" t="t" r="r" b="b"/>
                <a:pathLst>
                  <a:path w="752" h="3618" extrusionOk="0">
                    <a:moveTo>
                      <a:pt x="570" y="0"/>
                    </a:moveTo>
                    <a:cubicBezTo>
                      <a:pt x="493" y="0"/>
                      <a:pt x="417" y="49"/>
                      <a:pt x="406" y="153"/>
                    </a:cubicBezTo>
                    <a:lnTo>
                      <a:pt x="1" y="3427"/>
                    </a:lnTo>
                    <a:cubicBezTo>
                      <a:pt x="1" y="3511"/>
                      <a:pt x="60" y="3606"/>
                      <a:pt x="156" y="3618"/>
                    </a:cubicBezTo>
                    <a:lnTo>
                      <a:pt x="179" y="3618"/>
                    </a:lnTo>
                    <a:cubicBezTo>
                      <a:pt x="263" y="3618"/>
                      <a:pt x="334" y="3547"/>
                      <a:pt x="346" y="3463"/>
                    </a:cubicBezTo>
                    <a:lnTo>
                      <a:pt x="739" y="189"/>
                    </a:lnTo>
                    <a:cubicBezTo>
                      <a:pt x="752" y="67"/>
                      <a:pt x="661" y="0"/>
                      <a:pt x="5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43" name="Google Shape;1443;p45"/>
              <p:cNvSpPr/>
              <p:nvPr/>
            </p:nvSpPr>
            <p:spPr>
              <a:xfrm>
                <a:off x="5120550" y="3679800"/>
                <a:ext cx="19100" cy="90450"/>
              </a:xfrm>
              <a:custGeom>
                <a:avLst/>
                <a:gdLst/>
                <a:ahLst/>
                <a:cxnLst/>
                <a:rect l="l" t="t" r="r" b="b"/>
                <a:pathLst>
                  <a:path w="764" h="3618" extrusionOk="0">
                    <a:moveTo>
                      <a:pt x="184" y="0"/>
                    </a:moveTo>
                    <a:cubicBezTo>
                      <a:pt x="91" y="0"/>
                      <a:pt x="0" y="67"/>
                      <a:pt x="13" y="189"/>
                    </a:cubicBezTo>
                    <a:lnTo>
                      <a:pt x="406" y="3463"/>
                    </a:lnTo>
                    <a:cubicBezTo>
                      <a:pt x="418" y="3547"/>
                      <a:pt x="489" y="3618"/>
                      <a:pt x="585" y="3618"/>
                    </a:cubicBezTo>
                    <a:lnTo>
                      <a:pt x="597" y="3618"/>
                    </a:lnTo>
                    <a:cubicBezTo>
                      <a:pt x="692" y="3606"/>
                      <a:pt x="763" y="3511"/>
                      <a:pt x="751" y="3427"/>
                    </a:cubicBezTo>
                    <a:lnTo>
                      <a:pt x="358" y="153"/>
                    </a:lnTo>
                    <a:cubicBezTo>
                      <a:pt x="342" y="49"/>
                      <a:pt x="262" y="0"/>
                      <a:pt x="1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44" name="Google Shape;1444;p45"/>
              <p:cNvSpPr/>
              <p:nvPr/>
            </p:nvSpPr>
            <p:spPr>
              <a:xfrm>
                <a:off x="4747650" y="3096800"/>
                <a:ext cx="417600" cy="383725"/>
              </a:xfrm>
              <a:custGeom>
                <a:avLst/>
                <a:gdLst/>
                <a:ahLst/>
                <a:cxnLst/>
                <a:rect l="l" t="t" r="r" b="b"/>
                <a:pathLst>
                  <a:path w="16704" h="15349" extrusionOk="0">
                    <a:moveTo>
                      <a:pt x="12598" y="0"/>
                    </a:moveTo>
                    <a:cubicBezTo>
                      <a:pt x="12530" y="0"/>
                      <a:pt x="12462" y="2"/>
                      <a:pt x="12393" y="6"/>
                    </a:cubicBezTo>
                    <a:lnTo>
                      <a:pt x="4368" y="423"/>
                    </a:lnTo>
                    <a:cubicBezTo>
                      <a:pt x="2535" y="518"/>
                      <a:pt x="1070" y="1982"/>
                      <a:pt x="987" y="3816"/>
                    </a:cubicBezTo>
                    <a:lnTo>
                      <a:pt x="975" y="3959"/>
                    </a:lnTo>
                    <a:cubicBezTo>
                      <a:pt x="975" y="4030"/>
                      <a:pt x="975" y="4114"/>
                      <a:pt x="963" y="4185"/>
                    </a:cubicBezTo>
                    <a:cubicBezTo>
                      <a:pt x="834" y="5322"/>
                      <a:pt x="1" y="15349"/>
                      <a:pt x="9183" y="15349"/>
                    </a:cubicBezTo>
                    <a:cubicBezTo>
                      <a:pt x="9326" y="15349"/>
                      <a:pt x="9471" y="15346"/>
                      <a:pt x="9619" y="15341"/>
                    </a:cubicBezTo>
                    <a:cubicBezTo>
                      <a:pt x="16632" y="15103"/>
                      <a:pt x="16703" y="7578"/>
                      <a:pt x="16120" y="3102"/>
                    </a:cubicBezTo>
                    <a:cubicBezTo>
                      <a:pt x="15879" y="1325"/>
                      <a:pt x="14369" y="0"/>
                      <a:pt x="12598"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45" name="Google Shape;1445;p45"/>
              <p:cNvSpPr/>
              <p:nvPr/>
            </p:nvSpPr>
            <p:spPr>
              <a:xfrm>
                <a:off x="4996750" y="3267650"/>
                <a:ext cx="35450" cy="33350"/>
              </a:xfrm>
              <a:custGeom>
                <a:avLst/>
                <a:gdLst/>
                <a:ahLst/>
                <a:cxnLst/>
                <a:rect l="l" t="t" r="r" b="b"/>
                <a:pathLst>
                  <a:path w="1418" h="1334" extrusionOk="0">
                    <a:moveTo>
                      <a:pt x="706" y="1"/>
                    </a:moveTo>
                    <a:cubicBezTo>
                      <a:pt x="678" y="1"/>
                      <a:pt x="649" y="2"/>
                      <a:pt x="619" y="6"/>
                    </a:cubicBezTo>
                    <a:cubicBezTo>
                      <a:pt x="262" y="54"/>
                      <a:pt x="0" y="387"/>
                      <a:pt x="48" y="756"/>
                    </a:cubicBezTo>
                    <a:cubicBezTo>
                      <a:pt x="92" y="1085"/>
                      <a:pt x="388" y="1333"/>
                      <a:pt x="714" y="1333"/>
                    </a:cubicBezTo>
                    <a:cubicBezTo>
                      <a:pt x="742" y="1333"/>
                      <a:pt x="770" y="1332"/>
                      <a:pt x="798" y="1328"/>
                    </a:cubicBezTo>
                    <a:cubicBezTo>
                      <a:pt x="1167" y="1280"/>
                      <a:pt x="1417" y="947"/>
                      <a:pt x="1369" y="578"/>
                    </a:cubicBezTo>
                    <a:cubicBezTo>
                      <a:pt x="1326" y="249"/>
                      <a:pt x="1039" y="1"/>
                      <a:pt x="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46" name="Google Shape;1446;p45"/>
              <p:cNvSpPr/>
              <p:nvPr/>
            </p:nvSpPr>
            <p:spPr>
              <a:xfrm>
                <a:off x="4910425" y="3270775"/>
                <a:ext cx="39475" cy="33200"/>
              </a:xfrm>
              <a:custGeom>
                <a:avLst/>
                <a:gdLst/>
                <a:ahLst/>
                <a:cxnLst/>
                <a:rect l="l" t="t" r="r" b="b"/>
                <a:pathLst>
                  <a:path w="1579" h="1328" extrusionOk="0">
                    <a:moveTo>
                      <a:pt x="725" y="0"/>
                    </a:moveTo>
                    <a:cubicBezTo>
                      <a:pt x="435" y="0"/>
                      <a:pt x="148" y="187"/>
                      <a:pt x="72" y="524"/>
                    </a:cubicBezTo>
                    <a:cubicBezTo>
                      <a:pt x="0" y="881"/>
                      <a:pt x="227" y="1239"/>
                      <a:pt x="584" y="1310"/>
                    </a:cubicBezTo>
                    <a:cubicBezTo>
                      <a:pt x="636" y="1322"/>
                      <a:pt x="687" y="1327"/>
                      <a:pt x="736" y="1327"/>
                    </a:cubicBezTo>
                    <a:cubicBezTo>
                      <a:pt x="1231" y="1327"/>
                      <a:pt x="1579" y="765"/>
                      <a:pt x="1286" y="310"/>
                    </a:cubicBezTo>
                    <a:cubicBezTo>
                      <a:pt x="1151" y="99"/>
                      <a:pt x="937" y="0"/>
                      <a:pt x="7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47" name="Google Shape;1447;p45"/>
              <p:cNvSpPr/>
              <p:nvPr/>
            </p:nvSpPr>
            <p:spPr>
              <a:xfrm>
                <a:off x="4942600" y="3341725"/>
                <a:ext cx="60550" cy="16275"/>
              </a:xfrm>
              <a:custGeom>
                <a:avLst/>
                <a:gdLst/>
                <a:ahLst/>
                <a:cxnLst/>
                <a:rect l="l" t="t" r="r" b="b"/>
                <a:pathLst>
                  <a:path w="2422" h="651" extrusionOk="0">
                    <a:moveTo>
                      <a:pt x="2198" y="0"/>
                    </a:moveTo>
                    <a:cubicBezTo>
                      <a:pt x="2169" y="0"/>
                      <a:pt x="2137" y="10"/>
                      <a:pt x="2107" y="32"/>
                    </a:cubicBezTo>
                    <a:cubicBezTo>
                      <a:pt x="1808" y="244"/>
                      <a:pt x="1458" y="349"/>
                      <a:pt x="1108" y="349"/>
                    </a:cubicBezTo>
                    <a:cubicBezTo>
                      <a:pt x="829" y="349"/>
                      <a:pt x="550" y="283"/>
                      <a:pt x="297" y="151"/>
                    </a:cubicBezTo>
                    <a:cubicBezTo>
                      <a:pt x="270" y="136"/>
                      <a:pt x="244" y="130"/>
                      <a:pt x="220" y="130"/>
                    </a:cubicBezTo>
                    <a:cubicBezTo>
                      <a:pt x="82" y="130"/>
                      <a:pt x="0" y="332"/>
                      <a:pt x="142" y="413"/>
                    </a:cubicBezTo>
                    <a:cubicBezTo>
                      <a:pt x="440" y="579"/>
                      <a:pt x="761" y="651"/>
                      <a:pt x="1095" y="651"/>
                    </a:cubicBezTo>
                    <a:cubicBezTo>
                      <a:pt x="1154" y="651"/>
                      <a:pt x="1214" y="651"/>
                      <a:pt x="1285" y="639"/>
                    </a:cubicBezTo>
                    <a:cubicBezTo>
                      <a:pt x="1642" y="615"/>
                      <a:pt x="1988" y="496"/>
                      <a:pt x="2285" y="282"/>
                    </a:cubicBezTo>
                    <a:cubicBezTo>
                      <a:pt x="2421" y="185"/>
                      <a:pt x="2327" y="0"/>
                      <a:pt x="2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48" name="Google Shape;1448;p45"/>
              <p:cNvSpPr/>
              <p:nvPr/>
            </p:nvSpPr>
            <p:spPr>
              <a:xfrm>
                <a:off x="5131275" y="3267875"/>
                <a:ext cx="94100" cy="77625"/>
              </a:xfrm>
              <a:custGeom>
                <a:avLst/>
                <a:gdLst/>
                <a:ahLst/>
                <a:cxnLst/>
                <a:rect l="l" t="t" r="r" b="b"/>
                <a:pathLst>
                  <a:path w="3764" h="3105" extrusionOk="0">
                    <a:moveTo>
                      <a:pt x="2090" y="0"/>
                    </a:moveTo>
                    <a:cubicBezTo>
                      <a:pt x="1539" y="0"/>
                      <a:pt x="948" y="123"/>
                      <a:pt x="549" y="212"/>
                    </a:cubicBezTo>
                    <a:lnTo>
                      <a:pt x="1" y="3105"/>
                    </a:lnTo>
                    <a:cubicBezTo>
                      <a:pt x="477" y="3045"/>
                      <a:pt x="2084" y="2962"/>
                      <a:pt x="3037" y="2224"/>
                    </a:cubicBezTo>
                    <a:cubicBezTo>
                      <a:pt x="3620" y="1783"/>
                      <a:pt x="3763" y="938"/>
                      <a:pt x="3287" y="390"/>
                    </a:cubicBezTo>
                    <a:cubicBezTo>
                      <a:pt x="3025" y="95"/>
                      <a:pt x="2573" y="0"/>
                      <a:pt x="2090" y="0"/>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49" name="Google Shape;1449;p45"/>
              <p:cNvSpPr/>
              <p:nvPr/>
            </p:nvSpPr>
            <p:spPr>
              <a:xfrm>
                <a:off x="5166900" y="3284425"/>
                <a:ext cx="37625" cy="12850"/>
              </a:xfrm>
              <a:custGeom>
                <a:avLst/>
                <a:gdLst/>
                <a:ahLst/>
                <a:cxnLst/>
                <a:rect l="l" t="t" r="r" b="b"/>
                <a:pathLst>
                  <a:path w="1505" h="514" extrusionOk="0">
                    <a:moveTo>
                      <a:pt x="550" y="1"/>
                    </a:moveTo>
                    <a:cubicBezTo>
                      <a:pt x="423" y="1"/>
                      <a:pt x="295" y="17"/>
                      <a:pt x="171" y="50"/>
                    </a:cubicBezTo>
                    <a:cubicBezTo>
                      <a:pt x="1" y="103"/>
                      <a:pt x="59" y="346"/>
                      <a:pt x="218" y="346"/>
                    </a:cubicBezTo>
                    <a:cubicBezTo>
                      <a:pt x="237" y="346"/>
                      <a:pt x="257" y="343"/>
                      <a:pt x="278" y="335"/>
                    </a:cubicBezTo>
                    <a:cubicBezTo>
                      <a:pt x="367" y="316"/>
                      <a:pt x="457" y="306"/>
                      <a:pt x="546" y="306"/>
                    </a:cubicBezTo>
                    <a:cubicBezTo>
                      <a:pt x="780" y="306"/>
                      <a:pt x="1012" y="373"/>
                      <a:pt x="1219" y="502"/>
                    </a:cubicBezTo>
                    <a:cubicBezTo>
                      <a:pt x="1243" y="514"/>
                      <a:pt x="1267" y="514"/>
                      <a:pt x="1290" y="514"/>
                    </a:cubicBezTo>
                    <a:cubicBezTo>
                      <a:pt x="1445" y="514"/>
                      <a:pt x="1505" y="312"/>
                      <a:pt x="1362" y="240"/>
                    </a:cubicBezTo>
                    <a:cubicBezTo>
                      <a:pt x="1122" y="83"/>
                      <a:pt x="837" y="1"/>
                      <a:pt x="5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50" name="Google Shape;1450;p45"/>
              <p:cNvSpPr/>
              <p:nvPr/>
            </p:nvSpPr>
            <p:spPr>
              <a:xfrm>
                <a:off x="5172650" y="3289125"/>
                <a:ext cx="21275" cy="24525"/>
              </a:xfrm>
              <a:custGeom>
                <a:avLst/>
                <a:gdLst/>
                <a:ahLst/>
                <a:cxnLst/>
                <a:rect l="l" t="t" r="r" b="b"/>
                <a:pathLst>
                  <a:path w="851" h="981" extrusionOk="0">
                    <a:moveTo>
                      <a:pt x="643" y="0"/>
                    </a:moveTo>
                    <a:cubicBezTo>
                      <a:pt x="594" y="0"/>
                      <a:pt x="544" y="26"/>
                      <a:pt x="513" y="88"/>
                    </a:cubicBezTo>
                    <a:cubicBezTo>
                      <a:pt x="406" y="314"/>
                      <a:pt x="251" y="528"/>
                      <a:pt x="96" y="731"/>
                    </a:cubicBezTo>
                    <a:cubicBezTo>
                      <a:pt x="1" y="826"/>
                      <a:pt x="72" y="981"/>
                      <a:pt x="203" y="981"/>
                    </a:cubicBezTo>
                    <a:cubicBezTo>
                      <a:pt x="239" y="981"/>
                      <a:pt x="287" y="969"/>
                      <a:pt x="310" y="933"/>
                    </a:cubicBezTo>
                    <a:cubicBezTo>
                      <a:pt x="501" y="719"/>
                      <a:pt x="656" y="481"/>
                      <a:pt x="787" y="231"/>
                    </a:cubicBezTo>
                    <a:cubicBezTo>
                      <a:pt x="851" y="110"/>
                      <a:pt x="747" y="0"/>
                      <a:pt x="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51" name="Google Shape;1451;p45"/>
              <p:cNvSpPr/>
              <p:nvPr/>
            </p:nvSpPr>
            <p:spPr>
              <a:xfrm>
                <a:off x="4703850" y="3276075"/>
                <a:ext cx="95875" cy="75675"/>
              </a:xfrm>
              <a:custGeom>
                <a:avLst/>
                <a:gdLst/>
                <a:ahLst/>
                <a:cxnLst/>
                <a:rect l="l" t="t" r="r" b="b"/>
                <a:pathLst>
                  <a:path w="3835" h="3027" extrusionOk="0">
                    <a:moveTo>
                      <a:pt x="1791" y="1"/>
                    </a:moveTo>
                    <a:cubicBezTo>
                      <a:pt x="1250" y="1"/>
                      <a:pt x="731" y="103"/>
                      <a:pt x="453" y="443"/>
                    </a:cubicBezTo>
                    <a:cubicBezTo>
                      <a:pt x="0" y="991"/>
                      <a:pt x="167" y="1836"/>
                      <a:pt x="762" y="2265"/>
                    </a:cubicBezTo>
                    <a:cubicBezTo>
                      <a:pt x="1751" y="2955"/>
                      <a:pt x="3358" y="2991"/>
                      <a:pt x="3834" y="3027"/>
                    </a:cubicBezTo>
                    <a:lnTo>
                      <a:pt x="3179" y="157"/>
                    </a:lnTo>
                    <a:cubicBezTo>
                      <a:pt x="2813" y="89"/>
                      <a:pt x="2292" y="1"/>
                      <a:pt x="1791" y="1"/>
                    </a:cubicBez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52" name="Google Shape;1452;p45"/>
              <p:cNvSpPr/>
              <p:nvPr/>
            </p:nvSpPr>
            <p:spPr>
              <a:xfrm>
                <a:off x="4724675" y="3292600"/>
                <a:ext cx="37175" cy="13625"/>
              </a:xfrm>
              <a:custGeom>
                <a:avLst/>
                <a:gdLst/>
                <a:ahLst/>
                <a:cxnLst/>
                <a:rect l="l" t="t" r="r" b="b"/>
                <a:pathLst>
                  <a:path w="1487" h="545" extrusionOk="0">
                    <a:moveTo>
                      <a:pt x="999" y="1"/>
                    </a:moveTo>
                    <a:cubicBezTo>
                      <a:pt x="693" y="1"/>
                      <a:pt x="389" y="90"/>
                      <a:pt x="132" y="258"/>
                    </a:cubicBezTo>
                    <a:cubicBezTo>
                      <a:pt x="1" y="342"/>
                      <a:pt x="60" y="544"/>
                      <a:pt x="215" y="544"/>
                    </a:cubicBezTo>
                    <a:cubicBezTo>
                      <a:pt x="239" y="544"/>
                      <a:pt x="263" y="532"/>
                      <a:pt x="287" y="520"/>
                    </a:cubicBezTo>
                    <a:cubicBezTo>
                      <a:pt x="491" y="378"/>
                      <a:pt x="734" y="303"/>
                      <a:pt x="978" y="303"/>
                    </a:cubicBezTo>
                    <a:cubicBezTo>
                      <a:pt x="1061" y="303"/>
                      <a:pt x="1145" y="312"/>
                      <a:pt x="1227" y="330"/>
                    </a:cubicBezTo>
                    <a:cubicBezTo>
                      <a:pt x="1242" y="333"/>
                      <a:pt x="1256" y="335"/>
                      <a:pt x="1269" y="335"/>
                    </a:cubicBezTo>
                    <a:cubicBezTo>
                      <a:pt x="1429" y="335"/>
                      <a:pt x="1487" y="87"/>
                      <a:pt x="1311" y="32"/>
                    </a:cubicBezTo>
                    <a:cubicBezTo>
                      <a:pt x="1208" y="11"/>
                      <a:pt x="1103" y="1"/>
                      <a:pt x="9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53" name="Google Shape;1453;p45"/>
              <p:cNvSpPr/>
              <p:nvPr/>
            </p:nvSpPr>
            <p:spPr>
              <a:xfrm>
                <a:off x="4735050" y="3297525"/>
                <a:ext cx="22100" cy="24175"/>
              </a:xfrm>
              <a:custGeom>
                <a:avLst/>
                <a:gdLst/>
                <a:ahLst/>
                <a:cxnLst/>
                <a:rect l="l" t="t" r="r" b="b"/>
                <a:pathLst>
                  <a:path w="884" h="967" extrusionOk="0">
                    <a:moveTo>
                      <a:pt x="205" y="1"/>
                    </a:moveTo>
                    <a:cubicBezTo>
                      <a:pt x="101" y="1"/>
                      <a:pt x="1" y="118"/>
                      <a:pt x="74" y="240"/>
                    </a:cubicBezTo>
                    <a:cubicBezTo>
                      <a:pt x="217" y="478"/>
                      <a:pt x="384" y="716"/>
                      <a:pt x="574" y="919"/>
                    </a:cubicBezTo>
                    <a:cubicBezTo>
                      <a:pt x="598" y="954"/>
                      <a:pt x="634" y="966"/>
                      <a:pt x="681" y="966"/>
                    </a:cubicBezTo>
                    <a:cubicBezTo>
                      <a:pt x="812" y="966"/>
                      <a:pt x="884" y="800"/>
                      <a:pt x="788" y="704"/>
                    </a:cubicBezTo>
                    <a:cubicBezTo>
                      <a:pt x="610" y="514"/>
                      <a:pt x="467" y="300"/>
                      <a:pt x="336" y="85"/>
                    </a:cubicBezTo>
                    <a:cubicBezTo>
                      <a:pt x="302" y="25"/>
                      <a:pt x="253" y="1"/>
                      <a:pt x="2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54" name="Google Shape;1454;p45"/>
              <p:cNvSpPr/>
              <p:nvPr/>
            </p:nvSpPr>
            <p:spPr>
              <a:xfrm>
                <a:off x="4918750" y="3448775"/>
                <a:ext cx="120875" cy="72350"/>
              </a:xfrm>
              <a:custGeom>
                <a:avLst/>
                <a:gdLst/>
                <a:ahLst/>
                <a:cxnLst/>
                <a:rect l="l" t="t" r="r" b="b"/>
                <a:pathLst>
                  <a:path w="4835" h="2894" extrusionOk="0">
                    <a:moveTo>
                      <a:pt x="4501" y="0"/>
                    </a:moveTo>
                    <a:lnTo>
                      <a:pt x="179" y="298"/>
                    </a:lnTo>
                    <a:lnTo>
                      <a:pt x="1" y="2893"/>
                    </a:lnTo>
                    <a:lnTo>
                      <a:pt x="4835" y="2810"/>
                    </a:lnTo>
                    <a:lnTo>
                      <a:pt x="4501" y="0"/>
                    </a:lnTo>
                    <a:close/>
                  </a:path>
                </a:pathLst>
              </a:custGeom>
              <a:solidFill>
                <a:srgbClr val="F9B28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55" name="Google Shape;1455;p45"/>
              <p:cNvSpPr/>
              <p:nvPr/>
            </p:nvSpPr>
            <p:spPr>
              <a:xfrm>
                <a:off x="4997625" y="3233700"/>
                <a:ext cx="45275" cy="19725"/>
              </a:xfrm>
              <a:custGeom>
                <a:avLst/>
                <a:gdLst/>
                <a:ahLst/>
                <a:cxnLst/>
                <a:rect l="l" t="t" r="r" b="b"/>
                <a:pathLst>
                  <a:path w="1811" h="789" extrusionOk="0">
                    <a:moveTo>
                      <a:pt x="635" y="1"/>
                    </a:moveTo>
                    <a:cubicBezTo>
                      <a:pt x="428" y="1"/>
                      <a:pt x="209" y="28"/>
                      <a:pt x="84" y="162"/>
                    </a:cubicBezTo>
                    <a:cubicBezTo>
                      <a:pt x="37" y="221"/>
                      <a:pt x="13" y="281"/>
                      <a:pt x="13" y="352"/>
                    </a:cubicBezTo>
                    <a:cubicBezTo>
                      <a:pt x="1" y="447"/>
                      <a:pt x="49" y="674"/>
                      <a:pt x="168" y="721"/>
                    </a:cubicBezTo>
                    <a:cubicBezTo>
                      <a:pt x="215" y="745"/>
                      <a:pt x="275" y="757"/>
                      <a:pt x="322" y="757"/>
                    </a:cubicBezTo>
                    <a:cubicBezTo>
                      <a:pt x="525" y="769"/>
                      <a:pt x="727" y="781"/>
                      <a:pt x="942" y="781"/>
                    </a:cubicBezTo>
                    <a:cubicBezTo>
                      <a:pt x="1001" y="786"/>
                      <a:pt x="1062" y="789"/>
                      <a:pt x="1124" y="789"/>
                    </a:cubicBezTo>
                    <a:cubicBezTo>
                      <a:pt x="1213" y="789"/>
                      <a:pt x="1303" y="783"/>
                      <a:pt x="1394" y="769"/>
                    </a:cubicBezTo>
                    <a:cubicBezTo>
                      <a:pt x="1549" y="745"/>
                      <a:pt x="1692" y="650"/>
                      <a:pt x="1763" y="507"/>
                    </a:cubicBezTo>
                    <a:cubicBezTo>
                      <a:pt x="1811" y="388"/>
                      <a:pt x="1775" y="269"/>
                      <a:pt x="1680" y="186"/>
                    </a:cubicBezTo>
                    <a:cubicBezTo>
                      <a:pt x="1489" y="31"/>
                      <a:pt x="1073" y="31"/>
                      <a:pt x="834" y="7"/>
                    </a:cubicBezTo>
                    <a:cubicBezTo>
                      <a:pt x="772" y="4"/>
                      <a:pt x="704" y="1"/>
                      <a:pt x="6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56" name="Google Shape;1456;p45"/>
              <p:cNvSpPr/>
              <p:nvPr/>
            </p:nvSpPr>
            <p:spPr>
              <a:xfrm>
                <a:off x="4897025" y="3236250"/>
                <a:ext cx="45275" cy="19850"/>
              </a:xfrm>
              <a:custGeom>
                <a:avLst/>
                <a:gdLst/>
                <a:ahLst/>
                <a:cxnLst/>
                <a:rect l="l" t="t" r="r" b="b"/>
                <a:pathLst>
                  <a:path w="1811" h="794" extrusionOk="0">
                    <a:moveTo>
                      <a:pt x="1196" y="1"/>
                    </a:moveTo>
                    <a:cubicBezTo>
                      <a:pt x="1120" y="1"/>
                      <a:pt x="1046" y="6"/>
                      <a:pt x="977" y="12"/>
                    </a:cubicBezTo>
                    <a:cubicBezTo>
                      <a:pt x="739" y="24"/>
                      <a:pt x="322" y="36"/>
                      <a:pt x="132" y="191"/>
                    </a:cubicBezTo>
                    <a:cubicBezTo>
                      <a:pt x="36" y="274"/>
                      <a:pt x="1" y="393"/>
                      <a:pt x="48" y="512"/>
                    </a:cubicBezTo>
                    <a:cubicBezTo>
                      <a:pt x="120" y="655"/>
                      <a:pt x="263" y="750"/>
                      <a:pt x="429" y="774"/>
                    </a:cubicBezTo>
                    <a:cubicBezTo>
                      <a:pt x="513" y="788"/>
                      <a:pt x="601" y="794"/>
                      <a:pt x="690" y="794"/>
                    </a:cubicBezTo>
                    <a:cubicBezTo>
                      <a:pt x="753" y="794"/>
                      <a:pt x="818" y="791"/>
                      <a:pt x="882" y="786"/>
                    </a:cubicBezTo>
                    <a:cubicBezTo>
                      <a:pt x="1084" y="774"/>
                      <a:pt x="1287" y="762"/>
                      <a:pt x="1501" y="750"/>
                    </a:cubicBezTo>
                    <a:cubicBezTo>
                      <a:pt x="1548" y="750"/>
                      <a:pt x="1596" y="738"/>
                      <a:pt x="1644" y="715"/>
                    </a:cubicBezTo>
                    <a:cubicBezTo>
                      <a:pt x="1763" y="667"/>
                      <a:pt x="1810" y="441"/>
                      <a:pt x="1810" y="345"/>
                    </a:cubicBezTo>
                    <a:cubicBezTo>
                      <a:pt x="1798" y="274"/>
                      <a:pt x="1775" y="214"/>
                      <a:pt x="1727" y="155"/>
                    </a:cubicBezTo>
                    <a:cubicBezTo>
                      <a:pt x="1606" y="34"/>
                      <a:pt x="1397" y="1"/>
                      <a:pt x="1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57" name="Google Shape;1457;p45"/>
              <p:cNvSpPr/>
              <p:nvPr/>
            </p:nvSpPr>
            <p:spPr>
              <a:xfrm>
                <a:off x="4743725" y="3020850"/>
                <a:ext cx="433725" cy="200525"/>
              </a:xfrm>
              <a:custGeom>
                <a:avLst/>
                <a:gdLst/>
                <a:ahLst/>
                <a:cxnLst/>
                <a:rect l="l" t="t" r="r" b="b"/>
                <a:pathLst>
                  <a:path w="17349" h="8021" extrusionOk="0">
                    <a:moveTo>
                      <a:pt x="8510" y="0"/>
                    </a:moveTo>
                    <a:cubicBezTo>
                      <a:pt x="8373" y="0"/>
                      <a:pt x="8235" y="3"/>
                      <a:pt x="8097" y="8"/>
                    </a:cubicBezTo>
                    <a:cubicBezTo>
                      <a:pt x="3763" y="163"/>
                      <a:pt x="846" y="2937"/>
                      <a:pt x="37" y="7426"/>
                    </a:cubicBezTo>
                    <a:cubicBezTo>
                      <a:pt x="1" y="7628"/>
                      <a:pt x="120" y="7818"/>
                      <a:pt x="322" y="7866"/>
                    </a:cubicBezTo>
                    <a:cubicBezTo>
                      <a:pt x="787" y="7961"/>
                      <a:pt x="1275" y="8021"/>
                      <a:pt x="3799" y="8021"/>
                    </a:cubicBezTo>
                    <a:lnTo>
                      <a:pt x="4740" y="8009"/>
                    </a:lnTo>
                    <a:lnTo>
                      <a:pt x="5549" y="6687"/>
                    </a:lnTo>
                    <a:cubicBezTo>
                      <a:pt x="5549" y="6687"/>
                      <a:pt x="6014" y="7997"/>
                      <a:pt x="6204" y="7997"/>
                    </a:cubicBezTo>
                    <a:cubicBezTo>
                      <a:pt x="6895" y="7985"/>
                      <a:pt x="7657" y="7961"/>
                      <a:pt x="8478" y="7926"/>
                    </a:cubicBezTo>
                    <a:cubicBezTo>
                      <a:pt x="9574" y="7890"/>
                      <a:pt x="10562" y="7830"/>
                      <a:pt x="11443" y="7771"/>
                    </a:cubicBezTo>
                    <a:cubicBezTo>
                      <a:pt x="11669" y="7759"/>
                      <a:pt x="11931" y="6092"/>
                      <a:pt x="11931" y="6092"/>
                    </a:cubicBezTo>
                    <a:cubicBezTo>
                      <a:pt x="11931" y="6092"/>
                      <a:pt x="12475" y="7676"/>
                      <a:pt x="12655" y="7676"/>
                    </a:cubicBezTo>
                    <a:cubicBezTo>
                      <a:pt x="12656" y="7676"/>
                      <a:pt x="12657" y="7676"/>
                      <a:pt x="12657" y="7676"/>
                    </a:cubicBezTo>
                    <a:cubicBezTo>
                      <a:pt x="13003" y="7640"/>
                      <a:pt x="13336" y="7616"/>
                      <a:pt x="13645" y="7580"/>
                    </a:cubicBezTo>
                    <a:cubicBezTo>
                      <a:pt x="13824" y="7568"/>
                      <a:pt x="14050" y="6402"/>
                      <a:pt x="14050" y="6402"/>
                    </a:cubicBezTo>
                    <a:cubicBezTo>
                      <a:pt x="14050" y="6402"/>
                      <a:pt x="14516" y="7462"/>
                      <a:pt x="14699" y="7462"/>
                    </a:cubicBezTo>
                    <a:cubicBezTo>
                      <a:pt x="14701" y="7462"/>
                      <a:pt x="14703" y="7462"/>
                      <a:pt x="14705" y="7461"/>
                    </a:cubicBezTo>
                    <a:cubicBezTo>
                      <a:pt x="15920" y="7318"/>
                      <a:pt x="16717" y="7176"/>
                      <a:pt x="17098" y="7104"/>
                    </a:cubicBezTo>
                    <a:cubicBezTo>
                      <a:pt x="17253" y="7056"/>
                      <a:pt x="17348" y="6902"/>
                      <a:pt x="17301" y="6747"/>
                    </a:cubicBezTo>
                    <a:cubicBezTo>
                      <a:pt x="16217" y="2447"/>
                      <a:pt x="12678" y="0"/>
                      <a:pt x="85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58" name="Google Shape;1458;p45"/>
              <p:cNvSpPr/>
              <p:nvPr/>
            </p:nvSpPr>
            <p:spPr>
              <a:xfrm>
                <a:off x="4852975" y="2927925"/>
                <a:ext cx="202725" cy="189225"/>
              </a:xfrm>
              <a:custGeom>
                <a:avLst/>
                <a:gdLst/>
                <a:ahLst/>
                <a:cxnLst/>
                <a:rect l="l" t="t" r="r" b="b"/>
                <a:pathLst>
                  <a:path w="8109" h="7569" extrusionOk="0">
                    <a:moveTo>
                      <a:pt x="4064" y="0"/>
                    </a:moveTo>
                    <a:cubicBezTo>
                      <a:pt x="3871" y="0"/>
                      <a:pt x="3675" y="15"/>
                      <a:pt x="3477" y="46"/>
                    </a:cubicBezTo>
                    <a:cubicBezTo>
                      <a:pt x="1417" y="356"/>
                      <a:pt x="1" y="2296"/>
                      <a:pt x="310" y="4356"/>
                    </a:cubicBezTo>
                    <a:cubicBezTo>
                      <a:pt x="601" y="6230"/>
                      <a:pt x="2207" y="7569"/>
                      <a:pt x="4045" y="7569"/>
                    </a:cubicBezTo>
                    <a:cubicBezTo>
                      <a:pt x="4238" y="7569"/>
                      <a:pt x="4435" y="7554"/>
                      <a:pt x="4632" y="7523"/>
                    </a:cubicBezTo>
                    <a:cubicBezTo>
                      <a:pt x="6692" y="7202"/>
                      <a:pt x="8109" y="5273"/>
                      <a:pt x="7799" y="3213"/>
                    </a:cubicBezTo>
                    <a:cubicBezTo>
                      <a:pt x="7508" y="1339"/>
                      <a:pt x="5902" y="0"/>
                      <a:pt x="40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59" name="Google Shape;1459;p45"/>
              <p:cNvSpPr/>
              <p:nvPr/>
            </p:nvSpPr>
            <p:spPr>
              <a:xfrm>
                <a:off x="4849100" y="3021625"/>
                <a:ext cx="211075" cy="33975"/>
              </a:xfrm>
              <a:custGeom>
                <a:avLst/>
                <a:gdLst/>
                <a:ahLst/>
                <a:cxnLst/>
                <a:rect l="l" t="t" r="r" b="b"/>
                <a:pathLst>
                  <a:path w="8443" h="1359" extrusionOk="0">
                    <a:moveTo>
                      <a:pt x="7856" y="0"/>
                    </a:moveTo>
                    <a:cubicBezTo>
                      <a:pt x="7849" y="0"/>
                      <a:pt x="7842" y="1"/>
                      <a:pt x="7835" y="1"/>
                    </a:cubicBezTo>
                    <a:lnTo>
                      <a:pt x="560" y="227"/>
                    </a:lnTo>
                    <a:cubicBezTo>
                      <a:pt x="275" y="239"/>
                      <a:pt x="36" y="465"/>
                      <a:pt x="13" y="763"/>
                    </a:cubicBezTo>
                    <a:cubicBezTo>
                      <a:pt x="1" y="1084"/>
                      <a:pt x="263" y="1358"/>
                      <a:pt x="584" y="1358"/>
                    </a:cubicBezTo>
                    <a:lnTo>
                      <a:pt x="7859" y="1358"/>
                    </a:lnTo>
                    <a:cubicBezTo>
                      <a:pt x="8180" y="1358"/>
                      <a:pt x="8442" y="1084"/>
                      <a:pt x="8418" y="763"/>
                    </a:cubicBezTo>
                    <a:lnTo>
                      <a:pt x="8407" y="537"/>
                    </a:lnTo>
                    <a:cubicBezTo>
                      <a:pt x="8395" y="234"/>
                      <a:pt x="8145" y="0"/>
                      <a:pt x="785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60" name="Google Shape;1460;p45"/>
              <p:cNvSpPr/>
              <p:nvPr/>
            </p:nvSpPr>
            <p:spPr>
              <a:xfrm>
                <a:off x="4909550" y="3510325"/>
                <a:ext cx="141550" cy="16475"/>
              </a:xfrm>
              <a:custGeom>
                <a:avLst/>
                <a:gdLst/>
                <a:ahLst/>
                <a:cxnLst/>
                <a:rect l="l" t="t" r="r" b="b"/>
                <a:pathLst>
                  <a:path w="5662" h="659" extrusionOk="0">
                    <a:moveTo>
                      <a:pt x="240" y="0"/>
                    </a:moveTo>
                    <a:cubicBezTo>
                      <a:pt x="80" y="0"/>
                      <a:pt x="0" y="241"/>
                      <a:pt x="178" y="324"/>
                    </a:cubicBezTo>
                    <a:cubicBezTo>
                      <a:pt x="202" y="336"/>
                      <a:pt x="952" y="658"/>
                      <a:pt x="2893" y="658"/>
                    </a:cubicBezTo>
                    <a:lnTo>
                      <a:pt x="2929" y="658"/>
                    </a:lnTo>
                    <a:cubicBezTo>
                      <a:pt x="2981" y="658"/>
                      <a:pt x="3034" y="659"/>
                      <a:pt x="3087" y="659"/>
                    </a:cubicBezTo>
                    <a:cubicBezTo>
                      <a:pt x="3881" y="659"/>
                      <a:pt x="4683" y="575"/>
                      <a:pt x="5453" y="408"/>
                    </a:cubicBezTo>
                    <a:cubicBezTo>
                      <a:pt x="5662" y="375"/>
                      <a:pt x="5627" y="68"/>
                      <a:pt x="5442" y="68"/>
                    </a:cubicBezTo>
                    <a:cubicBezTo>
                      <a:pt x="5427" y="68"/>
                      <a:pt x="5411" y="70"/>
                      <a:pt x="5393" y="74"/>
                    </a:cubicBezTo>
                    <a:cubicBezTo>
                      <a:pt x="4630" y="240"/>
                      <a:pt x="3846" y="314"/>
                      <a:pt x="3070" y="314"/>
                    </a:cubicBezTo>
                    <a:cubicBezTo>
                      <a:pt x="3011" y="314"/>
                      <a:pt x="2952" y="313"/>
                      <a:pt x="2893" y="312"/>
                    </a:cubicBezTo>
                    <a:cubicBezTo>
                      <a:pt x="1047" y="312"/>
                      <a:pt x="321" y="15"/>
                      <a:pt x="309" y="15"/>
                    </a:cubicBezTo>
                    <a:cubicBezTo>
                      <a:pt x="285" y="5"/>
                      <a:pt x="262" y="0"/>
                      <a:pt x="24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grpSp>
        <p:nvGrpSpPr>
          <p:cNvPr id="1461" name="Google Shape;1461;p45"/>
          <p:cNvGrpSpPr/>
          <p:nvPr/>
        </p:nvGrpSpPr>
        <p:grpSpPr>
          <a:xfrm>
            <a:off x="536212" y="2548321"/>
            <a:ext cx="2917117" cy="1533381"/>
            <a:chOff x="1496145" y="2111966"/>
            <a:chExt cx="2187838" cy="1150036"/>
          </a:xfrm>
        </p:grpSpPr>
        <p:sp>
          <p:nvSpPr>
            <p:cNvPr id="1462" name="Google Shape;1462;p45"/>
            <p:cNvSpPr/>
            <p:nvPr/>
          </p:nvSpPr>
          <p:spPr>
            <a:xfrm rot="5400000" flipH="1">
              <a:off x="2411858" y="1989877"/>
              <a:ext cx="714636" cy="1829615"/>
            </a:xfrm>
            <a:custGeom>
              <a:avLst/>
              <a:gdLst/>
              <a:ahLst/>
              <a:cxnLst/>
              <a:rect l="l" t="t" r="r" b="b"/>
              <a:pathLst>
                <a:path w="5776" h="14788" extrusionOk="0">
                  <a:moveTo>
                    <a:pt x="2882" y="0"/>
                  </a:moveTo>
                  <a:lnTo>
                    <a:pt x="1" y="1274"/>
                  </a:lnTo>
                  <a:lnTo>
                    <a:pt x="1" y="14788"/>
                  </a:lnTo>
                  <a:lnTo>
                    <a:pt x="5775" y="14788"/>
                  </a:lnTo>
                  <a:lnTo>
                    <a:pt x="5775" y="1274"/>
                  </a:lnTo>
                  <a:lnTo>
                    <a:pt x="288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nvGrpSpPr>
            <p:cNvPr id="1463" name="Google Shape;1463;p45"/>
            <p:cNvGrpSpPr/>
            <p:nvPr/>
          </p:nvGrpSpPr>
          <p:grpSpPr>
            <a:xfrm flipH="1">
              <a:off x="1496145" y="2111966"/>
              <a:ext cx="750840" cy="1150032"/>
              <a:chOff x="4034125" y="1993650"/>
              <a:chExt cx="521525" cy="798800"/>
            </a:xfrm>
          </p:grpSpPr>
          <p:sp>
            <p:nvSpPr>
              <p:cNvPr id="1464" name="Google Shape;1464;p45"/>
              <p:cNvSpPr/>
              <p:nvPr/>
            </p:nvSpPr>
            <p:spPr>
              <a:xfrm>
                <a:off x="4064175" y="2489100"/>
                <a:ext cx="485225" cy="303350"/>
              </a:xfrm>
              <a:custGeom>
                <a:avLst/>
                <a:gdLst/>
                <a:ahLst/>
                <a:cxnLst/>
                <a:rect l="l" t="t" r="r" b="b"/>
                <a:pathLst>
                  <a:path w="19409" h="12134" extrusionOk="0">
                    <a:moveTo>
                      <a:pt x="9873" y="0"/>
                    </a:moveTo>
                    <a:cubicBezTo>
                      <a:pt x="9781" y="0"/>
                      <a:pt x="9689" y="1"/>
                      <a:pt x="9597" y="2"/>
                    </a:cubicBezTo>
                    <a:cubicBezTo>
                      <a:pt x="7395" y="13"/>
                      <a:pt x="5442" y="192"/>
                      <a:pt x="4025" y="1014"/>
                    </a:cubicBezTo>
                    <a:cubicBezTo>
                      <a:pt x="692" y="2942"/>
                      <a:pt x="1" y="12134"/>
                      <a:pt x="1" y="12134"/>
                    </a:cubicBezTo>
                    <a:lnTo>
                      <a:pt x="19408" y="12063"/>
                    </a:lnTo>
                    <a:cubicBezTo>
                      <a:pt x="19408" y="12063"/>
                      <a:pt x="18134" y="2347"/>
                      <a:pt x="15062" y="811"/>
                    </a:cubicBezTo>
                    <a:cubicBezTo>
                      <a:pt x="13955" y="263"/>
                      <a:pt x="11985" y="0"/>
                      <a:pt x="987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65" name="Google Shape;1465;p45"/>
              <p:cNvSpPr/>
              <p:nvPr/>
            </p:nvSpPr>
            <p:spPr>
              <a:xfrm>
                <a:off x="4146625" y="2700650"/>
                <a:ext cx="19125" cy="90625"/>
              </a:xfrm>
              <a:custGeom>
                <a:avLst/>
                <a:gdLst/>
                <a:ahLst/>
                <a:cxnLst/>
                <a:rect l="l" t="t" r="r" b="b"/>
                <a:pathLst>
                  <a:path w="765" h="3625" extrusionOk="0">
                    <a:moveTo>
                      <a:pt x="569" y="0"/>
                    </a:moveTo>
                    <a:cubicBezTo>
                      <a:pt x="492" y="0"/>
                      <a:pt x="416" y="46"/>
                      <a:pt x="406" y="148"/>
                    </a:cubicBezTo>
                    <a:lnTo>
                      <a:pt x="13" y="3422"/>
                    </a:lnTo>
                    <a:cubicBezTo>
                      <a:pt x="1" y="3517"/>
                      <a:pt x="72" y="3601"/>
                      <a:pt x="168" y="3612"/>
                    </a:cubicBezTo>
                    <a:cubicBezTo>
                      <a:pt x="168" y="3612"/>
                      <a:pt x="180" y="3624"/>
                      <a:pt x="180" y="3624"/>
                    </a:cubicBezTo>
                    <a:cubicBezTo>
                      <a:pt x="275" y="3612"/>
                      <a:pt x="346" y="3553"/>
                      <a:pt x="358" y="3470"/>
                    </a:cubicBezTo>
                    <a:lnTo>
                      <a:pt x="751" y="195"/>
                    </a:lnTo>
                    <a:cubicBezTo>
                      <a:pt x="764" y="70"/>
                      <a:pt x="665" y="0"/>
                      <a:pt x="5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66" name="Google Shape;1466;p45"/>
              <p:cNvSpPr/>
              <p:nvPr/>
            </p:nvSpPr>
            <p:spPr>
              <a:xfrm>
                <a:off x="4447250" y="2700750"/>
                <a:ext cx="19100" cy="90525"/>
              </a:xfrm>
              <a:custGeom>
                <a:avLst/>
                <a:gdLst/>
                <a:ahLst/>
                <a:cxnLst/>
                <a:rect l="l" t="t" r="r" b="b"/>
                <a:pathLst>
                  <a:path w="764" h="3621" extrusionOk="0">
                    <a:moveTo>
                      <a:pt x="186" y="1"/>
                    </a:moveTo>
                    <a:cubicBezTo>
                      <a:pt x="94" y="1"/>
                      <a:pt x="0" y="68"/>
                      <a:pt x="13" y="191"/>
                    </a:cubicBezTo>
                    <a:lnTo>
                      <a:pt x="406" y="3466"/>
                    </a:lnTo>
                    <a:cubicBezTo>
                      <a:pt x="418" y="3549"/>
                      <a:pt x="489" y="3608"/>
                      <a:pt x="573" y="3620"/>
                    </a:cubicBezTo>
                    <a:cubicBezTo>
                      <a:pt x="585" y="3620"/>
                      <a:pt x="585" y="3608"/>
                      <a:pt x="597" y="3608"/>
                    </a:cubicBezTo>
                    <a:cubicBezTo>
                      <a:pt x="692" y="3597"/>
                      <a:pt x="763" y="3513"/>
                      <a:pt x="751" y="3418"/>
                    </a:cubicBezTo>
                    <a:lnTo>
                      <a:pt x="347" y="144"/>
                    </a:lnTo>
                    <a:cubicBezTo>
                      <a:pt x="336" y="47"/>
                      <a:pt x="261" y="1"/>
                      <a:pt x="1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67" name="Google Shape;1467;p45"/>
              <p:cNvSpPr/>
              <p:nvPr/>
            </p:nvSpPr>
            <p:spPr>
              <a:xfrm>
                <a:off x="4075350" y="2087200"/>
                <a:ext cx="420450" cy="382375"/>
              </a:xfrm>
              <a:custGeom>
                <a:avLst/>
                <a:gdLst/>
                <a:ahLst/>
                <a:cxnLst/>
                <a:rect l="l" t="t" r="r" b="b"/>
                <a:pathLst>
                  <a:path w="16818" h="15295" extrusionOk="0">
                    <a:moveTo>
                      <a:pt x="12776" y="1"/>
                    </a:moveTo>
                    <a:cubicBezTo>
                      <a:pt x="12722" y="1"/>
                      <a:pt x="12669" y="2"/>
                      <a:pt x="12615" y="4"/>
                    </a:cubicBezTo>
                    <a:lnTo>
                      <a:pt x="4578" y="302"/>
                    </a:lnTo>
                    <a:cubicBezTo>
                      <a:pt x="2745" y="373"/>
                      <a:pt x="1268" y="1826"/>
                      <a:pt x="1149" y="3647"/>
                    </a:cubicBezTo>
                    <a:lnTo>
                      <a:pt x="1149" y="3790"/>
                    </a:lnTo>
                    <a:cubicBezTo>
                      <a:pt x="1137" y="3874"/>
                      <a:pt x="1137" y="3945"/>
                      <a:pt x="1126" y="4017"/>
                    </a:cubicBezTo>
                    <a:cubicBezTo>
                      <a:pt x="984" y="5161"/>
                      <a:pt x="1" y="15294"/>
                      <a:pt x="9365" y="15294"/>
                    </a:cubicBezTo>
                    <a:cubicBezTo>
                      <a:pt x="9451" y="15294"/>
                      <a:pt x="9538" y="15293"/>
                      <a:pt x="9627" y="15292"/>
                    </a:cubicBezTo>
                    <a:cubicBezTo>
                      <a:pt x="16651" y="15161"/>
                      <a:pt x="16818" y="7624"/>
                      <a:pt x="16294" y="3147"/>
                    </a:cubicBezTo>
                    <a:cubicBezTo>
                      <a:pt x="16086" y="1344"/>
                      <a:pt x="14564" y="1"/>
                      <a:pt x="12776" y="1"/>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68" name="Google Shape;1468;p45"/>
              <p:cNvSpPr/>
              <p:nvPr/>
            </p:nvSpPr>
            <p:spPr>
              <a:xfrm>
                <a:off x="4323300" y="2257425"/>
                <a:ext cx="39450" cy="33250"/>
              </a:xfrm>
              <a:custGeom>
                <a:avLst/>
                <a:gdLst/>
                <a:ahLst/>
                <a:cxnLst/>
                <a:rect l="l" t="t" r="r" b="b"/>
                <a:pathLst>
                  <a:path w="1578" h="1330" extrusionOk="0">
                    <a:moveTo>
                      <a:pt x="862" y="0"/>
                    </a:moveTo>
                    <a:cubicBezTo>
                      <a:pt x="328" y="0"/>
                      <a:pt x="1" y="636"/>
                      <a:pt x="352" y="1077"/>
                    </a:cubicBezTo>
                    <a:cubicBezTo>
                      <a:pt x="490" y="1251"/>
                      <a:pt x="681" y="1329"/>
                      <a:pt x="870" y="1329"/>
                    </a:cubicBezTo>
                    <a:cubicBezTo>
                      <a:pt x="1185" y="1329"/>
                      <a:pt x="1493" y="1109"/>
                      <a:pt x="1530" y="744"/>
                    </a:cubicBezTo>
                    <a:cubicBezTo>
                      <a:pt x="1578" y="375"/>
                      <a:pt x="1316" y="41"/>
                      <a:pt x="947" y="6"/>
                    </a:cubicBezTo>
                    <a:cubicBezTo>
                      <a:pt x="918" y="2"/>
                      <a:pt x="890" y="0"/>
                      <a:pt x="8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69" name="Google Shape;1469;p45"/>
              <p:cNvSpPr/>
              <p:nvPr/>
            </p:nvSpPr>
            <p:spPr>
              <a:xfrm>
                <a:off x="4240700" y="2259225"/>
                <a:ext cx="39500" cy="33325"/>
              </a:xfrm>
              <a:custGeom>
                <a:avLst/>
                <a:gdLst/>
                <a:ahLst/>
                <a:cxnLst/>
                <a:rect l="l" t="t" r="r" b="b"/>
                <a:pathLst>
                  <a:path w="1580" h="1333" extrusionOk="0">
                    <a:moveTo>
                      <a:pt x="739" y="1"/>
                    </a:moveTo>
                    <a:cubicBezTo>
                      <a:pt x="453" y="1"/>
                      <a:pt x="171" y="182"/>
                      <a:pt x="96" y="517"/>
                    </a:cubicBezTo>
                    <a:cubicBezTo>
                      <a:pt x="0" y="862"/>
                      <a:pt x="227" y="1231"/>
                      <a:pt x="584" y="1315"/>
                    </a:cubicBezTo>
                    <a:cubicBezTo>
                      <a:pt x="636" y="1327"/>
                      <a:pt x="687" y="1332"/>
                      <a:pt x="736" y="1332"/>
                    </a:cubicBezTo>
                    <a:cubicBezTo>
                      <a:pt x="1231" y="1332"/>
                      <a:pt x="1580" y="769"/>
                      <a:pt x="1298" y="315"/>
                    </a:cubicBezTo>
                    <a:cubicBezTo>
                      <a:pt x="1166" y="101"/>
                      <a:pt x="952" y="1"/>
                      <a:pt x="7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70" name="Google Shape;1470;p45"/>
              <p:cNvSpPr/>
              <p:nvPr/>
            </p:nvSpPr>
            <p:spPr>
              <a:xfrm>
                <a:off x="4271500" y="2330800"/>
                <a:ext cx="61850" cy="16700"/>
              </a:xfrm>
              <a:custGeom>
                <a:avLst/>
                <a:gdLst/>
                <a:ahLst/>
                <a:cxnLst/>
                <a:rect l="l" t="t" r="r" b="b"/>
                <a:pathLst>
                  <a:path w="2474" h="668" extrusionOk="0">
                    <a:moveTo>
                      <a:pt x="2236" y="1"/>
                    </a:moveTo>
                    <a:cubicBezTo>
                      <a:pt x="2204" y="1"/>
                      <a:pt x="2171" y="11"/>
                      <a:pt x="2138" y="35"/>
                    </a:cubicBezTo>
                    <a:cubicBezTo>
                      <a:pt x="1846" y="230"/>
                      <a:pt x="1508" y="329"/>
                      <a:pt x="1169" y="329"/>
                    </a:cubicBezTo>
                    <a:cubicBezTo>
                      <a:pt x="885" y="329"/>
                      <a:pt x="600" y="259"/>
                      <a:pt x="340" y="119"/>
                    </a:cubicBezTo>
                    <a:cubicBezTo>
                      <a:pt x="309" y="102"/>
                      <a:pt x="279" y="95"/>
                      <a:pt x="251" y="95"/>
                    </a:cubicBezTo>
                    <a:cubicBezTo>
                      <a:pt x="95" y="95"/>
                      <a:pt x="0" y="315"/>
                      <a:pt x="161" y="416"/>
                    </a:cubicBezTo>
                    <a:cubicBezTo>
                      <a:pt x="454" y="573"/>
                      <a:pt x="767" y="667"/>
                      <a:pt x="1092" y="667"/>
                    </a:cubicBezTo>
                    <a:cubicBezTo>
                      <a:pt x="1111" y="667"/>
                      <a:pt x="1130" y="667"/>
                      <a:pt x="1150" y="666"/>
                    </a:cubicBezTo>
                    <a:lnTo>
                      <a:pt x="1304" y="666"/>
                    </a:lnTo>
                    <a:cubicBezTo>
                      <a:pt x="1673" y="642"/>
                      <a:pt x="2031" y="523"/>
                      <a:pt x="2328" y="309"/>
                    </a:cubicBezTo>
                    <a:cubicBezTo>
                      <a:pt x="2474" y="202"/>
                      <a:pt x="2374" y="1"/>
                      <a:pt x="22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71" name="Google Shape;1471;p45"/>
              <p:cNvSpPr/>
              <p:nvPr/>
            </p:nvSpPr>
            <p:spPr>
              <a:xfrm>
                <a:off x="4460950" y="2260000"/>
                <a:ext cx="94700" cy="77050"/>
              </a:xfrm>
              <a:custGeom>
                <a:avLst/>
                <a:gdLst/>
                <a:ahLst/>
                <a:cxnLst/>
                <a:rect l="l" t="t" r="r" b="b"/>
                <a:pathLst>
                  <a:path w="3788" h="3082" extrusionOk="0">
                    <a:moveTo>
                      <a:pt x="2082" y="0"/>
                    </a:moveTo>
                    <a:cubicBezTo>
                      <a:pt x="1549" y="0"/>
                      <a:pt x="982" y="109"/>
                      <a:pt x="596" y="188"/>
                    </a:cubicBezTo>
                    <a:lnTo>
                      <a:pt x="1" y="3081"/>
                    </a:lnTo>
                    <a:cubicBezTo>
                      <a:pt x="489" y="3022"/>
                      <a:pt x="2085" y="2951"/>
                      <a:pt x="3061" y="2236"/>
                    </a:cubicBezTo>
                    <a:cubicBezTo>
                      <a:pt x="3644" y="1796"/>
                      <a:pt x="3787" y="950"/>
                      <a:pt x="3323" y="403"/>
                    </a:cubicBezTo>
                    <a:cubicBezTo>
                      <a:pt x="3057" y="96"/>
                      <a:pt x="2584" y="0"/>
                      <a:pt x="2082" y="0"/>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72" name="Google Shape;1472;p45"/>
              <p:cNvSpPr/>
              <p:nvPr/>
            </p:nvSpPr>
            <p:spPr>
              <a:xfrm>
                <a:off x="4496900" y="2275975"/>
                <a:ext cx="38800" cy="14050"/>
              </a:xfrm>
              <a:custGeom>
                <a:avLst/>
                <a:gdLst/>
                <a:ahLst/>
                <a:cxnLst/>
                <a:rect l="l" t="t" r="r" b="b"/>
                <a:pathLst>
                  <a:path w="1552" h="562" extrusionOk="0">
                    <a:moveTo>
                      <a:pt x="574" y="1"/>
                    </a:moveTo>
                    <a:cubicBezTo>
                      <a:pt x="448" y="1"/>
                      <a:pt x="320" y="17"/>
                      <a:pt x="194" y="49"/>
                    </a:cubicBezTo>
                    <a:cubicBezTo>
                      <a:pt x="0" y="103"/>
                      <a:pt x="69" y="381"/>
                      <a:pt x="243" y="381"/>
                    </a:cubicBezTo>
                    <a:cubicBezTo>
                      <a:pt x="261" y="381"/>
                      <a:pt x="281" y="378"/>
                      <a:pt x="301" y="371"/>
                    </a:cubicBezTo>
                    <a:cubicBezTo>
                      <a:pt x="390" y="351"/>
                      <a:pt x="480" y="341"/>
                      <a:pt x="569" y="341"/>
                    </a:cubicBezTo>
                    <a:cubicBezTo>
                      <a:pt x="801" y="341"/>
                      <a:pt x="1028" y="408"/>
                      <a:pt x="1218" y="537"/>
                    </a:cubicBezTo>
                    <a:cubicBezTo>
                      <a:pt x="1254" y="561"/>
                      <a:pt x="1278" y="561"/>
                      <a:pt x="1313" y="561"/>
                    </a:cubicBezTo>
                    <a:cubicBezTo>
                      <a:pt x="1480" y="561"/>
                      <a:pt x="1551" y="335"/>
                      <a:pt x="1397" y="252"/>
                    </a:cubicBezTo>
                    <a:cubicBezTo>
                      <a:pt x="1148" y="86"/>
                      <a:pt x="864" y="1"/>
                      <a:pt x="5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73" name="Google Shape;1473;p45"/>
              <p:cNvSpPr/>
              <p:nvPr/>
            </p:nvSpPr>
            <p:spPr>
              <a:xfrm>
                <a:off x="4502325" y="2280850"/>
                <a:ext cx="22700" cy="25250"/>
              </a:xfrm>
              <a:custGeom>
                <a:avLst/>
                <a:gdLst/>
                <a:ahLst/>
                <a:cxnLst/>
                <a:rect l="l" t="t" r="r" b="b"/>
                <a:pathLst>
                  <a:path w="908" h="1010" extrusionOk="0">
                    <a:moveTo>
                      <a:pt x="679" y="1"/>
                    </a:moveTo>
                    <a:cubicBezTo>
                      <a:pt x="625" y="1"/>
                      <a:pt x="571" y="28"/>
                      <a:pt x="537" y="92"/>
                    </a:cubicBezTo>
                    <a:cubicBezTo>
                      <a:pt x="418" y="319"/>
                      <a:pt x="263" y="533"/>
                      <a:pt x="96" y="723"/>
                    </a:cubicBezTo>
                    <a:cubicBezTo>
                      <a:pt x="1" y="831"/>
                      <a:pt x="72" y="1009"/>
                      <a:pt x="227" y="1009"/>
                    </a:cubicBezTo>
                    <a:cubicBezTo>
                      <a:pt x="275" y="1009"/>
                      <a:pt x="322" y="997"/>
                      <a:pt x="346" y="962"/>
                    </a:cubicBezTo>
                    <a:cubicBezTo>
                      <a:pt x="537" y="747"/>
                      <a:pt x="703" y="509"/>
                      <a:pt x="834" y="259"/>
                    </a:cubicBezTo>
                    <a:cubicBezTo>
                      <a:pt x="907" y="122"/>
                      <a:pt x="793" y="1"/>
                      <a:pt x="6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74" name="Google Shape;1474;p45"/>
              <p:cNvSpPr/>
              <p:nvPr/>
            </p:nvSpPr>
            <p:spPr>
              <a:xfrm>
                <a:off x="4034125" y="2261975"/>
                <a:ext cx="95275" cy="76550"/>
              </a:xfrm>
              <a:custGeom>
                <a:avLst/>
                <a:gdLst/>
                <a:ahLst/>
                <a:cxnLst/>
                <a:rect l="l" t="t" r="r" b="b"/>
                <a:pathLst>
                  <a:path w="3811" h="3062" extrusionOk="0">
                    <a:moveTo>
                      <a:pt x="1741" y="1"/>
                    </a:moveTo>
                    <a:cubicBezTo>
                      <a:pt x="1225" y="1"/>
                      <a:pt x="737" y="100"/>
                      <a:pt x="465" y="419"/>
                    </a:cubicBezTo>
                    <a:cubicBezTo>
                      <a:pt x="0" y="967"/>
                      <a:pt x="155" y="1812"/>
                      <a:pt x="751" y="2252"/>
                    </a:cubicBezTo>
                    <a:cubicBezTo>
                      <a:pt x="1727" y="2955"/>
                      <a:pt x="3334" y="3014"/>
                      <a:pt x="3810" y="3062"/>
                    </a:cubicBezTo>
                    <a:lnTo>
                      <a:pt x="3191" y="181"/>
                    </a:lnTo>
                    <a:cubicBezTo>
                      <a:pt x="2813" y="103"/>
                      <a:pt x="2263" y="1"/>
                      <a:pt x="1741" y="1"/>
                    </a:cubicBez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75" name="Google Shape;1475;p45"/>
              <p:cNvSpPr/>
              <p:nvPr/>
            </p:nvSpPr>
            <p:spPr>
              <a:xfrm>
                <a:off x="4054375" y="2278000"/>
                <a:ext cx="38825" cy="14400"/>
              </a:xfrm>
              <a:custGeom>
                <a:avLst/>
                <a:gdLst/>
                <a:ahLst/>
                <a:cxnLst/>
                <a:rect l="l" t="t" r="r" b="b"/>
                <a:pathLst>
                  <a:path w="1553" h="576" extrusionOk="0">
                    <a:moveTo>
                      <a:pt x="1007" y="1"/>
                    </a:moveTo>
                    <a:cubicBezTo>
                      <a:pt x="706" y="1"/>
                      <a:pt x="405" y="90"/>
                      <a:pt x="155" y="254"/>
                    </a:cubicBezTo>
                    <a:cubicBezTo>
                      <a:pt x="0" y="349"/>
                      <a:pt x="60" y="576"/>
                      <a:pt x="238" y="576"/>
                    </a:cubicBezTo>
                    <a:cubicBezTo>
                      <a:pt x="274" y="576"/>
                      <a:pt x="298" y="564"/>
                      <a:pt x="322" y="552"/>
                    </a:cubicBezTo>
                    <a:cubicBezTo>
                      <a:pt x="525" y="419"/>
                      <a:pt x="760" y="346"/>
                      <a:pt x="1000" y="346"/>
                    </a:cubicBezTo>
                    <a:cubicBezTo>
                      <a:pt x="1083" y="346"/>
                      <a:pt x="1167" y="355"/>
                      <a:pt x="1250" y="373"/>
                    </a:cubicBezTo>
                    <a:cubicBezTo>
                      <a:pt x="1268" y="378"/>
                      <a:pt x="1285" y="380"/>
                      <a:pt x="1302" y="380"/>
                    </a:cubicBezTo>
                    <a:cubicBezTo>
                      <a:pt x="1480" y="380"/>
                      <a:pt x="1553" y="105"/>
                      <a:pt x="1345" y="40"/>
                    </a:cubicBezTo>
                    <a:cubicBezTo>
                      <a:pt x="1234" y="14"/>
                      <a:pt x="1121" y="1"/>
                      <a:pt x="10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76" name="Google Shape;1476;p45"/>
              <p:cNvSpPr/>
              <p:nvPr/>
            </p:nvSpPr>
            <p:spPr>
              <a:xfrm>
                <a:off x="4064850" y="2282925"/>
                <a:ext cx="23175" cy="25250"/>
              </a:xfrm>
              <a:custGeom>
                <a:avLst/>
                <a:gdLst/>
                <a:ahLst/>
                <a:cxnLst/>
                <a:rect l="l" t="t" r="r" b="b"/>
                <a:pathLst>
                  <a:path w="927" h="1010" extrusionOk="0">
                    <a:moveTo>
                      <a:pt x="229" y="1"/>
                    </a:moveTo>
                    <a:cubicBezTo>
                      <a:pt x="112" y="1"/>
                      <a:pt x="0" y="122"/>
                      <a:pt x="81" y="259"/>
                    </a:cubicBezTo>
                    <a:cubicBezTo>
                      <a:pt x="212" y="510"/>
                      <a:pt x="379" y="748"/>
                      <a:pt x="569" y="962"/>
                    </a:cubicBezTo>
                    <a:cubicBezTo>
                      <a:pt x="605" y="986"/>
                      <a:pt x="653" y="1010"/>
                      <a:pt x="688" y="1010"/>
                    </a:cubicBezTo>
                    <a:lnTo>
                      <a:pt x="700" y="1010"/>
                    </a:lnTo>
                    <a:cubicBezTo>
                      <a:pt x="843" y="1010"/>
                      <a:pt x="926" y="831"/>
                      <a:pt x="819" y="724"/>
                    </a:cubicBezTo>
                    <a:cubicBezTo>
                      <a:pt x="653" y="521"/>
                      <a:pt x="498" y="319"/>
                      <a:pt x="379" y="93"/>
                    </a:cubicBezTo>
                    <a:cubicBezTo>
                      <a:pt x="341" y="28"/>
                      <a:pt x="284" y="1"/>
                      <a:pt x="2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77" name="Google Shape;1477;p45"/>
              <p:cNvSpPr/>
              <p:nvPr/>
            </p:nvSpPr>
            <p:spPr>
              <a:xfrm>
                <a:off x="4246050" y="2438825"/>
                <a:ext cx="120875" cy="81275"/>
              </a:xfrm>
              <a:custGeom>
                <a:avLst/>
                <a:gdLst/>
                <a:ahLst/>
                <a:cxnLst/>
                <a:rect l="l" t="t" r="r" b="b"/>
                <a:pathLst>
                  <a:path w="4835" h="3251" extrusionOk="0">
                    <a:moveTo>
                      <a:pt x="4668" y="0"/>
                    </a:moveTo>
                    <a:lnTo>
                      <a:pt x="24" y="227"/>
                    </a:lnTo>
                    <a:lnTo>
                      <a:pt x="1" y="2822"/>
                    </a:lnTo>
                    <a:lnTo>
                      <a:pt x="2632" y="3251"/>
                    </a:lnTo>
                    <a:lnTo>
                      <a:pt x="4835" y="2798"/>
                    </a:lnTo>
                    <a:lnTo>
                      <a:pt x="4668" y="0"/>
                    </a:lnTo>
                    <a:close/>
                  </a:path>
                </a:pathLst>
              </a:custGeom>
              <a:solidFill>
                <a:srgbClr val="BF867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78" name="Google Shape;1478;p45"/>
              <p:cNvSpPr/>
              <p:nvPr/>
            </p:nvSpPr>
            <p:spPr>
              <a:xfrm>
                <a:off x="4327600" y="2218275"/>
                <a:ext cx="49750" cy="21625"/>
              </a:xfrm>
              <a:custGeom>
                <a:avLst/>
                <a:gdLst/>
                <a:ahLst/>
                <a:cxnLst/>
                <a:rect l="l" t="t" r="r" b="b"/>
                <a:pathLst>
                  <a:path w="1990" h="865" extrusionOk="0">
                    <a:moveTo>
                      <a:pt x="689" y="1"/>
                    </a:moveTo>
                    <a:cubicBezTo>
                      <a:pt x="464" y="1"/>
                      <a:pt x="228" y="38"/>
                      <a:pt x="96" y="178"/>
                    </a:cubicBezTo>
                    <a:cubicBezTo>
                      <a:pt x="49" y="238"/>
                      <a:pt x="13" y="309"/>
                      <a:pt x="13" y="393"/>
                    </a:cubicBezTo>
                    <a:cubicBezTo>
                      <a:pt x="1" y="500"/>
                      <a:pt x="61" y="738"/>
                      <a:pt x="191" y="798"/>
                    </a:cubicBezTo>
                    <a:cubicBezTo>
                      <a:pt x="239" y="810"/>
                      <a:pt x="299" y="821"/>
                      <a:pt x="358" y="821"/>
                    </a:cubicBezTo>
                    <a:cubicBezTo>
                      <a:pt x="584" y="845"/>
                      <a:pt x="811" y="857"/>
                      <a:pt x="1025" y="857"/>
                    </a:cubicBezTo>
                    <a:cubicBezTo>
                      <a:pt x="1094" y="862"/>
                      <a:pt x="1163" y="865"/>
                      <a:pt x="1232" y="865"/>
                    </a:cubicBezTo>
                    <a:cubicBezTo>
                      <a:pt x="1330" y="865"/>
                      <a:pt x="1427" y="859"/>
                      <a:pt x="1525" y="845"/>
                    </a:cubicBezTo>
                    <a:cubicBezTo>
                      <a:pt x="1704" y="821"/>
                      <a:pt x="1858" y="714"/>
                      <a:pt x="1942" y="548"/>
                    </a:cubicBezTo>
                    <a:cubicBezTo>
                      <a:pt x="1989" y="429"/>
                      <a:pt x="1942" y="286"/>
                      <a:pt x="1846" y="202"/>
                    </a:cubicBezTo>
                    <a:cubicBezTo>
                      <a:pt x="1644" y="36"/>
                      <a:pt x="1180" y="24"/>
                      <a:pt x="918" y="12"/>
                    </a:cubicBezTo>
                    <a:cubicBezTo>
                      <a:pt x="846" y="6"/>
                      <a:pt x="768" y="1"/>
                      <a:pt x="6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79" name="Google Shape;1479;p45"/>
              <p:cNvSpPr/>
              <p:nvPr/>
            </p:nvSpPr>
            <p:spPr>
              <a:xfrm>
                <a:off x="4226400" y="2220200"/>
                <a:ext cx="49750" cy="21775"/>
              </a:xfrm>
              <a:custGeom>
                <a:avLst/>
                <a:gdLst/>
                <a:ahLst/>
                <a:cxnLst/>
                <a:rect l="l" t="t" r="r" b="b"/>
                <a:pathLst>
                  <a:path w="1990" h="871" extrusionOk="0">
                    <a:moveTo>
                      <a:pt x="1273" y="0"/>
                    </a:moveTo>
                    <a:cubicBezTo>
                      <a:pt x="1199" y="0"/>
                      <a:pt x="1127" y="3"/>
                      <a:pt x="1061" y="6"/>
                    </a:cubicBezTo>
                    <a:cubicBezTo>
                      <a:pt x="810" y="30"/>
                      <a:pt x="346" y="42"/>
                      <a:pt x="144" y="209"/>
                    </a:cubicBezTo>
                    <a:cubicBezTo>
                      <a:pt x="48" y="292"/>
                      <a:pt x="1" y="435"/>
                      <a:pt x="48" y="554"/>
                    </a:cubicBezTo>
                    <a:cubicBezTo>
                      <a:pt x="132" y="721"/>
                      <a:pt x="287" y="828"/>
                      <a:pt x="465" y="840"/>
                    </a:cubicBezTo>
                    <a:cubicBezTo>
                      <a:pt x="571" y="862"/>
                      <a:pt x="677" y="871"/>
                      <a:pt x="782" y="871"/>
                    </a:cubicBezTo>
                    <a:cubicBezTo>
                      <a:pt x="843" y="871"/>
                      <a:pt x="904" y="868"/>
                      <a:pt x="965" y="863"/>
                    </a:cubicBezTo>
                    <a:cubicBezTo>
                      <a:pt x="1191" y="852"/>
                      <a:pt x="1418" y="840"/>
                      <a:pt x="1644" y="816"/>
                    </a:cubicBezTo>
                    <a:cubicBezTo>
                      <a:pt x="1692" y="816"/>
                      <a:pt x="1751" y="804"/>
                      <a:pt x="1799" y="792"/>
                    </a:cubicBezTo>
                    <a:cubicBezTo>
                      <a:pt x="1942" y="721"/>
                      <a:pt x="1989" y="482"/>
                      <a:pt x="1977" y="375"/>
                    </a:cubicBezTo>
                    <a:cubicBezTo>
                      <a:pt x="1977" y="304"/>
                      <a:pt x="1942" y="232"/>
                      <a:pt x="1894" y="173"/>
                    </a:cubicBezTo>
                    <a:cubicBezTo>
                      <a:pt x="1750" y="29"/>
                      <a:pt x="1503" y="0"/>
                      <a:pt x="12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80" name="Google Shape;1480;p45"/>
              <p:cNvSpPr/>
              <p:nvPr/>
            </p:nvSpPr>
            <p:spPr>
              <a:xfrm>
                <a:off x="4079950" y="1993650"/>
                <a:ext cx="424200" cy="292200"/>
              </a:xfrm>
              <a:custGeom>
                <a:avLst/>
                <a:gdLst/>
                <a:ahLst/>
                <a:cxnLst/>
                <a:rect l="l" t="t" r="r" b="b"/>
                <a:pathLst>
                  <a:path w="16968" h="11688" extrusionOk="0">
                    <a:moveTo>
                      <a:pt x="10481" y="0"/>
                    </a:moveTo>
                    <a:cubicBezTo>
                      <a:pt x="8120" y="0"/>
                      <a:pt x="5756" y="31"/>
                      <a:pt x="3406" y="198"/>
                    </a:cubicBezTo>
                    <a:cubicBezTo>
                      <a:pt x="2061" y="293"/>
                      <a:pt x="1132" y="353"/>
                      <a:pt x="549" y="1698"/>
                    </a:cubicBezTo>
                    <a:cubicBezTo>
                      <a:pt x="132" y="2663"/>
                      <a:pt x="72" y="3770"/>
                      <a:pt x="49" y="4806"/>
                    </a:cubicBezTo>
                    <a:cubicBezTo>
                      <a:pt x="1" y="6842"/>
                      <a:pt x="370" y="8878"/>
                      <a:pt x="882" y="10842"/>
                    </a:cubicBezTo>
                    <a:cubicBezTo>
                      <a:pt x="953" y="11140"/>
                      <a:pt x="1823" y="11688"/>
                      <a:pt x="1823" y="11688"/>
                    </a:cubicBezTo>
                    <a:lnTo>
                      <a:pt x="1739" y="6616"/>
                    </a:lnTo>
                    <a:lnTo>
                      <a:pt x="1739" y="6616"/>
                    </a:lnTo>
                    <a:cubicBezTo>
                      <a:pt x="2835" y="6627"/>
                      <a:pt x="5715" y="7262"/>
                      <a:pt x="8028" y="7262"/>
                    </a:cubicBezTo>
                    <a:cubicBezTo>
                      <a:pt x="8127" y="7262"/>
                      <a:pt x="8226" y="7261"/>
                      <a:pt x="8323" y="7258"/>
                    </a:cubicBezTo>
                    <a:cubicBezTo>
                      <a:pt x="11395" y="7187"/>
                      <a:pt x="15360" y="6223"/>
                      <a:pt x="15360" y="6223"/>
                    </a:cubicBezTo>
                    <a:lnTo>
                      <a:pt x="15622" y="11509"/>
                    </a:lnTo>
                    <a:cubicBezTo>
                      <a:pt x="15622" y="11509"/>
                      <a:pt x="16265" y="10949"/>
                      <a:pt x="16324" y="10676"/>
                    </a:cubicBezTo>
                    <a:cubicBezTo>
                      <a:pt x="16717" y="8711"/>
                      <a:pt x="16967" y="6675"/>
                      <a:pt x="16813" y="4675"/>
                    </a:cubicBezTo>
                    <a:cubicBezTo>
                      <a:pt x="16694" y="3139"/>
                      <a:pt x="16467" y="829"/>
                      <a:pt x="14789" y="222"/>
                    </a:cubicBezTo>
                    <a:cubicBezTo>
                      <a:pt x="14753" y="198"/>
                      <a:pt x="14705" y="186"/>
                      <a:pt x="14658" y="174"/>
                    </a:cubicBezTo>
                    <a:cubicBezTo>
                      <a:pt x="14134" y="8"/>
                      <a:pt x="13562" y="8"/>
                      <a:pt x="13015" y="8"/>
                    </a:cubicBezTo>
                    <a:cubicBezTo>
                      <a:pt x="12171" y="4"/>
                      <a:pt x="11326" y="0"/>
                      <a:pt x="104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81" name="Google Shape;1481;p45"/>
              <p:cNvSpPr/>
              <p:nvPr/>
            </p:nvSpPr>
            <p:spPr>
              <a:xfrm>
                <a:off x="4234500" y="2506550"/>
                <a:ext cx="141875" cy="16850"/>
              </a:xfrm>
              <a:custGeom>
                <a:avLst/>
                <a:gdLst/>
                <a:ahLst/>
                <a:cxnLst/>
                <a:rect l="l" t="t" r="r" b="b"/>
                <a:pathLst>
                  <a:path w="5675" h="674" extrusionOk="0">
                    <a:moveTo>
                      <a:pt x="243" y="0"/>
                    </a:moveTo>
                    <a:cubicBezTo>
                      <a:pt x="78" y="0"/>
                      <a:pt x="0" y="255"/>
                      <a:pt x="177" y="327"/>
                    </a:cubicBezTo>
                    <a:cubicBezTo>
                      <a:pt x="213" y="351"/>
                      <a:pt x="963" y="661"/>
                      <a:pt x="2892" y="673"/>
                    </a:cubicBezTo>
                    <a:lnTo>
                      <a:pt x="2939" y="673"/>
                    </a:lnTo>
                    <a:cubicBezTo>
                      <a:pt x="2986" y="673"/>
                      <a:pt x="3034" y="674"/>
                      <a:pt x="3081" y="674"/>
                    </a:cubicBezTo>
                    <a:cubicBezTo>
                      <a:pt x="3879" y="674"/>
                      <a:pt x="4676" y="579"/>
                      <a:pt x="5463" y="411"/>
                    </a:cubicBezTo>
                    <a:cubicBezTo>
                      <a:pt x="5675" y="377"/>
                      <a:pt x="5626" y="73"/>
                      <a:pt x="5434" y="73"/>
                    </a:cubicBezTo>
                    <a:cubicBezTo>
                      <a:pt x="5420" y="73"/>
                      <a:pt x="5406" y="74"/>
                      <a:pt x="5392" y="77"/>
                    </a:cubicBezTo>
                    <a:cubicBezTo>
                      <a:pt x="4622" y="245"/>
                      <a:pt x="3841" y="329"/>
                      <a:pt x="3050" y="329"/>
                    </a:cubicBezTo>
                    <a:cubicBezTo>
                      <a:pt x="2997" y="329"/>
                      <a:pt x="2944" y="328"/>
                      <a:pt x="2892" y="327"/>
                    </a:cubicBezTo>
                    <a:cubicBezTo>
                      <a:pt x="1058" y="316"/>
                      <a:pt x="332" y="30"/>
                      <a:pt x="320" y="18"/>
                    </a:cubicBezTo>
                    <a:cubicBezTo>
                      <a:pt x="293" y="6"/>
                      <a:pt x="267" y="0"/>
                      <a:pt x="2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sp>
        <p:nvSpPr>
          <p:cNvPr id="1488" name="Google Shape;1488;p45"/>
          <p:cNvSpPr/>
          <p:nvPr/>
        </p:nvSpPr>
        <p:spPr>
          <a:xfrm rot="393220">
            <a:off x="9474907" y="4010711"/>
            <a:ext cx="29399" cy="21852"/>
          </a:xfrm>
          <a:custGeom>
            <a:avLst/>
            <a:gdLst/>
            <a:ahLst/>
            <a:cxnLst/>
            <a:rect l="l" t="t" r="r" b="b"/>
            <a:pathLst>
              <a:path w="487" h="362" extrusionOk="0">
                <a:moveTo>
                  <a:pt x="262" y="0"/>
                </a:moveTo>
                <a:cubicBezTo>
                  <a:pt x="258" y="0"/>
                  <a:pt x="254" y="0"/>
                  <a:pt x="250" y="1"/>
                </a:cubicBezTo>
                <a:cubicBezTo>
                  <a:pt x="1" y="1"/>
                  <a:pt x="1" y="362"/>
                  <a:pt x="250" y="362"/>
                </a:cubicBezTo>
                <a:cubicBezTo>
                  <a:pt x="482" y="349"/>
                  <a:pt x="486" y="0"/>
                  <a:pt x="26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89" name="Google Shape;1489;p45"/>
          <p:cNvSpPr/>
          <p:nvPr/>
        </p:nvSpPr>
        <p:spPr>
          <a:xfrm rot="5400000" flipH="1">
            <a:off x="2435440" y="3155849"/>
            <a:ext cx="31347" cy="1125545"/>
          </a:xfrm>
          <a:custGeom>
            <a:avLst/>
            <a:gdLst/>
            <a:ahLst/>
            <a:cxnLst/>
            <a:rect l="l" t="t" r="r" b="b"/>
            <a:pathLst>
              <a:path w="287" h="6823" extrusionOk="0">
                <a:moveTo>
                  <a:pt x="1" y="0"/>
                </a:moveTo>
                <a:lnTo>
                  <a:pt x="1" y="6822"/>
                </a:lnTo>
                <a:lnTo>
                  <a:pt x="287" y="6822"/>
                </a:lnTo>
                <a:lnTo>
                  <a:pt x="28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1490" name="Google Shape;1490;p45"/>
          <p:cNvSpPr/>
          <p:nvPr/>
        </p:nvSpPr>
        <p:spPr>
          <a:xfrm rot="5400000" flipH="1">
            <a:off x="2435439" y="5433949"/>
            <a:ext cx="31347" cy="1125545"/>
          </a:xfrm>
          <a:custGeom>
            <a:avLst/>
            <a:gdLst/>
            <a:ahLst/>
            <a:cxnLst/>
            <a:rect l="l" t="t" r="r" b="b"/>
            <a:pathLst>
              <a:path w="287" h="6823" extrusionOk="0">
                <a:moveTo>
                  <a:pt x="1" y="0"/>
                </a:moveTo>
                <a:lnTo>
                  <a:pt x="1" y="6822"/>
                </a:lnTo>
                <a:lnTo>
                  <a:pt x="287" y="6822"/>
                </a:lnTo>
                <a:lnTo>
                  <a:pt x="28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cxnSp>
        <p:nvCxnSpPr>
          <p:cNvPr id="1493" name="Google Shape;1493;p45"/>
          <p:cNvCxnSpPr/>
          <p:nvPr/>
        </p:nvCxnSpPr>
        <p:spPr>
          <a:xfrm rot="10800000" flipH="1">
            <a:off x="8242684" y="4775291"/>
            <a:ext cx="3814400" cy="1656400"/>
          </a:xfrm>
          <a:prstGeom prst="bentConnector3">
            <a:avLst>
              <a:gd name="adj1" fmla="val 99453"/>
            </a:avLst>
          </a:prstGeom>
          <a:noFill/>
          <a:ln w="28575" cap="flat" cmpd="sng">
            <a:solidFill>
              <a:schemeClr val="dk1"/>
            </a:solidFill>
            <a:prstDash val="solid"/>
            <a:round/>
            <a:headEnd type="none" w="med" len="med"/>
            <a:tailEnd type="none" w="med" len="med"/>
          </a:ln>
        </p:spPr>
      </p:cxnSp>
      <p:sp>
        <p:nvSpPr>
          <p:cNvPr id="1501" name="Google Shape;1501;p45"/>
          <p:cNvSpPr/>
          <p:nvPr/>
        </p:nvSpPr>
        <p:spPr>
          <a:xfrm rot="-3599913">
            <a:off x="2982727" y="515441"/>
            <a:ext cx="775975" cy="233739"/>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sp>
      <p:sp>
        <p:nvSpPr>
          <p:cNvPr id="1502" name="Google Shape;1502;p45"/>
          <p:cNvSpPr/>
          <p:nvPr/>
        </p:nvSpPr>
        <p:spPr>
          <a:xfrm rot="7200087">
            <a:off x="11029289" y="5806298"/>
            <a:ext cx="775975" cy="233739"/>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sp>
      <p:pic>
        <p:nvPicPr>
          <p:cNvPr id="80" name="Countdown 5 Seconds HD">
            <a:hlinkClick r:id="" action="ppaction://media"/>
            <a:extLst>
              <a:ext uri="{FF2B5EF4-FFF2-40B4-BE49-F238E27FC236}">
                <a16:creationId xmlns:a16="http://schemas.microsoft.com/office/drawing/2014/main" id="{2168AEA9-9D2E-45D7-874C-B1DFC18DDCD6}"/>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rgbClr val="4399AB">
                <a:tint val="45000"/>
                <a:satMod val="400000"/>
              </a:srgbClr>
            </a:duotone>
          </a:blip>
          <a:stretch>
            <a:fillRect/>
          </a:stretch>
        </p:blipFill>
        <p:spPr>
          <a:xfrm>
            <a:off x="225930" y="179077"/>
            <a:ext cx="1319546" cy="1025771"/>
          </a:xfrm>
          <a:prstGeom prst="rect">
            <a:avLst/>
          </a:prstGeom>
        </p:spPr>
      </p:pic>
      <p:sp>
        <p:nvSpPr>
          <p:cNvPr id="6" name="Hình Bầu dục 5">
            <a:extLst>
              <a:ext uri="{FF2B5EF4-FFF2-40B4-BE49-F238E27FC236}">
                <a16:creationId xmlns:a16="http://schemas.microsoft.com/office/drawing/2014/main" id="{8F606E85-0FC1-4AFF-AC98-C0F7E3D81CF5}"/>
              </a:ext>
            </a:extLst>
          </p:cNvPr>
          <p:cNvSpPr/>
          <p:nvPr/>
        </p:nvSpPr>
        <p:spPr>
          <a:xfrm>
            <a:off x="3665928" y="2187109"/>
            <a:ext cx="583776" cy="54079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DED"/>
              </a:solidFill>
              <a:effectLst/>
              <a:uLnTx/>
              <a:uFillTx/>
              <a:latin typeface="Arial"/>
              <a:ea typeface="+mn-ea"/>
              <a:cs typeface="+mn-cs"/>
            </a:endParaRPr>
          </a:p>
        </p:txBody>
      </p:sp>
    </p:spTree>
    <p:extLst>
      <p:ext uri="{BB962C8B-B14F-4D97-AF65-F5344CB8AC3E}">
        <p14:creationId xmlns:p14="http://schemas.microsoft.com/office/powerpoint/2010/main" val="4242076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7" fill="hold"/>
                                        <p:tgtEl>
                                          <p:spTgt spid="8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Next" delay="0">
                      <p:tgtEl>
                        <p:sldTgt/>
                      </p:tgtEl>
                    </p:cond>
                  </p:endCondLst>
                </p:cTn>
                <p:tgtEl>
                  <p:spTgt spid="80"/>
                </p:tgtEl>
              </p:cMediaNode>
            </p:video>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837" y="1111332"/>
            <a:ext cx="11914908" cy="5632311"/>
          </a:xfrm>
          <a:prstGeom prst="rect">
            <a:avLst/>
          </a:prstGeom>
        </p:spPr>
        <p:txBody>
          <a:bodyPr wrap="square">
            <a:spAutoFit/>
          </a:bodyPr>
          <a:lstStyle/>
          <a:p>
            <a:pPr algn="just"/>
            <a:r>
              <a:rPr lang="vi-VN" sz="3600" b="1" dirty="0">
                <a:latin typeface="+mj-lt"/>
              </a:rPr>
              <a:t>Luyện tập 2 trang 174 Lịch sử và Địa lí 7: Dựa vào kiến thức đã học và hiểu biết của bản thân, hãy nêu ví dụ về sự phát triển hay suy tàn của một nền văn minh thời cổ đại gắn liền với sự thịnh vượng hay suy tàn của đô thị.</a:t>
            </a:r>
          </a:p>
          <a:p>
            <a:pPr algn="ctr"/>
            <a:r>
              <a:rPr lang="vi-VN" sz="3600" b="1" dirty="0">
                <a:latin typeface="+mj-lt"/>
              </a:rPr>
              <a:t>Trả lời</a:t>
            </a:r>
          </a:p>
          <a:p>
            <a:pPr algn="just"/>
            <a:r>
              <a:rPr lang="vi-VN" sz="3600" dirty="0">
                <a:latin typeface="+mj-lt"/>
              </a:rPr>
              <a:t>+ Nền văn minh sông Ấn (khoảng 2800 – 1800 TCN), còn được gọi là văn minh Ha-rap-pa và Mô-hen-giô Đa-rô, theo tên hai thành thị cổ được xây dựng ở ven bờ sông Ấn. Khi những thành thị này suy tàn cũng đã khép lại thời kì văn minh sông Ấn rực rỡ.</a:t>
            </a:r>
            <a:endParaRPr lang="en-US" sz="3600" dirty="0">
              <a:latin typeface="+mj-lt"/>
            </a:endParaRPr>
          </a:p>
        </p:txBody>
      </p:sp>
      <p:sp>
        <p:nvSpPr>
          <p:cNvPr id="3" name="Hình chữ nhật: Góc Tròn 3">
            <a:extLst>
              <a:ext uri="{FF2B5EF4-FFF2-40B4-BE49-F238E27FC236}">
                <a16:creationId xmlns:a16="http://schemas.microsoft.com/office/drawing/2014/main" id="{997DB9D4-DD0C-45CB-BD15-512903DCD538}"/>
              </a:ext>
            </a:extLst>
          </p:cNvPr>
          <p:cNvSpPr/>
          <p:nvPr/>
        </p:nvSpPr>
        <p:spPr>
          <a:xfrm>
            <a:off x="2791326" y="34611"/>
            <a:ext cx="5409398" cy="962916"/>
          </a:xfrm>
          <a:custGeom>
            <a:avLst/>
            <a:gdLst>
              <a:gd name="connsiteX0" fmla="*/ 153679 w 5409398"/>
              <a:gd name="connsiteY0" fmla="*/ 186695 h 962916"/>
              <a:gd name="connsiteX1" fmla="*/ 517666 w 5409398"/>
              <a:gd name="connsiteY1" fmla="*/ 41439 h 962916"/>
              <a:gd name="connsiteX2" fmla="*/ 1158527 w 5409398"/>
              <a:gd name="connsiteY2" fmla="*/ 41439 h 962916"/>
              <a:gd name="connsiteX3" fmla="*/ 1755190 w 5409398"/>
              <a:gd name="connsiteY3" fmla="*/ 41439 h 962916"/>
              <a:gd name="connsiteX4" fmla="*/ 2175065 w 5409398"/>
              <a:gd name="connsiteY4" fmla="*/ 41439 h 962916"/>
              <a:gd name="connsiteX5" fmla="*/ 2727531 w 5409398"/>
              <a:gd name="connsiteY5" fmla="*/ 41439 h 962916"/>
              <a:gd name="connsiteX6" fmla="*/ 3147406 w 5409398"/>
              <a:gd name="connsiteY6" fmla="*/ 41439 h 962916"/>
              <a:gd name="connsiteX7" fmla="*/ 3788267 w 5409398"/>
              <a:gd name="connsiteY7" fmla="*/ 41439 h 962916"/>
              <a:gd name="connsiteX8" fmla="*/ 4340733 w 5409398"/>
              <a:gd name="connsiteY8" fmla="*/ 41439 h 962916"/>
              <a:gd name="connsiteX9" fmla="*/ 4937397 w 5409398"/>
              <a:gd name="connsiteY9" fmla="*/ 41439 h 962916"/>
              <a:gd name="connsiteX10" fmla="*/ 5301383 w 5409398"/>
              <a:gd name="connsiteY10" fmla="*/ 186695 h 962916"/>
              <a:gd name="connsiteX11" fmla="*/ 5301383 w 5409398"/>
              <a:gd name="connsiteY11" fmla="*/ 386175 h 962916"/>
              <a:gd name="connsiteX12" fmla="*/ 5301383 w 5409398"/>
              <a:gd name="connsiteY12" fmla="*/ 585655 h 962916"/>
              <a:gd name="connsiteX13" fmla="*/ 5301383 w 5409398"/>
              <a:gd name="connsiteY13" fmla="*/ 767705 h 962916"/>
              <a:gd name="connsiteX14" fmla="*/ 4937397 w 5409398"/>
              <a:gd name="connsiteY14" fmla="*/ 912962 h 962916"/>
              <a:gd name="connsiteX15" fmla="*/ 4340733 w 5409398"/>
              <a:gd name="connsiteY15" fmla="*/ 912962 h 962916"/>
              <a:gd name="connsiteX16" fmla="*/ 3744070 w 5409398"/>
              <a:gd name="connsiteY16" fmla="*/ 912962 h 962916"/>
              <a:gd name="connsiteX17" fmla="*/ 3103208 w 5409398"/>
              <a:gd name="connsiteY17" fmla="*/ 912962 h 962916"/>
              <a:gd name="connsiteX18" fmla="*/ 2550742 w 5409398"/>
              <a:gd name="connsiteY18" fmla="*/ 912962 h 962916"/>
              <a:gd name="connsiteX19" fmla="*/ 1954078 w 5409398"/>
              <a:gd name="connsiteY19" fmla="*/ 912962 h 962916"/>
              <a:gd name="connsiteX20" fmla="*/ 1313217 w 5409398"/>
              <a:gd name="connsiteY20" fmla="*/ 912962 h 962916"/>
              <a:gd name="connsiteX21" fmla="*/ 517666 w 5409398"/>
              <a:gd name="connsiteY21" fmla="*/ 912962 h 962916"/>
              <a:gd name="connsiteX22" fmla="*/ 153679 w 5409398"/>
              <a:gd name="connsiteY22" fmla="*/ 767705 h 962916"/>
              <a:gd name="connsiteX23" fmla="*/ 153679 w 5409398"/>
              <a:gd name="connsiteY23" fmla="*/ 579845 h 962916"/>
              <a:gd name="connsiteX24" fmla="*/ 153679 w 5409398"/>
              <a:gd name="connsiteY24" fmla="*/ 386175 h 962916"/>
              <a:gd name="connsiteX25" fmla="*/ 153679 w 5409398"/>
              <a:gd name="connsiteY25" fmla="*/ 186695 h 962916"/>
              <a:gd name="connsiteX0" fmla="*/ 153679 w 5409398"/>
              <a:gd name="connsiteY0" fmla="*/ 186695 h 962916"/>
              <a:gd name="connsiteX1" fmla="*/ 580763 w 5409398"/>
              <a:gd name="connsiteY1" fmla="*/ 116980 h 962916"/>
              <a:gd name="connsiteX2" fmla="*/ 981738 w 5409398"/>
              <a:gd name="connsiteY2" fmla="*/ 41439 h 962916"/>
              <a:gd name="connsiteX3" fmla="*/ 1445809 w 5409398"/>
              <a:gd name="connsiteY3" fmla="*/ 41439 h 962916"/>
              <a:gd name="connsiteX4" fmla="*/ 2042473 w 5409398"/>
              <a:gd name="connsiteY4" fmla="*/ 41439 h 962916"/>
              <a:gd name="connsiteX5" fmla="*/ 2462347 w 5409398"/>
              <a:gd name="connsiteY5" fmla="*/ 41439 h 962916"/>
              <a:gd name="connsiteX6" fmla="*/ 3059011 w 5409398"/>
              <a:gd name="connsiteY6" fmla="*/ 41439 h 962916"/>
              <a:gd name="connsiteX7" fmla="*/ 3523082 w 5409398"/>
              <a:gd name="connsiteY7" fmla="*/ 41439 h 962916"/>
              <a:gd name="connsiteX8" fmla="*/ 4031352 w 5409398"/>
              <a:gd name="connsiteY8" fmla="*/ 41439 h 962916"/>
              <a:gd name="connsiteX9" fmla="*/ 4937397 w 5409398"/>
              <a:gd name="connsiteY9" fmla="*/ 41439 h 962916"/>
              <a:gd name="connsiteX10" fmla="*/ 5301383 w 5409398"/>
              <a:gd name="connsiteY10" fmla="*/ 186695 h 962916"/>
              <a:gd name="connsiteX11" fmla="*/ 5301383 w 5409398"/>
              <a:gd name="connsiteY11" fmla="*/ 362935 h 962916"/>
              <a:gd name="connsiteX12" fmla="*/ 5301383 w 5409398"/>
              <a:gd name="connsiteY12" fmla="*/ 562415 h 962916"/>
              <a:gd name="connsiteX13" fmla="*/ 5301383 w 5409398"/>
              <a:gd name="connsiteY13" fmla="*/ 767705 h 962916"/>
              <a:gd name="connsiteX14" fmla="*/ 4937397 w 5409398"/>
              <a:gd name="connsiteY14" fmla="*/ 912962 h 962916"/>
              <a:gd name="connsiteX15" fmla="*/ 4296536 w 5409398"/>
              <a:gd name="connsiteY15" fmla="*/ 912962 h 962916"/>
              <a:gd name="connsiteX16" fmla="*/ 3788267 w 5409398"/>
              <a:gd name="connsiteY16" fmla="*/ 912962 h 962916"/>
              <a:gd name="connsiteX17" fmla="*/ 3191603 w 5409398"/>
              <a:gd name="connsiteY17" fmla="*/ 912962 h 962916"/>
              <a:gd name="connsiteX18" fmla="*/ 2550742 w 5409398"/>
              <a:gd name="connsiteY18" fmla="*/ 912962 h 962916"/>
              <a:gd name="connsiteX19" fmla="*/ 2212865 w 5409398"/>
              <a:gd name="connsiteY19" fmla="*/ 841617 h 962916"/>
              <a:gd name="connsiteX20" fmla="*/ 1490006 w 5409398"/>
              <a:gd name="connsiteY20" fmla="*/ 912962 h 962916"/>
              <a:gd name="connsiteX21" fmla="*/ 1070132 w 5409398"/>
              <a:gd name="connsiteY21" fmla="*/ 912962 h 962916"/>
              <a:gd name="connsiteX22" fmla="*/ 517666 w 5409398"/>
              <a:gd name="connsiteY22" fmla="*/ 912962 h 962916"/>
              <a:gd name="connsiteX23" fmla="*/ 153679 w 5409398"/>
              <a:gd name="connsiteY23" fmla="*/ 767705 h 962916"/>
              <a:gd name="connsiteX24" fmla="*/ 153679 w 5409398"/>
              <a:gd name="connsiteY24" fmla="*/ 579845 h 962916"/>
              <a:gd name="connsiteX25" fmla="*/ 153679 w 5409398"/>
              <a:gd name="connsiteY25" fmla="*/ 397795 h 962916"/>
              <a:gd name="connsiteX26" fmla="*/ 153679 w 5409398"/>
              <a:gd name="connsiteY26" fmla="*/ 186695 h 962916"/>
              <a:gd name="connsiteX0" fmla="*/ 153679 w 5409398"/>
              <a:gd name="connsiteY0" fmla="*/ 186695 h 962916"/>
              <a:gd name="connsiteX1" fmla="*/ 517666 w 5409398"/>
              <a:gd name="connsiteY1" fmla="*/ 41439 h 962916"/>
              <a:gd name="connsiteX2" fmla="*/ 1621241 w 5409398"/>
              <a:gd name="connsiteY2" fmla="*/ 104389 h 962916"/>
              <a:gd name="connsiteX3" fmla="*/ 1755190 w 5409398"/>
              <a:gd name="connsiteY3" fmla="*/ 41439 h 962916"/>
              <a:gd name="connsiteX4" fmla="*/ 2175065 w 5409398"/>
              <a:gd name="connsiteY4" fmla="*/ 41439 h 962916"/>
              <a:gd name="connsiteX5" fmla="*/ 2727531 w 5409398"/>
              <a:gd name="connsiteY5" fmla="*/ 41439 h 962916"/>
              <a:gd name="connsiteX6" fmla="*/ 3147406 w 5409398"/>
              <a:gd name="connsiteY6" fmla="*/ 41439 h 962916"/>
              <a:gd name="connsiteX7" fmla="*/ 3788267 w 5409398"/>
              <a:gd name="connsiteY7" fmla="*/ 41439 h 962916"/>
              <a:gd name="connsiteX8" fmla="*/ 4340733 w 5409398"/>
              <a:gd name="connsiteY8" fmla="*/ 41439 h 962916"/>
              <a:gd name="connsiteX9" fmla="*/ 4937397 w 5409398"/>
              <a:gd name="connsiteY9" fmla="*/ 41439 h 962916"/>
              <a:gd name="connsiteX10" fmla="*/ 5301383 w 5409398"/>
              <a:gd name="connsiteY10" fmla="*/ 186695 h 962916"/>
              <a:gd name="connsiteX11" fmla="*/ 5301383 w 5409398"/>
              <a:gd name="connsiteY11" fmla="*/ 386175 h 962916"/>
              <a:gd name="connsiteX12" fmla="*/ 5301383 w 5409398"/>
              <a:gd name="connsiteY12" fmla="*/ 585655 h 962916"/>
              <a:gd name="connsiteX13" fmla="*/ 5301383 w 5409398"/>
              <a:gd name="connsiteY13" fmla="*/ 767705 h 962916"/>
              <a:gd name="connsiteX14" fmla="*/ 4937397 w 5409398"/>
              <a:gd name="connsiteY14" fmla="*/ 912962 h 962916"/>
              <a:gd name="connsiteX15" fmla="*/ 4340733 w 5409398"/>
              <a:gd name="connsiteY15" fmla="*/ 912962 h 962916"/>
              <a:gd name="connsiteX16" fmla="*/ 3744070 w 5409398"/>
              <a:gd name="connsiteY16" fmla="*/ 912962 h 962916"/>
              <a:gd name="connsiteX17" fmla="*/ 3103208 w 5409398"/>
              <a:gd name="connsiteY17" fmla="*/ 912962 h 962916"/>
              <a:gd name="connsiteX18" fmla="*/ 2550742 w 5409398"/>
              <a:gd name="connsiteY18" fmla="*/ 912962 h 962916"/>
              <a:gd name="connsiteX19" fmla="*/ 1954078 w 5409398"/>
              <a:gd name="connsiteY19" fmla="*/ 912962 h 962916"/>
              <a:gd name="connsiteX20" fmla="*/ 1313217 w 5409398"/>
              <a:gd name="connsiteY20" fmla="*/ 912962 h 962916"/>
              <a:gd name="connsiteX21" fmla="*/ 517666 w 5409398"/>
              <a:gd name="connsiteY21" fmla="*/ 912962 h 962916"/>
              <a:gd name="connsiteX22" fmla="*/ 153679 w 5409398"/>
              <a:gd name="connsiteY22" fmla="*/ 767705 h 962916"/>
              <a:gd name="connsiteX23" fmla="*/ 153679 w 5409398"/>
              <a:gd name="connsiteY23" fmla="*/ 579845 h 962916"/>
              <a:gd name="connsiteX24" fmla="*/ 153679 w 5409398"/>
              <a:gd name="connsiteY24" fmla="*/ 386175 h 962916"/>
              <a:gd name="connsiteX25" fmla="*/ 153679 w 5409398"/>
              <a:gd name="connsiteY25" fmla="*/ 186695 h 962916"/>
              <a:gd name="connsiteX0" fmla="*/ 153679 w 5409398"/>
              <a:gd name="connsiteY0" fmla="*/ 186695 h 962916"/>
              <a:gd name="connsiteX1" fmla="*/ 517666 w 5409398"/>
              <a:gd name="connsiteY1" fmla="*/ 41439 h 962916"/>
              <a:gd name="connsiteX2" fmla="*/ 1158527 w 5409398"/>
              <a:gd name="connsiteY2" fmla="*/ 41439 h 962916"/>
              <a:gd name="connsiteX3" fmla="*/ 1755190 w 5409398"/>
              <a:gd name="connsiteY3" fmla="*/ 41439 h 962916"/>
              <a:gd name="connsiteX4" fmla="*/ 2175065 w 5409398"/>
              <a:gd name="connsiteY4" fmla="*/ 41439 h 962916"/>
              <a:gd name="connsiteX5" fmla="*/ 3305925 w 5409398"/>
              <a:gd name="connsiteY5" fmla="*/ 112783 h 962916"/>
              <a:gd name="connsiteX6" fmla="*/ 3147406 w 5409398"/>
              <a:gd name="connsiteY6" fmla="*/ 41439 h 962916"/>
              <a:gd name="connsiteX7" fmla="*/ 3788267 w 5409398"/>
              <a:gd name="connsiteY7" fmla="*/ 41439 h 962916"/>
              <a:gd name="connsiteX8" fmla="*/ 4340733 w 5409398"/>
              <a:gd name="connsiteY8" fmla="*/ 41439 h 962916"/>
              <a:gd name="connsiteX9" fmla="*/ 4937397 w 5409398"/>
              <a:gd name="connsiteY9" fmla="*/ 41439 h 962916"/>
              <a:gd name="connsiteX10" fmla="*/ 5301383 w 5409398"/>
              <a:gd name="connsiteY10" fmla="*/ 186695 h 962916"/>
              <a:gd name="connsiteX11" fmla="*/ 5301383 w 5409398"/>
              <a:gd name="connsiteY11" fmla="*/ 386175 h 962916"/>
              <a:gd name="connsiteX12" fmla="*/ 5301383 w 5409398"/>
              <a:gd name="connsiteY12" fmla="*/ 585655 h 962916"/>
              <a:gd name="connsiteX13" fmla="*/ 5301383 w 5409398"/>
              <a:gd name="connsiteY13" fmla="*/ 767705 h 962916"/>
              <a:gd name="connsiteX14" fmla="*/ 4937397 w 5409398"/>
              <a:gd name="connsiteY14" fmla="*/ 912962 h 962916"/>
              <a:gd name="connsiteX15" fmla="*/ 4340733 w 5409398"/>
              <a:gd name="connsiteY15" fmla="*/ 912962 h 962916"/>
              <a:gd name="connsiteX16" fmla="*/ 3744070 w 5409398"/>
              <a:gd name="connsiteY16" fmla="*/ 912962 h 962916"/>
              <a:gd name="connsiteX17" fmla="*/ 3103208 w 5409398"/>
              <a:gd name="connsiteY17" fmla="*/ 912962 h 962916"/>
              <a:gd name="connsiteX18" fmla="*/ 2550742 w 5409398"/>
              <a:gd name="connsiteY18" fmla="*/ 912962 h 962916"/>
              <a:gd name="connsiteX19" fmla="*/ 1954078 w 5409398"/>
              <a:gd name="connsiteY19" fmla="*/ 912962 h 962916"/>
              <a:gd name="connsiteX20" fmla="*/ 1313217 w 5409398"/>
              <a:gd name="connsiteY20" fmla="*/ 912962 h 962916"/>
              <a:gd name="connsiteX21" fmla="*/ 517666 w 5409398"/>
              <a:gd name="connsiteY21" fmla="*/ 912962 h 962916"/>
              <a:gd name="connsiteX22" fmla="*/ 153679 w 5409398"/>
              <a:gd name="connsiteY22" fmla="*/ 767705 h 962916"/>
              <a:gd name="connsiteX23" fmla="*/ 153679 w 5409398"/>
              <a:gd name="connsiteY23" fmla="*/ 579845 h 962916"/>
              <a:gd name="connsiteX24" fmla="*/ 153679 w 5409398"/>
              <a:gd name="connsiteY24" fmla="*/ 386175 h 962916"/>
              <a:gd name="connsiteX25" fmla="*/ 153679 w 5409398"/>
              <a:gd name="connsiteY25" fmla="*/ 186695 h 962916"/>
              <a:gd name="connsiteX0" fmla="*/ 153679 w 5409398"/>
              <a:gd name="connsiteY0" fmla="*/ 186695 h 962916"/>
              <a:gd name="connsiteX1" fmla="*/ 517666 w 5409398"/>
              <a:gd name="connsiteY1" fmla="*/ 41439 h 962916"/>
              <a:gd name="connsiteX2" fmla="*/ 1158527 w 5409398"/>
              <a:gd name="connsiteY2" fmla="*/ 41439 h 962916"/>
              <a:gd name="connsiteX3" fmla="*/ 1755190 w 5409398"/>
              <a:gd name="connsiteY3" fmla="*/ 41439 h 962916"/>
              <a:gd name="connsiteX4" fmla="*/ 2175065 w 5409398"/>
              <a:gd name="connsiteY4" fmla="*/ 41439 h 962916"/>
              <a:gd name="connsiteX5" fmla="*/ 2727531 w 5409398"/>
              <a:gd name="connsiteY5" fmla="*/ 41439 h 962916"/>
              <a:gd name="connsiteX6" fmla="*/ 3147406 w 5409398"/>
              <a:gd name="connsiteY6" fmla="*/ 41439 h 962916"/>
              <a:gd name="connsiteX7" fmla="*/ 3788267 w 5409398"/>
              <a:gd name="connsiteY7" fmla="*/ 41439 h 962916"/>
              <a:gd name="connsiteX8" fmla="*/ 4340733 w 5409398"/>
              <a:gd name="connsiteY8" fmla="*/ 41439 h 962916"/>
              <a:gd name="connsiteX9" fmla="*/ 4937397 w 5409398"/>
              <a:gd name="connsiteY9" fmla="*/ 41439 h 962916"/>
              <a:gd name="connsiteX10" fmla="*/ 5301383 w 5409398"/>
              <a:gd name="connsiteY10" fmla="*/ 186695 h 962916"/>
              <a:gd name="connsiteX11" fmla="*/ 5301383 w 5409398"/>
              <a:gd name="connsiteY11" fmla="*/ 386175 h 962916"/>
              <a:gd name="connsiteX12" fmla="*/ 5301383 w 5409398"/>
              <a:gd name="connsiteY12" fmla="*/ 585655 h 962916"/>
              <a:gd name="connsiteX13" fmla="*/ 5301383 w 5409398"/>
              <a:gd name="connsiteY13" fmla="*/ 767705 h 962916"/>
              <a:gd name="connsiteX14" fmla="*/ 4937397 w 5409398"/>
              <a:gd name="connsiteY14" fmla="*/ 912962 h 962916"/>
              <a:gd name="connsiteX15" fmla="*/ 4340733 w 5409398"/>
              <a:gd name="connsiteY15" fmla="*/ 912962 h 962916"/>
              <a:gd name="connsiteX16" fmla="*/ 3744070 w 5409398"/>
              <a:gd name="connsiteY16" fmla="*/ 912962 h 962916"/>
              <a:gd name="connsiteX17" fmla="*/ 3103208 w 5409398"/>
              <a:gd name="connsiteY17" fmla="*/ 912962 h 962916"/>
              <a:gd name="connsiteX18" fmla="*/ 2550742 w 5409398"/>
              <a:gd name="connsiteY18" fmla="*/ 912962 h 962916"/>
              <a:gd name="connsiteX19" fmla="*/ 1954078 w 5409398"/>
              <a:gd name="connsiteY19" fmla="*/ 912962 h 962916"/>
              <a:gd name="connsiteX20" fmla="*/ 1313217 w 5409398"/>
              <a:gd name="connsiteY20" fmla="*/ 912962 h 962916"/>
              <a:gd name="connsiteX21" fmla="*/ 612312 w 5409398"/>
              <a:gd name="connsiteY21" fmla="*/ 854207 h 962916"/>
              <a:gd name="connsiteX22" fmla="*/ 153679 w 5409398"/>
              <a:gd name="connsiteY22" fmla="*/ 767705 h 962916"/>
              <a:gd name="connsiteX23" fmla="*/ 153679 w 5409398"/>
              <a:gd name="connsiteY23" fmla="*/ 579845 h 962916"/>
              <a:gd name="connsiteX24" fmla="*/ 153679 w 5409398"/>
              <a:gd name="connsiteY24" fmla="*/ 386175 h 962916"/>
              <a:gd name="connsiteX25" fmla="*/ 153679 w 5409398"/>
              <a:gd name="connsiteY25" fmla="*/ 186695 h 962916"/>
              <a:gd name="connsiteX0" fmla="*/ 153679 w 5409398"/>
              <a:gd name="connsiteY0" fmla="*/ 186695 h 962916"/>
              <a:gd name="connsiteX1" fmla="*/ 517666 w 5409398"/>
              <a:gd name="connsiteY1" fmla="*/ 41439 h 962916"/>
              <a:gd name="connsiteX2" fmla="*/ 1158527 w 5409398"/>
              <a:gd name="connsiteY2" fmla="*/ 41439 h 962916"/>
              <a:gd name="connsiteX3" fmla="*/ 1755190 w 5409398"/>
              <a:gd name="connsiteY3" fmla="*/ 41439 h 962916"/>
              <a:gd name="connsiteX4" fmla="*/ 2175065 w 5409398"/>
              <a:gd name="connsiteY4" fmla="*/ 41439 h 962916"/>
              <a:gd name="connsiteX5" fmla="*/ 2727531 w 5409398"/>
              <a:gd name="connsiteY5" fmla="*/ 41439 h 962916"/>
              <a:gd name="connsiteX6" fmla="*/ 3147406 w 5409398"/>
              <a:gd name="connsiteY6" fmla="*/ 41439 h 962916"/>
              <a:gd name="connsiteX7" fmla="*/ 3788267 w 5409398"/>
              <a:gd name="connsiteY7" fmla="*/ 41439 h 962916"/>
              <a:gd name="connsiteX8" fmla="*/ 4340733 w 5409398"/>
              <a:gd name="connsiteY8" fmla="*/ 41439 h 962916"/>
              <a:gd name="connsiteX9" fmla="*/ 4937397 w 5409398"/>
              <a:gd name="connsiteY9" fmla="*/ 41439 h 962916"/>
              <a:gd name="connsiteX10" fmla="*/ 5301383 w 5409398"/>
              <a:gd name="connsiteY10" fmla="*/ 186695 h 962916"/>
              <a:gd name="connsiteX11" fmla="*/ 5301383 w 5409398"/>
              <a:gd name="connsiteY11" fmla="*/ 386175 h 962916"/>
              <a:gd name="connsiteX12" fmla="*/ 5301383 w 5409398"/>
              <a:gd name="connsiteY12" fmla="*/ 585655 h 962916"/>
              <a:gd name="connsiteX13" fmla="*/ 5301383 w 5409398"/>
              <a:gd name="connsiteY13" fmla="*/ 767705 h 962916"/>
              <a:gd name="connsiteX14" fmla="*/ 4937397 w 5409398"/>
              <a:gd name="connsiteY14" fmla="*/ 912962 h 962916"/>
              <a:gd name="connsiteX15" fmla="*/ 4340733 w 5409398"/>
              <a:gd name="connsiteY15" fmla="*/ 912962 h 962916"/>
              <a:gd name="connsiteX16" fmla="*/ 3744070 w 5409398"/>
              <a:gd name="connsiteY16" fmla="*/ 912962 h 962916"/>
              <a:gd name="connsiteX17" fmla="*/ 3103208 w 5409398"/>
              <a:gd name="connsiteY17" fmla="*/ 912962 h 962916"/>
              <a:gd name="connsiteX18" fmla="*/ 2550742 w 5409398"/>
              <a:gd name="connsiteY18" fmla="*/ 912962 h 962916"/>
              <a:gd name="connsiteX19" fmla="*/ 1954078 w 5409398"/>
              <a:gd name="connsiteY19" fmla="*/ 912962 h 962916"/>
              <a:gd name="connsiteX20" fmla="*/ 1313217 w 5409398"/>
              <a:gd name="connsiteY20" fmla="*/ 912962 h 962916"/>
              <a:gd name="connsiteX21" fmla="*/ 265276 w 5409398"/>
              <a:gd name="connsiteY21" fmla="*/ 854208 h 962916"/>
              <a:gd name="connsiteX22" fmla="*/ 153679 w 5409398"/>
              <a:gd name="connsiteY22" fmla="*/ 767705 h 962916"/>
              <a:gd name="connsiteX23" fmla="*/ 153679 w 5409398"/>
              <a:gd name="connsiteY23" fmla="*/ 579845 h 962916"/>
              <a:gd name="connsiteX24" fmla="*/ 153679 w 5409398"/>
              <a:gd name="connsiteY24" fmla="*/ 386175 h 962916"/>
              <a:gd name="connsiteX25" fmla="*/ 153679 w 5409398"/>
              <a:gd name="connsiteY25" fmla="*/ 186695 h 962916"/>
              <a:gd name="connsiteX0" fmla="*/ 153679 w 5409398"/>
              <a:gd name="connsiteY0" fmla="*/ 186695 h 962916"/>
              <a:gd name="connsiteX1" fmla="*/ 517666 w 5409398"/>
              <a:gd name="connsiteY1" fmla="*/ 41439 h 962916"/>
              <a:gd name="connsiteX2" fmla="*/ 1158527 w 5409398"/>
              <a:gd name="connsiteY2" fmla="*/ 41439 h 962916"/>
              <a:gd name="connsiteX3" fmla="*/ 1755190 w 5409398"/>
              <a:gd name="connsiteY3" fmla="*/ 41439 h 962916"/>
              <a:gd name="connsiteX4" fmla="*/ 2175065 w 5409398"/>
              <a:gd name="connsiteY4" fmla="*/ 41439 h 962916"/>
              <a:gd name="connsiteX5" fmla="*/ 2727531 w 5409398"/>
              <a:gd name="connsiteY5" fmla="*/ 41439 h 962916"/>
              <a:gd name="connsiteX6" fmla="*/ 3147406 w 5409398"/>
              <a:gd name="connsiteY6" fmla="*/ 41439 h 962916"/>
              <a:gd name="connsiteX7" fmla="*/ 3788267 w 5409398"/>
              <a:gd name="connsiteY7" fmla="*/ 41439 h 962916"/>
              <a:gd name="connsiteX8" fmla="*/ 4340733 w 5409398"/>
              <a:gd name="connsiteY8" fmla="*/ 41439 h 962916"/>
              <a:gd name="connsiteX9" fmla="*/ 4937397 w 5409398"/>
              <a:gd name="connsiteY9" fmla="*/ 41439 h 962916"/>
              <a:gd name="connsiteX10" fmla="*/ 5301383 w 5409398"/>
              <a:gd name="connsiteY10" fmla="*/ 186695 h 962916"/>
              <a:gd name="connsiteX11" fmla="*/ 5301383 w 5409398"/>
              <a:gd name="connsiteY11" fmla="*/ 386175 h 962916"/>
              <a:gd name="connsiteX12" fmla="*/ 5301383 w 5409398"/>
              <a:gd name="connsiteY12" fmla="*/ 585655 h 962916"/>
              <a:gd name="connsiteX13" fmla="*/ 5301383 w 5409398"/>
              <a:gd name="connsiteY13" fmla="*/ 767705 h 962916"/>
              <a:gd name="connsiteX14" fmla="*/ 4937397 w 5409398"/>
              <a:gd name="connsiteY14" fmla="*/ 912962 h 962916"/>
              <a:gd name="connsiteX15" fmla="*/ 4340733 w 5409398"/>
              <a:gd name="connsiteY15" fmla="*/ 912962 h 962916"/>
              <a:gd name="connsiteX16" fmla="*/ 3744070 w 5409398"/>
              <a:gd name="connsiteY16" fmla="*/ 912962 h 962916"/>
              <a:gd name="connsiteX17" fmla="*/ 3103208 w 5409398"/>
              <a:gd name="connsiteY17" fmla="*/ 912962 h 962916"/>
              <a:gd name="connsiteX18" fmla="*/ 2550742 w 5409398"/>
              <a:gd name="connsiteY18" fmla="*/ 912962 h 962916"/>
              <a:gd name="connsiteX19" fmla="*/ 1954078 w 5409398"/>
              <a:gd name="connsiteY19" fmla="*/ 912962 h 962916"/>
              <a:gd name="connsiteX20" fmla="*/ 1313217 w 5409398"/>
              <a:gd name="connsiteY20" fmla="*/ 912962 h 962916"/>
              <a:gd name="connsiteX21" fmla="*/ 517666 w 5409398"/>
              <a:gd name="connsiteY21" fmla="*/ 912962 h 962916"/>
              <a:gd name="connsiteX22" fmla="*/ 153679 w 5409398"/>
              <a:gd name="connsiteY22" fmla="*/ 767705 h 962916"/>
              <a:gd name="connsiteX23" fmla="*/ 153679 w 5409398"/>
              <a:gd name="connsiteY23" fmla="*/ 579845 h 962916"/>
              <a:gd name="connsiteX24" fmla="*/ 153679 w 5409398"/>
              <a:gd name="connsiteY24" fmla="*/ 386175 h 962916"/>
              <a:gd name="connsiteX25" fmla="*/ 153679 w 5409398"/>
              <a:gd name="connsiteY25" fmla="*/ 186695 h 962916"/>
              <a:gd name="connsiteX0" fmla="*/ 153679 w 5409398"/>
              <a:gd name="connsiteY0" fmla="*/ 186695 h 962916"/>
              <a:gd name="connsiteX1" fmla="*/ 517666 w 5409398"/>
              <a:gd name="connsiteY1" fmla="*/ 41439 h 962916"/>
              <a:gd name="connsiteX2" fmla="*/ 1158527 w 5409398"/>
              <a:gd name="connsiteY2" fmla="*/ 41439 h 962916"/>
              <a:gd name="connsiteX3" fmla="*/ 1755190 w 5409398"/>
              <a:gd name="connsiteY3" fmla="*/ 41439 h 962916"/>
              <a:gd name="connsiteX4" fmla="*/ 2175065 w 5409398"/>
              <a:gd name="connsiteY4" fmla="*/ 41439 h 962916"/>
              <a:gd name="connsiteX5" fmla="*/ 2727531 w 5409398"/>
              <a:gd name="connsiteY5" fmla="*/ 41439 h 962916"/>
              <a:gd name="connsiteX6" fmla="*/ 3147406 w 5409398"/>
              <a:gd name="connsiteY6" fmla="*/ 41439 h 962916"/>
              <a:gd name="connsiteX7" fmla="*/ 3788267 w 5409398"/>
              <a:gd name="connsiteY7" fmla="*/ 41439 h 962916"/>
              <a:gd name="connsiteX8" fmla="*/ 4340733 w 5409398"/>
              <a:gd name="connsiteY8" fmla="*/ 41439 h 962916"/>
              <a:gd name="connsiteX9" fmla="*/ 4937397 w 5409398"/>
              <a:gd name="connsiteY9" fmla="*/ 41439 h 962916"/>
              <a:gd name="connsiteX10" fmla="*/ 5301383 w 5409398"/>
              <a:gd name="connsiteY10" fmla="*/ 186695 h 962916"/>
              <a:gd name="connsiteX11" fmla="*/ 5301383 w 5409398"/>
              <a:gd name="connsiteY11" fmla="*/ 386175 h 962916"/>
              <a:gd name="connsiteX12" fmla="*/ 5301383 w 5409398"/>
              <a:gd name="connsiteY12" fmla="*/ 585655 h 962916"/>
              <a:gd name="connsiteX13" fmla="*/ 5301383 w 5409398"/>
              <a:gd name="connsiteY13" fmla="*/ 767705 h 962916"/>
              <a:gd name="connsiteX14" fmla="*/ 4937397 w 5409398"/>
              <a:gd name="connsiteY14" fmla="*/ 912962 h 962916"/>
              <a:gd name="connsiteX15" fmla="*/ 4340733 w 5409398"/>
              <a:gd name="connsiteY15" fmla="*/ 912962 h 962916"/>
              <a:gd name="connsiteX16" fmla="*/ 3439098 w 5409398"/>
              <a:gd name="connsiteY16" fmla="*/ 866798 h 962916"/>
              <a:gd name="connsiteX17" fmla="*/ 3103208 w 5409398"/>
              <a:gd name="connsiteY17" fmla="*/ 912962 h 962916"/>
              <a:gd name="connsiteX18" fmla="*/ 2550742 w 5409398"/>
              <a:gd name="connsiteY18" fmla="*/ 912962 h 962916"/>
              <a:gd name="connsiteX19" fmla="*/ 1954078 w 5409398"/>
              <a:gd name="connsiteY19" fmla="*/ 912962 h 962916"/>
              <a:gd name="connsiteX20" fmla="*/ 1313217 w 5409398"/>
              <a:gd name="connsiteY20" fmla="*/ 912962 h 962916"/>
              <a:gd name="connsiteX21" fmla="*/ 517666 w 5409398"/>
              <a:gd name="connsiteY21" fmla="*/ 912962 h 962916"/>
              <a:gd name="connsiteX22" fmla="*/ 153679 w 5409398"/>
              <a:gd name="connsiteY22" fmla="*/ 767705 h 962916"/>
              <a:gd name="connsiteX23" fmla="*/ 153679 w 5409398"/>
              <a:gd name="connsiteY23" fmla="*/ 579845 h 962916"/>
              <a:gd name="connsiteX24" fmla="*/ 153679 w 5409398"/>
              <a:gd name="connsiteY24" fmla="*/ 386175 h 962916"/>
              <a:gd name="connsiteX25" fmla="*/ 153679 w 5409398"/>
              <a:gd name="connsiteY25" fmla="*/ 186695 h 962916"/>
              <a:gd name="connsiteX0" fmla="*/ 153679 w 5409398"/>
              <a:gd name="connsiteY0" fmla="*/ 186695 h 962916"/>
              <a:gd name="connsiteX1" fmla="*/ 517666 w 5409398"/>
              <a:gd name="connsiteY1" fmla="*/ 41439 h 962916"/>
              <a:gd name="connsiteX2" fmla="*/ 1158527 w 5409398"/>
              <a:gd name="connsiteY2" fmla="*/ 41439 h 962916"/>
              <a:gd name="connsiteX3" fmla="*/ 1755190 w 5409398"/>
              <a:gd name="connsiteY3" fmla="*/ 41439 h 962916"/>
              <a:gd name="connsiteX4" fmla="*/ 2175065 w 5409398"/>
              <a:gd name="connsiteY4" fmla="*/ 41439 h 962916"/>
              <a:gd name="connsiteX5" fmla="*/ 2727531 w 5409398"/>
              <a:gd name="connsiteY5" fmla="*/ 41439 h 962916"/>
              <a:gd name="connsiteX6" fmla="*/ 3147406 w 5409398"/>
              <a:gd name="connsiteY6" fmla="*/ 41439 h 962916"/>
              <a:gd name="connsiteX7" fmla="*/ 3788267 w 5409398"/>
              <a:gd name="connsiteY7" fmla="*/ 41439 h 962916"/>
              <a:gd name="connsiteX8" fmla="*/ 4340733 w 5409398"/>
              <a:gd name="connsiteY8" fmla="*/ 41439 h 962916"/>
              <a:gd name="connsiteX9" fmla="*/ 4937397 w 5409398"/>
              <a:gd name="connsiteY9" fmla="*/ 41439 h 962916"/>
              <a:gd name="connsiteX10" fmla="*/ 5301383 w 5409398"/>
              <a:gd name="connsiteY10" fmla="*/ 186695 h 962916"/>
              <a:gd name="connsiteX11" fmla="*/ 5301383 w 5409398"/>
              <a:gd name="connsiteY11" fmla="*/ 386175 h 962916"/>
              <a:gd name="connsiteX12" fmla="*/ 5301383 w 5409398"/>
              <a:gd name="connsiteY12" fmla="*/ 585655 h 962916"/>
              <a:gd name="connsiteX13" fmla="*/ 5301383 w 5409398"/>
              <a:gd name="connsiteY13" fmla="*/ 767705 h 962916"/>
              <a:gd name="connsiteX14" fmla="*/ 4937397 w 5409398"/>
              <a:gd name="connsiteY14" fmla="*/ 912962 h 962916"/>
              <a:gd name="connsiteX15" fmla="*/ 4340733 w 5409398"/>
              <a:gd name="connsiteY15" fmla="*/ 912962 h 962916"/>
              <a:gd name="connsiteX16" fmla="*/ 3744070 w 5409398"/>
              <a:gd name="connsiteY16" fmla="*/ 912962 h 962916"/>
              <a:gd name="connsiteX17" fmla="*/ 3103208 w 5409398"/>
              <a:gd name="connsiteY17" fmla="*/ 912962 h 962916"/>
              <a:gd name="connsiteX18" fmla="*/ 2550742 w 5409398"/>
              <a:gd name="connsiteY18" fmla="*/ 912962 h 962916"/>
              <a:gd name="connsiteX19" fmla="*/ 1954078 w 5409398"/>
              <a:gd name="connsiteY19" fmla="*/ 912962 h 962916"/>
              <a:gd name="connsiteX20" fmla="*/ 1313217 w 5409398"/>
              <a:gd name="connsiteY20" fmla="*/ 912962 h 962916"/>
              <a:gd name="connsiteX21" fmla="*/ 517666 w 5409398"/>
              <a:gd name="connsiteY21" fmla="*/ 912962 h 962916"/>
              <a:gd name="connsiteX22" fmla="*/ 153679 w 5409398"/>
              <a:gd name="connsiteY22" fmla="*/ 767705 h 962916"/>
              <a:gd name="connsiteX23" fmla="*/ 153679 w 5409398"/>
              <a:gd name="connsiteY23" fmla="*/ 579845 h 962916"/>
              <a:gd name="connsiteX24" fmla="*/ 153679 w 5409398"/>
              <a:gd name="connsiteY24" fmla="*/ 386175 h 962916"/>
              <a:gd name="connsiteX25" fmla="*/ 153679 w 5409398"/>
              <a:gd name="connsiteY25" fmla="*/ 186695 h 96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09398" h="962916" fill="none" extrusionOk="0">
                <a:moveTo>
                  <a:pt x="153679" y="186695"/>
                </a:moveTo>
                <a:cubicBezTo>
                  <a:pt x="45609" y="71845"/>
                  <a:pt x="194317" y="66063"/>
                  <a:pt x="517666" y="41439"/>
                </a:cubicBezTo>
                <a:cubicBezTo>
                  <a:pt x="642994" y="183746"/>
                  <a:pt x="1040414" y="223335"/>
                  <a:pt x="1158527" y="41439"/>
                </a:cubicBezTo>
                <a:cubicBezTo>
                  <a:pt x="1491808" y="27169"/>
                  <a:pt x="1511988" y="4774"/>
                  <a:pt x="1755190" y="41439"/>
                </a:cubicBezTo>
                <a:cubicBezTo>
                  <a:pt x="1922456" y="953"/>
                  <a:pt x="2027866" y="28091"/>
                  <a:pt x="2175065" y="41439"/>
                </a:cubicBezTo>
                <a:cubicBezTo>
                  <a:pt x="2400253" y="73257"/>
                  <a:pt x="2463205" y="1399"/>
                  <a:pt x="2727531" y="41439"/>
                </a:cubicBezTo>
                <a:cubicBezTo>
                  <a:pt x="2982822" y="80494"/>
                  <a:pt x="2974232" y="135693"/>
                  <a:pt x="3147406" y="41439"/>
                </a:cubicBezTo>
                <a:cubicBezTo>
                  <a:pt x="3240315" y="121193"/>
                  <a:pt x="3398232" y="118635"/>
                  <a:pt x="3788267" y="41439"/>
                </a:cubicBezTo>
                <a:cubicBezTo>
                  <a:pt x="4076920" y="-56536"/>
                  <a:pt x="4140782" y="64419"/>
                  <a:pt x="4340733" y="41439"/>
                </a:cubicBezTo>
                <a:cubicBezTo>
                  <a:pt x="4737496" y="-94791"/>
                  <a:pt x="4458542" y="107914"/>
                  <a:pt x="4937397" y="41439"/>
                </a:cubicBezTo>
                <a:cubicBezTo>
                  <a:pt x="5057699" y="209335"/>
                  <a:pt x="5625753" y="-4995"/>
                  <a:pt x="5301383" y="186695"/>
                </a:cubicBezTo>
                <a:cubicBezTo>
                  <a:pt x="5330492" y="218535"/>
                  <a:pt x="5192386" y="317706"/>
                  <a:pt x="5301383" y="386175"/>
                </a:cubicBezTo>
                <a:cubicBezTo>
                  <a:pt x="5257269" y="460415"/>
                  <a:pt x="5334314" y="467588"/>
                  <a:pt x="5301383" y="585655"/>
                </a:cubicBezTo>
                <a:cubicBezTo>
                  <a:pt x="5269637" y="663392"/>
                  <a:pt x="5266067" y="670425"/>
                  <a:pt x="5301383" y="767705"/>
                </a:cubicBezTo>
                <a:cubicBezTo>
                  <a:pt x="5210391" y="816873"/>
                  <a:pt x="4991261" y="914535"/>
                  <a:pt x="4937397" y="912962"/>
                </a:cubicBezTo>
                <a:cubicBezTo>
                  <a:pt x="4618479" y="916503"/>
                  <a:pt x="4534575" y="885946"/>
                  <a:pt x="4340733" y="912962"/>
                </a:cubicBezTo>
                <a:cubicBezTo>
                  <a:pt x="4019095" y="919605"/>
                  <a:pt x="4054638" y="917623"/>
                  <a:pt x="3744070" y="912962"/>
                </a:cubicBezTo>
                <a:cubicBezTo>
                  <a:pt x="3455356" y="883839"/>
                  <a:pt x="3461663" y="905668"/>
                  <a:pt x="3103208" y="912962"/>
                </a:cubicBezTo>
                <a:cubicBezTo>
                  <a:pt x="2844831" y="930673"/>
                  <a:pt x="2736990" y="897352"/>
                  <a:pt x="2550742" y="912962"/>
                </a:cubicBezTo>
                <a:cubicBezTo>
                  <a:pt x="2226784" y="929557"/>
                  <a:pt x="2188207" y="891930"/>
                  <a:pt x="1954078" y="912962"/>
                </a:cubicBezTo>
                <a:cubicBezTo>
                  <a:pt x="1879434" y="798321"/>
                  <a:pt x="1477362" y="1063244"/>
                  <a:pt x="1313217" y="912962"/>
                </a:cubicBezTo>
                <a:cubicBezTo>
                  <a:pt x="1098488" y="820723"/>
                  <a:pt x="845964" y="904467"/>
                  <a:pt x="517666" y="912962"/>
                </a:cubicBezTo>
                <a:cubicBezTo>
                  <a:pt x="414737" y="932517"/>
                  <a:pt x="40881" y="751863"/>
                  <a:pt x="153679" y="767705"/>
                </a:cubicBezTo>
                <a:cubicBezTo>
                  <a:pt x="190177" y="646062"/>
                  <a:pt x="140509" y="607861"/>
                  <a:pt x="153679" y="579845"/>
                </a:cubicBezTo>
                <a:cubicBezTo>
                  <a:pt x="-13438" y="518515"/>
                  <a:pt x="89215" y="487061"/>
                  <a:pt x="153679" y="386175"/>
                </a:cubicBezTo>
                <a:cubicBezTo>
                  <a:pt x="-147008" y="431790"/>
                  <a:pt x="274441" y="380817"/>
                  <a:pt x="153679" y="186695"/>
                </a:cubicBezTo>
                <a:close/>
              </a:path>
              <a:path w="5409398" h="962916" stroke="0" extrusionOk="0">
                <a:moveTo>
                  <a:pt x="153679" y="186695"/>
                </a:moveTo>
                <a:cubicBezTo>
                  <a:pt x="-281299" y="136797"/>
                  <a:pt x="167561" y="220648"/>
                  <a:pt x="580763" y="116980"/>
                </a:cubicBezTo>
                <a:cubicBezTo>
                  <a:pt x="794928" y="136860"/>
                  <a:pt x="925701" y="75963"/>
                  <a:pt x="981738" y="41439"/>
                </a:cubicBezTo>
                <a:cubicBezTo>
                  <a:pt x="982091" y="243"/>
                  <a:pt x="1201047" y="57503"/>
                  <a:pt x="1445809" y="41439"/>
                </a:cubicBezTo>
                <a:cubicBezTo>
                  <a:pt x="1670435" y="-50551"/>
                  <a:pt x="1737155" y="189392"/>
                  <a:pt x="2042473" y="41439"/>
                </a:cubicBezTo>
                <a:cubicBezTo>
                  <a:pt x="2342784" y="56028"/>
                  <a:pt x="2316962" y="71225"/>
                  <a:pt x="2462347" y="41439"/>
                </a:cubicBezTo>
                <a:cubicBezTo>
                  <a:pt x="2801043" y="-8958"/>
                  <a:pt x="2585375" y="115251"/>
                  <a:pt x="3059011" y="41439"/>
                </a:cubicBezTo>
                <a:cubicBezTo>
                  <a:pt x="2989680" y="-63430"/>
                  <a:pt x="3066942" y="112820"/>
                  <a:pt x="3523082" y="41439"/>
                </a:cubicBezTo>
                <a:cubicBezTo>
                  <a:pt x="3648301" y="75854"/>
                  <a:pt x="4008492" y="95000"/>
                  <a:pt x="4031352" y="41439"/>
                </a:cubicBezTo>
                <a:cubicBezTo>
                  <a:pt x="3624097" y="33283"/>
                  <a:pt x="4165923" y="64353"/>
                  <a:pt x="4937397" y="41439"/>
                </a:cubicBezTo>
                <a:cubicBezTo>
                  <a:pt x="5298330" y="21561"/>
                  <a:pt x="5081749" y="36691"/>
                  <a:pt x="5301383" y="186695"/>
                </a:cubicBezTo>
                <a:cubicBezTo>
                  <a:pt x="5308327" y="199651"/>
                  <a:pt x="5349511" y="259658"/>
                  <a:pt x="5301383" y="362935"/>
                </a:cubicBezTo>
                <a:cubicBezTo>
                  <a:pt x="5300789" y="439857"/>
                  <a:pt x="5283921" y="437435"/>
                  <a:pt x="5301383" y="562415"/>
                </a:cubicBezTo>
                <a:cubicBezTo>
                  <a:pt x="5299287" y="608195"/>
                  <a:pt x="5297455" y="754931"/>
                  <a:pt x="5301383" y="767705"/>
                </a:cubicBezTo>
                <a:cubicBezTo>
                  <a:pt x="5146291" y="907939"/>
                  <a:pt x="5312088" y="959266"/>
                  <a:pt x="4937397" y="912962"/>
                </a:cubicBezTo>
                <a:cubicBezTo>
                  <a:pt x="5158742" y="866304"/>
                  <a:pt x="4624654" y="793169"/>
                  <a:pt x="4296536" y="912962"/>
                </a:cubicBezTo>
                <a:cubicBezTo>
                  <a:pt x="4071183" y="972942"/>
                  <a:pt x="4164505" y="942215"/>
                  <a:pt x="3788267" y="912962"/>
                </a:cubicBezTo>
                <a:cubicBezTo>
                  <a:pt x="3534139" y="942705"/>
                  <a:pt x="3522871" y="866129"/>
                  <a:pt x="3191603" y="912962"/>
                </a:cubicBezTo>
                <a:cubicBezTo>
                  <a:pt x="2822961" y="977270"/>
                  <a:pt x="2902276" y="891755"/>
                  <a:pt x="2550742" y="912962"/>
                </a:cubicBezTo>
                <a:cubicBezTo>
                  <a:pt x="2318217" y="976488"/>
                  <a:pt x="2467797" y="926998"/>
                  <a:pt x="2212865" y="841617"/>
                </a:cubicBezTo>
                <a:cubicBezTo>
                  <a:pt x="1913597" y="922337"/>
                  <a:pt x="1616783" y="935319"/>
                  <a:pt x="1490006" y="912962"/>
                </a:cubicBezTo>
                <a:cubicBezTo>
                  <a:pt x="1265756" y="884750"/>
                  <a:pt x="1308813" y="872140"/>
                  <a:pt x="1070132" y="912962"/>
                </a:cubicBezTo>
                <a:cubicBezTo>
                  <a:pt x="813212" y="897772"/>
                  <a:pt x="550415" y="891321"/>
                  <a:pt x="517666" y="912962"/>
                </a:cubicBezTo>
                <a:cubicBezTo>
                  <a:pt x="175071" y="909159"/>
                  <a:pt x="127665" y="902366"/>
                  <a:pt x="153679" y="767705"/>
                </a:cubicBezTo>
                <a:cubicBezTo>
                  <a:pt x="190391" y="648567"/>
                  <a:pt x="22963" y="597887"/>
                  <a:pt x="153679" y="579845"/>
                </a:cubicBezTo>
                <a:cubicBezTo>
                  <a:pt x="35581" y="470475"/>
                  <a:pt x="147744" y="424777"/>
                  <a:pt x="153679" y="397795"/>
                </a:cubicBezTo>
                <a:cubicBezTo>
                  <a:pt x="220768" y="266459"/>
                  <a:pt x="-15839" y="254316"/>
                  <a:pt x="153679" y="186695"/>
                </a:cubicBezTo>
                <a:close/>
              </a:path>
              <a:path w="5409398" h="962916" fill="none" stroke="0" extrusionOk="0">
                <a:moveTo>
                  <a:pt x="153679" y="186695"/>
                </a:moveTo>
                <a:cubicBezTo>
                  <a:pt x="266377" y="106340"/>
                  <a:pt x="82804" y="64670"/>
                  <a:pt x="517666" y="41439"/>
                </a:cubicBezTo>
                <a:cubicBezTo>
                  <a:pt x="473751" y="186074"/>
                  <a:pt x="953802" y="7705"/>
                  <a:pt x="1621241" y="104389"/>
                </a:cubicBezTo>
                <a:cubicBezTo>
                  <a:pt x="1885364" y="-21136"/>
                  <a:pt x="1444463" y="282296"/>
                  <a:pt x="1755190" y="41439"/>
                </a:cubicBezTo>
                <a:cubicBezTo>
                  <a:pt x="1973282" y="54857"/>
                  <a:pt x="2044824" y="64092"/>
                  <a:pt x="2175065" y="41439"/>
                </a:cubicBezTo>
                <a:cubicBezTo>
                  <a:pt x="2467794" y="58031"/>
                  <a:pt x="2468734" y="95995"/>
                  <a:pt x="2727531" y="41439"/>
                </a:cubicBezTo>
                <a:cubicBezTo>
                  <a:pt x="2950178" y="-6973"/>
                  <a:pt x="3046526" y="48400"/>
                  <a:pt x="3147406" y="41439"/>
                </a:cubicBezTo>
                <a:cubicBezTo>
                  <a:pt x="3079709" y="67588"/>
                  <a:pt x="3475876" y="-21964"/>
                  <a:pt x="3788267" y="41439"/>
                </a:cubicBezTo>
                <a:cubicBezTo>
                  <a:pt x="4067791" y="4322"/>
                  <a:pt x="3961464" y="65478"/>
                  <a:pt x="4340733" y="41439"/>
                </a:cubicBezTo>
                <a:cubicBezTo>
                  <a:pt x="4488547" y="51870"/>
                  <a:pt x="4883331" y="63078"/>
                  <a:pt x="4937397" y="41439"/>
                </a:cubicBezTo>
                <a:cubicBezTo>
                  <a:pt x="5225080" y="80578"/>
                  <a:pt x="5198845" y="160594"/>
                  <a:pt x="5301383" y="186695"/>
                </a:cubicBezTo>
                <a:cubicBezTo>
                  <a:pt x="5337117" y="299063"/>
                  <a:pt x="5248049" y="365295"/>
                  <a:pt x="5301383" y="386175"/>
                </a:cubicBezTo>
                <a:cubicBezTo>
                  <a:pt x="5374021" y="452604"/>
                  <a:pt x="5360071" y="462264"/>
                  <a:pt x="5301383" y="585655"/>
                </a:cubicBezTo>
                <a:cubicBezTo>
                  <a:pt x="5247821" y="640097"/>
                  <a:pt x="5143991" y="675676"/>
                  <a:pt x="5301383" y="767705"/>
                </a:cubicBezTo>
                <a:cubicBezTo>
                  <a:pt x="5082636" y="793975"/>
                  <a:pt x="5151095" y="853769"/>
                  <a:pt x="4937397" y="912962"/>
                </a:cubicBezTo>
                <a:cubicBezTo>
                  <a:pt x="4813189" y="861916"/>
                  <a:pt x="4711644" y="852599"/>
                  <a:pt x="4340733" y="912962"/>
                </a:cubicBezTo>
                <a:cubicBezTo>
                  <a:pt x="4076769" y="915794"/>
                  <a:pt x="4047076" y="912562"/>
                  <a:pt x="3744070" y="912962"/>
                </a:cubicBezTo>
                <a:cubicBezTo>
                  <a:pt x="3648499" y="952268"/>
                  <a:pt x="3388027" y="834921"/>
                  <a:pt x="3103208" y="912962"/>
                </a:cubicBezTo>
                <a:cubicBezTo>
                  <a:pt x="2800802" y="933833"/>
                  <a:pt x="2868417" y="898120"/>
                  <a:pt x="2550742" y="912962"/>
                </a:cubicBezTo>
                <a:cubicBezTo>
                  <a:pt x="2453241" y="965197"/>
                  <a:pt x="1951959" y="874186"/>
                  <a:pt x="1954078" y="912962"/>
                </a:cubicBezTo>
                <a:cubicBezTo>
                  <a:pt x="1805159" y="844938"/>
                  <a:pt x="1720678" y="870808"/>
                  <a:pt x="1313217" y="912962"/>
                </a:cubicBezTo>
                <a:cubicBezTo>
                  <a:pt x="1238700" y="865429"/>
                  <a:pt x="1037510" y="916575"/>
                  <a:pt x="517666" y="912962"/>
                </a:cubicBezTo>
                <a:cubicBezTo>
                  <a:pt x="502220" y="964024"/>
                  <a:pt x="305409" y="818027"/>
                  <a:pt x="153679" y="767705"/>
                </a:cubicBezTo>
                <a:cubicBezTo>
                  <a:pt x="209001" y="783673"/>
                  <a:pt x="138674" y="693037"/>
                  <a:pt x="153679" y="579845"/>
                </a:cubicBezTo>
                <a:cubicBezTo>
                  <a:pt x="59884" y="527278"/>
                  <a:pt x="529287" y="461831"/>
                  <a:pt x="153679" y="386175"/>
                </a:cubicBezTo>
                <a:cubicBezTo>
                  <a:pt x="113417" y="282090"/>
                  <a:pt x="219994" y="211380"/>
                  <a:pt x="153679" y="186695"/>
                </a:cubicBezTo>
                <a:close/>
              </a:path>
              <a:path w="5409398" h="962916" fill="none" stroke="0" extrusionOk="0">
                <a:moveTo>
                  <a:pt x="153679" y="186695"/>
                </a:moveTo>
                <a:cubicBezTo>
                  <a:pt x="233637" y="60245"/>
                  <a:pt x="181965" y="20267"/>
                  <a:pt x="517666" y="41439"/>
                </a:cubicBezTo>
                <a:cubicBezTo>
                  <a:pt x="684543" y="-16898"/>
                  <a:pt x="781565" y="87313"/>
                  <a:pt x="1158527" y="41439"/>
                </a:cubicBezTo>
                <a:cubicBezTo>
                  <a:pt x="1327687" y="-5603"/>
                  <a:pt x="1460016" y="7404"/>
                  <a:pt x="1755190" y="41439"/>
                </a:cubicBezTo>
                <a:cubicBezTo>
                  <a:pt x="1951876" y="15316"/>
                  <a:pt x="1919742" y="80188"/>
                  <a:pt x="2175065" y="41439"/>
                </a:cubicBezTo>
                <a:cubicBezTo>
                  <a:pt x="2052484" y="201577"/>
                  <a:pt x="2857937" y="168145"/>
                  <a:pt x="3305925" y="112783"/>
                </a:cubicBezTo>
                <a:cubicBezTo>
                  <a:pt x="3582602" y="40487"/>
                  <a:pt x="2977969" y="26150"/>
                  <a:pt x="3147406" y="41439"/>
                </a:cubicBezTo>
                <a:cubicBezTo>
                  <a:pt x="3181766" y="-5922"/>
                  <a:pt x="3620648" y="16531"/>
                  <a:pt x="3788267" y="41439"/>
                </a:cubicBezTo>
                <a:cubicBezTo>
                  <a:pt x="4102974" y="21906"/>
                  <a:pt x="3994245" y="122575"/>
                  <a:pt x="4340733" y="41439"/>
                </a:cubicBezTo>
                <a:cubicBezTo>
                  <a:pt x="4591744" y="20599"/>
                  <a:pt x="4652096" y="26479"/>
                  <a:pt x="4937397" y="41439"/>
                </a:cubicBezTo>
                <a:cubicBezTo>
                  <a:pt x="5028002" y="51898"/>
                  <a:pt x="5267655" y="147086"/>
                  <a:pt x="5301383" y="186695"/>
                </a:cubicBezTo>
                <a:cubicBezTo>
                  <a:pt x="5463569" y="255240"/>
                  <a:pt x="5338660" y="355646"/>
                  <a:pt x="5301383" y="386175"/>
                </a:cubicBezTo>
                <a:cubicBezTo>
                  <a:pt x="5345650" y="433121"/>
                  <a:pt x="5111896" y="521913"/>
                  <a:pt x="5301383" y="585655"/>
                </a:cubicBezTo>
                <a:cubicBezTo>
                  <a:pt x="5272123" y="676393"/>
                  <a:pt x="5284010" y="687695"/>
                  <a:pt x="5301383" y="767705"/>
                </a:cubicBezTo>
                <a:cubicBezTo>
                  <a:pt x="5308519" y="892874"/>
                  <a:pt x="5221878" y="877935"/>
                  <a:pt x="4937397" y="912962"/>
                </a:cubicBezTo>
                <a:cubicBezTo>
                  <a:pt x="4758139" y="892808"/>
                  <a:pt x="4471519" y="889922"/>
                  <a:pt x="4340733" y="912962"/>
                </a:cubicBezTo>
                <a:cubicBezTo>
                  <a:pt x="4025216" y="918041"/>
                  <a:pt x="4018104" y="916156"/>
                  <a:pt x="3744070" y="912962"/>
                </a:cubicBezTo>
                <a:cubicBezTo>
                  <a:pt x="3449512" y="928598"/>
                  <a:pt x="3426485" y="888372"/>
                  <a:pt x="3103208" y="912962"/>
                </a:cubicBezTo>
                <a:cubicBezTo>
                  <a:pt x="2970243" y="874418"/>
                  <a:pt x="2815921" y="916048"/>
                  <a:pt x="2550742" y="912962"/>
                </a:cubicBezTo>
                <a:cubicBezTo>
                  <a:pt x="2301455" y="898791"/>
                  <a:pt x="2010351" y="876758"/>
                  <a:pt x="1954078" y="912962"/>
                </a:cubicBezTo>
                <a:cubicBezTo>
                  <a:pt x="1735429" y="962478"/>
                  <a:pt x="1670478" y="833113"/>
                  <a:pt x="1313217" y="912962"/>
                </a:cubicBezTo>
                <a:cubicBezTo>
                  <a:pt x="1168217" y="875393"/>
                  <a:pt x="1053906" y="935238"/>
                  <a:pt x="517666" y="912962"/>
                </a:cubicBezTo>
                <a:cubicBezTo>
                  <a:pt x="408167" y="997277"/>
                  <a:pt x="21909" y="830749"/>
                  <a:pt x="153679" y="767705"/>
                </a:cubicBezTo>
                <a:cubicBezTo>
                  <a:pt x="255522" y="649094"/>
                  <a:pt x="215926" y="610590"/>
                  <a:pt x="153679" y="579845"/>
                </a:cubicBezTo>
                <a:cubicBezTo>
                  <a:pt x="192198" y="529734"/>
                  <a:pt x="83765" y="451626"/>
                  <a:pt x="153679" y="386175"/>
                </a:cubicBezTo>
                <a:cubicBezTo>
                  <a:pt x="266588" y="317851"/>
                  <a:pt x="287370" y="245520"/>
                  <a:pt x="153679" y="186695"/>
                </a:cubicBezTo>
                <a:close/>
              </a:path>
              <a:path w="5409398" h="962916" fill="none" stroke="0" extrusionOk="0">
                <a:moveTo>
                  <a:pt x="153679" y="186695"/>
                </a:moveTo>
                <a:cubicBezTo>
                  <a:pt x="73944" y="-4819"/>
                  <a:pt x="285854" y="39800"/>
                  <a:pt x="517666" y="41439"/>
                </a:cubicBezTo>
                <a:cubicBezTo>
                  <a:pt x="587332" y="59505"/>
                  <a:pt x="969718" y="145951"/>
                  <a:pt x="1158527" y="41439"/>
                </a:cubicBezTo>
                <a:cubicBezTo>
                  <a:pt x="1476552" y="18552"/>
                  <a:pt x="1503470" y="12081"/>
                  <a:pt x="1755190" y="41439"/>
                </a:cubicBezTo>
                <a:cubicBezTo>
                  <a:pt x="1931900" y="50642"/>
                  <a:pt x="2055263" y="67143"/>
                  <a:pt x="2175065" y="41439"/>
                </a:cubicBezTo>
                <a:cubicBezTo>
                  <a:pt x="2465676" y="65511"/>
                  <a:pt x="2513872" y="75983"/>
                  <a:pt x="2727531" y="41439"/>
                </a:cubicBezTo>
                <a:cubicBezTo>
                  <a:pt x="2931612" y="76426"/>
                  <a:pt x="2874651" y="94269"/>
                  <a:pt x="3147406" y="41439"/>
                </a:cubicBezTo>
                <a:cubicBezTo>
                  <a:pt x="3380550" y="29472"/>
                  <a:pt x="3608646" y="5570"/>
                  <a:pt x="3788267" y="41439"/>
                </a:cubicBezTo>
                <a:cubicBezTo>
                  <a:pt x="4029943" y="-23644"/>
                  <a:pt x="4015299" y="192061"/>
                  <a:pt x="4340733" y="41439"/>
                </a:cubicBezTo>
                <a:cubicBezTo>
                  <a:pt x="4674788" y="45026"/>
                  <a:pt x="4678139" y="51192"/>
                  <a:pt x="4937397" y="41439"/>
                </a:cubicBezTo>
                <a:cubicBezTo>
                  <a:pt x="5259879" y="55712"/>
                  <a:pt x="5448831" y="146447"/>
                  <a:pt x="5301383" y="186695"/>
                </a:cubicBezTo>
                <a:cubicBezTo>
                  <a:pt x="5293428" y="230225"/>
                  <a:pt x="5288227" y="365590"/>
                  <a:pt x="5301383" y="386175"/>
                </a:cubicBezTo>
                <a:cubicBezTo>
                  <a:pt x="5238364" y="488175"/>
                  <a:pt x="5311358" y="481430"/>
                  <a:pt x="5301383" y="585655"/>
                </a:cubicBezTo>
                <a:cubicBezTo>
                  <a:pt x="5290162" y="667941"/>
                  <a:pt x="5260079" y="707053"/>
                  <a:pt x="5301383" y="767705"/>
                </a:cubicBezTo>
                <a:cubicBezTo>
                  <a:pt x="5259033" y="872785"/>
                  <a:pt x="5102742" y="870848"/>
                  <a:pt x="4937397" y="912962"/>
                </a:cubicBezTo>
                <a:cubicBezTo>
                  <a:pt x="4699040" y="905566"/>
                  <a:pt x="4656805" y="900036"/>
                  <a:pt x="4340733" y="912962"/>
                </a:cubicBezTo>
                <a:cubicBezTo>
                  <a:pt x="4036691" y="930718"/>
                  <a:pt x="4037392" y="907254"/>
                  <a:pt x="3744070" y="912962"/>
                </a:cubicBezTo>
                <a:cubicBezTo>
                  <a:pt x="3482951" y="858217"/>
                  <a:pt x="3333541" y="897019"/>
                  <a:pt x="3103208" y="912962"/>
                </a:cubicBezTo>
                <a:cubicBezTo>
                  <a:pt x="2850944" y="947973"/>
                  <a:pt x="2790999" y="898003"/>
                  <a:pt x="2550742" y="912962"/>
                </a:cubicBezTo>
                <a:cubicBezTo>
                  <a:pt x="2292879" y="946807"/>
                  <a:pt x="2048256" y="902334"/>
                  <a:pt x="1954078" y="912962"/>
                </a:cubicBezTo>
                <a:cubicBezTo>
                  <a:pt x="2037345" y="938118"/>
                  <a:pt x="1709009" y="1032414"/>
                  <a:pt x="1313217" y="912962"/>
                </a:cubicBezTo>
                <a:cubicBezTo>
                  <a:pt x="1118973" y="909574"/>
                  <a:pt x="1089306" y="868015"/>
                  <a:pt x="612312" y="854207"/>
                </a:cubicBezTo>
                <a:cubicBezTo>
                  <a:pt x="540558" y="894079"/>
                  <a:pt x="124107" y="801883"/>
                  <a:pt x="153679" y="767705"/>
                </a:cubicBezTo>
                <a:cubicBezTo>
                  <a:pt x="209525" y="709972"/>
                  <a:pt x="225326" y="611648"/>
                  <a:pt x="153679" y="579845"/>
                </a:cubicBezTo>
                <a:cubicBezTo>
                  <a:pt x="121777" y="493965"/>
                  <a:pt x="232343" y="450332"/>
                  <a:pt x="153679" y="386175"/>
                </a:cubicBezTo>
                <a:cubicBezTo>
                  <a:pt x="161604" y="293680"/>
                  <a:pt x="301935" y="319880"/>
                  <a:pt x="153679" y="186695"/>
                </a:cubicBezTo>
                <a:close/>
              </a:path>
              <a:path w="5409398" h="962916" fill="none" stroke="0" extrusionOk="0">
                <a:moveTo>
                  <a:pt x="153679" y="186695"/>
                </a:moveTo>
                <a:cubicBezTo>
                  <a:pt x="144083" y="74316"/>
                  <a:pt x="170646" y="54559"/>
                  <a:pt x="517666" y="41439"/>
                </a:cubicBezTo>
                <a:cubicBezTo>
                  <a:pt x="576354" y="65837"/>
                  <a:pt x="872902" y="63085"/>
                  <a:pt x="1158527" y="41439"/>
                </a:cubicBezTo>
                <a:cubicBezTo>
                  <a:pt x="1450033" y="14828"/>
                  <a:pt x="1495327" y="15699"/>
                  <a:pt x="1755190" y="41439"/>
                </a:cubicBezTo>
                <a:cubicBezTo>
                  <a:pt x="1872607" y="45618"/>
                  <a:pt x="2007497" y="28807"/>
                  <a:pt x="2175065" y="41439"/>
                </a:cubicBezTo>
                <a:cubicBezTo>
                  <a:pt x="2410446" y="51719"/>
                  <a:pt x="2483179" y="36476"/>
                  <a:pt x="2727531" y="41439"/>
                </a:cubicBezTo>
                <a:cubicBezTo>
                  <a:pt x="2947442" y="36374"/>
                  <a:pt x="2864178" y="121610"/>
                  <a:pt x="3147406" y="41439"/>
                </a:cubicBezTo>
                <a:cubicBezTo>
                  <a:pt x="3245830" y="37258"/>
                  <a:pt x="3563482" y="-21132"/>
                  <a:pt x="3788267" y="41439"/>
                </a:cubicBezTo>
                <a:cubicBezTo>
                  <a:pt x="4050357" y="-40413"/>
                  <a:pt x="4206653" y="67015"/>
                  <a:pt x="4340733" y="41439"/>
                </a:cubicBezTo>
                <a:cubicBezTo>
                  <a:pt x="4708356" y="-22221"/>
                  <a:pt x="4673283" y="53583"/>
                  <a:pt x="4937397" y="41439"/>
                </a:cubicBezTo>
                <a:cubicBezTo>
                  <a:pt x="5107746" y="101293"/>
                  <a:pt x="5359405" y="156256"/>
                  <a:pt x="5301383" y="186695"/>
                </a:cubicBezTo>
                <a:cubicBezTo>
                  <a:pt x="5285136" y="208764"/>
                  <a:pt x="5299744" y="298061"/>
                  <a:pt x="5301383" y="386175"/>
                </a:cubicBezTo>
                <a:cubicBezTo>
                  <a:pt x="5330475" y="463027"/>
                  <a:pt x="5289327" y="488195"/>
                  <a:pt x="5301383" y="585655"/>
                </a:cubicBezTo>
                <a:cubicBezTo>
                  <a:pt x="5266461" y="669853"/>
                  <a:pt x="5238467" y="685353"/>
                  <a:pt x="5301383" y="767705"/>
                </a:cubicBezTo>
                <a:cubicBezTo>
                  <a:pt x="5244693" y="819117"/>
                  <a:pt x="5033335" y="893838"/>
                  <a:pt x="4937397" y="912962"/>
                </a:cubicBezTo>
                <a:cubicBezTo>
                  <a:pt x="4614611" y="907214"/>
                  <a:pt x="4587092" y="866707"/>
                  <a:pt x="4340733" y="912962"/>
                </a:cubicBezTo>
                <a:cubicBezTo>
                  <a:pt x="4033710" y="916296"/>
                  <a:pt x="4040375" y="910133"/>
                  <a:pt x="3744070" y="912962"/>
                </a:cubicBezTo>
                <a:cubicBezTo>
                  <a:pt x="3450173" y="922620"/>
                  <a:pt x="3366806" y="934328"/>
                  <a:pt x="3103208" y="912962"/>
                </a:cubicBezTo>
                <a:cubicBezTo>
                  <a:pt x="2825366" y="917276"/>
                  <a:pt x="2779546" y="906204"/>
                  <a:pt x="2550742" y="912962"/>
                </a:cubicBezTo>
                <a:cubicBezTo>
                  <a:pt x="2260393" y="924268"/>
                  <a:pt x="2031255" y="898398"/>
                  <a:pt x="1954078" y="912962"/>
                </a:cubicBezTo>
                <a:cubicBezTo>
                  <a:pt x="1813592" y="791359"/>
                  <a:pt x="1527682" y="890327"/>
                  <a:pt x="1313217" y="912962"/>
                </a:cubicBezTo>
                <a:cubicBezTo>
                  <a:pt x="1006298" y="799344"/>
                  <a:pt x="490282" y="765286"/>
                  <a:pt x="265276" y="854208"/>
                </a:cubicBezTo>
                <a:cubicBezTo>
                  <a:pt x="170841" y="858555"/>
                  <a:pt x="117083" y="837962"/>
                  <a:pt x="153679" y="767705"/>
                </a:cubicBezTo>
                <a:cubicBezTo>
                  <a:pt x="153819" y="702573"/>
                  <a:pt x="121380" y="638328"/>
                  <a:pt x="153679" y="579845"/>
                </a:cubicBezTo>
                <a:cubicBezTo>
                  <a:pt x="127878" y="521357"/>
                  <a:pt x="206411" y="441047"/>
                  <a:pt x="153679" y="386175"/>
                </a:cubicBezTo>
                <a:cubicBezTo>
                  <a:pt x="28841" y="307767"/>
                  <a:pt x="382675" y="387136"/>
                  <a:pt x="153679" y="186695"/>
                </a:cubicBezTo>
                <a:close/>
              </a:path>
              <a:path w="5409398" h="962916" fill="none" stroke="0" extrusionOk="0">
                <a:moveTo>
                  <a:pt x="153679" y="186695"/>
                </a:moveTo>
                <a:cubicBezTo>
                  <a:pt x="62895" y="121578"/>
                  <a:pt x="214282" y="86873"/>
                  <a:pt x="517666" y="41439"/>
                </a:cubicBezTo>
                <a:cubicBezTo>
                  <a:pt x="774363" y="97162"/>
                  <a:pt x="1042615" y="139507"/>
                  <a:pt x="1158527" y="41439"/>
                </a:cubicBezTo>
                <a:cubicBezTo>
                  <a:pt x="1480061" y="30927"/>
                  <a:pt x="1517754" y="2130"/>
                  <a:pt x="1755190" y="41439"/>
                </a:cubicBezTo>
                <a:cubicBezTo>
                  <a:pt x="1943897" y="20870"/>
                  <a:pt x="1980033" y="54973"/>
                  <a:pt x="2175065" y="41439"/>
                </a:cubicBezTo>
                <a:cubicBezTo>
                  <a:pt x="2319520" y="77233"/>
                  <a:pt x="2434633" y="56342"/>
                  <a:pt x="2727531" y="41439"/>
                </a:cubicBezTo>
                <a:cubicBezTo>
                  <a:pt x="2950429" y="72193"/>
                  <a:pt x="2929096" y="119397"/>
                  <a:pt x="3147406" y="41439"/>
                </a:cubicBezTo>
                <a:cubicBezTo>
                  <a:pt x="3304225" y="96031"/>
                  <a:pt x="3415801" y="125274"/>
                  <a:pt x="3788267" y="41439"/>
                </a:cubicBezTo>
                <a:cubicBezTo>
                  <a:pt x="4082600" y="45545"/>
                  <a:pt x="4172983" y="131881"/>
                  <a:pt x="4340733" y="41439"/>
                </a:cubicBezTo>
                <a:cubicBezTo>
                  <a:pt x="4691372" y="22090"/>
                  <a:pt x="4548379" y="100066"/>
                  <a:pt x="4937397" y="41439"/>
                </a:cubicBezTo>
                <a:cubicBezTo>
                  <a:pt x="5051178" y="102287"/>
                  <a:pt x="5449275" y="132681"/>
                  <a:pt x="5301383" y="186695"/>
                </a:cubicBezTo>
                <a:cubicBezTo>
                  <a:pt x="5376818" y="216362"/>
                  <a:pt x="5255340" y="342657"/>
                  <a:pt x="5301383" y="386175"/>
                </a:cubicBezTo>
                <a:cubicBezTo>
                  <a:pt x="5307765" y="460872"/>
                  <a:pt x="5318342" y="482064"/>
                  <a:pt x="5301383" y="585655"/>
                </a:cubicBezTo>
                <a:cubicBezTo>
                  <a:pt x="5275021" y="672418"/>
                  <a:pt x="5253597" y="679749"/>
                  <a:pt x="5301383" y="767705"/>
                </a:cubicBezTo>
                <a:cubicBezTo>
                  <a:pt x="5192755" y="821327"/>
                  <a:pt x="5023732" y="919077"/>
                  <a:pt x="4937397" y="912962"/>
                </a:cubicBezTo>
                <a:cubicBezTo>
                  <a:pt x="4640317" y="917539"/>
                  <a:pt x="4524779" y="900887"/>
                  <a:pt x="4340733" y="912962"/>
                </a:cubicBezTo>
                <a:cubicBezTo>
                  <a:pt x="4018147" y="922354"/>
                  <a:pt x="4033869" y="912002"/>
                  <a:pt x="3744070" y="912962"/>
                </a:cubicBezTo>
                <a:cubicBezTo>
                  <a:pt x="3466309" y="901346"/>
                  <a:pt x="3400147" y="909759"/>
                  <a:pt x="3103208" y="912962"/>
                </a:cubicBezTo>
                <a:cubicBezTo>
                  <a:pt x="2814226" y="913017"/>
                  <a:pt x="2766836" y="903120"/>
                  <a:pt x="2550742" y="912962"/>
                </a:cubicBezTo>
                <a:cubicBezTo>
                  <a:pt x="2347399" y="904781"/>
                  <a:pt x="2165632" y="877018"/>
                  <a:pt x="1954078" y="912962"/>
                </a:cubicBezTo>
                <a:cubicBezTo>
                  <a:pt x="1865177" y="834173"/>
                  <a:pt x="1690766" y="1020557"/>
                  <a:pt x="1313217" y="912962"/>
                </a:cubicBezTo>
                <a:cubicBezTo>
                  <a:pt x="1152094" y="942394"/>
                  <a:pt x="915508" y="984580"/>
                  <a:pt x="517666" y="912962"/>
                </a:cubicBezTo>
                <a:cubicBezTo>
                  <a:pt x="410986" y="983000"/>
                  <a:pt x="90435" y="824262"/>
                  <a:pt x="153679" y="767705"/>
                </a:cubicBezTo>
                <a:cubicBezTo>
                  <a:pt x="210257" y="647108"/>
                  <a:pt x="168610" y="609682"/>
                  <a:pt x="153679" y="579845"/>
                </a:cubicBezTo>
                <a:cubicBezTo>
                  <a:pt x="50275" y="481892"/>
                  <a:pt x="133753" y="447247"/>
                  <a:pt x="153679" y="386175"/>
                </a:cubicBezTo>
                <a:cubicBezTo>
                  <a:pt x="79608" y="367035"/>
                  <a:pt x="248121" y="360227"/>
                  <a:pt x="153679" y="186695"/>
                </a:cubicBezTo>
                <a:close/>
              </a:path>
              <a:path w="5409398" h="962916" fill="none" stroke="0" extrusionOk="0">
                <a:moveTo>
                  <a:pt x="153679" y="186695"/>
                </a:moveTo>
                <a:cubicBezTo>
                  <a:pt x="8205" y="61272"/>
                  <a:pt x="177825" y="36939"/>
                  <a:pt x="517666" y="41439"/>
                </a:cubicBezTo>
                <a:cubicBezTo>
                  <a:pt x="767905" y="120221"/>
                  <a:pt x="1015662" y="186001"/>
                  <a:pt x="1158527" y="41439"/>
                </a:cubicBezTo>
                <a:cubicBezTo>
                  <a:pt x="1493319" y="38594"/>
                  <a:pt x="1516775" y="17032"/>
                  <a:pt x="1755190" y="41439"/>
                </a:cubicBezTo>
                <a:cubicBezTo>
                  <a:pt x="1932144" y="35635"/>
                  <a:pt x="2001159" y="25336"/>
                  <a:pt x="2175065" y="41439"/>
                </a:cubicBezTo>
                <a:cubicBezTo>
                  <a:pt x="2390395" y="58748"/>
                  <a:pt x="2474865" y="45556"/>
                  <a:pt x="2727531" y="41439"/>
                </a:cubicBezTo>
                <a:cubicBezTo>
                  <a:pt x="2972704" y="72374"/>
                  <a:pt x="2927668" y="103409"/>
                  <a:pt x="3147406" y="41439"/>
                </a:cubicBezTo>
                <a:cubicBezTo>
                  <a:pt x="3214086" y="85741"/>
                  <a:pt x="3439166" y="89137"/>
                  <a:pt x="3788267" y="41439"/>
                </a:cubicBezTo>
                <a:cubicBezTo>
                  <a:pt x="4070146" y="2534"/>
                  <a:pt x="4100514" y="90325"/>
                  <a:pt x="4340733" y="41439"/>
                </a:cubicBezTo>
                <a:cubicBezTo>
                  <a:pt x="4717649" y="-5557"/>
                  <a:pt x="4579527" y="219549"/>
                  <a:pt x="4937397" y="41439"/>
                </a:cubicBezTo>
                <a:cubicBezTo>
                  <a:pt x="5126529" y="173125"/>
                  <a:pt x="5496007" y="115494"/>
                  <a:pt x="5301383" y="186695"/>
                </a:cubicBezTo>
                <a:cubicBezTo>
                  <a:pt x="5366488" y="174698"/>
                  <a:pt x="5195027" y="338833"/>
                  <a:pt x="5301383" y="386175"/>
                </a:cubicBezTo>
                <a:cubicBezTo>
                  <a:pt x="5263440" y="467606"/>
                  <a:pt x="5318264" y="478528"/>
                  <a:pt x="5301383" y="585655"/>
                </a:cubicBezTo>
                <a:cubicBezTo>
                  <a:pt x="5264968" y="667845"/>
                  <a:pt x="5257032" y="673122"/>
                  <a:pt x="5301383" y="767705"/>
                </a:cubicBezTo>
                <a:cubicBezTo>
                  <a:pt x="5210793" y="835484"/>
                  <a:pt x="5037273" y="922903"/>
                  <a:pt x="4937397" y="912962"/>
                </a:cubicBezTo>
                <a:cubicBezTo>
                  <a:pt x="4611899" y="899343"/>
                  <a:pt x="4519982" y="876915"/>
                  <a:pt x="4340733" y="912962"/>
                </a:cubicBezTo>
                <a:cubicBezTo>
                  <a:pt x="4012631" y="876794"/>
                  <a:pt x="3785297" y="830702"/>
                  <a:pt x="3439098" y="866798"/>
                </a:cubicBezTo>
                <a:cubicBezTo>
                  <a:pt x="3165456" y="817403"/>
                  <a:pt x="3239126" y="887421"/>
                  <a:pt x="3103208" y="912962"/>
                </a:cubicBezTo>
                <a:cubicBezTo>
                  <a:pt x="2923021" y="921925"/>
                  <a:pt x="2777497" y="900589"/>
                  <a:pt x="2550742" y="912962"/>
                </a:cubicBezTo>
                <a:cubicBezTo>
                  <a:pt x="2245405" y="904742"/>
                  <a:pt x="2147274" y="892007"/>
                  <a:pt x="1954078" y="912962"/>
                </a:cubicBezTo>
                <a:cubicBezTo>
                  <a:pt x="1915524" y="861185"/>
                  <a:pt x="1540959" y="1013582"/>
                  <a:pt x="1313217" y="912962"/>
                </a:cubicBezTo>
                <a:cubicBezTo>
                  <a:pt x="1071007" y="905242"/>
                  <a:pt x="780794" y="924541"/>
                  <a:pt x="517666" y="912962"/>
                </a:cubicBezTo>
                <a:cubicBezTo>
                  <a:pt x="389597" y="976064"/>
                  <a:pt x="29164" y="801827"/>
                  <a:pt x="153679" y="767705"/>
                </a:cubicBezTo>
                <a:cubicBezTo>
                  <a:pt x="185219" y="641104"/>
                  <a:pt x="146063" y="610004"/>
                  <a:pt x="153679" y="579845"/>
                </a:cubicBezTo>
                <a:cubicBezTo>
                  <a:pt x="-2335" y="542716"/>
                  <a:pt x="170424" y="459172"/>
                  <a:pt x="153679" y="386175"/>
                </a:cubicBezTo>
                <a:cubicBezTo>
                  <a:pt x="-19722" y="343920"/>
                  <a:pt x="289207" y="323633"/>
                  <a:pt x="153679" y="186695"/>
                </a:cubicBezTo>
                <a:close/>
              </a:path>
              <a:path w="5409398" h="962916" fill="none" stroke="0" extrusionOk="0">
                <a:moveTo>
                  <a:pt x="153679" y="186695"/>
                </a:moveTo>
                <a:cubicBezTo>
                  <a:pt x="34374" y="76122"/>
                  <a:pt x="203784" y="79788"/>
                  <a:pt x="517666" y="41439"/>
                </a:cubicBezTo>
                <a:cubicBezTo>
                  <a:pt x="727340" y="60140"/>
                  <a:pt x="977364" y="179790"/>
                  <a:pt x="1158527" y="41439"/>
                </a:cubicBezTo>
                <a:cubicBezTo>
                  <a:pt x="1487941" y="33213"/>
                  <a:pt x="1504538" y="12929"/>
                  <a:pt x="1755190" y="41439"/>
                </a:cubicBezTo>
                <a:cubicBezTo>
                  <a:pt x="1917004" y="15763"/>
                  <a:pt x="2029016" y="58877"/>
                  <a:pt x="2175065" y="41439"/>
                </a:cubicBezTo>
                <a:cubicBezTo>
                  <a:pt x="2398231" y="73241"/>
                  <a:pt x="2456257" y="38766"/>
                  <a:pt x="2727531" y="41439"/>
                </a:cubicBezTo>
                <a:cubicBezTo>
                  <a:pt x="2984362" y="56186"/>
                  <a:pt x="2940809" y="140485"/>
                  <a:pt x="3147406" y="41439"/>
                </a:cubicBezTo>
                <a:cubicBezTo>
                  <a:pt x="3239644" y="93989"/>
                  <a:pt x="3408268" y="73849"/>
                  <a:pt x="3788267" y="41439"/>
                </a:cubicBezTo>
                <a:cubicBezTo>
                  <a:pt x="4114662" y="-26704"/>
                  <a:pt x="4098870" y="118124"/>
                  <a:pt x="4340733" y="41439"/>
                </a:cubicBezTo>
                <a:cubicBezTo>
                  <a:pt x="4623117" y="-11024"/>
                  <a:pt x="4587721" y="138404"/>
                  <a:pt x="4937397" y="41439"/>
                </a:cubicBezTo>
                <a:cubicBezTo>
                  <a:pt x="5166348" y="115097"/>
                  <a:pt x="5583972" y="40427"/>
                  <a:pt x="5301383" y="186695"/>
                </a:cubicBezTo>
                <a:cubicBezTo>
                  <a:pt x="5383652" y="189644"/>
                  <a:pt x="5194407" y="299140"/>
                  <a:pt x="5301383" y="386175"/>
                </a:cubicBezTo>
                <a:cubicBezTo>
                  <a:pt x="5276425" y="462583"/>
                  <a:pt x="5327011" y="466106"/>
                  <a:pt x="5301383" y="585655"/>
                </a:cubicBezTo>
                <a:cubicBezTo>
                  <a:pt x="5272661" y="664659"/>
                  <a:pt x="5260125" y="672757"/>
                  <a:pt x="5301383" y="767705"/>
                </a:cubicBezTo>
                <a:cubicBezTo>
                  <a:pt x="5200407" y="802606"/>
                  <a:pt x="4990398" y="914758"/>
                  <a:pt x="4937397" y="912962"/>
                </a:cubicBezTo>
                <a:cubicBezTo>
                  <a:pt x="4621167" y="912126"/>
                  <a:pt x="4538751" y="924333"/>
                  <a:pt x="4340733" y="912962"/>
                </a:cubicBezTo>
                <a:cubicBezTo>
                  <a:pt x="4027630" y="923120"/>
                  <a:pt x="4039489" y="913683"/>
                  <a:pt x="3744070" y="912962"/>
                </a:cubicBezTo>
                <a:cubicBezTo>
                  <a:pt x="3459665" y="885199"/>
                  <a:pt x="3432967" y="921619"/>
                  <a:pt x="3103208" y="912962"/>
                </a:cubicBezTo>
                <a:cubicBezTo>
                  <a:pt x="2935924" y="930346"/>
                  <a:pt x="2809028" y="859670"/>
                  <a:pt x="2550742" y="912962"/>
                </a:cubicBezTo>
                <a:cubicBezTo>
                  <a:pt x="2249433" y="933196"/>
                  <a:pt x="2172143" y="904423"/>
                  <a:pt x="1954078" y="912962"/>
                </a:cubicBezTo>
                <a:cubicBezTo>
                  <a:pt x="1906276" y="734938"/>
                  <a:pt x="1511035" y="1013932"/>
                  <a:pt x="1313217" y="912962"/>
                </a:cubicBezTo>
                <a:cubicBezTo>
                  <a:pt x="1084395" y="832821"/>
                  <a:pt x="829573" y="858161"/>
                  <a:pt x="517666" y="912962"/>
                </a:cubicBezTo>
                <a:cubicBezTo>
                  <a:pt x="412900" y="923501"/>
                  <a:pt x="16146" y="817596"/>
                  <a:pt x="153679" y="767705"/>
                </a:cubicBezTo>
                <a:cubicBezTo>
                  <a:pt x="194159" y="642065"/>
                  <a:pt x="152238" y="609001"/>
                  <a:pt x="153679" y="579845"/>
                </a:cubicBezTo>
                <a:cubicBezTo>
                  <a:pt x="-18609" y="527119"/>
                  <a:pt x="156233" y="456086"/>
                  <a:pt x="153679" y="386175"/>
                </a:cubicBezTo>
                <a:cubicBezTo>
                  <a:pt x="-141428" y="385209"/>
                  <a:pt x="269834" y="399210"/>
                  <a:pt x="153679" y="186695"/>
                </a:cubicBezTo>
                <a:close/>
              </a:path>
              <a:path w="5409398" h="962916" fill="none" stroke="0" extrusionOk="0">
                <a:moveTo>
                  <a:pt x="153679" y="186695"/>
                </a:moveTo>
                <a:cubicBezTo>
                  <a:pt x="24323" y="39060"/>
                  <a:pt x="149305" y="84226"/>
                  <a:pt x="517666" y="41439"/>
                </a:cubicBezTo>
                <a:cubicBezTo>
                  <a:pt x="630141" y="142513"/>
                  <a:pt x="1016337" y="158823"/>
                  <a:pt x="1158527" y="41439"/>
                </a:cubicBezTo>
                <a:cubicBezTo>
                  <a:pt x="1490328" y="31559"/>
                  <a:pt x="1510817" y="13736"/>
                  <a:pt x="1755190" y="41439"/>
                </a:cubicBezTo>
                <a:cubicBezTo>
                  <a:pt x="1933760" y="15932"/>
                  <a:pt x="2030491" y="37047"/>
                  <a:pt x="2175065" y="41439"/>
                </a:cubicBezTo>
                <a:cubicBezTo>
                  <a:pt x="2401862" y="75901"/>
                  <a:pt x="2482309" y="12919"/>
                  <a:pt x="2727531" y="41439"/>
                </a:cubicBezTo>
                <a:cubicBezTo>
                  <a:pt x="2986523" y="82701"/>
                  <a:pt x="2965543" y="143395"/>
                  <a:pt x="3147406" y="41439"/>
                </a:cubicBezTo>
                <a:cubicBezTo>
                  <a:pt x="3221094" y="88839"/>
                  <a:pt x="3400361" y="88790"/>
                  <a:pt x="3788267" y="41439"/>
                </a:cubicBezTo>
                <a:cubicBezTo>
                  <a:pt x="4120664" y="-47483"/>
                  <a:pt x="4120904" y="120565"/>
                  <a:pt x="4340733" y="41439"/>
                </a:cubicBezTo>
                <a:cubicBezTo>
                  <a:pt x="4695290" y="-90180"/>
                  <a:pt x="4532227" y="193402"/>
                  <a:pt x="4937397" y="41439"/>
                </a:cubicBezTo>
                <a:cubicBezTo>
                  <a:pt x="5154286" y="110386"/>
                  <a:pt x="5677631" y="170673"/>
                  <a:pt x="5301383" y="186695"/>
                </a:cubicBezTo>
                <a:cubicBezTo>
                  <a:pt x="5371032" y="176896"/>
                  <a:pt x="5175449" y="323365"/>
                  <a:pt x="5301383" y="386175"/>
                </a:cubicBezTo>
                <a:cubicBezTo>
                  <a:pt x="5269623" y="451541"/>
                  <a:pt x="5345287" y="466627"/>
                  <a:pt x="5301383" y="585655"/>
                </a:cubicBezTo>
                <a:cubicBezTo>
                  <a:pt x="5268646" y="663087"/>
                  <a:pt x="5264875" y="670524"/>
                  <a:pt x="5301383" y="767705"/>
                </a:cubicBezTo>
                <a:cubicBezTo>
                  <a:pt x="5210934" y="817377"/>
                  <a:pt x="5001212" y="910520"/>
                  <a:pt x="4937397" y="912962"/>
                </a:cubicBezTo>
                <a:cubicBezTo>
                  <a:pt x="4627264" y="910113"/>
                  <a:pt x="4532300" y="896989"/>
                  <a:pt x="4340733" y="912962"/>
                </a:cubicBezTo>
                <a:cubicBezTo>
                  <a:pt x="4025646" y="926995"/>
                  <a:pt x="4053887" y="911678"/>
                  <a:pt x="3744070" y="912962"/>
                </a:cubicBezTo>
                <a:cubicBezTo>
                  <a:pt x="3457536" y="880769"/>
                  <a:pt x="3461609" y="917916"/>
                  <a:pt x="3103208" y="912962"/>
                </a:cubicBezTo>
                <a:cubicBezTo>
                  <a:pt x="2837174" y="925695"/>
                  <a:pt x="2809056" y="898160"/>
                  <a:pt x="2550742" y="912962"/>
                </a:cubicBezTo>
                <a:cubicBezTo>
                  <a:pt x="2224576" y="939102"/>
                  <a:pt x="2188310" y="906032"/>
                  <a:pt x="1954078" y="912962"/>
                </a:cubicBezTo>
                <a:cubicBezTo>
                  <a:pt x="1867165" y="783077"/>
                  <a:pt x="1495167" y="1085843"/>
                  <a:pt x="1313217" y="912962"/>
                </a:cubicBezTo>
                <a:cubicBezTo>
                  <a:pt x="1117735" y="871065"/>
                  <a:pt x="796811" y="879729"/>
                  <a:pt x="517666" y="912962"/>
                </a:cubicBezTo>
                <a:cubicBezTo>
                  <a:pt x="441396" y="980996"/>
                  <a:pt x="46312" y="762297"/>
                  <a:pt x="153679" y="767705"/>
                </a:cubicBezTo>
                <a:cubicBezTo>
                  <a:pt x="188814" y="646983"/>
                  <a:pt x="145155" y="611571"/>
                  <a:pt x="153679" y="579845"/>
                </a:cubicBezTo>
                <a:cubicBezTo>
                  <a:pt x="-13000" y="529071"/>
                  <a:pt x="118022" y="471755"/>
                  <a:pt x="153679" y="386175"/>
                </a:cubicBezTo>
                <a:cubicBezTo>
                  <a:pt x="-154500" y="403097"/>
                  <a:pt x="353415" y="421809"/>
                  <a:pt x="153679" y="186695"/>
                </a:cubicBezTo>
                <a:close/>
              </a:path>
            </a:pathLst>
          </a:custGeom>
          <a:solidFill>
            <a:srgbClr val="FFFF00"/>
          </a:solidFill>
          <a:ln w="38100" cap="flat" cmpd="sng" algn="ctr">
            <a:solidFill>
              <a:srgbClr val="FFFF00"/>
            </a:solidFill>
            <a:prstDash val="solid"/>
            <a:miter lim="800000"/>
            <a:extLst>
              <a:ext uri="{C807C97D-BFC1-408E-A445-0C87EB9F89A2}">
                <ask:lineSketchStyleProps xmlns:ask="http://schemas.microsoft.com/office/drawing/2018/sketchyshapes" sd="1353457068">
                  <a:custGeom>
                    <a:avLst/>
                    <a:gdLst>
                      <a:gd name="connsiteX0" fmla="*/ 105828 w 5206434"/>
                      <a:gd name="connsiteY0" fmla="*/ 444930 h 2320267"/>
                      <a:gd name="connsiteX1" fmla="*/ 461435 w 5206434"/>
                      <a:gd name="connsiteY1" fmla="*/ 89323 h 2320267"/>
                      <a:gd name="connsiteX2" fmla="*/ 1087543 w 5206434"/>
                      <a:gd name="connsiteY2" fmla="*/ 89323 h 2320267"/>
                      <a:gd name="connsiteX3" fmla="*/ 1670471 w 5206434"/>
                      <a:gd name="connsiteY3" fmla="*/ 89323 h 2320267"/>
                      <a:gd name="connsiteX4" fmla="*/ 2080680 w 5206434"/>
                      <a:gd name="connsiteY4" fmla="*/ 89323 h 2320267"/>
                      <a:gd name="connsiteX5" fmla="*/ 2620428 w 5206434"/>
                      <a:gd name="connsiteY5" fmla="*/ 89323 h 2320267"/>
                      <a:gd name="connsiteX6" fmla="*/ 3030637 w 5206434"/>
                      <a:gd name="connsiteY6" fmla="*/ 89323 h 2320267"/>
                      <a:gd name="connsiteX7" fmla="*/ 3656745 w 5206434"/>
                      <a:gd name="connsiteY7" fmla="*/ 89323 h 2320267"/>
                      <a:gd name="connsiteX8" fmla="*/ 4196493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933283 h 2320267"/>
                      <a:gd name="connsiteX12" fmla="*/ 5135028 w 5206434"/>
                      <a:gd name="connsiteY12" fmla="*/ 1421635 h 2320267"/>
                      <a:gd name="connsiteX13" fmla="*/ 5135028 w 5206434"/>
                      <a:gd name="connsiteY13" fmla="*/ 1867316 h 2320267"/>
                      <a:gd name="connsiteX14" fmla="*/ 4779421 w 5206434"/>
                      <a:gd name="connsiteY14" fmla="*/ 2222923 h 2320267"/>
                      <a:gd name="connsiteX15" fmla="*/ 4196493 w 5206434"/>
                      <a:gd name="connsiteY15" fmla="*/ 2222923 h 2320267"/>
                      <a:gd name="connsiteX16" fmla="*/ 3613565 w 5206434"/>
                      <a:gd name="connsiteY16" fmla="*/ 2222923 h 2320267"/>
                      <a:gd name="connsiteX17" fmla="*/ 2987457 w 5206434"/>
                      <a:gd name="connsiteY17" fmla="*/ 2222923 h 2320267"/>
                      <a:gd name="connsiteX18" fmla="*/ 2447709 w 5206434"/>
                      <a:gd name="connsiteY18" fmla="*/ 2222923 h 2320267"/>
                      <a:gd name="connsiteX19" fmla="*/ 1864780 w 5206434"/>
                      <a:gd name="connsiteY19" fmla="*/ 2222923 h 2320267"/>
                      <a:gd name="connsiteX20" fmla="*/ 1238672 w 5206434"/>
                      <a:gd name="connsiteY20" fmla="*/ 2222923 h 2320267"/>
                      <a:gd name="connsiteX21" fmla="*/ 461435 w 5206434"/>
                      <a:gd name="connsiteY21" fmla="*/ 2222923 h 2320267"/>
                      <a:gd name="connsiteX22" fmla="*/ 105828 w 5206434"/>
                      <a:gd name="connsiteY22" fmla="*/ 1867316 h 2320267"/>
                      <a:gd name="connsiteX23" fmla="*/ 105828 w 5206434"/>
                      <a:gd name="connsiteY23" fmla="*/ 1407411 h 2320267"/>
                      <a:gd name="connsiteX24" fmla="*/ 105828 w 5206434"/>
                      <a:gd name="connsiteY24" fmla="*/ 933283 h 2320267"/>
                      <a:gd name="connsiteX25" fmla="*/ 105828 w 5206434"/>
                      <a:gd name="connsiteY25" fmla="*/ 444930 h 2320267"/>
                      <a:gd name="connsiteX0" fmla="*/ 105828 w 5206434"/>
                      <a:gd name="connsiteY0" fmla="*/ 444930 h 2320267"/>
                      <a:gd name="connsiteX1" fmla="*/ 523080 w 5206434"/>
                      <a:gd name="connsiteY1" fmla="*/ 274258 h 2320267"/>
                      <a:gd name="connsiteX2" fmla="*/ 914824 w 5206434"/>
                      <a:gd name="connsiteY2" fmla="*/ 89323 h 2320267"/>
                      <a:gd name="connsiteX3" fmla="*/ 1368212 w 5206434"/>
                      <a:gd name="connsiteY3" fmla="*/ 89323 h 2320267"/>
                      <a:gd name="connsiteX4" fmla="*/ 1951140 w 5206434"/>
                      <a:gd name="connsiteY4" fmla="*/ 89323 h 2320267"/>
                      <a:gd name="connsiteX5" fmla="*/ 2361349 w 5206434"/>
                      <a:gd name="connsiteY5" fmla="*/ 89323 h 2320267"/>
                      <a:gd name="connsiteX6" fmla="*/ 2944277 w 5206434"/>
                      <a:gd name="connsiteY6" fmla="*/ 89323 h 2320267"/>
                      <a:gd name="connsiteX7" fmla="*/ 3397665 w 5206434"/>
                      <a:gd name="connsiteY7" fmla="*/ 89323 h 2320267"/>
                      <a:gd name="connsiteX8" fmla="*/ 3894234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876387 h 2320267"/>
                      <a:gd name="connsiteX12" fmla="*/ 5135028 w 5206434"/>
                      <a:gd name="connsiteY12" fmla="*/ 1364740 h 2320267"/>
                      <a:gd name="connsiteX13" fmla="*/ 5135028 w 5206434"/>
                      <a:gd name="connsiteY13" fmla="*/ 1867316 h 2320267"/>
                      <a:gd name="connsiteX14" fmla="*/ 4779421 w 5206434"/>
                      <a:gd name="connsiteY14" fmla="*/ 2222923 h 2320267"/>
                      <a:gd name="connsiteX15" fmla="*/ 4153313 w 5206434"/>
                      <a:gd name="connsiteY15" fmla="*/ 2222923 h 2320267"/>
                      <a:gd name="connsiteX16" fmla="*/ 3656745 w 5206434"/>
                      <a:gd name="connsiteY16" fmla="*/ 2222923 h 2320267"/>
                      <a:gd name="connsiteX17" fmla="*/ 3073817 w 5206434"/>
                      <a:gd name="connsiteY17" fmla="*/ 2222923 h 2320267"/>
                      <a:gd name="connsiteX18" fmla="*/ 2447709 w 5206434"/>
                      <a:gd name="connsiteY18" fmla="*/ 2222923 h 2320267"/>
                      <a:gd name="connsiteX19" fmla="*/ 2179255 w 5206434"/>
                      <a:gd name="connsiteY19" fmla="*/ 1945521 h 2320267"/>
                      <a:gd name="connsiteX20" fmla="*/ 1411392 w 5206434"/>
                      <a:gd name="connsiteY20" fmla="*/ 2222923 h 2320267"/>
                      <a:gd name="connsiteX21" fmla="*/ 1001183 w 5206434"/>
                      <a:gd name="connsiteY21" fmla="*/ 2222923 h 2320267"/>
                      <a:gd name="connsiteX22" fmla="*/ 461435 w 5206434"/>
                      <a:gd name="connsiteY22" fmla="*/ 2222923 h 2320267"/>
                      <a:gd name="connsiteX23" fmla="*/ 105828 w 5206434"/>
                      <a:gd name="connsiteY23" fmla="*/ 1867316 h 2320267"/>
                      <a:gd name="connsiteX24" fmla="*/ 105828 w 5206434"/>
                      <a:gd name="connsiteY24" fmla="*/ 1407411 h 2320267"/>
                      <a:gd name="connsiteX25" fmla="*/ 105828 w 5206434"/>
                      <a:gd name="connsiteY25" fmla="*/ 961730 h 2320267"/>
                      <a:gd name="connsiteX26" fmla="*/ 105828 w 5206434"/>
                      <a:gd name="connsiteY26" fmla="*/ 444930 h 2320267"/>
                      <a:gd name="connsiteX0" fmla="*/ 105828 w 5206434"/>
                      <a:gd name="connsiteY0" fmla="*/ 444930 h 2320267"/>
                      <a:gd name="connsiteX1" fmla="*/ 461435 w 5206434"/>
                      <a:gd name="connsiteY1" fmla="*/ 89323 h 2320267"/>
                      <a:gd name="connsiteX2" fmla="*/ 1539605 w 5206434"/>
                      <a:gd name="connsiteY2" fmla="*/ 243435 h 2320267"/>
                      <a:gd name="connsiteX3" fmla="*/ 1670471 w 5206434"/>
                      <a:gd name="connsiteY3" fmla="*/ 89323 h 2320267"/>
                      <a:gd name="connsiteX4" fmla="*/ 2080680 w 5206434"/>
                      <a:gd name="connsiteY4" fmla="*/ 89323 h 2320267"/>
                      <a:gd name="connsiteX5" fmla="*/ 2620428 w 5206434"/>
                      <a:gd name="connsiteY5" fmla="*/ 89323 h 2320267"/>
                      <a:gd name="connsiteX6" fmla="*/ 3030637 w 5206434"/>
                      <a:gd name="connsiteY6" fmla="*/ 89323 h 2320267"/>
                      <a:gd name="connsiteX7" fmla="*/ 3656745 w 5206434"/>
                      <a:gd name="connsiteY7" fmla="*/ 89323 h 2320267"/>
                      <a:gd name="connsiteX8" fmla="*/ 4196493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933283 h 2320267"/>
                      <a:gd name="connsiteX12" fmla="*/ 5135028 w 5206434"/>
                      <a:gd name="connsiteY12" fmla="*/ 1421635 h 2320267"/>
                      <a:gd name="connsiteX13" fmla="*/ 5135028 w 5206434"/>
                      <a:gd name="connsiteY13" fmla="*/ 1867316 h 2320267"/>
                      <a:gd name="connsiteX14" fmla="*/ 4779421 w 5206434"/>
                      <a:gd name="connsiteY14" fmla="*/ 2222923 h 2320267"/>
                      <a:gd name="connsiteX15" fmla="*/ 4196493 w 5206434"/>
                      <a:gd name="connsiteY15" fmla="*/ 2222923 h 2320267"/>
                      <a:gd name="connsiteX16" fmla="*/ 3613565 w 5206434"/>
                      <a:gd name="connsiteY16" fmla="*/ 2222923 h 2320267"/>
                      <a:gd name="connsiteX17" fmla="*/ 2987457 w 5206434"/>
                      <a:gd name="connsiteY17" fmla="*/ 2222923 h 2320267"/>
                      <a:gd name="connsiteX18" fmla="*/ 2447709 w 5206434"/>
                      <a:gd name="connsiteY18" fmla="*/ 2222923 h 2320267"/>
                      <a:gd name="connsiteX19" fmla="*/ 1864780 w 5206434"/>
                      <a:gd name="connsiteY19" fmla="*/ 2222923 h 2320267"/>
                      <a:gd name="connsiteX20" fmla="*/ 1238672 w 5206434"/>
                      <a:gd name="connsiteY20" fmla="*/ 2222923 h 2320267"/>
                      <a:gd name="connsiteX21" fmla="*/ 461435 w 5206434"/>
                      <a:gd name="connsiteY21" fmla="*/ 2222923 h 2320267"/>
                      <a:gd name="connsiteX22" fmla="*/ 105828 w 5206434"/>
                      <a:gd name="connsiteY22" fmla="*/ 1867316 h 2320267"/>
                      <a:gd name="connsiteX23" fmla="*/ 105828 w 5206434"/>
                      <a:gd name="connsiteY23" fmla="*/ 1407411 h 2320267"/>
                      <a:gd name="connsiteX24" fmla="*/ 105828 w 5206434"/>
                      <a:gd name="connsiteY24" fmla="*/ 933283 h 2320267"/>
                      <a:gd name="connsiteX25" fmla="*/ 105828 w 5206434"/>
                      <a:gd name="connsiteY25" fmla="*/ 444930 h 2320267"/>
                      <a:gd name="connsiteX0" fmla="*/ 105828 w 5206434"/>
                      <a:gd name="connsiteY0" fmla="*/ 444930 h 2320267"/>
                      <a:gd name="connsiteX1" fmla="*/ 461435 w 5206434"/>
                      <a:gd name="connsiteY1" fmla="*/ 89323 h 2320267"/>
                      <a:gd name="connsiteX2" fmla="*/ 1087543 w 5206434"/>
                      <a:gd name="connsiteY2" fmla="*/ 89323 h 2320267"/>
                      <a:gd name="connsiteX3" fmla="*/ 1670471 w 5206434"/>
                      <a:gd name="connsiteY3" fmla="*/ 89323 h 2320267"/>
                      <a:gd name="connsiteX4" fmla="*/ 2080680 w 5206434"/>
                      <a:gd name="connsiteY4" fmla="*/ 89323 h 2320267"/>
                      <a:gd name="connsiteX5" fmla="*/ 3185507 w 5206434"/>
                      <a:gd name="connsiteY5" fmla="*/ 263984 h 2320267"/>
                      <a:gd name="connsiteX6" fmla="*/ 3030637 w 5206434"/>
                      <a:gd name="connsiteY6" fmla="*/ 89323 h 2320267"/>
                      <a:gd name="connsiteX7" fmla="*/ 3656745 w 5206434"/>
                      <a:gd name="connsiteY7" fmla="*/ 89323 h 2320267"/>
                      <a:gd name="connsiteX8" fmla="*/ 4196493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933283 h 2320267"/>
                      <a:gd name="connsiteX12" fmla="*/ 5135028 w 5206434"/>
                      <a:gd name="connsiteY12" fmla="*/ 1421635 h 2320267"/>
                      <a:gd name="connsiteX13" fmla="*/ 5135028 w 5206434"/>
                      <a:gd name="connsiteY13" fmla="*/ 1867316 h 2320267"/>
                      <a:gd name="connsiteX14" fmla="*/ 4779421 w 5206434"/>
                      <a:gd name="connsiteY14" fmla="*/ 2222923 h 2320267"/>
                      <a:gd name="connsiteX15" fmla="*/ 4196493 w 5206434"/>
                      <a:gd name="connsiteY15" fmla="*/ 2222923 h 2320267"/>
                      <a:gd name="connsiteX16" fmla="*/ 3613565 w 5206434"/>
                      <a:gd name="connsiteY16" fmla="*/ 2222923 h 2320267"/>
                      <a:gd name="connsiteX17" fmla="*/ 2987457 w 5206434"/>
                      <a:gd name="connsiteY17" fmla="*/ 2222923 h 2320267"/>
                      <a:gd name="connsiteX18" fmla="*/ 2447709 w 5206434"/>
                      <a:gd name="connsiteY18" fmla="*/ 2222923 h 2320267"/>
                      <a:gd name="connsiteX19" fmla="*/ 1864780 w 5206434"/>
                      <a:gd name="connsiteY19" fmla="*/ 2222923 h 2320267"/>
                      <a:gd name="connsiteX20" fmla="*/ 1238672 w 5206434"/>
                      <a:gd name="connsiteY20" fmla="*/ 2222923 h 2320267"/>
                      <a:gd name="connsiteX21" fmla="*/ 461435 w 5206434"/>
                      <a:gd name="connsiteY21" fmla="*/ 2222923 h 2320267"/>
                      <a:gd name="connsiteX22" fmla="*/ 105828 w 5206434"/>
                      <a:gd name="connsiteY22" fmla="*/ 1867316 h 2320267"/>
                      <a:gd name="connsiteX23" fmla="*/ 105828 w 5206434"/>
                      <a:gd name="connsiteY23" fmla="*/ 1407411 h 2320267"/>
                      <a:gd name="connsiteX24" fmla="*/ 105828 w 5206434"/>
                      <a:gd name="connsiteY24" fmla="*/ 933283 h 2320267"/>
                      <a:gd name="connsiteX25" fmla="*/ 105828 w 5206434"/>
                      <a:gd name="connsiteY25" fmla="*/ 444930 h 2320267"/>
                      <a:gd name="connsiteX0" fmla="*/ 105828 w 5206434"/>
                      <a:gd name="connsiteY0" fmla="*/ 444930 h 2320267"/>
                      <a:gd name="connsiteX1" fmla="*/ 461435 w 5206434"/>
                      <a:gd name="connsiteY1" fmla="*/ 89323 h 2320267"/>
                      <a:gd name="connsiteX2" fmla="*/ 1087543 w 5206434"/>
                      <a:gd name="connsiteY2" fmla="*/ 89323 h 2320267"/>
                      <a:gd name="connsiteX3" fmla="*/ 1670471 w 5206434"/>
                      <a:gd name="connsiteY3" fmla="*/ 89323 h 2320267"/>
                      <a:gd name="connsiteX4" fmla="*/ 2080680 w 5206434"/>
                      <a:gd name="connsiteY4" fmla="*/ 89323 h 2320267"/>
                      <a:gd name="connsiteX5" fmla="*/ 2620428 w 5206434"/>
                      <a:gd name="connsiteY5" fmla="*/ 89323 h 2320267"/>
                      <a:gd name="connsiteX6" fmla="*/ 3030637 w 5206434"/>
                      <a:gd name="connsiteY6" fmla="*/ 89323 h 2320267"/>
                      <a:gd name="connsiteX7" fmla="*/ 3656745 w 5206434"/>
                      <a:gd name="connsiteY7" fmla="*/ 89323 h 2320267"/>
                      <a:gd name="connsiteX8" fmla="*/ 4196493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933283 h 2320267"/>
                      <a:gd name="connsiteX12" fmla="*/ 5135028 w 5206434"/>
                      <a:gd name="connsiteY12" fmla="*/ 1421635 h 2320267"/>
                      <a:gd name="connsiteX13" fmla="*/ 5135028 w 5206434"/>
                      <a:gd name="connsiteY13" fmla="*/ 1867316 h 2320267"/>
                      <a:gd name="connsiteX14" fmla="*/ 4779421 w 5206434"/>
                      <a:gd name="connsiteY14" fmla="*/ 2222923 h 2320267"/>
                      <a:gd name="connsiteX15" fmla="*/ 4196493 w 5206434"/>
                      <a:gd name="connsiteY15" fmla="*/ 2222923 h 2320267"/>
                      <a:gd name="connsiteX16" fmla="*/ 3613565 w 5206434"/>
                      <a:gd name="connsiteY16" fmla="*/ 2222923 h 2320267"/>
                      <a:gd name="connsiteX17" fmla="*/ 2987457 w 5206434"/>
                      <a:gd name="connsiteY17" fmla="*/ 2222923 h 2320267"/>
                      <a:gd name="connsiteX18" fmla="*/ 2447709 w 5206434"/>
                      <a:gd name="connsiteY18" fmla="*/ 2222923 h 2320267"/>
                      <a:gd name="connsiteX19" fmla="*/ 1864780 w 5206434"/>
                      <a:gd name="connsiteY19" fmla="*/ 2222923 h 2320267"/>
                      <a:gd name="connsiteX20" fmla="*/ 1238672 w 5206434"/>
                      <a:gd name="connsiteY20" fmla="*/ 2222923 h 2320267"/>
                      <a:gd name="connsiteX21" fmla="*/ 553903 w 5206434"/>
                      <a:gd name="connsiteY21" fmla="*/ 2079084 h 2320267"/>
                      <a:gd name="connsiteX22" fmla="*/ 105828 w 5206434"/>
                      <a:gd name="connsiteY22" fmla="*/ 1867316 h 2320267"/>
                      <a:gd name="connsiteX23" fmla="*/ 105828 w 5206434"/>
                      <a:gd name="connsiteY23" fmla="*/ 1407411 h 2320267"/>
                      <a:gd name="connsiteX24" fmla="*/ 105828 w 5206434"/>
                      <a:gd name="connsiteY24" fmla="*/ 933283 h 2320267"/>
                      <a:gd name="connsiteX25" fmla="*/ 105828 w 5206434"/>
                      <a:gd name="connsiteY25" fmla="*/ 444930 h 2320267"/>
                      <a:gd name="connsiteX0" fmla="*/ 105828 w 5206434"/>
                      <a:gd name="connsiteY0" fmla="*/ 444930 h 2320267"/>
                      <a:gd name="connsiteX1" fmla="*/ 461435 w 5206434"/>
                      <a:gd name="connsiteY1" fmla="*/ 89323 h 2320267"/>
                      <a:gd name="connsiteX2" fmla="*/ 1087543 w 5206434"/>
                      <a:gd name="connsiteY2" fmla="*/ 89323 h 2320267"/>
                      <a:gd name="connsiteX3" fmla="*/ 1670471 w 5206434"/>
                      <a:gd name="connsiteY3" fmla="*/ 89323 h 2320267"/>
                      <a:gd name="connsiteX4" fmla="*/ 2080680 w 5206434"/>
                      <a:gd name="connsiteY4" fmla="*/ 89323 h 2320267"/>
                      <a:gd name="connsiteX5" fmla="*/ 2620428 w 5206434"/>
                      <a:gd name="connsiteY5" fmla="*/ 89323 h 2320267"/>
                      <a:gd name="connsiteX6" fmla="*/ 3030637 w 5206434"/>
                      <a:gd name="connsiteY6" fmla="*/ 89323 h 2320267"/>
                      <a:gd name="connsiteX7" fmla="*/ 3656745 w 5206434"/>
                      <a:gd name="connsiteY7" fmla="*/ 89323 h 2320267"/>
                      <a:gd name="connsiteX8" fmla="*/ 4196493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933283 h 2320267"/>
                      <a:gd name="connsiteX12" fmla="*/ 5135028 w 5206434"/>
                      <a:gd name="connsiteY12" fmla="*/ 1421635 h 2320267"/>
                      <a:gd name="connsiteX13" fmla="*/ 5135028 w 5206434"/>
                      <a:gd name="connsiteY13" fmla="*/ 1867316 h 2320267"/>
                      <a:gd name="connsiteX14" fmla="*/ 4779421 w 5206434"/>
                      <a:gd name="connsiteY14" fmla="*/ 2222923 h 2320267"/>
                      <a:gd name="connsiteX15" fmla="*/ 4196493 w 5206434"/>
                      <a:gd name="connsiteY15" fmla="*/ 2222923 h 2320267"/>
                      <a:gd name="connsiteX16" fmla="*/ 3613565 w 5206434"/>
                      <a:gd name="connsiteY16" fmla="*/ 2222923 h 2320267"/>
                      <a:gd name="connsiteX17" fmla="*/ 2987457 w 5206434"/>
                      <a:gd name="connsiteY17" fmla="*/ 2222923 h 2320267"/>
                      <a:gd name="connsiteX18" fmla="*/ 2447709 w 5206434"/>
                      <a:gd name="connsiteY18" fmla="*/ 2222923 h 2320267"/>
                      <a:gd name="connsiteX19" fmla="*/ 1864780 w 5206434"/>
                      <a:gd name="connsiteY19" fmla="*/ 2222923 h 2320267"/>
                      <a:gd name="connsiteX20" fmla="*/ 1238672 w 5206434"/>
                      <a:gd name="connsiteY20" fmla="*/ 2222923 h 2320267"/>
                      <a:gd name="connsiteX21" fmla="*/ 214856 w 5206434"/>
                      <a:gd name="connsiteY21" fmla="*/ 2079085 h 2320267"/>
                      <a:gd name="connsiteX22" fmla="*/ 105828 w 5206434"/>
                      <a:gd name="connsiteY22" fmla="*/ 1867316 h 2320267"/>
                      <a:gd name="connsiteX23" fmla="*/ 105828 w 5206434"/>
                      <a:gd name="connsiteY23" fmla="*/ 1407411 h 2320267"/>
                      <a:gd name="connsiteX24" fmla="*/ 105828 w 5206434"/>
                      <a:gd name="connsiteY24" fmla="*/ 933283 h 2320267"/>
                      <a:gd name="connsiteX25" fmla="*/ 105828 w 5206434"/>
                      <a:gd name="connsiteY25" fmla="*/ 444930 h 2320267"/>
                      <a:gd name="connsiteX0" fmla="*/ 105828 w 5206434"/>
                      <a:gd name="connsiteY0" fmla="*/ 444930 h 2320267"/>
                      <a:gd name="connsiteX1" fmla="*/ 461435 w 5206434"/>
                      <a:gd name="connsiteY1" fmla="*/ 89323 h 2320267"/>
                      <a:gd name="connsiteX2" fmla="*/ 1087543 w 5206434"/>
                      <a:gd name="connsiteY2" fmla="*/ 89323 h 2320267"/>
                      <a:gd name="connsiteX3" fmla="*/ 1670471 w 5206434"/>
                      <a:gd name="connsiteY3" fmla="*/ 89323 h 2320267"/>
                      <a:gd name="connsiteX4" fmla="*/ 2080680 w 5206434"/>
                      <a:gd name="connsiteY4" fmla="*/ 89323 h 2320267"/>
                      <a:gd name="connsiteX5" fmla="*/ 2620428 w 5206434"/>
                      <a:gd name="connsiteY5" fmla="*/ 89323 h 2320267"/>
                      <a:gd name="connsiteX6" fmla="*/ 3030637 w 5206434"/>
                      <a:gd name="connsiteY6" fmla="*/ 89323 h 2320267"/>
                      <a:gd name="connsiteX7" fmla="*/ 3656745 w 5206434"/>
                      <a:gd name="connsiteY7" fmla="*/ 89323 h 2320267"/>
                      <a:gd name="connsiteX8" fmla="*/ 4196493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933283 h 2320267"/>
                      <a:gd name="connsiteX12" fmla="*/ 5135028 w 5206434"/>
                      <a:gd name="connsiteY12" fmla="*/ 1421635 h 2320267"/>
                      <a:gd name="connsiteX13" fmla="*/ 5135028 w 5206434"/>
                      <a:gd name="connsiteY13" fmla="*/ 1867316 h 2320267"/>
                      <a:gd name="connsiteX14" fmla="*/ 4779421 w 5206434"/>
                      <a:gd name="connsiteY14" fmla="*/ 2222923 h 2320267"/>
                      <a:gd name="connsiteX15" fmla="*/ 4196493 w 5206434"/>
                      <a:gd name="connsiteY15" fmla="*/ 2222923 h 2320267"/>
                      <a:gd name="connsiteX16" fmla="*/ 3613565 w 5206434"/>
                      <a:gd name="connsiteY16" fmla="*/ 2222923 h 2320267"/>
                      <a:gd name="connsiteX17" fmla="*/ 2987457 w 5206434"/>
                      <a:gd name="connsiteY17" fmla="*/ 2222923 h 2320267"/>
                      <a:gd name="connsiteX18" fmla="*/ 2447709 w 5206434"/>
                      <a:gd name="connsiteY18" fmla="*/ 2222923 h 2320267"/>
                      <a:gd name="connsiteX19" fmla="*/ 1864780 w 5206434"/>
                      <a:gd name="connsiteY19" fmla="*/ 2222923 h 2320267"/>
                      <a:gd name="connsiteX20" fmla="*/ 1238672 w 5206434"/>
                      <a:gd name="connsiteY20" fmla="*/ 2222923 h 2320267"/>
                      <a:gd name="connsiteX21" fmla="*/ 461435 w 5206434"/>
                      <a:gd name="connsiteY21" fmla="*/ 2222923 h 2320267"/>
                      <a:gd name="connsiteX22" fmla="*/ 105828 w 5206434"/>
                      <a:gd name="connsiteY22" fmla="*/ 1867316 h 2320267"/>
                      <a:gd name="connsiteX23" fmla="*/ 105828 w 5206434"/>
                      <a:gd name="connsiteY23" fmla="*/ 1407411 h 2320267"/>
                      <a:gd name="connsiteX24" fmla="*/ 105828 w 5206434"/>
                      <a:gd name="connsiteY24" fmla="*/ 933283 h 2320267"/>
                      <a:gd name="connsiteX25" fmla="*/ 105828 w 5206434"/>
                      <a:gd name="connsiteY25" fmla="*/ 444930 h 2320267"/>
                      <a:gd name="connsiteX0" fmla="*/ 105828 w 5206434"/>
                      <a:gd name="connsiteY0" fmla="*/ 444930 h 2320267"/>
                      <a:gd name="connsiteX1" fmla="*/ 461435 w 5206434"/>
                      <a:gd name="connsiteY1" fmla="*/ 89323 h 2320267"/>
                      <a:gd name="connsiteX2" fmla="*/ 1087543 w 5206434"/>
                      <a:gd name="connsiteY2" fmla="*/ 89323 h 2320267"/>
                      <a:gd name="connsiteX3" fmla="*/ 1670471 w 5206434"/>
                      <a:gd name="connsiteY3" fmla="*/ 89323 h 2320267"/>
                      <a:gd name="connsiteX4" fmla="*/ 2080680 w 5206434"/>
                      <a:gd name="connsiteY4" fmla="*/ 89323 h 2320267"/>
                      <a:gd name="connsiteX5" fmla="*/ 2620428 w 5206434"/>
                      <a:gd name="connsiteY5" fmla="*/ 89323 h 2320267"/>
                      <a:gd name="connsiteX6" fmla="*/ 3030637 w 5206434"/>
                      <a:gd name="connsiteY6" fmla="*/ 89323 h 2320267"/>
                      <a:gd name="connsiteX7" fmla="*/ 3656745 w 5206434"/>
                      <a:gd name="connsiteY7" fmla="*/ 89323 h 2320267"/>
                      <a:gd name="connsiteX8" fmla="*/ 4196493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933283 h 2320267"/>
                      <a:gd name="connsiteX12" fmla="*/ 5135028 w 5206434"/>
                      <a:gd name="connsiteY12" fmla="*/ 1421635 h 2320267"/>
                      <a:gd name="connsiteX13" fmla="*/ 5135028 w 5206434"/>
                      <a:gd name="connsiteY13" fmla="*/ 1867316 h 2320267"/>
                      <a:gd name="connsiteX14" fmla="*/ 4779421 w 5206434"/>
                      <a:gd name="connsiteY14" fmla="*/ 2222923 h 2320267"/>
                      <a:gd name="connsiteX15" fmla="*/ 4196493 w 5206434"/>
                      <a:gd name="connsiteY15" fmla="*/ 2222923 h 2320267"/>
                      <a:gd name="connsiteX16" fmla="*/ 3315614 w 5206434"/>
                      <a:gd name="connsiteY16" fmla="*/ 2109907 h 2320267"/>
                      <a:gd name="connsiteX17" fmla="*/ 2987457 w 5206434"/>
                      <a:gd name="connsiteY17" fmla="*/ 2222923 h 2320267"/>
                      <a:gd name="connsiteX18" fmla="*/ 2447709 w 5206434"/>
                      <a:gd name="connsiteY18" fmla="*/ 2222923 h 2320267"/>
                      <a:gd name="connsiteX19" fmla="*/ 1864780 w 5206434"/>
                      <a:gd name="connsiteY19" fmla="*/ 2222923 h 2320267"/>
                      <a:gd name="connsiteX20" fmla="*/ 1238672 w 5206434"/>
                      <a:gd name="connsiteY20" fmla="*/ 2222923 h 2320267"/>
                      <a:gd name="connsiteX21" fmla="*/ 461435 w 5206434"/>
                      <a:gd name="connsiteY21" fmla="*/ 2222923 h 2320267"/>
                      <a:gd name="connsiteX22" fmla="*/ 105828 w 5206434"/>
                      <a:gd name="connsiteY22" fmla="*/ 1867316 h 2320267"/>
                      <a:gd name="connsiteX23" fmla="*/ 105828 w 5206434"/>
                      <a:gd name="connsiteY23" fmla="*/ 1407411 h 2320267"/>
                      <a:gd name="connsiteX24" fmla="*/ 105828 w 5206434"/>
                      <a:gd name="connsiteY24" fmla="*/ 933283 h 2320267"/>
                      <a:gd name="connsiteX25" fmla="*/ 105828 w 5206434"/>
                      <a:gd name="connsiteY25" fmla="*/ 444930 h 2320267"/>
                      <a:gd name="connsiteX0" fmla="*/ 150142 w 5284870"/>
                      <a:gd name="connsiteY0" fmla="*/ 457055 h 2357341"/>
                      <a:gd name="connsiteX1" fmla="*/ 505749 w 5284870"/>
                      <a:gd name="connsiteY1" fmla="*/ 101448 h 2357341"/>
                      <a:gd name="connsiteX2" fmla="*/ 1131857 w 5284870"/>
                      <a:gd name="connsiteY2" fmla="*/ 101448 h 2357341"/>
                      <a:gd name="connsiteX3" fmla="*/ 1714785 w 5284870"/>
                      <a:gd name="connsiteY3" fmla="*/ 101448 h 2357341"/>
                      <a:gd name="connsiteX4" fmla="*/ 2124994 w 5284870"/>
                      <a:gd name="connsiteY4" fmla="*/ 101448 h 2357341"/>
                      <a:gd name="connsiteX5" fmla="*/ 2664742 w 5284870"/>
                      <a:gd name="connsiteY5" fmla="*/ 101448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657879 w 5284870"/>
                      <a:gd name="connsiteY16" fmla="*/ 2235048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505749 w 5284870"/>
                      <a:gd name="connsiteY21" fmla="*/ 2235048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 name="connsiteX0" fmla="*/ 150142 w 5284870"/>
                      <a:gd name="connsiteY0" fmla="*/ 457055 h 2357341"/>
                      <a:gd name="connsiteX1" fmla="*/ 567394 w 5284870"/>
                      <a:gd name="connsiteY1" fmla="*/ 286383 h 2357341"/>
                      <a:gd name="connsiteX2" fmla="*/ 959138 w 5284870"/>
                      <a:gd name="connsiteY2" fmla="*/ 101448 h 2357341"/>
                      <a:gd name="connsiteX3" fmla="*/ 1412526 w 5284870"/>
                      <a:gd name="connsiteY3" fmla="*/ 101448 h 2357341"/>
                      <a:gd name="connsiteX4" fmla="*/ 1995454 w 5284870"/>
                      <a:gd name="connsiteY4" fmla="*/ 101448 h 2357341"/>
                      <a:gd name="connsiteX5" fmla="*/ 2405663 w 5284870"/>
                      <a:gd name="connsiteY5" fmla="*/ 101448 h 2357341"/>
                      <a:gd name="connsiteX6" fmla="*/ 2988591 w 5284870"/>
                      <a:gd name="connsiteY6" fmla="*/ 101448 h 2357341"/>
                      <a:gd name="connsiteX7" fmla="*/ 3441979 w 5284870"/>
                      <a:gd name="connsiteY7" fmla="*/ 101448 h 2357341"/>
                      <a:gd name="connsiteX8" fmla="*/ 3938548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888512 h 2357341"/>
                      <a:gd name="connsiteX12" fmla="*/ 5179342 w 5284870"/>
                      <a:gd name="connsiteY12" fmla="*/ 1376865 h 2357341"/>
                      <a:gd name="connsiteX13" fmla="*/ 5179342 w 5284870"/>
                      <a:gd name="connsiteY13" fmla="*/ 1879441 h 2357341"/>
                      <a:gd name="connsiteX14" fmla="*/ 4823735 w 5284870"/>
                      <a:gd name="connsiteY14" fmla="*/ 2235048 h 2357341"/>
                      <a:gd name="connsiteX15" fmla="*/ 4197627 w 5284870"/>
                      <a:gd name="connsiteY15" fmla="*/ 2235048 h 2357341"/>
                      <a:gd name="connsiteX16" fmla="*/ 3701059 w 5284870"/>
                      <a:gd name="connsiteY16" fmla="*/ 2235048 h 2357341"/>
                      <a:gd name="connsiteX17" fmla="*/ 3118131 w 5284870"/>
                      <a:gd name="connsiteY17" fmla="*/ 2235048 h 2357341"/>
                      <a:gd name="connsiteX18" fmla="*/ 2492023 w 5284870"/>
                      <a:gd name="connsiteY18" fmla="*/ 2235048 h 2357341"/>
                      <a:gd name="connsiteX19" fmla="*/ 2161924 w 5284870"/>
                      <a:gd name="connsiteY19" fmla="*/ 2060387 h 2357341"/>
                      <a:gd name="connsiteX20" fmla="*/ 1455706 w 5284870"/>
                      <a:gd name="connsiteY20" fmla="*/ 2235048 h 2357341"/>
                      <a:gd name="connsiteX21" fmla="*/ 1045497 w 5284870"/>
                      <a:gd name="connsiteY21" fmla="*/ 2235048 h 2357341"/>
                      <a:gd name="connsiteX22" fmla="*/ 505749 w 5284870"/>
                      <a:gd name="connsiteY22" fmla="*/ 2235048 h 2357341"/>
                      <a:gd name="connsiteX23" fmla="*/ 150142 w 5284870"/>
                      <a:gd name="connsiteY23" fmla="*/ 1879441 h 2357341"/>
                      <a:gd name="connsiteX24" fmla="*/ 150142 w 5284870"/>
                      <a:gd name="connsiteY24" fmla="*/ 1419536 h 2357341"/>
                      <a:gd name="connsiteX25" fmla="*/ 150142 w 5284870"/>
                      <a:gd name="connsiteY25" fmla="*/ 973855 h 2357341"/>
                      <a:gd name="connsiteX26" fmla="*/ 150142 w 5284870"/>
                      <a:gd name="connsiteY26" fmla="*/ 457055 h 2357341"/>
                      <a:gd name="connsiteX0" fmla="*/ 150142 w 5284870"/>
                      <a:gd name="connsiteY0" fmla="*/ 457055 h 2357341"/>
                      <a:gd name="connsiteX1" fmla="*/ 505749 w 5284870"/>
                      <a:gd name="connsiteY1" fmla="*/ 101448 h 2357341"/>
                      <a:gd name="connsiteX2" fmla="*/ 1583919 w 5284870"/>
                      <a:gd name="connsiteY2" fmla="*/ 255560 h 2357341"/>
                      <a:gd name="connsiteX3" fmla="*/ 1714785 w 5284870"/>
                      <a:gd name="connsiteY3" fmla="*/ 101448 h 2357341"/>
                      <a:gd name="connsiteX4" fmla="*/ 2124994 w 5284870"/>
                      <a:gd name="connsiteY4" fmla="*/ 101448 h 2357341"/>
                      <a:gd name="connsiteX5" fmla="*/ 2664742 w 5284870"/>
                      <a:gd name="connsiteY5" fmla="*/ 101448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657879 w 5284870"/>
                      <a:gd name="connsiteY16" fmla="*/ 2235048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505749 w 5284870"/>
                      <a:gd name="connsiteY21" fmla="*/ 2235048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 name="connsiteX0" fmla="*/ 150142 w 5284870"/>
                      <a:gd name="connsiteY0" fmla="*/ 457055 h 2357341"/>
                      <a:gd name="connsiteX1" fmla="*/ 505749 w 5284870"/>
                      <a:gd name="connsiteY1" fmla="*/ 101448 h 2357341"/>
                      <a:gd name="connsiteX2" fmla="*/ 1131857 w 5284870"/>
                      <a:gd name="connsiteY2" fmla="*/ 101448 h 2357341"/>
                      <a:gd name="connsiteX3" fmla="*/ 1714785 w 5284870"/>
                      <a:gd name="connsiteY3" fmla="*/ 101448 h 2357341"/>
                      <a:gd name="connsiteX4" fmla="*/ 2124994 w 5284870"/>
                      <a:gd name="connsiteY4" fmla="*/ 101448 h 2357341"/>
                      <a:gd name="connsiteX5" fmla="*/ 3229821 w 5284870"/>
                      <a:gd name="connsiteY5" fmla="*/ 276109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657879 w 5284870"/>
                      <a:gd name="connsiteY16" fmla="*/ 2235048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505749 w 5284870"/>
                      <a:gd name="connsiteY21" fmla="*/ 2235048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 name="connsiteX0" fmla="*/ 150142 w 5284870"/>
                      <a:gd name="connsiteY0" fmla="*/ 457055 h 2357341"/>
                      <a:gd name="connsiteX1" fmla="*/ 505749 w 5284870"/>
                      <a:gd name="connsiteY1" fmla="*/ 101448 h 2357341"/>
                      <a:gd name="connsiteX2" fmla="*/ 1131857 w 5284870"/>
                      <a:gd name="connsiteY2" fmla="*/ 101448 h 2357341"/>
                      <a:gd name="connsiteX3" fmla="*/ 1714785 w 5284870"/>
                      <a:gd name="connsiteY3" fmla="*/ 101448 h 2357341"/>
                      <a:gd name="connsiteX4" fmla="*/ 2124994 w 5284870"/>
                      <a:gd name="connsiteY4" fmla="*/ 101448 h 2357341"/>
                      <a:gd name="connsiteX5" fmla="*/ 2664742 w 5284870"/>
                      <a:gd name="connsiteY5" fmla="*/ 101448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657879 w 5284870"/>
                      <a:gd name="connsiteY16" fmla="*/ 2235048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598217 w 5284870"/>
                      <a:gd name="connsiteY21" fmla="*/ 2091209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 name="connsiteX0" fmla="*/ 150142 w 5284870"/>
                      <a:gd name="connsiteY0" fmla="*/ 457055 h 2357341"/>
                      <a:gd name="connsiteX1" fmla="*/ 505749 w 5284870"/>
                      <a:gd name="connsiteY1" fmla="*/ 101448 h 2357341"/>
                      <a:gd name="connsiteX2" fmla="*/ 1131857 w 5284870"/>
                      <a:gd name="connsiteY2" fmla="*/ 101448 h 2357341"/>
                      <a:gd name="connsiteX3" fmla="*/ 1714785 w 5284870"/>
                      <a:gd name="connsiteY3" fmla="*/ 101448 h 2357341"/>
                      <a:gd name="connsiteX4" fmla="*/ 2124994 w 5284870"/>
                      <a:gd name="connsiteY4" fmla="*/ 101448 h 2357341"/>
                      <a:gd name="connsiteX5" fmla="*/ 2664742 w 5284870"/>
                      <a:gd name="connsiteY5" fmla="*/ 101448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657879 w 5284870"/>
                      <a:gd name="connsiteY16" fmla="*/ 2235048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259170 w 5284870"/>
                      <a:gd name="connsiteY21" fmla="*/ 2091210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 name="connsiteX0" fmla="*/ 150142 w 5284870"/>
                      <a:gd name="connsiteY0" fmla="*/ 457055 h 2357341"/>
                      <a:gd name="connsiteX1" fmla="*/ 505749 w 5284870"/>
                      <a:gd name="connsiteY1" fmla="*/ 101448 h 2357341"/>
                      <a:gd name="connsiteX2" fmla="*/ 1131857 w 5284870"/>
                      <a:gd name="connsiteY2" fmla="*/ 101448 h 2357341"/>
                      <a:gd name="connsiteX3" fmla="*/ 1714785 w 5284870"/>
                      <a:gd name="connsiteY3" fmla="*/ 101448 h 2357341"/>
                      <a:gd name="connsiteX4" fmla="*/ 2124994 w 5284870"/>
                      <a:gd name="connsiteY4" fmla="*/ 101448 h 2357341"/>
                      <a:gd name="connsiteX5" fmla="*/ 2664742 w 5284870"/>
                      <a:gd name="connsiteY5" fmla="*/ 101448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657879 w 5284870"/>
                      <a:gd name="connsiteY16" fmla="*/ 2235048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505749 w 5284870"/>
                      <a:gd name="connsiteY21" fmla="*/ 2235048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 name="connsiteX0" fmla="*/ 150142 w 5284870"/>
                      <a:gd name="connsiteY0" fmla="*/ 457055 h 2357341"/>
                      <a:gd name="connsiteX1" fmla="*/ 505749 w 5284870"/>
                      <a:gd name="connsiteY1" fmla="*/ 101448 h 2357341"/>
                      <a:gd name="connsiteX2" fmla="*/ 1131857 w 5284870"/>
                      <a:gd name="connsiteY2" fmla="*/ 101448 h 2357341"/>
                      <a:gd name="connsiteX3" fmla="*/ 1714785 w 5284870"/>
                      <a:gd name="connsiteY3" fmla="*/ 101448 h 2357341"/>
                      <a:gd name="connsiteX4" fmla="*/ 2124994 w 5284870"/>
                      <a:gd name="connsiteY4" fmla="*/ 101448 h 2357341"/>
                      <a:gd name="connsiteX5" fmla="*/ 2664742 w 5284870"/>
                      <a:gd name="connsiteY5" fmla="*/ 101448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359928 w 5284870"/>
                      <a:gd name="connsiteY16" fmla="*/ 2122032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505749 w 5284870"/>
                      <a:gd name="connsiteY21" fmla="*/ 2235048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 name="connsiteX0" fmla="*/ 150142 w 5284870"/>
                      <a:gd name="connsiteY0" fmla="*/ 457055 h 2357341"/>
                      <a:gd name="connsiteX1" fmla="*/ 505749 w 5284870"/>
                      <a:gd name="connsiteY1" fmla="*/ 101448 h 2357341"/>
                      <a:gd name="connsiteX2" fmla="*/ 1131857 w 5284870"/>
                      <a:gd name="connsiteY2" fmla="*/ 101448 h 2357341"/>
                      <a:gd name="connsiteX3" fmla="*/ 1714785 w 5284870"/>
                      <a:gd name="connsiteY3" fmla="*/ 101448 h 2357341"/>
                      <a:gd name="connsiteX4" fmla="*/ 2124994 w 5284870"/>
                      <a:gd name="connsiteY4" fmla="*/ 101448 h 2357341"/>
                      <a:gd name="connsiteX5" fmla="*/ 2664742 w 5284870"/>
                      <a:gd name="connsiteY5" fmla="*/ 101448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657879 w 5284870"/>
                      <a:gd name="connsiteY16" fmla="*/ 2235048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505749 w 5284870"/>
                      <a:gd name="connsiteY21" fmla="*/ 2235048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84870" h="2357341" fill="none" extrusionOk="0">
                        <a:moveTo>
                          <a:pt x="150142" y="457055"/>
                        </a:moveTo>
                        <a:cubicBezTo>
                          <a:pt x="16540" y="189654"/>
                          <a:pt x="173388" y="212534"/>
                          <a:pt x="505749" y="101448"/>
                        </a:cubicBezTo>
                        <a:cubicBezTo>
                          <a:pt x="609747" y="354803"/>
                          <a:pt x="999392" y="436957"/>
                          <a:pt x="1131857" y="101448"/>
                        </a:cubicBezTo>
                        <a:cubicBezTo>
                          <a:pt x="1455909" y="66661"/>
                          <a:pt x="1478057" y="12425"/>
                          <a:pt x="1714785" y="101448"/>
                        </a:cubicBezTo>
                        <a:cubicBezTo>
                          <a:pt x="1895295" y="23493"/>
                          <a:pt x="1967677" y="84112"/>
                          <a:pt x="2124994" y="101448"/>
                        </a:cubicBezTo>
                        <a:cubicBezTo>
                          <a:pt x="2349861" y="162029"/>
                          <a:pt x="2429375" y="32080"/>
                          <a:pt x="2664742" y="101448"/>
                        </a:cubicBezTo>
                        <a:cubicBezTo>
                          <a:pt x="2928122" y="183438"/>
                          <a:pt x="2905195" y="338594"/>
                          <a:pt x="3074951" y="101448"/>
                        </a:cubicBezTo>
                        <a:cubicBezTo>
                          <a:pt x="3162668" y="292085"/>
                          <a:pt x="3311544" y="274792"/>
                          <a:pt x="3701059" y="101448"/>
                        </a:cubicBezTo>
                        <a:cubicBezTo>
                          <a:pt x="4024597" y="-143791"/>
                          <a:pt x="4035213" y="280131"/>
                          <a:pt x="4240807" y="101448"/>
                        </a:cubicBezTo>
                        <a:cubicBezTo>
                          <a:pt x="4615651" y="-170081"/>
                          <a:pt x="4405669" y="352511"/>
                          <a:pt x="4823735" y="101448"/>
                        </a:cubicBezTo>
                        <a:cubicBezTo>
                          <a:pt x="4965481" y="340820"/>
                          <a:pt x="5511704" y="194675"/>
                          <a:pt x="5179342" y="457055"/>
                        </a:cubicBezTo>
                        <a:cubicBezTo>
                          <a:pt x="5233918" y="483099"/>
                          <a:pt x="5041664" y="752006"/>
                          <a:pt x="5179342" y="945408"/>
                        </a:cubicBezTo>
                        <a:cubicBezTo>
                          <a:pt x="5149834" y="1151695"/>
                          <a:pt x="5215177" y="1133994"/>
                          <a:pt x="5179342" y="1433760"/>
                        </a:cubicBezTo>
                        <a:cubicBezTo>
                          <a:pt x="5147614" y="1623460"/>
                          <a:pt x="5144317" y="1640246"/>
                          <a:pt x="5179342" y="1879441"/>
                        </a:cubicBezTo>
                        <a:cubicBezTo>
                          <a:pt x="5096610" y="1966405"/>
                          <a:pt x="4875532" y="2235595"/>
                          <a:pt x="4823735" y="2235048"/>
                        </a:cubicBezTo>
                        <a:cubicBezTo>
                          <a:pt x="4506666" y="2230722"/>
                          <a:pt x="4430900" y="2199014"/>
                          <a:pt x="4240807" y="2235048"/>
                        </a:cubicBezTo>
                        <a:cubicBezTo>
                          <a:pt x="3925212" y="2252290"/>
                          <a:pt x="3963098" y="2235501"/>
                          <a:pt x="3657879" y="2235048"/>
                        </a:cubicBezTo>
                        <a:cubicBezTo>
                          <a:pt x="3374301" y="2163792"/>
                          <a:pt x="3381223" y="2239006"/>
                          <a:pt x="3031771" y="2235048"/>
                        </a:cubicBezTo>
                        <a:cubicBezTo>
                          <a:pt x="2740027" y="2241817"/>
                          <a:pt x="2718558" y="2236044"/>
                          <a:pt x="2492023" y="2235048"/>
                        </a:cubicBezTo>
                        <a:cubicBezTo>
                          <a:pt x="2168800" y="2271780"/>
                          <a:pt x="2136361" y="2211341"/>
                          <a:pt x="1909094" y="2235048"/>
                        </a:cubicBezTo>
                        <a:cubicBezTo>
                          <a:pt x="1839892" y="1923716"/>
                          <a:pt x="1436568" y="2626976"/>
                          <a:pt x="1282986" y="2235048"/>
                        </a:cubicBezTo>
                        <a:cubicBezTo>
                          <a:pt x="1104276" y="2108036"/>
                          <a:pt x="774171" y="2091150"/>
                          <a:pt x="505749" y="2235048"/>
                        </a:cubicBezTo>
                        <a:cubicBezTo>
                          <a:pt x="422340" y="2336395"/>
                          <a:pt x="30120" y="1922345"/>
                          <a:pt x="150142" y="1879441"/>
                        </a:cubicBezTo>
                        <a:cubicBezTo>
                          <a:pt x="186108" y="1584896"/>
                          <a:pt x="144772" y="1486318"/>
                          <a:pt x="150142" y="1419536"/>
                        </a:cubicBezTo>
                        <a:cubicBezTo>
                          <a:pt x="-11861" y="1265288"/>
                          <a:pt x="115275" y="1173297"/>
                          <a:pt x="150142" y="945408"/>
                        </a:cubicBezTo>
                        <a:cubicBezTo>
                          <a:pt x="-179693" y="887333"/>
                          <a:pt x="323441" y="936572"/>
                          <a:pt x="150142" y="457055"/>
                        </a:cubicBezTo>
                        <a:close/>
                      </a:path>
                      <a:path w="5284870" h="2357341" stroke="0" extrusionOk="0">
                        <a:moveTo>
                          <a:pt x="150142" y="457055"/>
                        </a:moveTo>
                        <a:cubicBezTo>
                          <a:pt x="-201531" y="202608"/>
                          <a:pt x="116730" y="443396"/>
                          <a:pt x="567394" y="286383"/>
                        </a:cubicBezTo>
                        <a:cubicBezTo>
                          <a:pt x="770511" y="324397"/>
                          <a:pt x="910110" y="196083"/>
                          <a:pt x="959138" y="101448"/>
                        </a:cubicBezTo>
                        <a:cubicBezTo>
                          <a:pt x="970001" y="-21135"/>
                          <a:pt x="1159220" y="227585"/>
                          <a:pt x="1412526" y="101448"/>
                        </a:cubicBezTo>
                        <a:cubicBezTo>
                          <a:pt x="1633082" y="-164382"/>
                          <a:pt x="1694897" y="366212"/>
                          <a:pt x="1995454" y="101448"/>
                        </a:cubicBezTo>
                        <a:cubicBezTo>
                          <a:pt x="2285882" y="117334"/>
                          <a:pt x="2261405" y="180623"/>
                          <a:pt x="2405663" y="101448"/>
                        </a:cubicBezTo>
                        <a:cubicBezTo>
                          <a:pt x="2775526" y="-137804"/>
                          <a:pt x="2583002" y="403619"/>
                          <a:pt x="2988591" y="101448"/>
                        </a:cubicBezTo>
                        <a:cubicBezTo>
                          <a:pt x="2944670" y="-161186"/>
                          <a:pt x="3018115" y="178128"/>
                          <a:pt x="3441979" y="101448"/>
                        </a:cubicBezTo>
                        <a:cubicBezTo>
                          <a:pt x="3553488" y="164443"/>
                          <a:pt x="3922087" y="231687"/>
                          <a:pt x="3938548" y="101448"/>
                        </a:cubicBezTo>
                        <a:cubicBezTo>
                          <a:pt x="3551390" y="76967"/>
                          <a:pt x="3959133" y="232326"/>
                          <a:pt x="4823735" y="101448"/>
                        </a:cubicBezTo>
                        <a:cubicBezTo>
                          <a:pt x="5184321" y="61124"/>
                          <a:pt x="4969051" y="158808"/>
                          <a:pt x="5179342" y="457055"/>
                        </a:cubicBezTo>
                        <a:cubicBezTo>
                          <a:pt x="5183999" y="499067"/>
                          <a:pt x="5232635" y="599129"/>
                          <a:pt x="5179342" y="888512"/>
                        </a:cubicBezTo>
                        <a:cubicBezTo>
                          <a:pt x="5178660" y="1081421"/>
                          <a:pt x="5162962" y="1080789"/>
                          <a:pt x="5179342" y="1376865"/>
                        </a:cubicBezTo>
                        <a:cubicBezTo>
                          <a:pt x="5176900" y="1482433"/>
                          <a:pt x="5179067" y="1841556"/>
                          <a:pt x="5179342" y="1879441"/>
                        </a:cubicBezTo>
                        <a:cubicBezTo>
                          <a:pt x="5010987" y="2195617"/>
                          <a:pt x="5152307" y="2336085"/>
                          <a:pt x="4823735" y="2235048"/>
                        </a:cubicBezTo>
                        <a:cubicBezTo>
                          <a:pt x="5043085" y="2311162"/>
                          <a:pt x="4472802" y="1747840"/>
                          <a:pt x="4197627" y="2235048"/>
                        </a:cubicBezTo>
                        <a:cubicBezTo>
                          <a:pt x="3968542" y="2374190"/>
                          <a:pt x="4070849" y="2255087"/>
                          <a:pt x="3701059" y="2235048"/>
                        </a:cubicBezTo>
                        <a:cubicBezTo>
                          <a:pt x="3445387" y="2353059"/>
                          <a:pt x="3451015" y="2091008"/>
                          <a:pt x="3118131" y="2235048"/>
                        </a:cubicBezTo>
                        <a:cubicBezTo>
                          <a:pt x="2728888" y="2395171"/>
                          <a:pt x="2863811" y="2183009"/>
                          <a:pt x="2492023" y="2235048"/>
                        </a:cubicBezTo>
                        <a:cubicBezTo>
                          <a:pt x="2246944" y="2278946"/>
                          <a:pt x="2429800" y="2171816"/>
                          <a:pt x="2161924" y="2060387"/>
                        </a:cubicBezTo>
                        <a:cubicBezTo>
                          <a:pt x="1875615" y="2247848"/>
                          <a:pt x="1575506" y="2303481"/>
                          <a:pt x="1455706" y="2235048"/>
                        </a:cubicBezTo>
                        <a:cubicBezTo>
                          <a:pt x="1231218" y="2191600"/>
                          <a:pt x="1283037" y="2146964"/>
                          <a:pt x="1045497" y="2235048"/>
                        </a:cubicBezTo>
                        <a:cubicBezTo>
                          <a:pt x="800852" y="2195944"/>
                          <a:pt x="549893" y="2194758"/>
                          <a:pt x="505749" y="2235048"/>
                        </a:cubicBezTo>
                        <a:cubicBezTo>
                          <a:pt x="170222" y="2209047"/>
                          <a:pt x="120028" y="2228293"/>
                          <a:pt x="150142" y="1879441"/>
                        </a:cubicBezTo>
                        <a:cubicBezTo>
                          <a:pt x="194282" y="1594417"/>
                          <a:pt x="28765" y="1486593"/>
                          <a:pt x="150142" y="1419536"/>
                        </a:cubicBezTo>
                        <a:cubicBezTo>
                          <a:pt x="35631" y="1158499"/>
                          <a:pt x="138109" y="1051621"/>
                          <a:pt x="150142" y="973855"/>
                        </a:cubicBezTo>
                        <a:cubicBezTo>
                          <a:pt x="251775" y="653224"/>
                          <a:pt x="-31893" y="592824"/>
                          <a:pt x="150142" y="457055"/>
                        </a:cubicBezTo>
                        <a:close/>
                      </a:path>
                      <a:path w="5284870" h="2357341" fill="none" stroke="0" extrusionOk="0">
                        <a:moveTo>
                          <a:pt x="150142" y="457055"/>
                        </a:moveTo>
                        <a:cubicBezTo>
                          <a:pt x="289251" y="283658"/>
                          <a:pt x="99674" y="57090"/>
                          <a:pt x="505749" y="101448"/>
                        </a:cubicBezTo>
                        <a:cubicBezTo>
                          <a:pt x="561181" y="477025"/>
                          <a:pt x="926904" y="268183"/>
                          <a:pt x="1583919" y="255560"/>
                        </a:cubicBezTo>
                        <a:cubicBezTo>
                          <a:pt x="1847617" y="-121848"/>
                          <a:pt x="1418746" y="493898"/>
                          <a:pt x="1714785" y="101448"/>
                        </a:cubicBezTo>
                        <a:cubicBezTo>
                          <a:pt x="1924168" y="126699"/>
                          <a:pt x="1984051" y="155739"/>
                          <a:pt x="2124994" y="101448"/>
                        </a:cubicBezTo>
                        <a:cubicBezTo>
                          <a:pt x="2407106" y="113464"/>
                          <a:pt x="2412723" y="237961"/>
                          <a:pt x="2664742" y="101448"/>
                        </a:cubicBezTo>
                        <a:cubicBezTo>
                          <a:pt x="2860939" y="12717"/>
                          <a:pt x="2984692" y="94301"/>
                          <a:pt x="3074951" y="101448"/>
                        </a:cubicBezTo>
                        <a:cubicBezTo>
                          <a:pt x="3080650" y="201465"/>
                          <a:pt x="3344725" y="75959"/>
                          <a:pt x="3701059" y="101448"/>
                        </a:cubicBezTo>
                        <a:cubicBezTo>
                          <a:pt x="3976607" y="11903"/>
                          <a:pt x="3892712" y="121901"/>
                          <a:pt x="4240807" y="101448"/>
                        </a:cubicBezTo>
                        <a:cubicBezTo>
                          <a:pt x="4377374" y="129540"/>
                          <a:pt x="4752877" y="128816"/>
                          <a:pt x="4823735" y="101448"/>
                        </a:cubicBezTo>
                        <a:cubicBezTo>
                          <a:pt x="5107764" y="194450"/>
                          <a:pt x="5079661" y="351167"/>
                          <a:pt x="5179342" y="457055"/>
                        </a:cubicBezTo>
                        <a:cubicBezTo>
                          <a:pt x="5228823" y="703230"/>
                          <a:pt x="5122148" y="884400"/>
                          <a:pt x="5179342" y="945408"/>
                        </a:cubicBezTo>
                        <a:cubicBezTo>
                          <a:pt x="5249587" y="1110415"/>
                          <a:pt x="5238328" y="1137775"/>
                          <a:pt x="5179342" y="1433760"/>
                        </a:cubicBezTo>
                        <a:cubicBezTo>
                          <a:pt x="5130535" y="1566452"/>
                          <a:pt x="5041962" y="1680750"/>
                          <a:pt x="5179342" y="1879441"/>
                        </a:cubicBezTo>
                        <a:cubicBezTo>
                          <a:pt x="4969498" y="1986896"/>
                          <a:pt x="5030104" y="2101078"/>
                          <a:pt x="4823735" y="2235048"/>
                        </a:cubicBezTo>
                        <a:cubicBezTo>
                          <a:pt x="4691127" y="2135148"/>
                          <a:pt x="4578918" y="2143452"/>
                          <a:pt x="4240807" y="2235048"/>
                        </a:cubicBezTo>
                        <a:cubicBezTo>
                          <a:pt x="3979456" y="2240333"/>
                          <a:pt x="3950467" y="2222681"/>
                          <a:pt x="3657879" y="2235048"/>
                        </a:cubicBezTo>
                        <a:cubicBezTo>
                          <a:pt x="3557494" y="2401583"/>
                          <a:pt x="3338019" y="2003183"/>
                          <a:pt x="3031771" y="2235048"/>
                        </a:cubicBezTo>
                        <a:cubicBezTo>
                          <a:pt x="2726050" y="2286726"/>
                          <a:pt x="2800689" y="2193437"/>
                          <a:pt x="2492023" y="2235048"/>
                        </a:cubicBezTo>
                        <a:cubicBezTo>
                          <a:pt x="2405879" y="2365219"/>
                          <a:pt x="1908157" y="2150014"/>
                          <a:pt x="1909094" y="2235048"/>
                        </a:cubicBezTo>
                        <a:cubicBezTo>
                          <a:pt x="1750045" y="2101744"/>
                          <a:pt x="1678245" y="2135728"/>
                          <a:pt x="1282986" y="2235048"/>
                        </a:cubicBezTo>
                        <a:cubicBezTo>
                          <a:pt x="1176979" y="2124929"/>
                          <a:pt x="1007738" y="2231647"/>
                          <a:pt x="505749" y="2235048"/>
                        </a:cubicBezTo>
                        <a:cubicBezTo>
                          <a:pt x="451418" y="2396783"/>
                          <a:pt x="295606" y="1988364"/>
                          <a:pt x="150142" y="1879441"/>
                        </a:cubicBezTo>
                        <a:cubicBezTo>
                          <a:pt x="214292" y="1875823"/>
                          <a:pt x="139185" y="1702883"/>
                          <a:pt x="150142" y="1419536"/>
                        </a:cubicBezTo>
                        <a:cubicBezTo>
                          <a:pt x="-44818" y="1173451"/>
                          <a:pt x="513349" y="1221129"/>
                          <a:pt x="150142" y="945408"/>
                        </a:cubicBezTo>
                        <a:cubicBezTo>
                          <a:pt x="111553" y="702954"/>
                          <a:pt x="205746" y="529148"/>
                          <a:pt x="150142" y="457055"/>
                        </a:cubicBezTo>
                        <a:close/>
                      </a:path>
                      <a:path w="5284870" h="2357341" fill="none" stroke="0" extrusionOk="0">
                        <a:moveTo>
                          <a:pt x="150142" y="457055"/>
                        </a:moveTo>
                        <a:cubicBezTo>
                          <a:pt x="241369" y="178461"/>
                          <a:pt x="180359" y="65141"/>
                          <a:pt x="505749" y="101448"/>
                        </a:cubicBezTo>
                        <a:cubicBezTo>
                          <a:pt x="689046" y="-70153"/>
                          <a:pt x="776689" y="227304"/>
                          <a:pt x="1131857" y="101448"/>
                        </a:cubicBezTo>
                        <a:cubicBezTo>
                          <a:pt x="1318545" y="31180"/>
                          <a:pt x="1426357" y="31237"/>
                          <a:pt x="1714785" y="101448"/>
                        </a:cubicBezTo>
                        <a:cubicBezTo>
                          <a:pt x="1920619" y="7932"/>
                          <a:pt x="1888332" y="169518"/>
                          <a:pt x="2124994" y="101448"/>
                        </a:cubicBezTo>
                        <a:cubicBezTo>
                          <a:pt x="2086243" y="303580"/>
                          <a:pt x="2786927" y="468289"/>
                          <a:pt x="3229821" y="276109"/>
                        </a:cubicBezTo>
                        <a:cubicBezTo>
                          <a:pt x="3488077" y="159426"/>
                          <a:pt x="2932021" y="56653"/>
                          <a:pt x="3074951" y="101448"/>
                        </a:cubicBezTo>
                        <a:cubicBezTo>
                          <a:pt x="3093918" y="80495"/>
                          <a:pt x="3526672" y="58216"/>
                          <a:pt x="3701059" y="101448"/>
                        </a:cubicBezTo>
                        <a:cubicBezTo>
                          <a:pt x="4034530" y="-19721"/>
                          <a:pt x="3898248" y="252801"/>
                          <a:pt x="4240807" y="101448"/>
                        </a:cubicBezTo>
                        <a:cubicBezTo>
                          <a:pt x="4492781" y="95522"/>
                          <a:pt x="4565416" y="82363"/>
                          <a:pt x="4823735" y="101448"/>
                        </a:cubicBezTo>
                        <a:cubicBezTo>
                          <a:pt x="4929069" y="115987"/>
                          <a:pt x="5128729" y="347393"/>
                          <a:pt x="5179342" y="457055"/>
                        </a:cubicBezTo>
                        <a:cubicBezTo>
                          <a:pt x="5335494" y="614662"/>
                          <a:pt x="5208160" y="880709"/>
                          <a:pt x="5179342" y="945408"/>
                        </a:cubicBezTo>
                        <a:cubicBezTo>
                          <a:pt x="5246034" y="1034537"/>
                          <a:pt x="5037027" y="1256056"/>
                          <a:pt x="5179342" y="1433760"/>
                        </a:cubicBezTo>
                        <a:cubicBezTo>
                          <a:pt x="5150187" y="1655617"/>
                          <a:pt x="5161422" y="1679401"/>
                          <a:pt x="5179342" y="1879441"/>
                        </a:cubicBezTo>
                        <a:cubicBezTo>
                          <a:pt x="5181603" y="2199457"/>
                          <a:pt x="5092538" y="2193727"/>
                          <a:pt x="4823735" y="2235048"/>
                        </a:cubicBezTo>
                        <a:cubicBezTo>
                          <a:pt x="4669666" y="2165306"/>
                          <a:pt x="4386586" y="2248279"/>
                          <a:pt x="4240807" y="2235048"/>
                        </a:cubicBezTo>
                        <a:cubicBezTo>
                          <a:pt x="3931991" y="2244325"/>
                          <a:pt x="3926294" y="2238684"/>
                          <a:pt x="3657879" y="2235048"/>
                        </a:cubicBezTo>
                        <a:cubicBezTo>
                          <a:pt x="3368863" y="2274889"/>
                          <a:pt x="3339361" y="2196724"/>
                          <a:pt x="3031771" y="2235048"/>
                        </a:cubicBezTo>
                        <a:cubicBezTo>
                          <a:pt x="2898642" y="2134055"/>
                          <a:pt x="2760087" y="2272725"/>
                          <a:pt x="2492023" y="2235048"/>
                        </a:cubicBezTo>
                        <a:cubicBezTo>
                          <a:pt x="2251377" y="2205610"/>
                          <a:pt x="1967766" y="2127869"/>
                          <a:pt x="1909094" y="2235048"/>
                        </a:cubicBezTo>
                        <a:cubicBezTo>
                          <a:pt x="1681086" y="2461567"/>
                          <a:pt x="1612698" y="2069123"/>
                          <a:pt x="1282986" y="2235048"/>
                        </a:cubicBezTo>
                        <a:cubicBezTo>
                          <a:pt x="1133353" y="2136496"/>
                          <a:pt x="1024430" y="2270328"/>
                          <a:pt x="505749" y="2235048"/>
                        </a:cubicBezTo>
                        <a:cubicBezTo>
                          <a:pt x="428149" y="2410322"/>
                          <a:pt x="-4720" y="2079334"/>
                          <a:pt x="150142" y="1879441"/>
                        </a:cubicBezTo>
                        <a:cubicBezTo>
                          <a:pt x="249831" y="1625292"/>
                          <a:pt x="196558" y="1488482"/>
                          <a:pt x="150142" y="1419536"/>
                        </a:cubicBezTo>
                        <a:cubicBezTo>
                          <a:pt x="192394" y="1296059"/>
                          <a:pt x="63838" y="1102324"/>
                          <a:pt x="150142" y="945408"/>
                        </a:cubicBezTo>
                        <a:cubicBezTo>
                          <a:pt x="246148" y="825608"/>
                          <a:pt x="291777" y="643466"/>
                          <a:pt x="150142" y="457055"/>
                        </a:cubicBezTo>
                        <a:close/>
                      </a:path>
                      <a:path w="5284870" h="2357341" fill="none" stroke="0" extrusionOk="0">
                        <a:moveTo>
                          <a:pt x="150142" y="457055"/>
                        </a:moveTo>
                        <a:cubicBezTo>
                          <a:pt x="40480" y="84911"/>
                          <a:pt x="302258" y="82922"/>
                          <a:pt x="505749" y="101448"/>
                        </a:cubicBezTo>
                        <a:cubicBezTo>
                          <a:pt x="574801" y="125883"/>
                          <a:pt x="868015" y="334710"/>
                          <a:pt x="1131857" y="101448"/>
                        </a:cubicBezTo>
                        <a:cubicBezTo>
                          <a:pt x="1443841" y="61540"/>
                          <a:pt x="1472295" y="21512"/>
                          <a:pt x="1714785" y="101448"/>
                        </a:cubicBezTo>
                        <a:cubicBezTo>
                          <a:pt x="1880528" y="105172"/>
                          <a:pt x="1980518" y="152567"/>
                          <a:pt x="2124994" y="101448"/>
                        </a:cubicBezTo>
                        <a:cubicBezTo>
                          <a:pt x="2393763" y="139945"/>
                          <a:pt x="2461102" y="139804"/>
                          <a:pt x="2664742" y="101448"/>
                        </a:cubicBezTo>
                        <a:cubicBezTo>
                          <a:pt x="2873215" y="182706"/>
                          <a:pt x="2804622" y="221034"/>
                          <a:pt x="3074951" y="101448"/>
                        </a:cubicBezTo>
                        <a:cubicBezTo>
                          <a:pt x="3294691" y="120150"/>
                          <a:pt x="3525173" y="24154"/>
                          <a:pt x="3701059" y="101448"/>
                        </a:cubicBezTo>
                        <a:cubicBezTo>
                          <a:pt x="3955700" y="-131854"/>
                          <a:pt x="3885863" y="352501"/>
                          <a:pt x="4240807" y="101448"/>
                        </a:cubicBezTo>
                        <a:cubicBezTo>
                          <a:pt x="4567178" y="111214"/>
                          <a:pt x="4570136" y="125762"/>
                          <a:pt x="4823735" y="101448"/>
                        </a:cubicBezTo>
                        <a:cubicBezTo>
                          <a:pt x="5136198" y="127508"/>
                          <a:pt x="5336433" y="383060"/>
                          <a:pt x="5179342" y="457055"/>
                        </a:cubicBezTo>
                        <a:cubicBezTo>
                          <a:pt x="5170832" y="557315"/>
                          <a:pt x="5170629" y="888065"/>
                          <a:pt x="5179342" y="945408"/>
                        </a:cubicBezTo>
                        <a:cubicBezTo>
                          <a:pt x="5120612" y="1141691"/>
                          <a:pt x="5188115" y="1222800"/>
                          <a:pt x="5179342" y="1433760"/>
                        </a:cubicBezTo>
                        <a:cubicBezTo>
                          <a:pt x="5167793" y="1617969"/>
                          <a:pt x="5136706" y="1707041"/>
                          <a:pt x="5179342" y="1879441"/>
                        </a:cubicBezTo>
                        <a:cubicBezTo>
                          <a:pt x="5141335" y="2146232"/>
                          <a:pt x="4971880" y="2192375"/>
                          <a:pt x="4823735" y="2235048"/>
                        </a:cubicBezTo>
                        <a:cubicBezTo>
                          <a:pt x="4582517" y="2225104"/>
                          <a:pt x="4547728" y="2183313"/>
                          <a:pt x="4240807" y="2235048"/>
                        </a:cubicBezTo>
                        <a:cubicBezTo>
                          <a:pt x="3941371" y="2274919"/>
                          <a:pt x="3943542" y="2231115"/>
                          <a:pt x="3657879" y="2235048"/>
                        </a:cubicBezTo>
                        <a:cubicBezTo>
                          <a:pt x="3405847" y="2121962"/>
                          <a:pt x="3258062" y="2164252"/>
                          <a:pt x="3031771" y="2235048"/>
                        </a:cubicBezTo>
                        <a:cubicBezTo>
                          <a:pt x="2780063" y="2330442"/>
                          <a:pt x="2732751" y="2196512"/>
                          <a:pt x="2492023" y="2235048"/>
                        </a:cubicBezTo>
                        <a:cubicBezTo>
                          <a:pt x="2242417" y="2312882"/>
                          <a:pt x="1992883" y="2208208"/>
                          <a:pt x="1909094" y="2235048"/>
                        </a:cubicBezTo>
                        <a:cubicBezTo>
                          <a:pt x="1961239" y="2223902"/>
                          <a:pt x="1640190" y="2465230"/>
                          <a:pt x="1282986" y="2235048"/>
                        </a:cubicBezTo>
                        <a:cubicBezTo>
                          <a:pt x="1091036" y="2225269"/>
                          <a:pt x="1058094" y="2112686"/>
                          <a:pt x="598217" y="2091209"/>
                        </a:cubicBezTo>
                        <a:cubicBezTo>
                          <a:pt x="526054" y="2206641"/>
                          <a:pt x="120396" y="1949126"/>
                          <a:pt x="150142" y="1879441"/>
                        </a:cubicBezTo>
                        <a:cubicBezTo>
                          <a:pt x="184344" y="1722270"/>
                          <a:pt x="210887" y="1548020"/>
                          <a:pt x="150142" y="1419536"/>
                        </a:cubicBezTo>
                        <a:cubicBezTo>
                          <a:pt x="114840" y="1207436"/>
                          <a:pt x="223635" y="1115321"/>
                          <a:pt x="150142" y="945408"/>
                        </a:cubicBezTo>
                        <a:cubicBezTo>
                          <a:pt x="150974" y="702555"/>
                          <a:pt x="284930" y="796812"/>
                          <a:pt x="150142" y="457055"/>
                        </a:cubicBezTo>
                        <a:close/>
                      </a:path>
                      <a:path w="5284870" h="2357341" fill="none" stroke="0" extrusionOk="0">
                        <a:moveTo>
                          <a:pt x="150142" y="457055"/>
                        </a:moveTo>
                        <a:cubicBezTo>
                          <a:pt x="145815" y="185657"/>
                          <a:pt x="173356" y="137738"/>
                          <a:pt x="505749" y="101448"/>
                        </a:cubicBezTo>
                        <a:cubicBezTo>
                          <a:pt x="630515" y="86444"/>
                          <a:pt x="869521" y="236835"/>
                          <a:pt x="1131857" y="101448"/>
                        </a:cubicBezTo>
                        <a:cubicBezTo>
                          <a:pt x="1417357" y="39325"/>
                          <a:pt x="1465520" y="35734"/>
                          <a:pt x="1714785" y="101448"/>
                        </a:cubicBezTo>
                        <a:cubicBezTo>
                          <a:pt x="1846452" y="78066"/>
                          <a:pt x="1951128" y="120817"/>
                          <a:pt x="2124994" y="101448"/>
                        </a:cubicBezTo>
                        <a:cubicBezTo>
                          <a:pt x="2346058" y="108670"/>
                          <a:pt x="2422858" y="117714"/>
                          <a:pt x="2664742" y="101448"/>
                        </a:cubicBezTo>
                        <a:cubicBezTo>
                          <a:pt x="2907213" y="58606"/>
                          <a:pt x="2812107" y="248913"/>
                          <a:pt x="3074951" y="101448"/>
                        </a:cubicBezTo>
                        <a:cubicBezTo>
                          <a:pt x="3153489" y="184419"/>
                          <a:pt x="3509930" y="55502"/>
                          <a:pt x="3701059" y="101448"/>
                        </a:cubicBezTo>
                        <a:cubicBezTo>
                          <a:pt x="3908403" y="-54524"/>
                          <a:pt x="4063530" y="195734"/>
                          <a:pt x="4240807" y="101448"/>
                        </a:cubicBezTo>
                        <a:cubicBezTo>
                          <a:pt x="4597767" y="-34703"/>
                          <a:pt x="4583542" y="121988"/>
                          <a:pt x="4823735" y="101448"/>
                        </a:cubicBezTo>
                        <a:cubicBezTo>
                          <a:pt x="4997784" y="224025"/>
                          <a:pt x="5248075" y="388842"/>
                          <a:pt x="5179342" y="457055"/>
                        </a:cubicBezTo>
                        <a:cubicBezTo>
                          <a:pt x="5159724" y="550613"/>
                          <a:pt x="5165051" y="714260"/>
                          <a:pt x="5179342" y="945408"/>
                        </a:cubicBezTo>
                        <a:cubicBezTo>
                          <a:pt x="5211908" y="1135164"/>
                          <a:pt x="5172641" y="1175059"/>
                          <a:pt x="5179342" y="1433760"/>
                        </a:cubicBezTo>
                        <a:cubicBezTo>
                          <a:pt x="5154493" y="1659168"/>
                          <a:pt x="5111859" y="1653322"/>
                          <a:pt x="5179342" y="1879441"/>
                        </a:cubicBezTo>
                        <a:cubicBezTo>
                          <a:pt x="5133162" y="2056546"/>
                          <a:pt x="4921698" y="2191658"/>
                          <a:pt x="4823735" y="2235048"/>
                        </a:cubicBezTo>
                        <a:cubicBezTo>
                          <a:pt x="4507462" y="2239618"/>
                          <a:pt x="4479322" y="2150422"/>
                          <a:pt x="4240807" y="2235048"/>
                        </a:cubicBezTo>
                        <a:cubicBezTo>
                          <a:pt x="3936539" y="2250486"/>
                          <a:pt x="3949018" y="2218008"/>
                          <a:pt x="3657879" y="2235048"/>
                        </a:cubicBezTo>
                        <a:cubicBezTo>
                          <a:pt x="3371215" y="2235161"/>
                          <a:pt x="3300377" y="2275191"/>
                          <a:pt x="3031771" y="2235048"/>
                        </a:cubicBezTo>
                        <a:cubicBezTo>
                          <a:pt x="2759049" y="2246027"/>
                          <a:pt x="2716779" y="2221631"/>
                          <a:pt x="2492023" y="2235048"/>
                        </a:cubicBezTo>
                        <a:cubicBezTo>
                          <a:pt x="2223578" y="2225582"/>
                          <a:pt x="1991863" y="2225503"/>
                          <a:pt x="1909094" y="2235048"/>
                        </a:cubicBezTo>
                        <a:cubicBezTo>
                          <a:pt x="1770809" y="2023189"/>
                          <a:pt x="1503680" y="2273066"/>
                          <a:pt x="1282986" y="2235048"/>
                        </a:cubicBezTo>
                        <a:cubicBezTo>
                          <a:pt x="1015227" y="2035480"/>
                          <a:pt x="472291" y="1918868"/>
                          <a:pt x="259170" y="2091210"/>
                        </a:cubicBezTo>
                        <a:cubicBezTo>
                          <a:pt x="158838" y="2077085"/>
                          <a:pt x="116268" y="2032907"/>
                          <a:pt x="150142" y="1879441"/>
                        </a:cubicBezTo>
                        <a:cubicBezTo>
                          <a:pt x="160064" y="1698224"/>
                          <a:pt x="112798" y="1574599"/>
                          <a:pt x="150142" y="1419536"/>
                        </a:cubicBezTo>
                        <a:cubicBezTo>
                          <a:pt x="108806" y="1250609"/>
                          <a:pt x="208094" y="1137479"/>
                          <a:pt x="150142" y="945408"/>
                        </a:cubicBezTo>
                        <a:cubicBezTo>
                          <a:pt x="15781" y="738759"/>
                          <a:pt x="395789" y="811258"/>
                          <a:pt x="150142" y="457055"/>
                        </a:cubicBezTo>
                        <a:close/>
                      </a:path>
                      <a:path w="5284870" h="2357341" fill="none" stroke="0" extrusionOk="0">
                        <a:moveTo>
                          <a:pt x="150142" y="457055"/>
                        </a:moveTo>
                        <a:cubicBezTo>
                          <a:pt x="64331" y="252012"/>
                          <a:pt x="212844" y="180541"/>
                          <a:pt x="505749" y="101448"/>
                        </a:cubicBezTo>
                        <a:cubicBezTo>
                          <a:pt x="724617" y="201853"/>
                          <a:pt x="1014487" y="310892"/>
                          <a:pt x="1131857" y="101448"/>
                        </a:cubicBezTo>
                        <a:cubicBezTo>
                          <a:pt x="1445950" y="84080"/>
                          <a:pt x="1480442" y="25214"/>
                          <a:pt x="1714785" y="101448"/>
                        </a:cubicBezTo>
                        <a:cubicBezTo>
                          <a:pt x="1904754" y="38614"/>
                          <a:pt x="1944805" y="126369"/>
                          <a:pt x="2124994" y="101448"/>
                        </a:cubicBezTo>
                        <a:cubicBezTo>
                          <a:pt x="2277971" y="174767"/>
                          <a:pt x="2387075" y="98755"/>
                          <a:pt x="2664742" y="101448"/>
                        </a:cubicBezTo>
                        <a:cubicBezTo>
                          <a:pt x="2883701" y="172378"/>
                          <a:pt x="2858652" y="284762"/>
                          <a:pt x="3074951" y="101448"/>
                        </a:cubicBezTo>
                        <a:cubicBezTo>
                          <a:pt x="3242172" y="195674"/>
                          <a:pt x="3338377" y="285788"/>
                          <a:pt x="3701059" y="101448"/>
                        </a:cubicBezTo>
                        <a:cubicBezTo>
                          <a:pt x="3954552" y="85629"/>
                          <a:pt x="4062023" y="296328"/>
                          <a:pt x="4240807" y="101448"/>
                        </a:cubicBezTo>
                        <a:cubicBezTo>
                          <a:pt x="4598665" y="34729"/>
                          <a:pt x="4475651" y="290136"/>
                          <a:pt x="4823735" y="101448"/>
                        </a:cubicBezTo>
                        <a:cubicBezTo>
                          <a:pt x="4944889" y="220457"/>
                          <a:pt x="5310030" y="346530"/>
                          <a:pt x="5179342" y="457055"/>
                        </a:cubicBezTo>
                        <a:cubicBezTo>
                          <a:pt x="5256915" y="522868"/>
                          <a:pt x="5117929" y="833817"/>
                          <a:pt x="5179342" y="945408"/>
                        </a:cubicBezTo>
                        <a:cubicBezTo>
                          <a:pt x="5187967" y="1124446"/>
                          <a:pt x="5196934" y="1176472"/>
                          <a:pt x="5179342" y="1433760"/>
                        </a:cubicBezTo>
                        <a:cubicBezTo>
                          <a:pt x="5154234" y="1634550"/>
                          <a:pt x="5133174" y="1664618"/>
                          <a:pt x="5179342" y="1879441"/>
                        </a:cubicBezTo>
                        <a:cubicBezTo>
                          <a:pt x="5074363" y="2004838"/>
                          <a:pt x="4914855" y="2294509"/>
                          <a:pt x="4823735" y="2235048"/>
                        </a:cubicBezTo>
                        <a:cubicBezTo>
                          <a:pt x="4539698" y="2237449"/>
                          <a:pt x="4433000" y="2215754"/>
                          <a:pt x="4240807" y="2235048"/>
                        </a:cubicBezTo>
                        <a:cubicBezTo>
                          <a:pt x="3920350" y="2253478"/>
                          <a:pt x="3941618" y="2226142"/>
                          <a:pt x="3657879" y="2235048"/>
                        </a:cubicBezTo>
                        <a:cubicBezTo>
                          <a:pt x="3386059" y="2210492"/>
                          <a:pt x="3332359" y="2206013"/>
                          <a:pt x="3031771" y="2235048"/>
                        </a:cubicBezTo>
                        <a:cubicBezTo>
                          <a:pt x="2751570" y="2241525"/>
                          <a:pt x="2703065" y="2217598"/>
                          <a:pt x="2492023" y="2235048"/>
                        </a:cubicBezTo>
                        <a:cubicBezTo>
                          <a:pt x="2260330" y="2222106"/>
                          <a:pt x="2132814" y="2178057"/>
                          <a:pt x="1909094" y="2235048"/>
                        </a:cubicBezTo>
                        <a:cubicBezTo>
                          <a:pt x="1757415" y="2019808"/>
                          <a:pt x="1574422" y="2493465"/>
                          <a:pt x="1282986" y="2235048"/>
                        </a:cubicBezTo>
                        <a:cubicBezTo>
                          <a:pt x="1149742" y="2158122"/>
                          <a:pt x="877266" y="2269992"/>
                          <a:pt x="505749" y="2235048"/>
                        </a:cubicBezTo>
                        <a:cubicBezTo>
                          <a:pt x="401050" y="2374010"/>
                          <a:pt x="73823" y="2042354"/>
                          <a:pt x="150142" y="1879441"/>
                        </a:cubicBezTo>
                        <a:cubicBezTo>
                          <a:pt x="208176" y="1586174"/>
                          <a:pt x="162625" y="1518821"/>
                          <a:pt x="150142" y="1419536"/>
                        </a:cubicBezTo>
                        <a:cubicBezTo>
                          <a:pt x="55869" y="1217744"/>
                          <a:pt x="121967" y="1087462"/>
                          <a:pt x="150142" y="945408"/>
                        </a:cubicBezTo>
                        <a:cubicBezTo>
                          <a:pt x="78942" y="877304"/>
                          <a:pt x="259495" y="890498"/>
                          <a:pt x="150142" y="457055"/>
                        </a:cubicBezTo>
                        <a:close/>
                      </a:path>
                      <a:path w="5284870" h="2357341" fill="none" stroke="0" extrusionOk="0">
                        <a:moveTo>
                          <a:pt x="150142" y="457055"/>
                        </a:moveTo>
                        <a:cubicBezTo>
                          <a:pt x="20894" y="172597"/>
                          <a:pt x="167097" y="134473"/>
                          <a:pt x="505749" y="101448"/>
                        </a:cubicBezTo>
                        <a:cubicBezTo>
                          <a:pt x="744819" y="150822"/>
                          <a:pt x="961118" y="395121"/>
                          <a:pt x="1131857" y="101448"/>
                        </a:cubicBezTo>
                        <a:cubicBezTo>
                          <a:pt x="1453907" y="75106"/>
                          <a:pt x="1481892" y="35647"/>
                          <a:pt x="1714785" y="101448"/>
                        </a:cubicBezTo>
                        <a:cubicBezTo>
                          <a:pt x="1899037" y="72224"/>
                          <a:pt x="1963313" y="104122"/>
                          <a:pt x="2124994" y="101448"/>
                        </a:cubicBezTo>
                        <a:cubicBezTo>
                          <a:pt x="2328115" y="141955"/>
                          <a:pt x="2423694" y="73155"/>
                          <a:pt x="2664742" y="101448"/>
                        </a:cubicBezTo>
                        <a:cubicBezTo>
                          <a:pt x="2904765" y="182109"/>
                          <a:pt x="2865816" y="277087"/>
                          <a:pt x="3074951" y="101448"/>
                        </a:cubicBezTo>
                        <a:cubicBezTo>
                          <a:pt x="3165159" y="192861"/>
                          <a:pt x="3364139" y="204087"/>
                          <a:pt x="3701059" y="101448"/>
                        </a:cubicBezTo>
                        <a:cubicBezTo>
                          <a:pt x="3977334" y="11338"/>
                          <a:pt x="3996787" y="232801"/>
                          <a:pt x="4240807" y="101448"/>
                        </a:cubicBezTo>
                        <a:cubicBezTo>
                          <a:pt x="4616607" y="-89587"/>
                          <a:pt x="4478231" y="383842"/>
                          <a:pt x="4823735" y="101448"/>
                        </a:cubicBezTo>
                        <a:cubicBezTo>
                          <a:pt x="5046788" y="311496"/>
                          <a:pt x="5380078" y="330182"/>
                          <a:pt x="5179342" y="457055"/>
                        </a:cubicBezTo>
                        <a:cubicBezTo>
                          <a:pt x="5244615" y="493036"/>
                          <a:pt x="5096871" y="771848"/>
                          <a:pt x="5179342" y="945408"/>
                        </a:cubicBezTo>
                        <a:cubicBezTo>
                          <a:pt x="5155139" y="1135133"/>
                          <a:pt x="5198878" y="1164671"/>
                          <a:pt x="5179342" y="1433760"/>
                        </a:cubicBezTo>
                        <a:cubicBezTo>
                          <a:pt x="5145461" y="1628919"/>
                          <a:pt x="5138528" y="1649905"/>
                          <a:pt x="5179342" y="1879441"/>
                        </a:cubicBezTo>
                        <a:cubicBezTo>
                          <a:pt x="5088400" y="2007103"/>
                          <a:pt x="4927260" y="2265788"/>
                          <a:pt x="4823735" y="2235048"/>
                        </a:cubicBezTo>
                        <a:cubicBezTo>
                          <a:pt x="4520483" y="2231028"/>
                          <a:pt x="4427725" y="2180048"/>
                          <a:pt x="4240807" y="2235048"/>
                        </a:cubicBezTo>
                        <a:cubicBezTo>
                          <a:pt x="3893579" y="2213993"/>
                          <a:pt x="3698906" y="2062020"/>
                          <a:pt x="3359928" y="2122032"/>
                        </a:cubicBezTo>
                        <a:cubicBezTo>
                          <a:pt x="3087887" y="2018333"/>
                          <a:pt x="3186962" y="2200791"/>
                          <a:pt x="3031771" y="2235048"/>
                        </a:cubicBezTo>
                        <a:cubicBezTo>
                          <a:pt x="2876197" y="2248383"/>
                          <a:pt x="2706131" y="2231238"/>
                          <a:pt x="2492023" y="2235048"/>
                        </a:cubicBezTo>
                        <a:cubicBezTo>
                          <a:pt x="2220140" y="2285545"/>
                          <a:pt x="2095670" y="2178764"/>
                          <a:pt x="1909094" y="2235048"/>
                        </a:cubicBezTo>
                        <a:cubicBezTo>
                          <a:pt x="1864896" y="2015740"/>
                          <a:pt x="1473588" y="2584907"/>
                          <a:pt x="1282986" y="2235048"/>
                        </a:cubicBezTo>
                        <a:cubicBezTo>
                          <a:pt x="1083282" y="2135803"/>
                          <a:pt x="821717" y="2231731"/>
                          <a:pt x="505749" y="2235048"/>
                        </a:cubicBezTo>
                        <a:cubicBezTo>
                          <a:pt x="384014" y="2338954"/>
                          <a:pt x="31835" y="1965419"/>
                          <a:pt x="150142" y="1879441"/>
                        </a:cubicBezTo>
                        <a:cubicBezTo>
                          <a:pt x="185480" y="1577853"/>
                          <a:pt x="148409" y="1483468"/>
                          <a:pt x="150142" y="1419536"/>
                        </a:cubicBezTo>
                        <a:cubicBezTo>
                          <a:pt x="7545" y="1318842"/>
                          <a:pt x="153476" y="1127077"/>
                          <a:pt x="150142" y="945408"/>
                        </a:cubicBezTo>
                        <a:cubicBezTo>
                          <a:pt x="-6040" y="846136"/>
                          <a:pt x="277372" y="798276"/>
                          <a:pt x="150142" y="457055"/>
                        </a:cubicBezTo>
                        <a:close/>
                      </a:path>
                      <a:path w="5284870" h="2357341" fill="none" stroke="0" extrusionOk="0">
                        <a:moveTo>
                          <a:pt x="150142" y="457055"/>
                        </a:moveTo>
                        <a:cubicBezTo>
                          <a:pt x="40425" y="187530"/>
                          <a:pt x="195083" y="181092"/>
                          <a:pt x="505749" y="101448"/>
                        </a:cubicBezTo>
                        <a:cubicBezTo>
                          <a:pt x="729081" y="242703"/>
                          <a:pt x="974602" y="376870"/>
                          <a:pt x="1131857" y="101448"/>
                        </a:cubicBezTo>
                        <a:cubicBezTo>
                          <a:pt x="1446440" y="71732"/>
                          <a:pt x="1477465" y="37809"/>
                          <a:pt x="1714785" y="101448"/>
                        </a:cubicBezTo>
                        <a:cubicBezTo>
                          <a:pt x="1886465" y="50100"/>
                          <a:pt x="1969881" y="94601"/>
                          <a:pt x="2124994" y="101448"/>
                        </a:cubicBezTo>
                        <a:cubicBezTo>
                          <a:pt x="2338136" y="186919"/>
                          <a:pt x="2405414" y="39374"/>
                          <a:pt x="2664742" y="101448"/>
                        </a:cubicBezTo>
                        <a:cubicBezTo>
                          <a:pt x="2923911" y="176005"/>
                          <a:pt x="2877309" y="329305"/>
                          <a:pt x="3074951" y="101448"/>
                        </a:cubicBezTo>
                        <a:cubicBezTo>
                          <a:pt x="3171995" y="238121"/>
                          <a:pt x="3367254" y="212969"/>
                          <a:pt x="3701059" y="101448"/>
                        </a:cubicBezTo>
                        <a:cubicBezTo>
                          <a:pt x="4009086" y="-66713"/>
                          <a:pt x="4018974" y="276690"/>
                          <a:pt x="4240807" y="101448"/>
                        </a:cubicBezTo>
                        <a:cubicBezTo>
                          <a:pt x="4522955" y="-110499"/>
                          <a:pt x="4470432" y="371325"/>
                          <a:pt x="4823735" y="101448"/>
                        </a:cubicBezTo>
                        <a:cubicBezTo>
                          <a:pt x="5033877" y="302521"/>
                          <a:pt x="5441118" y="281815"/>
                          <a:pt x="5179342" y="457055"/>
                        </a:cubicBezTo>
                        <a:cubicBezTo>
                          <a:pt x="5268799" y="450803"/>
                          <a:pt x="5071050" y="775472"/>
                          <a:pt x="5179342" y="945408"/>
                        </a:cubicBezTo>
                        <a:cubicBezTo>
                          <a:pt x="5155005" y="1136165"/>
                          <a:pt x="5211398" y="1147843"/>
                          <a:pt x="5179342" y="1433760"/>
                        </a:cubicBezTo>
                        <a:cubicBezTo>
                          <a:pt x="5150079" y="1625146"/>
                          <a:pt x="5139405" y="1646460"/>
                          <a:pt x="5179342" y="1879441"/>
                        </a:cubicBezTo>
                        <a:cubicBezTo>
                          <a:pt x="5094707" y="1988926"/>
                          <a:pt x="4892309" y="2237862"/>
                          <a:pt x="4823735" y="2235048"/>
                        </a:cubicBezTo>
                        <a:cubicBezTo>
                          <a:pt x="4533376" y="2238677"/>
                          <a:pt x="4427081" y="2194195"/>
                          <a:pt x="4240807" y="2235048"/>
                        </a:cubicBezTo>
                        <a:cubicBezTo>
                          <a:pt x="3928717" y="2254365"/>
                          <a:pt x="3949862" y="2229906"/>
                          <a:pt x="3657879" y="2235048"/>
                        </a:cubicBezTo>
                        <a:cubicBezTo>
                          <a:pt x="3388312" y="2160374"/>
                          <a:pt x="3364168" y="2246451"/>
                          <a:pt x="3031771" y="2235048"/>
                        </a:cubicBezTo>
                        <a:cubicBezTo>
                          <a:pt x="2748931" y="2238665"/>
                          <a:pt x="2713450" y="2230985"/>
                          <a:pt x="2492023" y="2235048"/>
                        </a:cubicBezTo>
                        <a:cubicBezTo>
                          <a:pt x="2192728" y="2285660"/>
                          <a:pt x="2134226" y="2201869"/>
                          <a:pt x="1909094" y="2235048"/>
                        </a:cubicBezTo>
                        <a:cubicBezTo>
                          <a:pt x="1848086" y="1928893"/>
                          <a:pt x="1445412" y="2588844"/>
                          <a:pt x="1282986" y="2235048"/>
                        </a:cubicBezTo>
                        <a:cubicBezTo>
                          <a:pt x="1088036" y="2116040"/>
                          <a:pt x="824430" y="2152138"/>
                          <a:pt x="505749" y="2235048"/>
                        </a:cubicBezTo>
                        <a:cubicBezTo>
                          <a:pt x="419129" y="2338629"/>
                          <a:pt x="27509" y="1923757"/>
                          <a:pt x="150142" y="1879441"/>
                        </a:cubicBezTo>
                        <a:cubicBezTo>
                          <a:pt x="189956" y="1584151"/>
                          <a:pt x="149658" y="1489501"/>
                          <a:pt x="150142" y="1419536"/>
                        </a:cubicBezTo>
                        <a:cubicBezTo>
                          <a:pt x="-8390" y="1285619"/>
                          <a:pt x="157260" y="1131983"/>
                          <a:pt x="150142" y="945408"/>
                        </a:cubicBezTo>
                        <a:cubicBezTo>
                          <a:pt x="-135574" y="896928"/>
                          <a:pt x="300000" y="849121"/>
                          <a:pt x="150142" y="457055"/>
                        </a:cubicBezTo>
                        <a:close/>
                      </a:path>
                    </a:pathLst>
                  </a:custGeom>
                  <ask:type>
                    <ask:lineSketchScribble/>
                  </ask:type>
                </ask:lineSketchStyleProps>
              </a:ext>
            </a:extLst>
          </a:ln>
          <a:effectLst/>
        </p:spPr>
        <p:txBody>
          <a:bodyPr rtlCol="0" anchor="ctr"/>
          <a:lstStyle/>
          <a:p>
            <a:pPr algn="ctr">
              <a:defRPr/>
            </a:pPr>
            <a:r>
              <a:rPr lang="vi-VN" sz="4800" kern="0" dirty="0">
                <a:solidFill>
                  <a:srgbClr val="0000FF"/>
                </a:solidFill>
                <a:latin typeface="#9Slide01 Tieu de ngan" panose="00000700000000000000" pitchFamily="2" charset="0"/>
              </a:rPr>
              <a:t>VẬN DỤNG</a:t>
            </a:r>
            <a:endParaRPr lang="en-US" sz="4800" kern="0" dirty="0">
              <a:solidFill>
                <a:srgbClr val="0000FF"/>
              </a:solidFill>
              <a:latin typeface="#9Slide01 Tieu de ngan" panose="00000700000000000000" pitchFamily="2" charset="0"/>
            </a:endParaRPr>
          </a:p>
        </p:txBody>
      </p:sp>
    </p:spTree>
    <p:extLst>
      <p:ext uri="{BB962C8B-B14F-4D97-AF65-F5344CB8AC3E}">
        <p14:creationId xmlns:p14="http://schemas.microsoft.com/office/powerpoint/2010/main" val="199641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982" y="0"/>
            <a:ext cx="11956473" cy="6370975"/>
          </a:xfrm>
          <a:prstGeom prst="rect">
            <a:avLst/>
          </a:prstGeom>
        </p:spPr>
        <p:txBody>
          <a:bodyPr wrap="square">
            <a:spAutoFit/>
          </a:bodyPr>
          <a:lstStyle/>
          <a:p>
            <a:pPr algn="just"/>
            <a:r>
              <a:rPr lang="vi-VN" sz="2400" b="1" dirty="0">
                <a:latin typeface="+mj-lt"/>
              </a:rPr>
              <a:t>Vận dụng 3 trang 174 Lịch sử và Địa lí 7: Theo em, sự phát triển của đô thị châu Âu thời trung đại gắn liền với vai trò của tầng lớp thương nhân có ý nghĩa gì đối với sự phát triển của các quốc gia ngày nay không? Vì sao?</a:t>
            </a:r>
          </a:p>
          <a:p>
            <a:pPr algn="ctr"/>
            <a:r>
              <a:rPr lang="vi-VN" sz="2400" b="1" dirty="0">
                <a:latin typeface="+mj-lt"/>
              </a:rPr>
              <a:t>Trả lời</a:t>
            </a:r>
          </a:p>
          <a:p>
            <a:pPr algn="just"/>
            <a:r>
              <a:rPr lang="vi-VN" sz="2400" dirty="0">
                <a:latin typeface="+mj-lt"/>
              </a:rPr>
              <a:t>- Trong thời đại hiện nay, tầng lớp thương nhân (còn gọi là doanh nhân) có những đóng góp to lớn đối với sự phát triển của các quốc gia. Vì:</a:t>
            </a:r>
          </a:p>
          <a:p>
            <a:pPr algn="just"/>
            <a:r>
              <a:rPr lang="vi-VN" sz="2400" dirty="0">
                <a:latin typeface="+mj-lt"/>
              </a:rPr>
              <a:t>+ Doanh nhân là một trong những lực lượng chủ đạo tạo ra của cải xã hội; giải quyết vấn đề việc làm; thúc đẩy sự phát triển kinh tế đất nước.</a:t>
            </a:r>
          </a:p>
          <a:p>
            <a:pPr algn="just"/>
            <a:r>
              <a:rPr lang="vi-VN" sz="2400" dirty="0">
                <a:latin typeface="+mj-lt"/>
              </a:rPr>
              <a:t>+ Đội ngũ doanh nhân và cộng đồng doanh nghiệp là lực lượng chính, quan trọng trong việc nộp ngân sách cho Nhà nước để duy trì bộ máy công quyền, chăm lo cho cuộc sống dân sinh.</a:t>
            </a:r>
          </a:p>
          <a:p>
            <a:pPr algn="just"/>
            <a:r>
              <a:rPr lang="vi-VN" sz="2400" dirty="0">
                <a:latin typeface="+mj-lt"/>
              </a:rPr>
              <a:t>+ Cộng đồng doanh nghiệp và đội ngũ doanh nhân cũng chính là một trong nhữn lực lượng chính thực hiện các chính sách từ thiện, nhân đạo. Ví dụ: hưởng ứng việc thành lập quỹ Vắc-xin phòng – chống Covid 19, Công ty Golf Long Thành ủng hộ 500 tỉ đồng; tập đoàn Vingroup ủng hộ 480 tỉ đồng… Công ty cổ phần Tập đoàn Ecopark ủng hộ 1 triệu USD mua Vắc-xin phòng dịch Covid-19…</a:t>
            </a:r>
          </a:p>
          <a:p>
            <a:pPr algn="just"/>
            <a:r>
              <a:rPr lang="vi-VN" sz="2400" dirty="0">
                <a:latin typeface="+mj-lt"/>
              </a:rPr>
              <a:t>=&gt; Đội ngũ doanh nhân và cộng đồng doanh nghiệp có vai trò rất quan trọng, là lực lượng chủ lực, góp phần tích cực trong phát triển kinh tế - xã hội, giải quyết việc làm, ổn định đời sống.</a:t>
            </a:r>
            <a:endParaRPr lang="en-US" sz="2400" dirty="0">
              <a:latin typeface="+mj-lt"/>
            </a:endParaRPr>
          </a:p>
        </p:txBody>
      </p:sp>
    </p:spTree>
    <p:extLst>
      <p:ext uri="{BB962C8B-B14F-4D97-AF65-F5344CB8AC3E}">
        <p14:creationId xmlns:p14="http://schemas.microsoft.com/office/powerpoint/2010/main" val="114010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00" y="3"/>
            <a:ext cx="9144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339" flipH="1">
            <a:off x="7358594" y="3997351"/>
            <a:ext cx="990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71667" flipH="1">
            <a:off x="5338061" y="4860489"/>
            <a:ext cx="9906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3376783" y="4994993"/>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772646">
            <a:off x="9039246" y="4028639"/>
            <a:ext cx="115736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767058" y="-273842"/>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791200" y="-680242"/>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2499" y="-92964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96685" y="-536545"/>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59981" y="3430824"/>
            <a:ext cx="1369010"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76600" y="-1955800"/>
            <a:ext cx="5941454"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775308" y="2322598"/>
            <a:ext cx="1848701" cy="13072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 </a:t>
            </a:r>
            <a:r>
              <a:rPr lang="en-US" sz="3200" dirty="0" err="1">
                <a:solidFill>
                  <a:srgbClr val="00B050"/>
                </a:solidFill>
                <a:latin typeface="Times New Roman" panose="02020603050405020304" pitchFamily="18" charset="0"/>
                <a:cs typeface="Times New Roman" panose="02020603050405020304" pitchFamily="18" charset="0"/>
              </a:rPr>
              <a:t>Vùng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trung</a:t>
            </a:r>
            <a:r>
              <a:rPr lang="en-US" sz="3200" dirty="0">
                <a:solidFill>
                  <a:srgbClr val="00B050"/>
                </a:solidFill>
                <a:latin typeface="Times New Roman" panose="02020603050405020304" pitchFamily="18" charset="0"/>
                <a:cs typeface="Times New Roman" panose="02020603050405020304" pitchFamily="18" charset="0"/>
              </a:rPr>
              <a:t> du</a:t>
            </a:r>
          </a:p>
        </p:txBody>
      </p:sp>
      <p:sp>
        <p:nvSpPr>
          <p:cNvPr id="25" name="Rounded Rectangle 24"/>
          <p:cNvSpPr/>
          <p:nvPr/>
        </p:nvSpPr>
        <p:spPr>
          <a:xfrm>
            <a:off x="4756509" y="2124075"/>
            <a:ext cx="2314339" cy="20926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B050"/>
                </a:solidFill>
                <a:latin typeface="Times New Roman" panose="02020603050405020304" pitchFamily="18" charset="0"/>
                <a:cs typeface="Times New Roman" panose="02020603050405020304" pitchFamily="18" charset="0"/>
              </a:rPr>
              <a:t>Trên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các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bán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đảo</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và</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ven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biển</a:t>
            </a:r>
            <a:endParaRPr lang="en-US" sz="3600" dirty="0">
              <a:solidFill>
                <a:srgbClr val="00B050"/>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7157358" y="2124075"/>
            <a:ext cx="1828800" cy="126989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B050"/>
                </a:solidFill>
                <a:latin typeface="Times New Roman" panose="02020603050405020304" pitchFamily="18" charset="0"/>
                <a:cs typeface="Times New Roman" panose="02020603050405020304" pitchFamily="18" charset="0"/>
              </a:rPr>
              <a:t>Cao </a:t>
            </a:r>
            <a:r>
              <a:rPr lang="en-US" sz="3600" dirty="0" err="1">
                <a:solidFill>
                  <a:srgbClr val="00B050"/>
                </a:solidFill>
                <a:latin typeface="Times New Roman" panose="02020603050405020304" pitchFamily="18" charset="0"/>
                <a:cs typeface="Times New Roman" panose="02020603050405020304" pitchFamily="18" charset="0"/>
              </a:rPr>
              <a:t>nguyên</a:t>
            </a:r>
            <a:endParaRPr lang="en-US" sz="3600" dirty="0">
              <a:solidFill>
                <a:srgbClr val="00B050"/>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9072667" y="1939636"/>
            <a:ext cx="2128732" cy="221672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B050"/>
                </a:solidFill>
                <a:latin typeface="Times New Roman" panose="02020603050405020304" pitchFamily="18" charset="0"/>
                <a:cs typeface="Times New Roman" panose="02020603050405020304" pitchFamily="18" charset="0"/>
              </a:rPr>
              <a:t>Lưu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vực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các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dòng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sông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lớn</a:t>
            </a:r>
            <a:endParaRPr lang="en-US" sz="3600" dirty="0">
              <a:solidFill>
                <a:srgbClr val="00B05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809999" y="482601"/>
            <a:ext cx="4920343" cy="1569660"/>
          </a:xfrm>
          <a:prstGeom prst="rect">
            <a:avLst/>
          </a:prstGeom>
          <a:noFill/>
        </p:spPr>
        <p:txBody>
          <a:bodyPr wrap="square" rtlCol="0">
            <a:spAutoFit/>
          </a:bodyPr>
          <a:lstStyle/>
          <a:p>
            <a:r>
              <a:rPr lang="en-US" sz="3200" dirty="0" err="1">
                <a:solidFill>
                  <a:schemeClr val="bg1"/>
                </a:solidFill>
                <a:latin typeface="Times New Roman" pitchFamily="18" charset="0"/>
                <a:cs typeface="Times New Roman" pitchFamily="18" charset="0"/>
              </a:rPr>
              <a:t>Các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đô</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thị</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cổ</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đại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phương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Đông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thường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hình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thành</a:t>
            </a:r>
            <a:r>
              <a:rPr lang="en-US" sz="3200" dirty="0">
                <a:solidFill>
                  <a:schemeClr val="bg1"/>
                </a:solidFill>
                <a:latin typeface="Times New Roman" pitchFamily="18" charset="0"/>
                <a:cs typeface="Times New Roman" pitchFamily="18" charset="0"/>
              </a:rPr>
              <a:t> ở </a:t>
            </a:r>
            <a:r>
              <a:rPr lang="en-US" sz="3200" dirty="0" err="1">
                <a:solidFill>
                  <a:schemeClr val="bg1"/>
                </a:solidFill>
                <a:latin typeface="Times New Roman" pitchFamily="18" charset="0"/>
                <a:cs typeface="Times New Roman" pitchFamily="18" charset="0"/>
              </a:rPr>
              <a:t>đâu</a:t>
            </a:r>
            <a:r>
              <a:rPr lang="en-US" sz="3200" dirty="0">
                <a:solidFill>
                  <a:schemeClr val="bg1"/>
                </a:solidFill>
                <a:latin typeface="Times New Roman" pitchFamily="18" charset="0"/>
                <a:cs typeface="Times New Roman" pitchFamily="18" charset="0"/>
              </a:rPr>
              <a:t>?</a:t>
            </a:r>
          </a:p>
        </p:txBody>
      </p:sp>
      <p:sp>
        <p:nvSpPr>
          <p:cNvPr id="6" name="Explosion 1 5"/>
          <p:cNvSpPr/>
          <p:nvPr/>
        </p:nvSpPr>
        <p:spPr>
          <a:xfrm>
            <a:off x="5334000" y="4356716"/>
            <a:ext cx="3012828"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28089" y="76201"/>
            <a:ext cx="1212850"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7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4400756" y="4063363"/>
            <a:ext cx="990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9300461" y="4415267"/>
            <a:ext cx="9906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7902036" y="4385159"/>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928947" y="3818730"/>
            <a:ext cx="1342285"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2743200" y="-657026"/>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3531" y="-1222612"/>
            <a:ext cx="54102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7200" y="-62484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00400" y="-1955800"/>
            <a:ext cx="5941454" cy="40798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26550" y="550177"/>
            <a:ext cx="1212850"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462023" y="4439024"/>
            <a:ext cx="3012828"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3069458" y="2325849"/>
            <a:ext cx="2145377" cy="163370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FF"/>
                </a:solidFill>
                <a:latin typeface="Times New Roman" pitchFamily="18" charset="0"/>
                <a:cs typeface="Times New Roman" pitchFamily="18" charset="0"/>
              </a:rPr>
              <a:t>Trung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tâm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hành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chính</a:t>
            </a:r>
            <a:endParaRPr lang="en-US" sz="3200" dirty="0">
              <a:solidFill>
                <a:srgbClr val="0000FF"/>
              </a:solidFill>
              <a:latin typeface="Times New Roman" pitchFamily="18" charset="0"/>
              <a:cs typeface="Times New Roman" pitchFamily="18" charset="0"/>
            </a:endParaRPr>
          </a:p>
        </p:txBody>
      </p:sp>
      <p:sp>
        <p:nvSpPr>
          <p:cNvPr id="50" name="Rounded Rectangle 49"/>
          <p:cNvSpPr/>
          <p:nvPr/>
        </p:nvSpPr>
        <p:spPr>
          <a:xfrm>
            <a:off x="5336145" y="2383762"/>
            <a:ext cx="2064985" cy="148816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FF"/>
                </a:solidFill>
                <a:latin typeface="Times New Roman" pitchFamily="18" charset="0"/>
                <a:cs typeface="Times New Roman" pitchFamily="18" charset="0"/>
              </a:rPr>
              <a:t>Trung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tâm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công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nghiệp</a:t>
            </a:r>
            <a:endParaRPr lang="en-US" sz="3200" dirty="0">
              <a:solidFill>
                <a:srgbClr val="0000FF"/>
              </a:solidFill>
              <a:latin typeface="Times New Roman" pitchFamily="18" charset="0"/>
              <a:cs typeface="Times New Roman" pitchFamily="18" charset="0"/>
            </a:endParaRPr>
          </a:p>
        </p:txBody>
      </p:sp>
      <p:sp>
        <p:nvSpPr>
          <p:cNvPr id="51" name="Rounded Rectangle 50"/>
          <p:cNvSpPr/>
          <p:nvPr/>
        </p:nvSpPr>
        <p:spPr>
          <a:xfrm>
            <a:off x="7496730" y="2360257"/>
            <a:ext cx="1828800" cy="137592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FF"/>
                </a:solidFill>
                <a:latin typeface="Times New Roman" pitchFamily="18" charset="0"/>
                <a:cs typeface="Times New Roman" pitchFamily="18" charset="0"/>
              </a:rPr>
              <a:t>Đầu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mối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kinh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tế</a:t>
            </a:r>
            <a:endParaRPr lang="en-US" sz="3200" dirty="0">
              <a:solidFill>
                <a:srgbClr val="0000FF"/>
              </a:solidFill>
              <a:latin typeface="Times New Roman" pitchFamily="18" charset="0"/>
              <a:cs typeface="Times New Roman" pitchFamily="18" charset="0"/>
            </a:endParaRPr>
          </a:p>
        </p:txBody>
      </p:sp>
      <p:sp>
        <p:nvSpPr>
          <p:cNvPr id="52" name="Rounded Rectangle 51"/>
          <p:cNvSpPr/>
          <p:nvPr/>
        </p:nvSpPr>
        <p:spPr>
          <a:xfrm>
            <a:off x="9372599" y="2346424"/>
            <a:ext cx="2176566" cy="13806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FF"/>
                </a:solidFill>
                <a:latin typeface="Times New Roman" pitchFamily="18" charset="0"/>
                <a:cs typeface="Times New Roman" pitchFamily="18" charset="0"/>
              </a:rPr>
              <a:t>Đầu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mối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giao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thông</a:t>
            </a:r>
            <a:endParaRPr lang="en-US" sz="3200" dirty="0">
              <a:solidFill>
                <a:srgbClr val="0000FF"/>
              </a:solidFill>
              <a:latin typeface="Times New Roman" pitchFamily="18" charset="0"/>
              <a:cs typeface="Times New Roman" pitchFamily="18" charset="0"/>
            </a:endParaRPr>
          </a:p>
        </p:txBody>
      </p:sp>
      <p:pic>
        <p:nvPicPr>
          <p:cNvPr id="53"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1353472" y="3455234"/>
            <a:ext cx="1715986"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1676402" y="506325"/>
            <a:ext cx="1235075" cy="68747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657600" y="381000"/>
            <a:ext cx="5307654" cy="1754326"/>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Ý </a:t>
            </a:r>
            <a:r>
              <a:rPr lang="en-US" sz="3600" dirty="0" err="1">
                <a:solidFill>
                  <a:schemeClr val="bg1"/>
                </a:solidFill>
                <a:latin typeface="Times New Roman" panose="02020603050405020304" pitchFamily="18" charset="0"/>
                <a:cs typeface="Times New Roman" panose="02020603050405020304" pitchFamily="18" charset="0"/>
              </a:rPr>
              <a:t>nào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phản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ảnh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đúng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vai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trò</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đô</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thị</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cổ</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phương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Đông</a:t>
            </a:r>
            <a:r>
              <a:rPr lang="en-US" sz="36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9862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1000"/>
                                        <p:tgtEl>
                                          <p:spTgt spid="52"/>
                                        </p:tgtEl>
                                      </p:cBhvr>
                                    </p:animEffect>
                                    <p:anim calcmode="lin" valueType="num">
                                      <p:cBhvr>
                                        <p:cTn id="36" dur="1000" fill="hold"/>
                                        <p:tgtEl>
                                          <p:spTgt spid="52"/>
                                        </p:tgtEl>
                                        <p:attrNameLst>
                                          <p:attrName>ppt_x</p:attrName>
                                        </p:attrNameLst>
                                      </p:cBhvr>
                                      <p:tavLst>
                                        <p:tav tm="0">
                                          <p:val>
                                            <p:strVal val="#ppt_x"/>
                                          </p:val>
                                        </p:tav>
                                        <p:tav tm="100000">
                                          <p:val>
                                            <p:strVal val="#ppt_x"/>
                                          </p:val>
                                        </p:tav>
                                      </p:tavLst>
                                    </p:anim>
                                    <p:anim calcmode="lin" valueType="num">
                                      <p:cBhvr>
                                        <p:cTn id="3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4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32" presetClass="emph" presetSubtype="0" repeatCount="indefinite" fill="hold" nodeType="withEffect">
                                  <p:stCondLst>
                                    <p:cond delay="0"/>
                                  </p:stCondLst>
                                  <p:childTnLst>
                                    <p:animRot by="120000">
                                      <p:cBhvr>
                                        <p:cTn id="44" dur="300" fill="hold">
                                          <p:stCondLst>
                                            <p:cond delay="0"/>
                                          </p:stCondLst>
                                        </p:cTn>
                                        <p:tgtEl>
                                          <p:spTgt spid="21"/>
                                        </p:tgtEl>
                                        <p:attrNameLst>
                                          <p:attrName>r</p:attrName>
                                        </p:attrNameLst>
                                      </p:cBhvr>
                                    </p:animRot>
                                    <p:animRot by="-240000">
                                      <p:cBhvr>
                                        <p:cTn id="45" dur="600" fill="hold">
                                          <p:stCondLst>
                                            <p:cond delay="600"/>
                                          </p:stCondLst>
                                        </p:cTn>
                                        <p:tgtEl>
                                          <p:spTgt spid="21"/>
                                        </p:tgtEl>
                                        <p:attrNameLst>
                                          <p:attrName>r</p:attrName>
                                        </p:attrNameLst>
                                      </p:cBhvr>
                                    </p:animRot>
                                    <p:animRot by="240000">
                                      <p:cBhvr>
                                        <p:cTn id="46" dur="600" fill="hold">
                                          <p:stCondLst>
                                            <p:cond delay="1200"/>
                                          </p:stCondLst>
                                        </p:cTn>
                                        <p:tgtEl>
                                          <p:spTgt spid="21"/>
                                        </p:tgtEl>
                                        <p:attrNameLst>
                                          <p:attrName>r</p:attrName>
                                        </p:attrNameLst>
                                      </p:cBhvr>
                                    </p:animRot>
                                    <p:animRot by="-240000">
                                      <p:cBhvr>
                                        <p:cTn id="47" dur="600" fill="hold">
                                          <p:stCondLst>
                                            <p:cond delay="1800"/>
                                          </p:stCondLst>
                                        </p:cTn>
                                        <p:tgtEl>
                                          <p:spTgt spid="21"/>
                                        </p:tgtEl>
                                        <p:attrNameLst>
                                          <p:attrName>r</p:attrName>
                                        </p:attrNameLst>
                                      </p:cBhvr>
                                    </p:animRot>
                                    <p:animRot by="120000">
                                      <p:cBhvr>
                                        <p:cTn id="48"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49" restart="whenNotActive" fill="hold" evtFilter="cancelBubble" nodeType="interactiveSeq">
                <p:stCondLst>
                  <p:cond evt="onClick" delay="0">
                    <p:tgtEl>
                      <p:spTgt spid="50"/>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par>
                                <p:cTn id="54" presetID="32" presetClass="emph" presetSubtype="0" repeatCount="indefinite" fill="hold" nodeType="withEffect">
                                  <p:stCondLst>
                                    <p:cond delay="0"/>
                                  </p:stCondLst>
                                  <p:childTnLst>
                                    <p:animRot by="120000">
                                      <p:cBhvr>
                                        <p:cTn id="55" dur="200" fill="hold">
                                          <p:stCondLst>
                                            <p:cond delay="0"/>
                                          </p:stCondLst>
                                        </p:cTn>
                                        <p:tgtEl>
                                          <p:spTgt spid="27"/>
                                        </p:tgtEl>
                                        <p:attrNameLst>
                                          <p:attrName>r</p:attrName>
                                        </p:attrNameLst>
                                      </p:cBhvr>
                                    </p:animRot>
                                    <p:animRot by="-240000">
                                      <p:cBhvr>
                                        <p:cTn id="56" dur="400" fill="hold">
                                          <p:stCondLst>
                                            <p:cond delay="400"/>
                                          </p:stCondLst>
                                        </p:cTn>
                                        <p:tgtEl>
                                          <p:spTgt spid="27"/>
                                        </p:tgtEl>
                                        <p:attrNameLst>
                                          <p:attrName>r</p:attrName>
                                        </p:attrNameLst>
                                      </p:cBhvr>
                                    </p:animRot>
                                    <p:animRot by="240000">
                                      <p:cBhvr>
                                        <p:cTn id="57" dur="400" fill="hold">
                                          <p:stCondLst>
                                            <p:cond delay="800"/>
                                          </p:stCondLst>
                                        </p:cTn>
                                        <p:tgtEl>
                                          <p:spTgt spid="27"/>
                                        </p:tgtEl>
                                        <p:attrNameLst>
                                          <p:attrName>r</p:attrName>
                                        </p:attrNameLst>
                                      </p:cBhvr>
                                    </p:animRot>
                                    <p:animRot by="-240000">
                                      <p:cBhvr>
                                        <p:cTn id="58" dur="400" fill="hold">
                                          <p:stCondLst>
                                            <p:cond delay="1200"/>
                                          </p:stCondLst>
                                        </p:cTn>
                                        <p:tgtEl>
                                          <p:spTgt spid="27"/>
                                        </p:tgtEl>
                                        <p:attrNameLst>
                                          <p:attrName>r</p:attrName>
                                        </p:attrNameLst>
                                      </p:cBhvr>
                                    </p:animRot>
                                    <p:animRot by="120000">
                                      <p:cBhvr>
                                        <p:cTn id="59" dur="400" fill="hold">
                                          <p:stCondLst>
                                            <p:cond delay="1600"/>
                                          </p:stCondLst>
                                        </p:cTn>
                                        <p:tgtEl>
                                          <p:spTgt spid="27"/>
                                        </p:tgtEl>
                                        <p:attrNameLst>
                                          <p:attrName>r</p:attrName>
                                        </p:attrNameLst>
                                      </p:cBhvr>
                                    </p:animRot>
                                  </p:childTnLst>
                                </p:cTn>
                              </p:par>
                              <p:par>
                                <p:cTn id="60" presetID="1"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childTnLst>
                                </p:cTn>
                              </p:par>
                              <p:par>
                                <p:cTn id="62" presetID="26" presetClass="emph" presetSubtype="0" repeatCount="3000" fill="hold" grpId="1" nodeType="withEffect">
                                  <p:stCondLst>
                                    <p:cond delay="0"/>
                                  </p:stCondLst>
                                  <p:childTnLst>
                                    <p:animEffect transition="out" filter="fade">
                                      <p:cBhvr>
                                        <p:cTn id="63" dur="500" tmFilter="0, 0; .2, .5; .8, .5; 1, 0"/>
                                        <p:tgtEl>
                                          <p:spTgt spid="48"/>
                                        </p:tgtEl>
                                      </p:cBhvr>
                                    </p:animEffect>
                                    <p:animScale>
                                      <p:cBhvr>
                                        <p:cTn id="64" dur="250" autoRev="1" fill="hold"/>
                                        <p:tgtEl>
                                          <p:spTgt spid="48"/>
                                        </p:tgtEl>
                                      </p:cBhvr>
                                      <p:by x="105000" y="105000"/>
                                    </p:animScale>
                                  </p:childTnLst>
                                </p:cTn>
                              </p:par>
                              <p:par>
                                <p:cTn id="65" presetID="1" presetClass="exit" presetSubtype="0" fill="hold" grpId="2" nodeType="withEffect">
                                  <p:stCondLst>
                                    <p:cond delay="2500"/>
                                  </p:stCondLst>
                                  <p:childTnLst>
                                    <p:set>
                                      <p:cBhvr>
                                        <p:cTn id="66"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7" restart="whenNotActive" fill="hold" evtFilter="cancelBubble" nodeType="interactiveSeq">
                <p:stCondLst>
                  <p:cond evt="onClick" delay="0">
                    <p:tgtEl>
                      <p:spTgt spid="51"/>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childTnLst>
                                </p:cTn>
                              </p:par>
                              <p:par>
                                <p:cTn id="72" presetID="32" presetClass="emph" presetSubtype="0" repeatCount="indefinite" fill="hold" nodeType="withEffect">
                                  <p:stCondLst>
                                    <p:cond delay="0"/>
                                  </p:stCondLst>
                                  <p:childTnLst>
                                    <p:animRot by="120000">
                                      <p:cBhvr>
                                        <p:cTn id="73" dur="300" fill="hold">
                                          <p:stCondLst>
                                            <p:cond delay="0"/>
                                          </p:stCondLst>
                                        </p:cTn>
                                        <p:tgtEl>
                                          <p:spTgt spid="26"/>
                                        </p:tgtEl>
                                        <p:attrNameLst>
                                          <p:attrName>r</p:attrName>
                                        </p:attrNameLst>
                                      </p:cBhvr>
                                    </p:animRot>
                                    <p:animRot by="-240000">
                                      <p:cBhvr>
                                        <p:cTn id="74" dur="600" fill="hold">
                                          <p:stCondLst>
                                            <p:cond delay="600"/>
                                          </p:stCondLst>
                                        </p:cTn>
                                        <p:tgtEl>
                                          <p:spTgt spid="26"/>
                                        </p:tgtEl>
                                        <p:attrNameLst>
                                          <p:attrName>r</p:attrName>
                                        </p:attrNameLst>
                                      </p:cBhvr>
                                    </p:animRot>
                                    <p:animRot by="240000">
                                      <p:cBhvr>
                                        <p:cTn id="75" dur="600" fill="hold">
                                          <p:stCondLst>
                                            <p:cond delay="1200"/>
                                          </p:stCondLst>
                                        </p:cTn>
                                        <p:tgtEl>
                                          <p:spTgt spid="26"/>
                                        </p:tgtEl>
                                        <p:attrNameLst>
                                          <p:attrName>r</p:attrName>
                                        </p:attrNameLst>
                                      </p:cBhvr>
                                    </p:animRot>
                                    <p:animRot by="-240000">
                                      <p:cBhvr>
                                        <p:cTn id="76" dur="600" fill="hold">
                                          <p:stCondLst>
                                            <p:cond delay="1800"/>
                                          </p:stCondLst>
                                        </p:cTn>
                                        <p:tgtEl>
                                          <p:spTgt spid="26"/>
                                        </p:tgtEl>
                                        <p:attrNameLst>
                                          <p:attrName>r</p:attrName>
                                        </p:attrNameLst>
                                      </p:cBhvr>
                                    </p:animRot>
                                    <p:animRot by="120000">
                                      <p:cBhvr>
                                        <p:cTn id="77"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par>
                                <p:cTn id="83" presetID="32" presetClass="emph" presetSubtype="0" repeatCount="indefinite" fill="hold" nodeType="withEffect">
                                  <p:stCondLst>
                                    <p:cond delay="0"/>
                                  </p:stCondLst>
                                  <p:childTnLst>
                                    <p:animRot by="120000">
                                      <p:cBhvr>
                                        <p:cTn id="84" dur="300" fill="hold">
                                          <p:stCondLst>
                                            <p:cond delay="0"/>
                                          </p:stCondLst>
                                        </p:cTn>
                                        <p:tgtEl>
                                          <p:spTgt spid="25"/>
                                        </p:tgtEl>
                                        <p:attrNameLst>
                                          <p:attrName>r</p:attrName>
                                        </p:attrNameLst>
                                      </p:cBhvr>
                                    </p:animRot>
                                    <p:animRot by="-240000">
                                      <p:cBhvr>
                                        <p:cTn id="85" dur="600" fill="hold">
                                          <p:stCondLst>
                                            <p:cond delay="600"/>
                                          </p:stCondLst>
                                        </p:cTn>
                                        <p:tgtEl>
                                          <p:spTgt spid="25"/>
                                        </p:tgtEl>
                                        <p:attrNameLst>
                                          <p:attrName>r</p:attrName>
                                        </p:attrNameLst>
                                      </p:cBhvr>
                                    </p:animRot>
                                    <p:animRot by="240000">
                                      <p:cBhvr>
                                        <p:cTn id="86" dur="600" fill="hold">
                                          <p:stCondLst>
                                            <p:cond delay="1200"/>
                                          </p:stCondLst>
                                        </p:cTn>
                                        <p:tgtEl>
                                          <p:spTgt spid="25"/>
                                        </p:tgtEl>
                                        <p:attrNameLst>
                                          <p:attrName>r</p:attrName>
                                        </p:attrNameLst>
                                      </p:cBhvr>
                                    </p:animRot>
                                    <p:animRot by="-240000">
                                      <p:cBhvr>
                                        <p:cTn id="87" dur="600" fill="hold">
                                          <p:stCondLst>
                                            <p:cond delay="1800"/>
                                          </p:stCondLst>
                                        </p:cTn>
                                        <p:tgtEl>
                                          <p:spTgt spid="25"/>
                                        </p:tgtEl>
                                        <p:attrNameLst>
                                          <p:attrName>r</p:attrName>
                                        </p:attrNameLst>
                                      </p:cBhvr>
                                    </p:animRot>
                                    <p:animRot by="120000">
                                      <p:cBhvr>
                                        <p:cTn id="88"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8" grpId="0" animBg="1"/>
      <p:bldP spid="48" grpId="1" animBg="1"/>
      <p:bldP spid="48" grpId="2" animBg="1"/>
      <p:bldP spid="49" grpId="0" animBg="1"/>
      <p:bldP spid="50" grpId="0" animBg="1"/>
      <p:bldP spid="51"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339" flipH="1">
            <a:off x="8820357" y="3974979"/>
            <a:ext cx="990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71667" flipH="1">
            <a:off x="7029656" y="4702316"/>
            <a:ext cx="9906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5100467" y="4677454"/>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3187997" y="3854855"/>
            <a:ext cx="1557336"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848056" y="-351157"/>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5856" y="-80264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90900" y="-657025"/>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257800" y="-454422"/>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30744" y="-2044095"/>
            <a:ext cx="5941454"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582753" y="464513"/>
            <a:ext cx="4878359" cy="1384995"/>
          </a:xfrm>
          <a:prstGeom prst="rect">
            <a:avLst/>
          </a:prstGeom>
          <a:noFill/>
        </p:spPr>
        <p:txBody>
          <a:bodyPr wrap="square" rtlCol="0">
            <a:spAutoFit/>
          </a:bodyPr>
          <a:lstStyle/>
          <a:p>
            <a:pPr algn="just"/>
            <a:r>
              <a:rPr lang="en-US" dirty="0"/>
              <a:t> </a:t>
            </a:r>
            <a:r>
              <a:rPr lang="en-US" sz="2800" dirty="0" err="1">
                <a:solidFill>
                  <a:schemeClr val="bg1"/>
                </a:solidFill>
                <a:latin typeface="Times New Roman" panose="02020603050405020304" pitchFamily="18" charset="0"/>
                <a:cs typeface="Times New Roman" panose="02020603050405020304" pitchFamily="18" charset="0"/>
              </a:rPr>
              <a:t>Điều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quan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thị</a:t>
            </a:r>
            <a:r>
              <a:rPr lang="en-US" sz="2800" dirty="0">
                <a:solidFill>
                  <a:schemeClr val="bg1"/>
                </a:solidFill>
                <a:latin typeface="Times New Roman" panose="02020603050405020304" pitchFamily="18" charset="0"/>
                <a:cs typeface="Times New Roman" panose="02020603050405020304" pitchFamily="18" charset="0"/>
              </a:rPr>
              <a:t> ở </a:t>
            </a:r>
            <a:r>
              <a:rPr lang="en-US" sz="2800" dirty="0" err="1">
                <a:solidFill>
                  <a:schemeClr val="bg1"/>
                </a:solidFill>
                <a:latin typeface="Times New Roman" panose="02020603050405020304" pitchFamily="18" charset="0"/>
                <a:cs typeface="Times New Roman" panose="02020603050405020304" pitchFamily="18" charset="0"/>
              </a:rPr>
              <a:t>Hy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La </a:t>
            </a:r>
            <a:r>
              <a:rPr lang="en-US" sz="2800" dirty="0" err="1">
                <a:solidFill>
                  <a:schemeClr val="bg1"/>
                </a:solidFill>
                <a:latin typeface="Times New Roman" panose="02020603050405020304" pitchFamily="18" charset="0"/>
                <a:cs typeface="Times New Roman" panose="02020603050405020304" pitchFamily="18" charset="0"/>
              </a:rPr>
              <a:t>Mã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cổ</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72781" y="381001"/>
            <a:ext cx="1212850"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4452815" y="4566027"/>
            <a:ext cx="3012828"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2257357" y="2221905"/>
            <a:ext cx="2611962" cy="177965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FF"/>
                </a:solidFill>
                <a:latin typeface="Times New Roman" pitchFamily="18" charset="0"/>
                <a:cs typeface="Times New Roman" pitchFamily="18" charset="0"/>
              </a:rPr>
              <a:t>Nhiều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vũng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vịnh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thuận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lợi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xây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dựng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hải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cảng</a:t>
            </a:r>
            <a:endParaRPr lang="en-US" sz="3200" dirty="0">
              <a:solidFill>
                <a:srgbClr val="0000FF"/>
              </a:solidFill>
              <a:latin typeface="Times New Roman" pitchFamily="18" charset="0"/>
              <a:cs typeface="Times New Roman" pitchFamily="18" charset="0"/>
            </a:endParaRPr>
          </a:p>
        </p:txBody>
      </p:sp>
      <p:sp>
        <p:nvSpPr>
          <p:cNvPr id="45" name="Rounded Rectangle 44"/>
          <p:cNvSpPr/>
          <p:nvPr/>
        </p:nvSpPr>
        <p:spPr>
          <a:xfrm>
            <a:off x="4898033" y="2221905"/>
            <a:ext cx="1828800" cy="177965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FF"/>
                </a:solidFill>
                <a:latin typeface="Times New Roman" pitchFamily="18" charset="0"/>
                <a:cs typeface="Times New Roman" pitchFamily="18" charset="0"/>
              </a:rPr>
              <a:t>Đất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đai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phù</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màu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mỡ</a:t>
            </a:r>
            <a:endParaRPr lang="en-US" sz="3200" dirty="0">
              <a:solidFill>
                <a:srgbClr val="0000FF"/>
              </a:solidFill>
              <a:latin typeface="Times New Roman" pitchFamily="18" charset="0"/>
              <a:cs typeface="Times New Roman" pitchFamily="18" charset="0"/>
            </a:endParaRPr>
          </a:p>
        </p:txBody>
      </p:sp>
      <p:sp>
        <p:nvSpPr>
          <p:cNvPr id="46" name="Rounded Rectangle 45"/>
          <p:cNvSpPr/>
          <p:nvPr/>
        </p:nvSpPr>
        <p:spPr>
          <a:xfrm>
            <a:off x="6819899" y="2035780"/>
            <a:ext cx="2215457" cy="235919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FF"/>
                </a:solidFill>
                <a:latin typeface="Times New Roman" pitchFamily="18" charset="0"/>
                <a:cs typeface="Times New Roman" pitchFamily="18" charset="0"/>
              </a:rPr>
              <a:t>Khí</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hậu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nhiệt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đới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ẩm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thuận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lợi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cho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sinh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sống</a:t>
            </a:r>
            <a:endParaRPr lang="en-US" sz="3200" dirty="0">
              <a:solidFill>
                <a:srgbClr val="0000FF"/>
              </a:solidFill>
              <a:latin typeface="Times New Roman" pitchFamily="18" charset="0"/>
              <a:cs typeface="Times New Roman" pitchFamily="18" charset="0"/>
            </a:endParaRPr>
          </a:p>
        </p:txBody>
      </p:sp>
      <p:sp>
        <p:nvSpPr>
          <p:cNvPr id="47" name="Rounded Rectangle 46"/>
          <p:cNvSpPr/>
          <p:nvPr/>
        </p:nvSpPr>
        <p:spPr>
          <a:xfrm>
            <a:off x="9039760" y="2035781"/>
            <a:ext cx="2538441" cy="196577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itchFamily="18" charset="0"/>
                <a:cs typeface="Times New Roman" pitchFamily="18" charset="0"/>
              </a:rPr>
              <a:t>Ở </a:t>
            </a:r>
            <a:r>
              <a:rPr lang="en-US" sz="3200" dirty="0" err="1">
                <a:solidFill>
                  <a:srgbClr val="0000FF"/>
                </a:solidFill>
                <a:latin typeface="Times New Roman" pitchFamily="18" charset="0"/>
                <a:cs typeface="Times New Roman" pitchFamily="18" charset="0"/>
              </a:rPr>
              <a:t>lưu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vực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sông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nên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tưới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dồi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dào</a:t>
            </a:r>
            <a:endParaRPr lang="en-US" sz="3200" dirty="0">
              <a:solidFill>
                <a:srgbClr val="0000FF"/>
              </a:solidFill>
              <a:latin typeface="Times New Roman" pitchFamily="18" charset="0"/>
              <a:cs typeface="Times New Roman" pitchFamily="18" charset="0"/>
            </a:endParaRP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1812941" y="303125"/>
            <a:ext cx="1235075"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78171" y="3239816"/>
            <a:ext cx="2304583" cy="442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13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026"/>
                                        </p:tgtEl>
                                        <p:attrNameLst>
                                          <p:attrName>r</p:attrName>
                                        </p:attrNameLst>
                                      </p:cBhvr>
                                    </p:animRot>
                                    <p:animRot by="-240000">
                                      <p:cBhvr>
                                        <p:cTn id="55" dur="400" fill="hold">
                                          <p:stCondLst>
                                            <p:cond delay="400"/>
                                          </p:stCondLst>
                                        </p:cTn>
                                        <p:tgtEl>
                                          <p:spTgt spid="1026"/>
                                        </p:tgtEl>
                                        <p:attrNameLst>
                                          <p:attrName>r</p:attrName>
                                        </p:attrNameLst>
                                      </p:cBhvr>
                                    </p:animRot>
                                    <p:animRot by="240000">
                                      <p:cBhvr>
                                        <p:cTn id="56" dur="400" fill="hold">
                                          <p:stCondLst>
                                            <p:cond delay="800"/>
                                          </p:stCondLst>
                                        </p:cTn>
                                        <p:tgtEl>
                                          <p:spTgt spid="1026"/>
                                        </p:tgtEl>
                                        <p:attrNameLst>
                                          <p:attrName>r</p:attrName>
                                        </p:attrNameLst>
                                      </p:cBhvr>
                                    </p:animRot>
                                    <p:animRot by="-240000">
                                      <p:cBhvr>
                                        <p:cTn id="57" dur="400" fill="hold">
                                          <p:stCondLst>
                                            <p:cond delay="1200"/>
                                          </p:stCondLst>
                                        </p:cTn>
                                        <p:tgtEl>
                                          <p:spTgt spid="1026"/>
                                        </p:tgtEl>
                                        <p:attrNameLst>
                                          <p:attrName>r</p:attrName>
                                        </p:attrNameLst>
                                      </p:cBhvr>
                                    </p:animRot>
                                    <p:animRot by="120000">
                                      <p:cBhvr>
                                        <p:cTn id="58" dur="400" fill="hold">
                                          <p:stCondLst>
                                            <p:cond delay="1600"/>
                                          </p:stCondLst>
                                        </p:cTn>
                                        <p:tgtEl>
                                          <p:spTgt spid="1026"/>
                                        </p:tgtEl>
                                        <p:attrNameLst>
                                          <p:attrName>r</p:attrName>
                                        </p:attrNameLst>
                                      </p:cBhvr>
                                    </p:animRo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26" presetClass="emph" presetSubtype="0" repeatCount="3000" fill="hold" grpId="1" nodeType="with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cTn>
                              </p:par>
                              <p:par>
                                <p:cTn id="64" presetID="1" presetClass="exit" presetSubtype="0" fill="hold" grpId="2" nodeType="withEffect">
                                  <p:stCondLst>
                                    <p:cond delay="2500"/>
                                  </p:stCondLst>
                                  <p:childTnLst>
                                    <p:set>
                                      <p:cBhvr>
                                        <p:cTn id="6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24"/>
                                        </p:tgtEl>
                                        <p:attrNameLst>
                                          <p:attrName>r</p:attrName>
                                        </p:attrNameLst>
                                      </p:cBhvr>
                                    </p:animRot>
                                    <p:animRot by="-240000">
                                      <p:cBhvr>
                                        <p:cTn id="73" dur="600" fill="hold">
                                          <p:stCondLst>
                                            <p:cond delay="600"/>
                                          </p:stCondLst>
                                        </p:cTn>
                                        <p:tgtEl>
                                          <p:spTgt spid="24"/>
                                        </p:tgtEl>
                                        <p:attrNameLst>
                                          <p:attrName>r</p:attrName>
                                        </p:attrNameLst>
                                      </p:cBhvr>
                                    </p:animRot>
                                    <p:animRot by="240000">
                                      <p:cBhvr>
                                        <p:cTn id="74" dur="600" fill="hold">
                                          <p:stCondLst>
                                            <p:cond delay="1200"/>
                                          </p:stCondLst>
                                        </p:cTn>
                                        <p:tgtEl>
                                          <p:spTgt spid="24"/>
                                        </p:tgtEl>
                                        <p:attrNameLst>
                                          <p:attrName>r</p:attrName>
                                        </p:attrNameLst>
                                      </p:cBhvr>
                                    </p:animRot>
                                    <p:animRot by="-240000">
                                      <p:cBhvr>
                                        <p:cTn id="75" dur="600" fill="hold">
                                          <p:stCondLst>
                                            <p:cond delay="1800"/>
                                          </p:stCondLst>
                                        </p:cTn>
                                        <p:tgtEl>
                                          <p:spTgt spid="24"/>
                                        </p:tgtEl>
                                        <p:attrNameLst>
                                          <p:attrName>r</p:attrName>
                                        </p:attrNameLst>
                                      </p:cBhvr>
                                    </p:animRot>
                                    <p:animRot by="120000">
                                      <p:cBhvr>
                                        <p:cTn id="76"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7" restart="whenNotActive" fill="hold" evtFilter="cancelBubble" nodeType="interactiveSeq">
                <p:stCondLst>
                  <p:cond evt="onClick" delay="0">
                    <p:tgtEl>
                      <p:spTgt spid="46"/>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par>
                                <p:cTn id="82" presetID="32" presetClass="emph" presetSubtype="0" repeatCount="indefinite" fill="hold" nodeType="withEffect">
                                  <p:stCondLst>
                                    <p:cond delay="0"/>
                                  </p:stCondLst>
                                  <p:childTnLst>
                                    <p:animRot by="120000">
                                      <p:cBhvr>
                                        <p:cTn id="83" dur="300" fill="hold">
                                          <p:stCondLst>
                                            <p:cond delay="0"/>
                                          </p:stCondLst>
                                        </p:cTn>
                                        <p:tgtEl>
                                          <p:spTgt spid="23"/>
                                        </p:tgtEl>
                                        <p:attrNameLst>
                                          <p:attrName>r</p:attrName>
                                        </p:attrNameLst>
                                      </p:cBhvr>
                                    </p:animRot>
                                    <p:animRot by="-240000">
                                      <p:cBhvr>
                                        <p:cTn id="84" dur="600" fill="hold">
                                          <p:stCondLst>
                                            <p:cond delay="600"/>
                                          </p:stCondLst>
                                        </p:cTn>
                                        <p:tgtEl>
                                          <p:spTgt spid="23"/>
                                        </p:tgtEl>
                                        <p:attrNameLst>
                                          <p:attrName>r</p:attrName>
                                        </p:attrNameLst>
                                      </p:cBhvr>
                                    </p:animRot>
                                    <p:animRot by="240000">
                                      <p:cBhvr>
                                        <p:cTn id="85" dur="600" fill="hold">
                                          <p:stCondLst>
                                            <p:cond delay="1200"/>
                                          </p:stCondLst>
                                        </p:cTn>
                                        <p:tgtEl>
                                          <p:spTgt spid="23"/>
                                        </p:tgtEl>
                                        <p:attrNameLst>
                                          <p:attrName>r</p:attrName>
                                        </p:attrNameLst>
                                      </p:cBhvr>
                                    </p:animRot>
                                    <p:animRot by="-240000">
                                      <p:cBhvr>
                                        <p:cTn id="86" dur="600" fill="hold">
                                          <p:stCondLst>
                                            <p:cond delay="1800"/>
                                          </p:stCondLst>
                                        </p:cTn>
                                        <p:tgtEl>
                                          <p:spTgt spid="23"/>
                                        </p:tgtEl>
                                        <p:attrNameLst>
                                          <p:attrName>r</p:attrName>
                                        </p:attrNameLst>
                                      </p:cBhvr>
                                    </p:animRot>
                                    <p:animRot by="120000">
                                      <p:cBhvr>
                                        <p:cTn id="87"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88" restart="whenNotActive" fill="hold" evtFilter="cancelBubble" nodeType="interactiveSeq">
                <p:stCondLst>
                  <p:cond evt="onClick" delay="0">
                    <p:tgtEl>
                      <p:spTgt spid="47"/>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32" presetClass="emph" presetSubtype="0" repeatCount="indefinite" fill="hold" nodeType="withEffect">
                                  <p:stCondLst>
                                    <p:cond delay="0"/>
                                  </p:stCondLst>
                                  <p:childTnLst>
                                    <p:animRot by="120000">
                                      <p:cBhvr>
                                        <p:cTn id="94" dur="300" fill="hold">
                                          <p:stCondLst>
                                            <p:cond delay="0"/>
                                          </p:stCondLst>
                                        </p:cTn>
                                        <p:tgtEl>
                                          <p:spTgt spid="22"/>
                                        </p:tgtEl>
                                        <p:attrNameLst>
                                          <p:attrName>r</p:attrName>
                                        </p:attrNameLst>
                                      </p:cBhvr>
                                    </p:animRot>
                                    <p:animRot by="-240000">
                                      <p:cBhvr>
                                        <p:cTn id="95" dur="600" fill="hold">
                                          <p:stCondLst>
                                            <p:cond delay="600"/>
                                          </p:stCondLst>
                                        </p:cTn>
                                        <p:tgtEl>
                                          <p:spTgt spid="22"/>
                                        </p:tgtEl>
                                        <p:attrNameLst>
                                          <p:attrName>r</p:attrName>
                                        </p:attrNameLst>
                                      </p:cBhvr>
                                    </p:animRot>
                                    <p:animRot by="240000">
                                      <p:cBhvr>
                                        <p:cTn id="96" dur="600" fill="hold">
                                          <p:stCondLst>
                                            <p:cond delay="1200"/>
                                          </p:stCondLst>
                                        </p:cTn>
                                        <p:tgtEl>
                                          <p:spTgt spid="22"/>
                                        </p:tgtEl>
                                        <p:attrNameLst>
                                          <p:attrName>r</p:attrName>
                                        </p:attrNameLst>
                                      </p:cBhvr>
                                    </p:animRot>
                                    <p:animRot by="-240000">
                                      <p:cBhvr>
                                        <p:cTn id="97" dur="600" fill="hold">
                                          <p:stCondLst>
                                            <p:cond delay="1800"/>
                                          </p:stCondLst>
                                        </p:cTn>
                                        <p:tgtEl>
                                          <p:spTgt spid="22"/>
                                        </p:tgtEl>
                                        <p:attrNameLst>
                                          <p:attrName>r</p:attrName>
                                        </p:attrNameLst>
                                      </p:cBhvr>
                                    </p:animRot>
                                    <p:animRot by="120000">
                                      <p:cBhvr>
                                        <p:cTn id="98"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236699" y="4335261"/>
            <a:ext cx="990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7029656" y="4702316"/>
            <a:ext cx="9906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8634583" y="4575173"/>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Bach tuyet\RjAwOTQ4MTUyNEI3QjJCRTc2RjA6ZDA1ZjJmYTY2MjBkNDYzY2ZlZDNiOTA1Y2YxYTk1NzA6Ojo6OjA=.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56897" y1="16888" x2="50647" y2="30550"/>
                        <a14:foregroundMark x1="50647" y1="10816" x2="87284" y2="15939"/>
                        <a14:foregroundMark x1="74784" y1="17457" x2="73060" y2="41176"/>
                        <a14:foregroundMark x1="92457" y1="18406" x2="81681" y2="10816"/>
                        <a14:foregroundMark x1="63793" y1="10436" x2="51724" y2="6831"/>
                        <a14:foregroundMark x1="49353" y1="11954" x2="48922" y2="21442"/>
                        <a14:foregroundMark x1="59267" y1="19924" x2="66164" y2="24478"/>
                        <a14:foregroundMark x1="67241" y1="19924" x2="57974" y2="26565"/>
                        <a14:foregroundMark x1="94181" y1="15939" x2="84483" y2="9298"/>
                        <a14:foregroundMark x1="48276" y1="9867" x2="45474" y2="21442"/>
                        <a14:foregroundMark x1="77586" y1="32638" x2="71336" y2="43264"/>
                      </a14:backgroundRemoval>
                    </a14:imgEffect>
                  </a14:imgLayer>
                </a14:imgProps>
              </a:ext>
              <a:ext uri="{28A0092B-C50C-407E-A947-70E740481C1C}">
                <a14:useLocalDpi xmlns:a14="http://schemas.microsoft.com/office/drawing/2010/main" val="0"/>
              </a:ext>
            </a:extLst>
          </a:blip>
          <a:srcRect/>
          <a:stretch>
            <a:fillRect/>
          </a:stretch>
        </p:blipFill>
        <p:spPr bwMode="auto">
          <a:xfrm rot="19596141">
            <a:off x="4588212" y="4181401"/>
            <a:ext cx="1524000" cy="23078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00200" y="-828882"/>
            <a:ext cx="5257800" cy="84234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0900" y="-85428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238956" y="-585194"/>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0" y="-82888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35708" y="-1480642"/>
            <a:ext cx="5941454" cy="3647354"/>
          </a:xfrm>
          <a:prstGeom prst="rect">
            <a:avLst/>
          </a:prstGeom>
          <a:noFill/>
          <a:extLst>
            <a:ext uri="{909E8E84-426E-40DD-AFC4-6F175D3DCCD1}">
              <a14:hiddenFill xmlns:a14="http://schemas.microsoft.com/office/drawing/2010/main">
                <a:solidFill>
                  <a:srgbClr val="FFFFFF"/>
                </a:solidFill>
              </a14:hiddenFill>
            </a:ext>
          </a:extLst>
        </p:spPr>
      </p:pic>
      <p:sp>
        <p:nvSpPr>
          <p:cNvPr id="46" name="Rounded Rectangle 45"/>
          <p:cNvSpPr/>
          <p:nvPr/>
        </p:nvSpPr>
        <p:spPr>
          <a:xfrm>
            <a:off x="1952574" y="2188832"/>
            <a:ext cx="2462368" cy="161737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FF"/>
                </a:solidFill>
                <a:latin typeface="Times New Roman" pitchFamily="18" charset="0"/>
                <a:cs typeface="Times New Roman" pitchFamily="18" charset="0"/>
              </a:rPr>
              <a:t>Hoạt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động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buôn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phát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triển</a:t>
            </a:r>
            <a:endParaRPr lang="en-US" sz="3200" dirty="0">
              <a:solidFill>
                <a:srgbClr val="0000FF"/>
              </a:solidFill>
              <a:latin typeface="Times New Roman" pitchFamily="18" charset="0"/>
              <a:cs typeface="Times New Roman" pitchFamily="18" charset="0"/>
            </a:endParaRPr>
          </a:p>
        </p:txBody>
      </p:sp>
      <p:sp>
        <p:nvSpPr>
          <p:cNvPr id="47" name="Rounded Rectangle 46"/>
          <p:cNvSpPr/>
          <p:nvPr/>
        </p:nvSpPr>
        <p:spPr>
          <a:xfrm>
            <a:off x="4610790" y="2288556"/>
            <a:ext cx="2018840" cy="142815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FF"/>
                </a:solidFill>
                <a:latin typeface="Times New Roman" pitchFamily="18" charset="0"/>
                <a:cs typeface="Times New Roman" pitchFamily="18" charset="0"/>
              </a:rPr>
              <a:t>Lấy</a:t>
            </a:r>
            <a:r>
              <a:rPr lang="en-US" sz="3200" dirty="0">
                <a:solidFill>
                  <a:srgbClr val="0000FF"/>
                </a:solidFill>
                <a:latin typeface="Times New Roman" pitchFamily="18" charset="0"/>
                <a:cs typeface="Times New Roman" pitchFamily="18" charset="0"/>
              </a:rPr>
              <a:t> 1 </a:t>
            </a:r>
            <a:r>
              <a:rPr lang="en-US" sz="3200" dirty="0" err="1">
                <a:solidFill>
                  <a:srgbClr val="0000FF"/>
                </a:solidFill>
                <a:latin typeface="Times New Roman" pitchFamily="18" charset="0"/>
                <a:cs typeface="Times New Roman" pitchFamily="18" charset="0"/>
              </a:rPr>
              <a:t>hải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cảng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tung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tâm</a:t>
            </a:r>
            <a:endParaRPr lang="en-US" sz="3200" dirty="0">
              <a:solidFill>
                <a:srgbClr val="0000FF"/>
              </a:solidFill>
              <a:latin typeface="Times New Roman" pitchFamily="18" charset="0"/>
              <a:cs typeface="Times New Roman" pitchFamily="18" charset="0"/>
            </a:endParaRPr>
          </a:p>
        </p:txBody>
      </p:sp>
      <p:sp>
        <p:nvSpPr>
          <p:cNvPr id="48" name="Rounded Rectangle 47"/>
          <p:cNvSpPr/>
          <p:nvPr/>
        </p:nvSpPr>
        <p:spPr>
          <a:xfrm>
            <a:off x="6702056" y="2251983"/>
            <a:ext cx="1828800" cy="13935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FF"/>
                </a:solidFill>
                <a:latin typeface="Times New Roman" pitchFamily="18" charset="0"/>
                <a:cs typeface="Times New Roman" pitchFamily="18" charset="0"/>
              </a:rPr>
              <a:t>Dân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cư</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đông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đúc</a:t>
            </a:r>
            <a:endParaRPr lang="en-US" sz="3200" dirty="0">
              <a:solidFill>
                <a:srgbClr val="0000FF"/>
              </a:solidFill>
              <a:latin typeface="Times New Roman" pitchFamily="18" charset="0"/>
              <a:cs typeface="Times New Roman" pitchFamily="18" charset="0"/>
            </a:endParaRPr>
          </a:p>
        </p:txBody>
      </p:sp>
      <p:sp>
        <p:nvSpPr>
          <p:cNvPr id="49" name="Rounded Rectangle 48"/>
          <p:cNvSpPr/>
          <p:nvPr/>
        </p:nvSpPr>
        <p:spPr>
          <a:xfrm>
            <a:off x="8603282" y="2259743"/>
            <a:ext cx="2137144" cy="190836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FF"/>
                </a:solidFill>
                <a:latin typeface="Times New Roman" pitchFamily="18" charset="0"/>
                <a:cs typeface="Times New Roman" pitchFamily="18" charset="0"/>
              </a:rPr>
              <a:t>Sản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xuất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thủ</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công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nghiệp</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phát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triển</a:t>
            </a:r>
            <a:endParaRPr lang="en-US" sz="3200" dirty="0">
              <a:solidFill>
                <a:srgbClr val="0000FF"/>
              </a:solidFill>
              <a:latin typeface="Times New Roman" pitchFamily="18" charset="0"/>
              <a:cs typeface="Times New Roman" pitchFamily="18" charset="0"/>
            </a:endParaRPr>
          </a:p>
        </p:txBody>
      </p:sp>
      <p:pic>
        <p:nvPicPr>
          <p:cNvPr id="50"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72600" y="173385"/>
            <a:ext cx="1212850" cy="687477"/>
          </a:xfrm>
          <a:prstGeom prst="rect">
            <a:avLst/>
          </a:prstGeom>
          <a:noFill/>
          <a:extLst>
            <a:ext uri="{909E8E84-426E-40DD-AFC4-6F175D3DCCD1}">
              <a14:hiddenFill xmlns:a14="http://schemas.microsoft.com/office/drawing/2010/main">
                <a:solidFill>
                  <a:srgbClr val="FFFFFF"/>
                </a:solidFill>
              </a14:hiddenFill>
            </a:ext>
          </a:extLst>
        </p:spPr>
      </p:pic>
      <p:sp>
        <p:nvSpPr>
          <p:cNvPr id="51" name="Explosion 1 50"/>
          <p:cNvSpPr/>
          <p:nvPr/>
        </p:nvSpPr>
        <p:spPr>
          <a:xfrm>
            <a:off x="6359772" y="3945059"/>
            <a:ext cx="3012828"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latin typeface="Arial" panose="020B0604020202020204" pitchFamily="34" charset="0"/>
                <a:cs typeface="Arial" panose="020B0604020202020204" pitchFamily="34" charset="0"/>
              </a:rPr>
              <a:t>ĐÚNG RỒI</a:t>
            </a:r>
          </a:p>
        </p:txBody>
      </p:sp>
      <p:pic>
        <p:nvPicPr>
          <p:cNvPr id="3076"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1353472" y="3455234"/>
            <a:ext cx="1715986"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1844689" y="120249"/>
            <a:ext cx="1235075" cy="6874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61627" y="567451"/>
            <a:ext cx="4486945" cy="1384995"/>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biêt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giữa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thị</a:t>
            </a:r>
            <a:r>
              <a:rPr lang="en-US" sz="2800" dirty="0">
                <a:solidFill>
                  <a:schemeClr val="bg1"/>
                </a:solidFill>
                <a:latin typeface="Times New Roman" panose="02020603050405020304" pitchFamily="18" charset="0"/>
                <a:cs typeface="Times New Roman" panose="02020603050405020304" pitchFamily="18" charset="0"/>
              </a:rPr>
              <a:t> ở </a:t>
            </a:r>
            <a:r>
              <a:rPr lang="en-US" sz="2800" dirty="0" err="1">
                <a:solidFill>
                  <a:schemeClr val="bg1"/>
                </a:solidFill>
                <a:latin typeface="Times New Roman" panose="02020603050405020304" pitchFamily="18" charset="0"/>
                <a:cs typeface="Times New Roman" panose="02020603050405020304" pitchFamily="18" charset="0"/>
              </a:rPr>
              <a:t>Hy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Lạp</a:t>
            </a:r>
            <a:r>
              <a:rPr lang="en-US" sz="2800" dirty="0">
                <a:solidFill>
                  <a:schemeClr val="bg1"/>
                </a:solidFill>
                <a:latin typeface="Times New Roman" panose="02020603050405020304" pitchFamily="18" charset="0"/>
                <a:cs typeface="Times New Roman" panose="02020603050405020304" pitchFamily="18" charset="0"/>
              </a:rPr>
              <a:t>, La </a:t>
            </a:r>
            <a:r>
              <a:rPr lang="en-US" sz="2800" dirty="0" err="1">
                <a:solidFill>
                  <a:schemeClr val="bg1"/>
                </a:solidFill>
                <a:latin typeface="Times New Roman" panose="02020603050405020304" pitchFamily="18" charset="0"/>
                <a:cs typeface="Times New Roman" panose="02020603050405020304" pitchFamily="18" charset="0"/>
              </a:rPr>
              <a:t>Mã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thị</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cổ</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45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1000"/>
                                        <p:tgtEl>
                                          <p:spTgt spid="48"/>
                                        </p:tgtEl>
                                      </p:cBhvr>
                                    </p:animEffect>
                                    <p:anim calcmode="lin" valueType="num">
                                      <p:cBhvr>
                                        <p:cTn id="29" dur="1000" fill="hold"/>
                                        <p:tgtEl>
                                          <p:spTgt spid="48"/>
                                        </p:tgtEl>
                                        <p:attrNameLst>
                                          <p:attrName>ppt_x</p:attrName>
                                        </p:attrNameLst>
                                      </p:cBhvr>
                                      <p:tavLst>
                                        <p:tav tm="0">
                                          <p:val>
                                            <p:strVal val="#ppt_x"/>
                                          </p:val>
                                        </p:tav>
                                        <p:tav tm="100000">
                                          <p:val>
                                            <p:strVal val="#ppt_x"/>
                                          </p:val>
                                        </p:tav>
                                      </p:tavLst>
                                    </p:anim>
                                    <p:anim calcmode="lin" valueType="num">
                                      <p:cBhvr>
                                        <p:cTn id="3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anim calcmode="lin" valueType="num">
                                      <p:cBhvr>
                                        <p:cTn id="36" dur="1000" fill="hold"/>
                                        <p:tgtEl>
                                          <p:spTgt spid="49"/>
                                        </p:tgtEl>
                                        <p:attrNameLst>
                                          <p:attrName>ppt_x</p:attrName>
                                        </p:attrNameLst>
                                      </p:cBhvr>
                                      <p:tavLst>
                                        <p:tav tm="0">
                                          <p:val>
                                            <p:strVal val="#ppt_x"/>
                                          </p:val>
                                        </p:tav>
                                        <p:tav tm="100000">
                                          <p:val>
                                            <p:strVal val="#ppt_x"/>
                                          </p:val>
                                        </p:tav>
                                      </p:tavLst>
                                    </p:anim>
                                    <p:anim calcmode="lin" valueType="num">
                                      <p:cBhvr>
                                        <p:cTn id="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4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32" presetClass="emph" presetSubtype="0" repeatCount="indefinite" fill="hold" nodeType="withEffect">
                                  <p:stCondLst>
                                    <p:cond delay="0"/>
                                  </p:stCondLst>
                                  <p:childTnLst>
                                    <p:animRot by="120000">
                                      <p:cBhvr>
                                        <p:cTn id="44" dur="300" fill="hold">
                                          <p:stCondLst>
                                            <p:cond delay="0"/>
                                          </p:stCondLst>
                                        </p:cTn>
                                        <p:tgtEl>
                                          <p:spTgt spid="22"/>
                                        </p:tgtEl>
                                        <p:attrNameLst>
                                          <p:attrName>r</p:attrName>
                                        </p:attrNameLst>
                                      </p:cBhvr>
                                    </p:animRot>
                                    <p:animRot by="-240000">
                                      <p:cBhvr>
                                        <p:cTn id="45" dur="600" fill="hold">
                                          <p:stCondLst>
                                            <p:cond delay="600"/>
                                          </p:stCondLst>
                                        </p:cTn>
                                        <p:tgtEl>
                                          <p:spTgt spid="22"/>
                                        </p:tgtEl>
                                        <p:attrNameLst>
                                          <p:attrName>r</p:attrName>
                                        </p:attrNameLst>
                                      </p:cBhvr>
                                    </p:animRot>
                                    <p:animRot by="240000">
                                      <p:cBhvr>
                                        <p:cTn id="46" dur="600" fill="hold">
                                          <p:stCondLst>
                                            <p:cond delay="1200"/>
                                          </p:stCondLst>
                                        </p:cTn>
                                        <p:tgtEl>
                                          <p:spTgt spid="22"/>
                                        </p:tgtEl>
                                        <p:attrNameLst>
                                          <p:attrName>r</p:attrName>
                                        </p:attrNameLst>
                                      </p:cBhvr>
                                    </p:animRot>
                                    <p:animRot by="-240000">
                                      <p:cBhvr>
                                        <p:cTn id="47" dur="600" fill="hold">
                                          <p:stCondLst>
                                            <p:cond delay="1800"/>
                                          </p:stCondLst>
                                        </p:cTn>
                                        <p:tgtEl>
                                          <p:spTgt spid="22"/>
                                        </p:tgtEl>
                                        <p:attrNameLst>
                                          <p:attrName>r</p:attrName>
                                        </p:attrNameLst>
                                      </p:cBhvr>
                                    </p:animRot>
                                    <p:animRot by="120000">
                                      <p:cBhvr>
                                        <p:cTn id="48"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6"/>
                  </p:tgtEl>
                </p:cond>
              </p:nextCondLst>
            </p:seq>
            <p:seq concurrent="1" nextAc="seek">
              <p:cTn id="49" restart="whenNotActive" fill="hold" evtFilter="cancelBubble" nodeType="interactiveSeq">
                <p:stCondLst>
                  <p:cond evt="onClick" delay="0">
                    <p:tgtEl>
                      <p:spTgt spid="49"/>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par>
                                <p:cTn id="54" presetID="32" presetClass="emph" presetSubtype="0" repeatCount="indefinite" fill="hold" nodeType="withEffect">
                                  <p:stCondLst>
                                    <p:cond delay="0"/>
                                  </p:stCondLst>
                                  <p:childTnLst>
                                    <p:animRot by="120000">
                                      <p:cBhvr>
                                        <p:cTn id="55" dur="300" fill="hold">
                                          <p:stCondLst>
                                            <p:cond delay="0"/>
                                          </p:stCondLst>
                                        </p:cTn>
                                        <p:tgtEl>
                                          <p:spTgt spid="24"/>
                                        </p:tgtEl>
                                        <p:attrNameLst>
                                          <p:attrName>r</p:attrName>
                                        </p:attrNameLst>
                                      </p:cBhvr>
                                    </p:animRot>
                                    <p:animRot by="-240000">
                                      <p:cBhvr>
                                        <p:cTn id="56" dur="600" fill="hold">
                                          <p:stCondLst>
                                            <p:cond delay="600"/>
                                          </p:stCondLst>
                                        </p:cTn>
                                        <p:tgtEl>
                                          <p:spTgt spid="24"/>
                                        </p:tgtEl>
                                        <p:attrNameLst>
                                          <p:attrName>r</p:attrName>
                                        </p:attrNameLst>
                                      </p:cBhvr>
                                    </p:animRot>
                                    <p:animRot by="240000">
                                      <p:cBhvr>
                                        <p:cTn id="57" dur="600" fill="hold">
                                          <p:stCondLst>
                                            <p:cond delay="1200"/>
                                          </p:stCondLst>
                                        </p:cTn>
                                        <p:tgtEl>
                                          <p:spTgt spid="24"/>
                                        </p:tgtEl>
                                        <p:attrNameLst>
                                          <p:attrName>r</p:attrName>
                                        </p:attrNameLst>
                                      </p:cBhvr>
                                    </p:animRot>
                                    <p:animRot by="-240000">
                                      <p:cBhvr>
                                        <p:cTn id="58" dur="600" fill="hold">
                                          <p:stCondLst>
                                            <p:cond delay="1800"/>
                                          </p:stCondLst>
                                        </p:cTn>
                                        <p:tgtEl>
                                          <p:spTgt spid="24"/>
                                        </p:tgtEl>
                                        <p:attrNameLst>
                                          <p:attrName>r</p:attrName>
                                        </p:attrNameLst>
                                      </p:cBhvr>
                                    </p:animRot>
                                    <p:animRot by="120000">
                                      <p:cBhvr>
                                        <p:cTn id="59"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9"/>
                  </p:tgtEl>
                </p:cond>
              </p:nextCondLst>
            </p:seq>
            <p:seq concurrent="1" nextAc="seek">
              <p:cTn id="60" restart="whenNotActive" fill="hold" evtFilter="cancelBubble" nodeType="interactiveSeq">
                <p:stCondLst>
                  <p:cond evt="onClick" delay="0">
                    <p:tgtEl>
                      <p:spTgt spid="48"/>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32" presetClass="emph" presetSubtype="0" repeatCount="indefinite" fill="hold" nodeType="withEffect">
                                  <p:stCondLst>
                                    <p:cond delay="0"/>
                                  </p:stCondLst>
                                  <p:childTnLst>
                                    <p:animRot by="120000">
                                      <p:cBhvr>
                                        <p:cTn id="66" dur="300" fill="hold">
                                          <p:stCondLst>
                                            <p:cond delay="0"/>
                                          </p:stCondLst>
                                        </p:cTn>
                                        <p:tgtEl>
                                          <p:spTgt spid="23"/>
                                        </p:tgtEl>
                                        <p:attrNameLst>
                                          <p:attrName>r</p:attrName>
                                        </p:attrNameLst>
                                      </p:cBhvr>
                                    </p:animRot>
                                    <p:animRot by="-240000">
                                      <p:cBhvr>
                                        <p:cTn id="67" dur="600" fill="hold">
                                          <p:stCondLst>
                                            <p:cond delay="600"/>
                                          </p:stCondLst>
                                        </p:cTn>
                                        <p:tgtEl>
                                          <p:spTgt spid="23"/>
                                        </p:tgtEl>
                                        <p:attrNameLst>
                                          <p:attrName>r</p:attrName>
                                        </p:attrNameLst>
                                      </p:cBhvr>
                                    </p:animRot>
                                    <p:animRot by="240000">
                                      <p:cBhvr>
                                        <p:cTn id="68" dur="600" fill="hold">
                                          <p:stCondLst>
                                            <p:cond delay="1200"/>
                                          </p:stCondLst>
                                        </p:cTn>
                                        <p:tgtEl>
                                          <p:spTgt spid="23"/>
                                        </p:tgtEl>
                                        <p:attrNameLst>
                                          <p:attrName>r</p:attrName>
                                        </p:attrNameLst>
                                      </p:cBhvr>
                                    </p:animRot>
                                    <p:animRot by="-240000">
                                      <p:cBhvr>
                                        <p:cTn id="69" dur="600" fill="hold">
                                          <p:stCondLst>
                                            <p:cond delay="1800"/>
                                          </p:stCondLst>
                                        </p:cTn>
                                        <p:tgtEl>
                                          <p:spTgt spid="23"/>
                                        </p:tgtEl>
                                        <p:attrNameLst>
                                          <p:attrName>r</p:attrName>
                                        </p:attrNameLst>
                                      </p:cBhvr>
                                    </p:animRot>
                                    <p:animRot by="120000">
                                      <p:cBhvr>
                                        <p:cTn id="70"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8"/>
                  </p:tgtEl>
                </p:cond>
              </p:nextCondLst>
            </p:seq>
            <p:seq concurrent="1" nextAc="seek">
              <p:cTn id="71" restart="whenNotActive" fill="hold" evtFilter="cancelBubble" nodeType="interactiveSeq">
                <p:stCondLst>
                  <p:cond evt="onClick" delay="0">
                    <p:tgtEl>
                      <p:spTgt spid="47"/>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childTnLst>
                                </p:cTn>
                              </p:par>
                              <p:par>
                                <p:cTn id="76" presetID="21" presetClass="emph" presetSubtype="0" repeatCount="indefinite" fill="hold" grpId="1" nodeType="withEffect">
                                  <p:stCondLst>
                                    <p:cond delay="0"/>
                                  </p:stCondLst>
                                  <p:childTnLst>
                                    <p:animClr clrSpc="hsl" dir="cw">
                                      <p:cBhvr override="childStyle">
                                        <p:cTn id="77" dur="500" fill="hold"/>
                                        <p:tgtEl>
                                          <p:spTgt spid="47"/>
                                        </p:tgtEl>
                                        <p:attrNameLst>
                                          <p:attrName>style.color</p:attrName>
                                        </p:attrNameLst>
                                      </p:cBhvr>
                                      <p:by>
                                        <p:hsl h="7200000" s="0" l="0"/>
                                      </p:by>
                                    </p:animClr>
                                    <p:animClr clrSpc="hsl" dir="cw">
                                      <p:cBhvr>
                                        <p:cTn id="78" dur="500" fill="hold"/>
                                        <p:tgtEl>
                                          <p:spTgt spid="47"/>
                                        </p:tgtEl>
                                        <p:attrNameLst>
                                          <p:attrName>fillcolor</p:attrName>
                                        </p:attrNameLst>
                                      </p:cBhvr>
                                      <p:by>
                                        <p:hsl h="7200000" s="0" l="0"/>
                                      </p:by>
                                    </p:animClr>
                                    <p:animClr clrSpc="hsl" dir="cw">
                                      <p:cBhvr>
                                        <p:cTn id="79" dur="500" fill="hold"/>
                                        <p:tgtEl>
                                          <p:spTgt spid="47"/>
                                        </p:tgtEl>
                                        <p:attrNameLst>
                                          <p:attrName>stroke.color</p:attrName>
                                        </p:attrNameLst>
                                      </p:cBhvr>
                                      <p:by>
                                        <p:hsl h="7200000" s="0" l="0"/>
                                      </p:by>
                                    </p:animClr>
                                    <p:set>
                                      <p:cBhvr>
                                        <p:cTn id="80" dur="500" fill="hold"/>
                                        <p:tgtEl>
                                          <p:spTgt spid="47"/>
                                        </p:tgtEl>
                                        <p:attrNameLst>
                                          <p:attrName>fill.type</p:attrName>
                                        </p:attrNameLst>
                                      </p:cBhvr>
                                      <p:to>
                                        <p:strVal val="solid"/>
                                      </p:to>
                                    </p:set>
                                  </p:childTnLst>
                                </p:cTn>
                              </p:par>
                              <p:par>
                                <p:cTn id="81" presetID="32" presetClass="emph" presetSubtype="0" repeatCount="indefinite" fill="hold" nodeType="withEffect">
                                  <p:stCondLst>
                                    <p:cond delay="0"/>
                                  </p:stCondLst>
                                  <p:childTnLst>
                                    <p:animRot by="120000">
                                      <p:cBhvr>
                                        <p:cTn id="82" dur="200" fill="hold">
                                          <p:stCondLst>
                                            <p:cond delay="0"/>
                                          </p:stCondLst>
                                        </p:cTn>
                                        <p:tgtEl>
                                          <p:spTgt spid="25"/>
                                        </p:tgtEl>
                                        <p:attrNameLst>
                                          <p:attrName>r</p:attrName>
                                        </p:attrNameLst>
                                      </p:cBhvr>
                                    </p:animRot>
                                    <p:animRot by="-240000">
                                      <p:cBhvr>
                                        <p:cTn id="83" dur="400" fill="hold">
                                          <p:stCondLst>
                                            <p:cond delay="400"/>
                                          </p:stCondLst>
                                        </p:cTn>
                                        <p:tgtEl>
                                          <p:spTgt spid="25"/>
                                        </p:tgtEl>
                                        <p:attrNameLst>
                                          <p:attrName>r</p:attrName>
                                        </p:attrNameLst>
                                      </p:cBhvr>
                                    </p:animRot>
                                    <p:animRot by="240000">
                                      <p:cBhvr>
                                        <p:cTn id="84" dur="400" fill="hold">
                                          <p:stCondLst>
                                            <p:cond delay="800"/>
                                          </p:stCondLst>
                                        </p:cTn>
                                        <p:tgtEl>
                                          <p:spTgt spid="25"/>
                                        </p:tgtEl>
                                        <p:attrNameLst>
                                          <p:attrName>r</p:attrName>
                                        </p:attrNameLst>
                                      </p:cBhvr>
                                    </p:animRot>
                                    <p:animRot by="-240000">
                                      <p:cBhvr>
                                        <p:cTn id="85" dur="400" fill="hold">
                                          <p:stCondLst>
                                            <p:cond delay="1200"/>
                                          </p:stCondLst>
                                        </p:cTn>
                                        <p:tgtEl>
                                          <p:spTgt spid="25"/>
                                        </p:tgtEl>
                                        <p:attrNameLst>
                                          <p:attrName>r</p:attrName>
                                        </p:attrNameLst>
                                      </p:cBhvr>
                                    </p:animRot>
                                    <p:animRot by="120000">
                                      <p:cBhvr>
                                        <p:cTn id="86" dur="400" fill="hold">
                                          <p:stCondLst>
                                            <p:cond delay="1600"/>
                                          </p:stCondLst>
                                        </p:cTn>
                                        <p:tgtEl>
                                          <p:spTgt spid="25"/>
                                        </p:tgtEl>
                                        <p:attrNameLst>
                                          <p:attrName>r</p:attrName>
                                        </p:attrNameLst>
                                      </p:cBhvr>
                                    </p:animRot>
                                  </p:childTnLst>
                                </p:cTn>
                              </p:par>
                              <p:par>
                                <p:cTn id="87" presetID="1"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par>
                                <p:cTn id="89" presetID="26" presetClass="emph" presetSubtype="0" repeatCount="3000" fill="hold" grpId="1" nodeType="withEffect">
                                  <p:stCondLst>
                                    <p:cond delay="0"/>
                                  </p:stCondLst>
                                  <p:childTnLst>
                                    <p:animEffect transition="out" filter="fade">
                                      <p:cBhvr>
                                        <p:cTn id="90" dur="500" tmFilter="0, 0; .2, .5; .8, .5; 1, 0"/>
                                        <p:tgtEl>
                                          <p:spTgt spid="51"/>
                                        </p:tgtEl>
                                      </p:cBhvr>
                                    </p:animEffect>
                                    <p:animScale>
                                      <p:cBhvr>
                                        <p:cTn id="91" dur="250" autoRev="1" fill="hold"/>
                                        <p:tgtEl>
                                          <p:spTgt spid="51"/>
                                        </p:tgtEl>
                                      </p:cBhvr>
                                      <p:by x="105000" y="105000"/>
                                    </p:animScale>
                                  </p:childTnLst>
                                </p:cTn>
                              </p:par>
                              <p:par>
                                <p:cTn id="92" presetID="1" presetClass="exit" presetSubtype="0" fill="hold" grpId="2" nodeType="withEffect">
                                  <p:stCondLst>
                                    <p:cond delay="2500"/>
                                  </p:stCondLst>
                                  <p:childTnLst>
                                    <p:set>
                                      <p:cBhvr>
                                        <p:cTn id="93"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46" grpId="0" animBg="1"/>
      <p:bldP spid="47" grpId="0" animBg="1"/>
      <p:bldP spid="47" grpId="1" animBg="1"/>
      <p:bldP spid="48" grpId="0" animBg="1"/>
      <p:bldP spid="49" grpId="0" animBg="1"/>
      <p:bldP spid="51" grpId="0" animBg="1"/>
      <p:bldP spid="51" grpId="1" animBg="1"/>
      <p:bldP spid="51"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5492"/>
            <a:ext cx="9601200" cy="1067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FFFF00"/>
                </a:solidFill>
                <a:latin typeface="#9Slide02 Noi dung rat dai" panose="020B0604020202020204" charset="0"/>
                <a:ea typeface="#9Slide02 Noi dung rat dai" panose="020B0604020202020204" charset="0"/>
              </a:rPr>
              <a:t>2. </a:t>
            </a:r>
            <a:r>
              <a:rPr lang="en-US" sz="3200" dirty="0" err="1">
                <a:solidFill>
                  <a:srgbClr val="FFFF00"/>
                </a:solidFill>
                <a:latin typeface="#9Slide02 Noi dung rat dai" panose="020B0604020202020204" charset="0"/>
                <a:ea typeface="#9Slide02 Noi dung rat dai" panose="020B0604020202020204" charset="0"/>
              </a:rPr>
              <a:t>Các</a:t>
            </a:r>
            <a:r>
              <a:rPr lang="en-US" sz="3200" dirty="0">
                <a:solidFill>
                  <a:srgbClr val="FFFF00"/>
                </a:solidFill>
                <a:latin typeface="#9Slide02 Noi dung rat dai" panose="020B0604020202020204" charset="0"/>
                <a:ea typeface="#9Slide02 Noi dung rat dai" panose="020B0604020202020204" charset="0"/>
              </a:rPr>
              <a:t> </a:t>
            </a:r>
            <a:r>
              <a:rPr lang="en-US" sz="3200" dirty="0" err="1">
                <a:solidFill>
                  <a:srgbClr val="FFFF00"/>
                </a:solidFill>
                <a:latin typeface="#9Slide02 Noi dung rat dai" panose="020B0604020202020204" charset="0"/>
                <a:ea typeface="#9Slide02 Noi dung rat dai" panose="020B0604020202020204" charset="0"/>
              </a:rPr>
              <a:t>đô</a:t>
            </a:r>
            <a:r>
              <a:rPr lang="en-US" sz="3200" dirty="0">
                <a:solidFill>
                  <a:srgbClr val="FFFF00"/>
                </a:solidFill>
                <a:latin typeface="#9Slide02 Noi dung rat dai" panose="020B0604020202020204" charset="0"/>
                <a:ea typeface="#9Slide02 Noi dung rat dai" panose="020B0604020202020204" charset="0"/>
              </a:rPr>
              <a:t> </a:t>
            </a:r>
            <a:r>
              <a:rPr lang="en-US" sz="3200" dirty="0" err="1">
                <a:solidFill>
                  <a:srgbClr val="FFFF00"/>
                </a:solidFill>
                <a:latin typeface="#9Slide02 Noi dung rat dai" panose="020B0604020202020204" charset="0"/>
                <a:ea typeface="#9Slide02 Noi dung rat dai" panose="020B0604020202020204" charset="0"/>
              </a:rPr>
              <a:t>thị</a:t>
            </a:r>
            <a:r>
              <a:rPr lang="en-US" sz="3200" dirty="0">
                <a:solidFill>
                  <a:srgbClr val="FFFF00"/>
                </a:solidFill>
                <a:latin typeface="#9Slide02 Noi dung rat dai" panose="020B0604020202020204" charset="0"/>
                <a:ea typeface="#9Slide02 Noi dung rat dai" panose="020B0604020202020204" charset="0"/>
              </a:rPr>
              <a:t> </a:t>
            </a:r>
            <a:r>
              <a:rPr lang="en-US" sz="3200" dirty="0" err="1">
                <a:solidFill>
                  <a:srgbClr val="FFFF00"/>
                </a:solidFill>
                <a:latin typeface="#9Slide02 Noi dung rat dai" panose="020B0604020202020204" charset="0"/>
                <a:ea typeface="#9Slide02 Noi dung rat dai" panose="020B0604020202020204" charset="0"/>
              </a:rPr>
              <a:t>châu</a:t>
            </a:r>
            <a:r>
              <a:rPr lang="en-US" sz="3200" dirty="0">
                <a:solidFill>
                  <a:srgbClr val="FFFF00"/>
                </a:solidFill>
                <a:latin typeface="#9Slide02 Noi dung rat dai" panose="020B0604020202020204" charset="0"/>
                <a:ea typeface="#9Slide02 Noi dung rat dai" panose="020B0604020202020204" charset="0"/>
              </a:rPr>
              <a:t> </a:t>
            </a:r>
            <a:r>
              <a:rPr lang="en-US" sz="3200" dirty="0" err="1">
                <a:solidFill>
                  <a:srgbClr val="FFFF00"/>
                </a:solidFill>
                <a:latin typeface="#9Slide02 Noi dung rat dai" panose="020B0604020202020204" charset="0"/>
                <a:ea typeface="#9Slide02 Noi dung rat dai" panose="020B0604020202020204" charset="0"/>
              </a:rPr>
              <a:t>Âu</a:t>
            </a:r>
            <a:r>
              <a:rPr lang="en-US" sz="3200" dirty="0">
                <a:solidFill>
                  <a:srgbClr val="FFFF00"/>
                </a:solidFill>
                <a:latin typeface="#9Slide02 Noi dung rat dai" panose="020B0604020202020204" charset="0"/>
                <a:ea typeface="#9Slide02 Noi dung rat dai" panose="020B0604020202020204" charset="0"/>
              </a:rPr>
              <a:t> </a:t>
            </a:r>
            <a:r>
              <a:rPr lang="en-US" sz="3200" dirty="0" err="1">
                <a:solidFill>
                  <a:srgbClr val="FFFF00"/>
                </a:solidFill>
                <a:latin typeface="#9Slide02 Noi dung rat dai" panose="020B0604020202020204" charset="0"/>
                <a:ea typeface="#9Slide02 Noi dung rat dai" panose="020B0604020202020204" charset="0"/>
              </a:rPr>
              <a:t>thời</a:t>
            </a:r>
            <a:r>
              <a:rPr lang="en-US" sz="3200" dirty="0">
                <a:solidFill>
                  <a:srgbClr val="FFFF00"/>
                </a:solidFill>
                <a:latin typeface="#9Slide02 Noi dung rat dai" panose="020B0604020202020204" charset="0"/>
                <a:ea typeface="#9Slide02 Noi dung rat dai" panose="020B0604020202020204" charset="0"/>
              </a:rPr>
              <a:t> </a:t>
            </a:r>
            <a:r>
              <a:rPr lang="en-US" sz="3200" dirty="0" err="1">
                <a:solidFill>
                  <a:srgbClr val="FFFF00"/>
                </a:solidFill>
                <a:latin typeface="#9Slide02 Noi dung rat dai" panose="020B0604020202020204" charset="0"/>
                <a:ea typeface="#9Slide02 Noi dung rat dai" panose="020B0604020202020204" charset="0"/>
              </a:rPr>
              <a:t>trung</a:t>
            </a:r>
            <a:r>
              <a:rPr lang="en-US" sz="3200" dirty="0">
                <a:solidFill>
                  <a:srgbClr val="FFFF00"/>
                </a:solidFill>
                <a:latin typeface="#9Slide02 Noi dung rat dai" panose="020B0604020202020204" charset="0"/>
                <a:ea typeface="#9Slide02 Noi dung rat dai" panose="020B0604020202020204" charset="0"/>
              </a:rPr>
              <a:t> </a:t>
            </a:r>
            <a:r>
              <a:rPr lang="en-US" sz="3200" dirty="0" err="1">
                <a:solidFill>
                  <a:srgbClr val="FFFF00"/>
                </a:solidFill>
                <a:latin typeface="#9Slide02 Noi dung rat dai" panose="020B0604020202020204" charset="0"/>
                <a:ea typeface="#9Slide02 Noi dung rat dai" panose="020B0604020202020204" charset="0"/>
              </a:rPr>
              <a:t>đại</a:t>
            </a:r>
            <a:r>
              <a:rPr lang="en-US" sz="3200" dirty="0">
                <a:solidFill>
                  <a:srgbClr val="FFFF00"/>
                </a:solidFill>
                <a:latin typeface="#9Slide02 Noi dung rat dai" panose="020B0604020202020204" charset="0"/>
                <a:ea typeface="#9Slide02 Noi dung rat dai" panose="020B0604020202020204" charset="0"/>
              </a:rPr>
              <a:t> </a:t>
            </a:r>
            <a:r>
              <a:rPr lang="en-US" sz="3200" dirty="0" err="1">
                <a:solidFill>
                  <a:srgbClr val="FFFF00"/>
                </a:solidFill>
                <a:latin typeface="#9Slide02 Noi dung rat dai" panose="020B0604020202020204" charset="0"/>
                <a:ea typeface="#9Slide02 Noi dung rat dai" panose="020B0604020202020204" charset="0"/>
              </a:rPr>
              <a:t>và</a:t>
            </a:r>
            <a:r>
              <a:rPr lang="en-US" sz="3200" dirty="0">
                <a:solidFill>
                  <a:srgbClr val="FFFF00"/>
                </a:solidFill>
                <a:latin typeface="#9Slide02 Noi dung rat dai" panose="020B0604020202020204" charset="0"/>
                <a:ea typeface="#9Slide02 Noi dung rat dai" panose="020B0604020202020204" charset="0"/>
              </a:rPr>
              <a:t> </a:t>
            </a:r>
            <a:r>
              <a:rPr lang="en-US" sz="3200" dirty="0" err="1">
                <a:solidFill>
                  <a:srgbClr val="FFFF00"/>
                </a:solidFill>
                <a:latin typeface="#9Slide02 Noi dung rat dai" panose="020B0604020202020204" charset="0"/>
                <a:ea typeface="#9Slide02 Noi dung rat dai" panose="020B0604020202020204" charset="0"/>
              </a:rPr>
              <a:t>vai</a:t>
            </a:r>
            <a:r>
              <a:rPr lang="en-US" sz="3200" dirty="0">
                <a:solidFill>
                  <a:srgbClr val="FFFF00"/>
                </a:solidFill>
                <a:latin typeface="#9Slide02 Noi dung rat dai" panose="020B0604020202020204" charset="0"/>
                <a:ea typeface="#9Slide02 Noi dung rat dai" panose="020B0604020202020204" charset="0"/>
              </a:rPr>
              <a:t> </a:t>
            </a:r>
            <a:r>
              <a:rPr lang="en-US" sz="3200" dirty="0" err="1">
                <a:solidFill>
                  <a:srgbClr val="FFFF00"/>
                </a:solidFill>
                <a:latin typeface="#9Slide02 Noi dung rat dai" panose="020B0604020202020204" charset="0"/>
                <a:ea typeface="#9Slide02 Noi dung rat dai" panose="020B0604020202020204" charset="0"/>
              </a:rPr>
              <a:t>trò</a:t>
            </a:r>
            <a:r>
              <a:rPr lang="en-US" sz="3200" dirty="0">
                <a:solidFill>
                  <a:srgbClr val="FFFF00"/>
                </a:solidFill>
                <a:latin typeface="#9Slide02 Noi dung rat dai" panose="020B0604020202020204" charset="0"/>
                <a:ea typeface="#9Slide02 Noi dung rat dai" panose="020B0604020202020204" charset="0"/>
              </a:rPr>
              <a:t> </a:t>
            </a:r>
            <a:r>
              <a:rPr lang="en-US" sz="3200" dirty="0" err="1">
                <a:solidFill>
                  <a:srgbClr val="FFFF00"/>
                </a:solidFill>
                <a:latin typeface="#9Slide02 Noi dung rat dai" panose="020B0604020202020204" charset="0"/>
                <a:ea typeface="#9Slide02 Noi dung rat dai" panose="020B0604020202020204" charset="0"/>
              </a:rPr>
              <a:t>của</a:t>
            </a:r>
            <a:r>
              <a:rPr lang="en-US" sz="3200" dirty="0">
                <a:solidFill>
                  <a:srgbClr val="FFFF00"/>
                </a:solidFill>
                <a:latin typeface="#9Slide02 Noi dung rat dai" panose="020B0604020202020204" charset="0"/>
                <a:ea typeface="#9Slide02 Noi dung rat dai" panose="020B0604020202020204" charset="0"/>
              </a:rPr>
              <a:t> </a:t>
            </a:r>
            <a:r>
              <a:rPr lang="en-US" sz="3200" dirty="0" err="1">
                <a:solidFill>
                  <a:srgbClr val="FFFF00"/>
                </a:solidFill>
                <a:latin typeface="#9Slide02 Noi dung rat dai" panose="020B0604020202020204" charset="0"/>
                <a:ea typeface="#9Slide02 Noi dung rat dai" panose="020B0604020202020204" charset="0"/>
              </a:rPr>
              <a:t>giới</a:t>
            </a:r>
            <a:r>
              <a:rPr lang="en-US" sz="3200" dirty="0">
                <a:solidFill>
                  <a:srgbClr val="FFFF00"/>
                </a:solidFill>
                <a:latin typeface="#9Slide02 Noi dung rat dai" panose="020B0604020202020204" charset="0"/>
                <a:ea typeface="#9Slide02 Noi dung rat dai" panose="020B0604020202020204" charset="0"/>
              </a:rPr>
              <a:t> </a:t>
            </a:r>
            <a:r>
              <a:rPr lang="en-US" sz="3200" dirty="0" err="1">
                <a:solidFill>
                  <a:srgbClr val="FFFF00"/>
                </a:solidFill>
                <a:latin typeface="#9Slide02 Noi dung rat dai" panose="020B0604020202020204" charset="0"/>
                <a:ea typeface="#9Slide02 Noi dung rat dai" panose="020B0604020202020204" charset="0"/>
              </a:rPr>
              <a:t>thương</a:t>
            </a:r>
            <a:r>
              <a:rPr lang="en-US" sz="3200" dirty="0">
                <a:solidFill>
                  <a:srgbClr val="FFFF00"/>
                </a:solidFill>
                <a:latin typeface="#9Slide02 Noi dung rat dai" panose="020B0604020202020204" charset="0"/>
                <a:ea typeface="#9Slide02 Noi dung rat dai" panose="020B0604020202020204" charset="0"/>
              </a:rPr>
              <a:t> </a:t>
            </a:r>
            <a:r>
              <a:rPr lang="en-US" sz="3200" dirty="0" err="1">
                <a:solidFill>
                  <a:srgbClr val="FFFF00"/>
                </a:solidFill>
                <a:latin typeface="#9Slide02 Noi dung rat dai" panose="020B0604020202020204" charset="0"/>
                <a:ea typeface="#9Slide02 Noi dung rat dai" panose="020B0604020202020204" charset="0"/>
              </a:rPr>
              <a:t>nhân</a:t>
            </a:r>
            <a:endParaRPr lang="en-US" sz="3200" dirty="0">
              <a:solidFill>
                <a:srgbClr val="FFFF00"/>
              </a:solidFill>
              <a:latin typeface="#9Slide02 Noi dung rat dai" panose="020B0604020202020204" charset="0"/>
              <a:ea typeface="#9Slide02 Noi dung rat dai" panose="020B0604020202020204" charset="0"/>
            </a:endParaRPr>
          </a:p>
        </p:txBody>
      </p:sp>
      <p:sp>
        <p:nvSpPr>
          <p:cNvPr id="15" name="Rectangle 14"/>
          <p:cNvSpPr/>
          <p:nvPr/>
        </p:nvSpPr>
        <p:spPr>
          <a:xfrm>
            <a:off x="82168" y="1451826"/>
            <a:ext cx="12109832" cy="1251131"/>
          </a:xfrm>
          <a:prstGeom prst="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Hoạt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động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nhóm</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vi-VN" sz="3200" dirty="0">
                <a:solidFill>
                  <a:schemeClr val="tx1"/>
                </a:solidFill>
                <a:latin typeface="Times New Roman" panose="02020603050405020304" pitchFamily="18" charset="0"/>
                <a:cs typeface="Times New Roman" panose="02020603050405020304" pitchFamily="18" charset="0"/>
              </a:rPr>
              <a:t>Yêu cầu HS quan sát </a:t>
            </a:r>
            <a:r>
              <a:rPr lang="en-US" sz="3200" dirty="0" err="1">
                <a:solidFill>
                  <a:schemeClr val="tx1"/>
                </a:solidFill>
                <a:latin typeface="Times New Roman" panose="02020603050405020304" pitchFamily="18" charset="0"/>
                <a:cs typeface="Times New Roman" panose="02020603050405020304" pitchFamily="18" charset="0"/>
              </a:rPr>
              <a:t>sách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khoa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tranh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ảnh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câu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hỏi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sau</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5" name="Rectangle 4"/>
          <p:cNvSpPr/>
          <p:nvPr/>
        </p:nvSpPr>
        <p:spPr>
          <a:xfrm>
            <a:off x="82168" y="3063176"/>
            <a:ext cx="11472523" cy="1200329"/>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1, 2: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Tây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Âu</a:t>
            </a:r>
            <a:r>
              <a:rPr lang="en-US" sz="3600" dirty="0">
                <a:latin typeface="Times New Roman" panose="02020603050405020304" pitchFamily="18" charset="0"/>
                <a:cs typeface="Times New Roman" panose="02020603050405020304" pitchFamily="18" charset="0"/>
              </a:rPr>
              <a:t>.</a:t>
            </a:r>
          </a:p>
        </p:txBody>
      </p:sp>
      <p:sp>
        <p:nvSpPr>
          <p:cNvPr id="13" name="Rectangle 12"/>
          <p:cNvSpPr/>
          <p:nvPr/>
        </p:nvSpPr>
        <p:spPr>
          <a:xfrm>
            <a:off x="200411" y="4623724"/>
            <a:ext cx="11873345" cy="1754326"/>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3, 4: </a:t>
            </a:r>
            <a:r>
              <a:rPr lang="vi-VN" sz="3600" dirty="0">
                <a:latin typeface="Times New Roman" panose="02020603050405020304" pitchFamily="18" charset="0"/>
                <a:cs typeface="Times New Roman" panose="02020603050405020304" pitchFamily="18" charset="0"/>
              </a:rPr>
              <a:t>Khai thác từ liệu 2 và thông tin trong mục, cho biết tầng lớp thương nhân có vai trò như thế nào đối với các đô thị trung đại ở châu Âu.</a:t>
            </a:r>
          </a:p>
        </p:txBody>
      </p:sp>
    </p:spTree>
    <p:extLst>
      <p:ext uri="{BB962C8B-B14F-4D97-AF65-F5344CB8AC3E}">
        <p14:creationId xmlns:p14="http://schemas.microsoft.com/office/powerpoint/2010/main" val="14763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5"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244" y="385902"/>
            <a:ext cx="11540835" cy="2246769"/>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Pa-ri là một th</a:t>
            </a:r>
            <a:r>
              <a:rPr lang="en-US" sz="2800" b="1" dirty="0">
                <a:latin typeface="Times New Roman" panose="02020603050405020304" pitchFamily="18" charset="0"/>
                <a:cs typeface="Times New Roman" panose="02020603050405020304" pitchFamily="18" charset="0"/>
              </a:rPr>
              <a:t>à</a:t>
            </a:r>
            <a:r>
              <a:rPr lang="vi-VN" sz="2800" b="1" dirty="0">
                <a:latin typeface="Times New Roman" panose="02020603050405020304" pitchFamily="18" charset="0"/>
                <a:cs typeface="Times New Roman" panose="02020603050405020304" pitchFamily="18" charset="0"/>
              </a:rPr>
              <a:t>nh phố c</a:t>
            </a:r>
            <a:r>
              <a:rPr lang="en-US" sz="2800" b="1" dirty="0">
                <a:latin typeface="Times New Roman" panose="02020603050405020304" pitchFamily="18" charset="0"/>
                <a:cs typeface="Times New Roman" panose="02020603050405020304" pitchFamily="18" charset="0"/>
              </a:rPr>
              <a:t>ủ</a:t>
            </a:r>
            <a:r>
              <a:rPr lang="vi-VN" sz="2800" b="1" dirty="0">
                <a:latin typeface="Times New Roman" panose="02020603050405020304" pitchFamily="18" charset="0"/>
                <a:cs typeface="Times New Roman" panose="02020603050405020304" pitchFamily="18" charset="0"/>
              </a:rPr>
              <a:t>a La M</a:t>
            </a:r>
            <a:r>
              <a:rPr lang="en-US" sz="2800" b="1" dirty="0">
                <a:latin typeface="Times New Roman" panose="02020603050405020304" pitchFamily="18" charset="0"/>
                <a:cs typeface="Times New Roman" panose="02020603050405020304" pitchFamily="18" charset="0"/>
              </a:rPr>
              <a:t>ã</a:t>
            </a:r>
            <a:r>
              <a:rPr lang="vi-VN" sz="2800" b="1" dirty="0">
                <a:latin typeface="Times New Roman" panose="02020603050405020304" pitchFamily="18" charset="0"/>
                <a:cs typeface="Times New Roman" panose="02020603050405020304" pitchFamily="18" charset="0"/>
              </a:rPr>
              <a:t> t</a:t>
            </a:r>
            <a:r>
              <a:rPr lang="en-US" sz="2800" b="1" dirty="0">
                <a:latin typeface="Times New Roman" panose="02020603050405020304" pitchFamily="18" charset="0"/>
                <a:cs typeface="Times New Roman" panose="02020603050405020304" pitchFamily="18" charset="0"/>
              </a:rPr>
              <a:t>ừ</a:t>
            </a:r>
            <a:r>
              <a:rPr lang="vi-VN" sz="2800" b="1" dirty="0">
                <a:latin typeface="Times New Roman" panose="02020603050405020304" pitchFamily="18" charset="0"/>
                <a:cs typeface="Times New Roman" panose="02020603050405020304" pitchFamily="18" charset="0"/>
              </a:rPr>
              <a:t> th</a:t>
            </a:r>
            <a:r>
              <a:rPr lang="en-US" sz="2800" b="1" dirty="0">
                <a:latin typeface="Times New Roman" panose="02020603050405020304" pitchFamily="18" charset="0"/>
                <a:cs typeface="Times New Roman" panose="02020603050405020304" pitchFamily="18" charset="0"/>
              </a:rPr>
              <a:t>ế</a:t>
            </a:r>
            <a:r>
              <a:rPr lang="vi-VN" sz="2800" b="1" dirty="0">
                <a:latin typeface="Times New Roman" panose="02020603050405020304" pitchFamily="18" charset="0"/>
                <a:cs typeface="Times New Roman" panose="02020603050405020304" pitchFamily="18" charset="0"/>
              </a:rPr>
              <a:t> k</a:t>
            </a:r>
            <a:r>
              <a:rPr lang="en-US" sz="2800" b="1" dirty="0">
                <a:latin typeface="Times New Roman" panose="02020603050405020304" pitchFamily="18" charset="0"/>
                <a:cs typeface="Times New Roman" panose="02020603050405020304" pitchFamily="18" charset="0"/>
              </a:rPr>
              <a:t>ỉ</a:t>
            </a:r>
            <a:r>
              <a:rPr lang="vi-VN" sz="2800" b="1" dirty="0">
                <a:latin typeface="Times New Roman" panose="02020603050405020304" pitchFamily="18" charset="0"/>
                <a:cs typeface="Times New Roman" panose="02020603050405020304" pitchFamily="18" charset="0"/>
              </a:rPr>
              <a:t> I</a:t>
            </a:r>
            <a:r>
              <a:rPr lang="en-US"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sau đó tr</a:t>
            </a:r>
            <a:r>
              <a:rPr lang="en-US" sz="2800" b="1" dirty="0">
                <a:latin typeface="Times New Roman" panose="02020603050405020304" pitchFamily="18" charset="0"/>
                <a:cs typeface="Times New Roman" panose="02020603050405020304" pitchFamily="18" charset="0"/>
              </a:rPr>
              <a:t>ở</a:t>
            </a:r>
            <a:r>
              <a:rPr lang="vi-VN" sz="2800" b="1" dirty="0">
                <a:latin typeface="Times New Roman" panose="02020603050405020304" pitchFamily="18" charset="0"/>
                <a:cs typeface="Times New Roman" panose="02020603050405020304" pitchFamily="18" charset="0"/>
              </a:rPr>
              <a:t> thành thủ đô c</a:t>
            </a:r>
            <a:r>
              <a:rPr lang="en-US" sz="2800" b="1" dirty="0">
                <a:latin typeface="Times New Roman" panose="02020603050405020304" pitchFamily="18" charset="0"/>
                <a:cs typeface="Times New Roman" panose="02020603050405020304" pitchFamily="18" charset="0"/>
              </a:rPr>
              <a:t>ủ</a:t>
            </a:r>
            <a:r>
              <a:rPr lang="vi-VN" sz="2800" b="1" dirty="0">
                <a:latin typeface="Times New Roman" panose="02020603050405020304" pitchFamily="18" charset="0"/>
                <a:cs typeface="Times New Roman" panose="02020603050405020304" pitchFamily="18" charset="0"/>
              </a:rPr>
              <a:t>a Vương quốc Phơ-răng. Hình thành bên bờ s</a:t>
            </a:r>
            <a:r>
              <a:rPr lang="en-US" sz="2800" b="1" dirty="0">
                <a:latin typeface="Times New Roman" panose="02020603050405020304" pitchFamily="18" charset="0"/>
                <a:cs typeface="Times New Roman" panose="02020603050405020304" pitchFamily="18" charset="0"/>
              </a:rPr>
              <a:t>ô</a:t>
            </a:r>
            <a:r>
              <a:rPr lang="vi-VN" sz="2800" b="1" dirty="0">
                <a:latin typeface="Times New Roman" panose="02020603050405020304" pitchFamily="18" charset="0"/>
                <a:cs typeface="Times New Roman" panose="02020603050405020304" pitchFamily="18" charset="0"/>
              </a:rPr>
              <a:t>ng Xen, là giao điểm c</a:t>
            </a:r>
            <a:r>
              <a:rPr lang="en-US" sz="2800" b="1" dirty="0">
                <a:latin typeface="Times New Roman" panose="02020603050405020304" pitchFamily="18" charset="0"/>
                <a:cs typeface="Times New Roman" panose="02020603050405020304" pitchFamily="18" charset="0"/>
              </a:rPr>
              <a:t>ủ</a:t>
            </a:r>
            <a:r>
              <a:rPr lang="vi-VN" sz="2800" b="1" dirty="0">
                <a:latin typeface="Times New Roman" panose="02020603050405020304" pitchFamily="18" charset="0"/>
                <a:cs typeface="Times New Roman" panose="02020603050405020304" pitchFamily="18" charset="0"/>
              </a:rPr>
              <a:t>a các con đường buôn bán lớn, Pa-ri trở nên giàu có nhờ thương mại. Với d</a:t>
            </a:r>
            <a:r>
              <a:rPr lang="en-US" sz="2800" b="1" dirty="0">
                <a:latin typeface="Times New Roman" panose="02020603050405020304" pitchFamily="18" charset="0"/>
                <a:cs typeface="Times New Roman" panose="02020603050405020304" pitchFamily="18" charset="0"/>
              </a:rPr>
              <a:t>â</a:t>
            </a:r>
            <a:r>
              <a:rPr lang="vi-VN" sz="2800" b="1" dirty="0">
                <a:latin typeface="Times New Roman" panose="02020603050405020304" pitchFamily="18" charset="0"/>
                <a:cs typeface="Times New Roman" panose="02020603050405020304" pitchFamily="18" charset="0"/>
              </a:rPr>
              <a:t>n số kho</a:t>
            </a:r>
            <a:r>
              <a:rPr lang="en-US" sz="2800" b="1" dirty="0">
                <a:latin typeface="Times New Roman" panose="02020603050405020304" pitchFamily="18" charset="0"/>
                <a:cs typeface="Times New Roman" panose="02020603050405020304" pitchFamily="18" charset="0"/>
              </a:rPr>
              <a:t>ả</a:t>
            </a:r>
            <a:r>
              <a:rPr lang="vi-VN" sz="2800" b="1" dirty="0">
                <a:latin typeface="Times New Roman" panose="02020603050405020304" pitchFamily="18" charset="0"/>
                <a:cs typeface="Times New Roman" panose="02020603050405020304" pitchFamily="18" charset="0"/>
              </a:rPr>
              <a:t>ng 50 000 người (thể k</a:t>
            </a:r>
            <a:r>
              <a:rPr lang="en-US" sz="2800" b="1" dirty="0">
                <a:latin typeface="Times New Roman" panose="02020603050405020304" pitchFamily="18" charset="0"/>
                <a:cs typeface="Times New Roman" panose="02020603050405020304" pitchFamily="18" charset="0"/>
              </a:rPr>
              <a:t>ỉ</a:t>
            </a:r>
            <a:r>
              <a:rPr lang="vi-VN" sz="2800" b="1" dirty="0">
                <a:latin typeface="Times New Roman" panose="02020603050405020304" pitchFamily="18" charset="0"/>
                <a:cs typeface="Times New Roman" panose="02020603050405020304" pitchFamily="18" charset="0"/>
              </a:rPr>
              <a:t> XII), Pa-ri tr</a:t>
            </a:r>
            <a:r>
              <a:rPr lang="en-US" sz="2800" b="1" dirty="0">
                <a:latin typeface="Times New Roman" panose="02020603050405020304" pitchFamily="18" charset="0"/>
                <a:cs typeface="Times New Roman" panose="02020603050405020304" pitchFamily="18" charset="0"/>
              </a:rPr>
              <a:t>ở</a:t>
            </a:r>
            <a:r>
              <a:rPr lang="vi-VN" sz="2800" b="1" dirty="0">
                <a:latin typeface="Times New Roman" panose="02020603050405020304" pitchFamily="18" charset="0"/>
                <a:cs typeface="Times New Roman" panose="02020603050405020304" pitchFamily="18" charset="0"/>
              </a:rPr>
              <a:t> thành trung tâm quan trọng v</a:t>
            </a:r>
            <a:r>
              <a:rPr lang="en-US" sz="2800" b="1" dirty="0">
                <a:latin typeface="Times New Roman" panose="02020603050405020304" pitchFamily="18" charset="0"/>
                <a:cs typeface="Times New Roman" panose="02020603050405020304" pitchFamily="18" charset="0"/>
              </a:rPr>
              <a:t>ề</a:t>
            </a:r>
            <a:r>
              <a:rPr lang="vi-VN" sz="2800" b="1" dirty="0">
                <a:latin typeface="Times New Roman" panose="02020603050405020304" pitchFamily="18" charset="0"/>
                <a:cs typeface="Times New Roman" panose="02020603050405020304" pitchFamily="18" charset="0"/>
              </a:rPr>
              <a:t> kinh t</a:t>
            </a:r>
            <a:r>
              <a:rPr lang="en-US" sz="2800" b="1" dirty="0">
                <a:latin typeface="Times New Roman" panose="02020603050405020304" pitchFamily="18" charset="0"/>
                <a:cs typeface="Times New Roman" panose="02020603050405020304" pitchFamily="18" charset="0"/>
              </a:rPr>
              <a:t>ế</a:t>
            </a:r>
            <a:r>
              <a:rPr lang="vi-VN" sz="2800" b="1" dirty="0">
                <a:latin typeface="Times New Roman" panose="02020603050405020304" pitchFamily="18" charset="0"/>
                <a:cs typeface="Times New Roman" panose="02020603050405020304" pitchFamily="18" charset="0"/>
              </a:rPr>
              <a:t>, ch</a:t>
            </a:r>
            <a:r>
              <a:rPr lang="en-US" sz="2800" b="1" dirty="0">
                <a:latin typeface="Times New Roman" panose="02020603050405020304" pitchFamily="18" charset="0"/>
                <a:cs typeface="Times New Roman" panose="02020603050405020304" pitchFamily="18" charset="0"/>
              </a:rPr>
              <a:t>í</a:t>
            </a:r>
            <a:r>
              <a:rPr lang="vi-VN" sz="2800" b="1" dirty="0">
                <a:latin typeface="Times New Roman" panose="02020603050405020304" pitchFamily="18" charset="0"/>
                <a:cs typeface="Times New Roman" panose="02020603050405020304" pitchFamily="18" charset="0"/>
              </a:rPr>
              <a:t>nh trị, giáo dục, tôn giáo của châu Âu. </a:t>
            </a:r>
            <a:endParaRPr lang="en-US" sz="28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8A93171-8704-4763-C877-944FF9D7F9A9}"/>
              </a:ext>
            </a:extLst>
          </p:cNvPr>
          <p:cNvPicPr>
            <a:picLocks noChangeAspect="1"/>
          </p:cNvPicPr>
          <p:nvPr/>
        </p:nvPicPr>
        <p:blipFill>
          <a:blip r:embed="rId2"/>
          <a:stretch>
            <a:fillRect/>
          </a:stretch>
        </p:blipFill>
        <p:spPr>
          <a:xfrm>
            <a:off x="5478617" y="3061061"/>
            <a:ext cx="6042059" cy="3180368"/>
          </a:xfrm>
          <a:prstGeom prst="rect">
            <a:avLst/>
          </a:prstGeom>
        </p:spPr>
      </p:pic>
      <p:sp>
        <p:nvSpPr>
          <p:cNvPr id="5" name="TextBox 4">
            <a:extLst>
              <a:ext uri="{FF2B5EF4-FFF2-40B4-BE49-F238E27FC236}">
                <a16:creationId xmlns:a16="http://schemas.microsoft.com/office/drawing/2014/main" id="{089F52A2-478D-914A-3195-0BBBF838D8ED}"/>
              </a:ext>
            </a:extLst>
          </p:cNvPr>
          <p:cNvSpPr txBox="1"/>
          <p:nvPr/>
        </p:nvSpPr>
        <p:spPr>
          <a:xfrm>
            <a:off x="7125390" y="6241429"/>
            <a:ext cx="3803554" cy="400110"/>
          </a:xfrm>
          <a:prstGeom prst="rect">
            <a:avLst/>
          </a:prstGeom>
          <a:noFill/>
        </p:spPr>
        <p:txBody>
          <a:bodyPr wrap="square" rtlCol="0">
            <a:spAutoFit/>
          </a:bodyPr>
          <a:lstStyle/>
          <a:p>
            <a:pPr algn="ctr"/>
            <a:r>
              <a:rPr lang="en-US" sz="2000" i="1" dirty="0" err="1">
                <a:latin typeface="Times New Roman" panose="02020603050405020304" pitchFamily="18" charset="0"/>
                <a:cs typeface="Times New Roman" panose="02020603050405020304" pitchFamily="18" charset="0"/>
              </a:rPr>
              <a:t>Thủ</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đô</a:t>
            </a:r>
            <a:r>
              <a:rPr lang="en-US" sz="2000" i="1" dirty="0">
                <a:latin typeface="Times New Roman" panose="02020603050405020304" pitchFamily="18" charset="0"/>
                <a:cs typeface="Times New Roman" panose="02020603050405020304" pitchFamily="18" charset="0"/>
              </a:rPr>
              <a:t> Pa-</a:t>
            </a:r>
            <a:r>
              <a:rPr lang="en-US" sz="2000" i="1" dirty="0" err="1">
                <a:latin typeface="Times New Roman" panose="02020603050405020304" pitchFamily="18" charset="0"/>
                <a:cs typeface="Times New Roman" panose="02020603050405020304" pitchFamily="18" charset="0"/>
              </a:rPr>
              <a:t>ri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ngày</a:t>
            </a:r>
            <a:r>
              <a:rPr lang="en-US" sz="2000" i="1" dirty="0">
                <a:latin typeface="Times New Roman" panose="02020603050405020304" pitchFamily="18" charset="0"/>
                <a:cs typeface="Times New Roman" panose="02020603050405020304" pitchFamily="18" charset="0"/>
              </a:rPr>
              <a:t> nay</a:t>
            </a:r>
          </a:p>
        </p:txBody>
      </p:sp>
      <p:pic>
        <p:nvPicPr>
          <p:cNvPr id="7" name="Picture 6">
            <a:extLst>
              <a:ext uri="{FF2B5EF4-FFF2-40B4-BE49-F238E27FC236}">
                <a16:creationId xmlns:a16="http://schemas.microsoft.com/office/drawing/2014/main" id="{01C3A583-5FAD-B6A5-C27D-7FA412B04D68}"/>
              </a:ext>
            </a:extLst>
          </p:cNvPr>
          <p:cNvPicPr>
            <a:picLocks noChangeAspect="1"/>
          </p:cNvPicPr>
          <p:nvPr/>
        </p:nvPicPr>
        <p:blipFill>
          <a:blip r:embed="rId3"/>
          <a:stretch>
            <a:fillRect/>
          </a:stretch>
        </p:blipFill>
        <p:spPr>
          <a:xfrm>
            <a:off x="716303" y="3061061"/>
            <a:ext cx="4487632" cy="3180368"/>
          </a:xfrm>
          <a:prstGeom prst="rect">
            <a:avLst/>
          </a:prstGeom>
        </p:spPr>
      </p:pic>
      <p:sp>
        <p:nvSpPr>
          <p:cNvPr id="8" name="TextBox 7">
            <a:extLst>
              <a:ext uri="{FF2B5EF4-FFF2-40B4-BE49-F238E27FC236}">
                <a16:creationId xmlns:a16="http://schemas.microsoft.com/office/drawing/2014/main" id="{FFDF2F41-6A14-58CA-6E76-944523A9B73A}"/>
              </a:ext>
            </a:extLst>
          </p:cNvPr>
          <p:cNvSpPr txBox="1"/>
          <p:nvPr/>
        </p:nvSpPr>
        <p:spPr>
          <a:xfrm>
            <a:off x="638843" y="6275115"/>
            <a:ext cx="4781908" cy="400110"/>
          </a:xfrm>
          <a:prstGeom prst="rect">
            <a:avLst/>
          </a:prstGeom>
          <a:noFill/>
        </p:spPr>
        <p:txBody>
          <a:bodyPr wrap="square" rtlCol="0">
            <a:spAutoFit/>
          </a:bodyPr>
          <a:lstStyle/>
          <a:p>
            <a:pPr algn="ctr"/>
            <a:r>
              <a:rPr lang="en-US" sz="2000" i="1" dirty="0" err="1">
                <a:latin typeface="Times New Roman" panose="02020603050405020304" pitchFamily="18" charset="0"/>
                <a:cs typeface="Times New Roman" panose="02020603050405020304" pitchFamily="18" charset="0"/>
              </a:rPr>
              <a:t>Diện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mạo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thủ</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đô</a:t>
            </a:r>
            <a:r>
              <a:rPr lang="en-US" sz="2000" i="1" dirty="0">
                <a:latin typeface="Times New Roman" panose="02020603050405020304" pitchFamily="18" charset="0"/>
                <a:cs typeface="Times New Roman" panose="02020603050405020304" pitchFamily="18" charset="0"/>
              </a:rPr>
              <a:t> Pa-</a:t>
            </a:r>
            <a:r>
              <a:rPr lang="en-US" sz="2000" i="1" dirty="0" err="1">
                <a:latin typeface="Times New Roman" panose="02020603050405020304" pitchFamily="18" charset="0"/>
                <a:cs typeface="Times New Roman" panose="02020603050405020304" pitchFamily="18" charset="0"/>
              </a:rPr>
              <a:t>ri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năm</a:t>
            </a:r>
            <a:r>
              <a:rPr lang="en-US" sz="2000" i="1" dirty="0">
                <a:latin typeface="Times New Roman" panose="02020603050405020304" pitchFamily="18" charset="0"/>
                <a:cs typeface="Times New Roman" panose="02020603050405020304" pitchFamily="18" charset="0"/>
              </a:rPr>
              <a:t> 1990</a:t>
            </a:r>
          </a:p>
        </p:txBody>
      </p:sp>
    </p:spTree>
    <p:extLst>
      <p:ext uri="{BB962C8B-B14F-4D97-AF65-F5344CB8AC3E}">
        <p14:creationId xmlns:p14="http://schemas.microsoft.com/office/powerpoint/2010/main" val="161952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86071" y="1134656"/>
            <a:ext cx="5353995" cy="3539430"/>
          </a:xfrm>
          <a:prstGeom prst="rect">
            <a:avLst/>
          </a:prstGeom>
        </p:spPr>
        <p:txBody>
          <a:bodyPr wrap="square">
            <a:spAutoFit/>
          </a:bodyPr>
          <a:lstStyle/>
          <a:p>
            <a:pPr algn="just"/>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Luân Đôn được hình thành bên bờ sông Thêm vào thế k</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ỉ</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 Từ thế kỉ VII đến thế kỉ XI, những người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ng-lô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Xắ</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c-xông đã đ</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ế</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đây và xây dựng thành ph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ố</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của họ với số dân từ 10 000 đến 12 000 người. Vào thế k</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ỉ</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Luân Đôn đã có cảng biển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l</a:t>
            </a:r>
            <a:r>
              <a:rPr lang="en-US" sz="2800" b="1" dirty="0">
                <a:latin typeface="Times New Roman" panose="02020603050405020304" pitchFamily="18" charset="0"/>
                <a:cs typeface="Times New Roman" panose="02020603050405020304" pitchFamily="18" charset="0"/>
              </a:rPr>
              <a:t>ớ</a:t>
            </a:r>
            <a:r>
              <a:rPr lang="vi-VN" sz="2800" b="1" dirty="0">
                <a:latin typeface="Times New Roman" panose="02020603050405020304" pitchFamily="18" charset="0"/>
                <a:cs typeface="Times New Roman" panose="02020603050405020304" pitchFamily="18" charset="0"/>
              </a:rPr>
              <a:t>n nh</a:t>
            </a:r>
            <a:r>
              <a:rPr lang="en-US" sz="2800" b="1" dirty="0">
                <a:latin typeface="Times New Roman" panose="02020603050405020304" pitchFamily="18" charset="0"/>
                <a:cs typeface="Times New Roman" panose="02020603050405020304" pitchFamily="18" charset="0"/>
              </a:rPr>
              <a:t>ấ</a:t>
            </a:r>
            <a:r>
              <a:rPr lang="vi-VN" sz="2800" b="1" dirty="0">
                <a:latin typeface="Times New Roman" panose="02020603050405020304" pitchFamily="18" charset="0"/>
                <a:cs typeface="Times New Roman" panose="02020603050405020304" pitchFamily="18" charset="0"/>
              </a:rPr>
              <a:t>t nư</a:t>
            </a:r>
            <a:r>
              <a:rPr lang="en-US" sz="2800" b="1" dirty="0">
                <a:latin typeface="Times New Roman" panose="02020603050405020304" pitchFamily="18" charset="0"/>
                <a:cs typeface="Times New Roman" panose="02020603050405020304" pitchFamily="18" charset="0"/>
              </a:rPr>
              <a:t>ớ</a:t>
            </a:r>
            <a:r>
              <a:rPr lang="vi-VN" sz="2800" b="1" dirty="0">
                <a:latin typeface="Times New Roman" panose="02020603050405020304" pitchFamily="18" charset="0"/>
                <a:cs typeface="Times New Roman" panose="02020603050405020304" pitchFamily="18" charset="0"/>
              </a:rPr>
              <a:t>c Anh</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75591" y="5483636"/>
            <a:ext cx="6913419" cy="461665"/>
          </a:xfrm>
          <a:prstGeom prst="rect">
            <a:avLst/>
          </a:prstGeom>
          <a:noFill/>
        </p:spPr>
        <p:txBody>
          <a:bodyPr wrap="square" rtlCol="0">
            <a:spAutoFit/>
          </a:bodyPr>
          <a:lstStyle/>
          <a:p>
            <a:r>
              <a:rPr lang="en-US" dirty="0"/>
              <a:t>   </a:t>
            </a:r>
            <a:r>
              <a:rPr lang="en-US" sz="2400" b="1" i="1" dirty="0" err="1">
                <a:latin typeface="Times New Roman" panose="02020603050405020304" pitchFamily="18" charset="0"/>
                <a:cs typeface="Times New Roman" panose="02020603050405020304" pitchFamily="18" charset="0"/>
              </a:rPr>
              <a:t>Thành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phố</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Luân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Đôn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trung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đại</a:t>
            </a:r>
            <a:r>
              <a:rPr lang="en-US" sz="2400" b="1" i="1" dirty="0">
                <a:latin typeface="Times New Roman" panose="02020603050405020304" pitchFamily="18" charset="0"/>
                <a:cs typeface="Times New Roman" panose="02020603050405020304" pitchFamily="18" charset="0"/>
              </a:rPr>
              <a:t> ( </a:t>
            </a:r>
            <a:r>
              <a:rPr lang="en-US" sz="2400" b="1" i="1" dirty="0" err="1">
                <a:latin typeface="Times New Roman" panose="02020603050405020304" pitchFamily="18" charset="0"/>
                <a:cs typeface="Times New Roman" panose="02020603050405020304" pitchFamily="18" charset="0"/>
              </a:rPr>
              <a:t>tranh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vẽ</a:t>
            </a:r>
            <a:r>
              <a:rPr lang="en-US" sz="2400" b="1" i="1"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999B6A21-4763-60AB-EBCF-9053E11E92B8}"/>
              </a:ext>
            </a:extLst>
          </p:cNvPr>
          <p:cNvPicPr>
            <a:picLocks noChangeAspect="1"/>
          </p:cNvPicPr>
          <p:nvPr/>
        </p:nvPicPr>
        <p:blipFill>
          <a:blip r:embed="rId2"/>
          <a:stretch>
            <a:fillRect/>
          </a:stretch>
        </p:blipFill>
        <p:spPr>
          <a:xfrm>
            <a:off x="274130" y="490194"/>
            <a:ext cx="6013978" cy="4750958"/>
          </a:xfrm>
          <a:prstGeom prst="rect">
            <a:avLst/>
          </a:prstGeom>
        </p:spPr>
      </p:pic>
    </p:spTree>
    <p:extLst>
      <p:ext uri="{BB962C8B-B14F-4D97-AF65-F5344CB8AC3E}">
        <p14:creationId xmlns:p14="http://schemas.microsoft.com/office/powerpoint/2010/main" val="175511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1762</Words>
  <Application>Microsoft Office PowerPoint</Application>
  <PresentationFormat>Widescreen</PresentationFormat>
  <Paragraphs>96</Paragraphs>
  <Slides>23</Slides>
  <Notes>6</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#9Slide01 Tieu de ngan</vt:lpstr>
      <vt:lpstr>#9Slide02 Noi dung rat dai</vt:lpstr>
      <vt:lpstr>#9Slide05 Fourth</vt:lpstr>
      <vt:lpstr>Arial</vt:lpstr>
      <vt:lpstr>Calibri</vt:lpstr>
      <vt:lpstr>Calibri Light</vt:lpstr>
      <vt:lpstr>Jokerman</vt:lpstr>
      <vt:lpstr>KoHo Medium</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Hình thức tổ chức nghề nghiệp của các thương nhân trong các đô thị châu Âu thời trung đại là gì ?</vt:lpstr>
      <vt:lpstr>Câu 2. Ý nào không phản ánh đúng hoạt động của thương nhân trong các đô thị châu Âu thời trung đại?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118</cp:revision>
  <dcterms:created xsi:type="dcterms:W3CDTF">2022-07-15T16:47:56Z</dcterms:created>
  <dcterms:modified xsi:type="dcterms:W3CDTF">2024-05-15T03:39:33Z</dcterms:modified>
</cp:coreProperties>
</file>