
<file path=[Content_Types].xml><?xml version="1.0" encoding="utf-8"?>
<Types xmlns="http://schemas.openxmlformats.org/package/2006/content-types">
  <Default Extension="png" ContentType="image/png"/>
  <Default Extension="svg" ContentType="image/svg+xml"/>
  <Default Extension="emf" ContentType="image/x-emf"/>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484" r:id="rId2"/>
    <p:sldId id="483" r:id="rId3"/>
    <p:sldId id="454" r:id="rId4"/>
    <p:sldId id="278" r:id="rId5"/>
    <p:sldId id="342" r:id="rId6"/>
    <p:sldId id="475" r:id="rId7"/>
    <p:sldId id="476" r:id="rId8"/>
    <p:sldId id="477" r:id="rId9"/>
    <p:sldId id="478" r:id="rId10"/>
    <p:sldId id="479" r:id="rId11"/>
    <p:sldId id="480" r:id="rId12"/>
    <p:sldId id="469" r:id="rId13"/>
    <p:sldId id="472" r:id="rId14"/>
    <p:sldId id="470" r:id="rId15"/>
    <p:sldId id="283" r:id="rId16"/>
    <p:sldId id="461" r:id="rId17"/>
    <p:sldId id="473" r:id="rId18"/>
    <p:sldId id="474" r:id="rId19"/>
    <p:sldId id="481" r:id="rId2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E1A2439-FC43-4CBC-86FA-37CB5420C0D1}">
          <p14:sldIdLst/>
        </p14:section>
        <p14:section name="Untitled Section" id="{102C4738-4254-4949-882F-E96E1576A34B}">
          <p14:sldIdLst>
            <p14:sldId id="484"/>
            <p14:sldId id="483"/>
            <p14:sldId id="454"/>
            <p14:sldId id="278"/>
            <p14:sldId id="342"/>
            <p14:sldId id="475"/>
            <p14:sldId id="476"/>
            <p14:sldId id="477"/>
            <p14:sldId id="478"/>
            <p14:sldId id="479"/>
            <p14:sldId id="480"/>
            <p14:sldId id="469"/>
            <p14:sldId id="472"/>
            <p14:sldId id="470"/>
            <p14:sldId id="283"/>
            <p14:sldId id="461"/>
            <p14:sldId id="473"/>
            <p14:sldId id="474"/>
            <p14:sldId id="481"/>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4578B8"/>
    <a:srgbClr val="39CECE"/>
    <a:srgbClr val="5697C8"/>
    <a:srgbClr val="66B2D8"/>
    <a:srgbClr val="7DD6F2"/>
    <a:srgbClr val="FFB8BA"/>
    <a:srgbClr val="67B4D7"/>
    <a:srgbClr val="73CAE5"/>
    <a:srgbClr val="4578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91" autoAdjust="0"/>
    <p:restoredTop sz="94434" autoAdjust="0"/>
  </p:normalViewPr>
  <p:slideViewPr>
    <p:cSldViewPr>
      <p:cViewPr varScale="1">
        <p:scale>
          <a:sx n="107" d="100"/>
          <a:sy n="107" d="100"/>
        </p:scale>
        <p:origin x="1056" y="46"/>
      </p:cViewPr>
      <p:guideLst>
        <p:guide orient="horz" pos="1620"/>
        <p:guide pos="2880"/>
      </p:guideLst>
    </p:cSldViewPr>
  </p:slideViewPr>
  <p:outlineViewPr>
    <p:cViewPr>
      <p:scale>
        <a:sx n="33" d="100"/>
        <a:sy n="33" d="100"/>
      </p:scale>
      <p:origin x="0" y="-4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0" d="100"/>
          <a:sy n="50" d="100"/>
        </p:scale>
        <p:origin x="2640"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754FE3-E1EF-4EBA-8528-76987C7ECD5D}" type="doc">
      <dgm:prSet loTypeId="urn:microsoft.com/office/officeart/2005/8/layout/chevron2" loCatId="process" qsTypeId="urn:microsoft.com/office/officeart/2005/8/quickstyle/simple5" qsCatId="simple" csTypeId="urn:microsoft.com/office/officeart/2005/8/colors/accent0_2" csCatId="mainScheme" phldr="1"/>
      <dgm:spPr/>
      <dgm:t>
        <a:bodyPr/>
        <a:lstStyle/>
        <a:p>
          <a:endParaRPr lang="en-US"/>
        </a:p>
      </dgm:t>
    </dgm:pt>
    <dgm:pt modelId="{B6391CC6-AEF9-493B-B4C0-BEF34F98FC67}">
      <dgm:prSet phldrT="[Text]"/>
      <dgm:spPr>
        <a:solidFill>
          <a:srgbClr val="B8E8F5"/>
        </a:solidFill>
      </dgm:spPr>
      <dgm:t>
        <a:bodyPr/>
        <a:lstStyle/>
        <a:p>
          <a:r>
            <a:rPr lang="en-US" b="1" dirty="0" smtClean="0">
              <a:solidFill>
                <a:schemeClr val="tx1">
                  <a:lumMod val="95000"/>
                  <a:lumOff val="5000"/>
                </a:schemeClr>
              </a:solidFill>
              <a:latin typeface="Times New Roman" pitchFamily="18" charset="0"/>
              <a:cs typeface="Times New Roman" pitchFamily="18" charset="0"/>
            </a:rPr>
            <a:t>PHẦN 1</a:t>
          </a:r>
          <a:endParaRPr lang="en-US" b="1" dirty="0">
            <a:solidFill>
              <a:schemeClr val="tx1">
                <a:lumMod val="95000"/>
                <a:lumOff val="5000"/>
              </a:schemeClr>
            </a:solidFill>
            <a:latin typeface="Times New Roman" pitchFamily="18" charset="0"/>
            <a:cs typeface="Times New Roman" pitchFamily="18" charset="0"/>
          </a:endParaRPr>
        </a:p>
      </dgm:t>
    </dgm:pt>
    <dgm:pt modelId="{9EAD2C00-A1CB-4C10-BF83-0946600BF188}" type="parTrans" cxnId="{E2075B78-3C4C-4EA4-B021-B3532DE01E8B}">
      <dgm:prSet/>
      <dgm:spPr/>
      <dgm:t>
        <a:bodyPr/>
        <a:lstStyle/>
        <a:p>
          <a:endParaRPr lang="en-US" b="1">
            <a:latin typeface="Times New Roman" pitchFamily="18" charset="0"/>
            <a:cs typeface="Times New Roman" pitchFamily="18" charset="0"/>
          </a:endParaRPr>
        </a:p>
      </dgm:t>
    </dgm:pt>
    <dgm:pt modelId="{2E713147-A971-4EDD-8289-E3BD3A2E6054}" type="sibTrans" cxnId="{E2075B78-3C4C-4EA4-B021-B3532DE01E8B}">
      <dgm:prSet/>
      <dgm:spPr/>
      <dgm:t>
        <a:bodyPr/>
        <a:lstStyle/>
        <a:p>
          <a:endParaRPr lang="en-US" b="1">
            <a:latin typeface="Times New Roman" pitchFamily="18" charset="0"/>
            <a:cs typeface="Times New Roman" pitchFamily="18" charset="0"/>
          </a:endParaRPr>
        </a:p>
      </dgm:t>
    </dgm:pt>
    <dgm:pt modelId="{4698B0BD-742D-4E8E-96D4-D9C3539A6C02}">
      <dgm:prSet phldrT="[Text]"/>
      <dgm:spPr>
        <a:solidFill>
          <a:srgbClr val="CFF1F8"/>
        </a:solidFill>
      </dgm:spPr>
      <dgm:t>
        <a:bodyPr/>
        <a:lstStyle/>
        <a:p>
          <a:r>
            <a:rPr lang="en-US" b="1" dirty="0" smtClean="0">
              <a:solidFill>
                <a:schemeClr val="tx1">
                  <a:lumMod val="95000"/>
                  <a:lumOff val="5000"/>
                </a:schemeClr>
              </a:solidFill>
              <a:latin typeface="Times New Roman" pitchFamily="18" charset="0"/>
              <a:cs typeface="Times New Roman" pitchFamily="18" charset="0"/>
            </a:rPr>
            <a:t>KHỞI ĐỘNG</a:t>
          </a:r>
          <a:endParaRPr lang="en-US" b="1" dirty="0">
            <a:solidFill>
              <a:schemeClr val="tx1">
                <a:lumMod val="95000"/>
                <a:lumOff val="5000"/>
              </a:schemeClr>
            </a:solidFill>
            <a:latin typeface="Times New Roman" pitchFamily="18" charset="0"/>
            <a:cs typeface="Times New Roman" pitchFamily="18" charset="0"/>
          </a:endParaRPr>
        </a:p>
      </dgm:t>
    </dgm:pt>
    <dgm:pt modelId="{E4D94543-75E1-4158-A025-87A6EBDDA4A6}" type="parTrans" cxnId="{4E2A6A9E-62D5-45FB-AF89-5D8B1C43962E}">
      <dgm:prSet/>
      <dgm:spPr/>
      <dgm:t>
        <a:bodyPr/>
        <a:lstStyle/>
        <a:p>
          <a:endParaRPr lang="en-US" b="1">
            <a:latin typeface="Times New Roman" pitchFamily="18" charset="0"/>
            <a:cs typeface="Times New Roman" pitchFamily="18" charset="0"/>
          </a:endParaRPr>
        </a:p>
      </dgm:t>
    </dgm:pt>
    <dgm:pt modelId="{A6154FD1-87D5-44C2-9EB5-F041CED77179}" type="sibTrans" cxnId="{4E2A6A9E-62D5-45FB-AF89-5D8B1C43962E}">
      <dgm:prSet/>
      <dgm:spPr/>
      <dgm:t>
        <a:bodyPr/>
        <a:lstStyle/>
        <a:p>
          <a:endParaRPr lang="en-US" b="1">
            <a:latin typeface="Times New Roman" pitchFamily="18" charset="0"/>
            <a:cs typeface="Times New Roman" pitchFamily="18" charset="0"/>
          </a:endParaRPr>
        </a:p>
      </dgm:t>
    </dgm:pt>
    <dgm:pt modelId="{93418342-D630-49A8-A129-8F5BAB52D774}">
      <dgm:prSet phldrT="[Text]"/>
      <dgm:spPr>
        <a:solidFill>
          <a:srgbClr val="73CAE5"/>
        </a:solidFill>
      </dgm:spPr>
      <dgm:t>
        <a:bodyPr/>
        <a:lstStyle/>
        <a:p>
          <a:r>
            <a:rPr lang="en-US" b="1" dirty="0" smtClean="0">
              <a:solidFill>
                <a:schemeClr val="tx1">
                  <a:lumMod val="95000"/>
                  <a:lumOff val="5000"/>
                </a:schemeClr>
              </a:solidFill>
              <a:latin typeface="Times New Roman" pitchFamily="18" charset="0"/>
              <a:cs typeface="Times New Roman" pitchFamily="18" charset="0"/>
            </a:rPr>
            <a:t>PHẦN 2 </a:t>
          </a:r>
          <a:endParaRPr lang="en-US" b="1" dirty="0">
            <a:solidFill>
              <a:schemeClr val="tx1">
                <a:lumMod val="95000"/>
                <a:lumOff val="5000"/>
              </a:schemeClr>
            </a:solidFill>
            <a:latin typeface="Times New Roman" pitchFamily="18" charset="0"/>
            <a:cs typeface="Times New Roman" pitchFamily="18" charset="0"/>
          </a:endParaRPr>
        </a:p>
      </dgm:t>
    </dgm:pt>
    <dgm:pt modelId="{44164AAC-943B-4A7C-B67B-28FADC682CFB}" type="parTrans" cxnId="{523B5032-1909-48F5-A2A7-28031E2D6715}">
      <dgm:prSet/>
      <dgm:spPr/>
      <dgm:t>
        <a:bodyPr/>
        <a:lstStyle/>
        <a:p>
          <a:endParaRPr lang="en-US" b="1">
            <a:latin typeface="Times New Roman" pitchFamily="18" charset="0"/>
            <a:cs typeface="Times New Roman" pitchFamily="18" charset="0"/>
          </a:endParaRPr>
        </a:p>
      </dgm:t>
    </dgm:pt>
    <dgm:pt modelId="{B17B3F29-999A-447F-B332-E4D98431B8B3}" type="sibTrans" cxnId="{523B5032-1909-48F5-A2A7-28031E2D6715}">
      <dgm:prSet/>
      <dgm:spPr/>
      <dgm:t>
        <a:bodyPr/>
        <a:lstStyle/>
        <a:p>
          <a:endParaRPr lang="en-US" b="1">
            <a:latin typeface="Times New Roman" pitchFamily="18" charset="0"/>
            <a:cs typeface="Times New Roman" pitchFamily="18" charset="0"/>
          </a:endParaRPr>
        </a:p>
      </dgm:t>
    </dgm:pt>
    <dgm:pt modelId="{95695281-736E-471C-94E2-2B39635A5C86}">
      <dgm:prSet phldrT="[Text]"/>
      <dgm:spPr>
        <a:solidFill>
          <a:srgbClr val="9FE0F0"/>
        </a:solidFill>
      </dgm:spPr>
      <dgm:t>
        <a:bodyPr/>
        <a:lstStyle/>
        <a:p>
          <a:r>
            <a:rPr lang="en-US" b="1" dirty="0" smtClean="0">
              <a:solidFill>
                <a:schemeClr val="tx1">
                  <a:lumMod val="95000"/>
                  <a:lumOff val="5000"/>
                </a:schemeClr>
              </a:solidFill>
              <a:latin typeface="Times New Roman" pitchFamily="18" charset="0"/>
              <a:cs typeface="Times New Roman" pitchFamily="18" charset="0"/>
            </a:rPr>
            <a:t>VƯỢT CHƯỚNG NGẠI VẬT</a:t>
          </a:r>
          <a:endParaRPr lang="en-US" b="1" dirty="0">
            <a:solidFill>
              <a:schemeClr val="tx1">
                <a:lumMod val="95000"/>
                <a:lumOff val="5000"/>
              </a:schemeClr>
            </a:solidFill>
            <a:latin typeface="Times New Roman" pitchFamily="18" charset="0"/>
            <a:cs typeface="Times New Roman" pitchFamily="18" charset="0"/>
          </a:endParaRPr>
        </a:p>
      </dgm:t>
    </dgm:pt>
    <dgm:pt modelId="{84D7233B-EFBD-43D1-AC3A-9B2524A0708C}" type="parTrans" cxnId="{754DB271-3C93-4F95-BC2C-413F3732FA52}">
      <dgm:prSet/>
      <dgm:spPr/>
      <dgm:t>
        <a:bodyPr/>
        <a:lstStyle/>
        <a:p>
          <a:endParaRPr lang="en-US" b="1">
            <a:latin typeface="Times New Roman" pitchFamily="18" charset="0"/>
            <a:cs typeface="Times New Roman" pitchFamily="18" charset="0"/>
          </a:endParaRPr>
        </a:p>
      </dgm:t>
    </dgm:pt>
    <dgm:pt modelId="{6FFD3690-6A14-426E-B692-F041AEEBA80A}" type="sibTrans" cxnId="{754DB271-3C93-4F95-BC2C-413F3732FA52}">
      <dgm:prSet/>
      <dgm:spPr/>
      <dgm:t>
        <a:bodyPr/>
        <a:lstStyle/>
        <a:p>
          <a:endParaRPr lang="en-US" b="1">
            <a:latin typeface="Times New Roman" pitchFamily="18" charset="0"/>
            <a:cs typeface="Times New Roman" pitchFamily="18" charset="0"/>
          </a:endParaRPr>
        </a:p>
      </dgm:t>
    </dgm:pt>
    <dgm:pt modelId="{F0C65FFD-6FA6-4890-94ED-EA4038E19063}">
      <dgm:prSet phldrT="[Text]"/>
      <dgm:spPr>
        <a:solidFill>
          <a:srgbClr val="5697C8"/>
        </a:solidFill>
      </dgm:spPr>
      <dgm:t>
        <a:bodyPr/>
        <a:lstStyle/>
        <a:p>
          <a:r>
            <a:rPr lang="en-US" b="1" dirty="0" smtClean="0">
              <a:solidFill>
                <a:schemeClr val="tx1">
                  <a:lumMod val="95000"/>
                  <a:lumOff val="5000"/>
                </a:schemeClr>
              </a:solidFill>
              <a:latin typeface="Times New Roman" pitchFamily="18" charset="0"/>
              <a:cs typeface="Times New Roman" pitchFamily="18" charset="0"/>
            </a:rPr>
            <a:t> PHẦN 3</a:t>
          </a:r>
          <a:endParaRPr lang="en-US" b="1" dirty="0">
            <a:solidFill>
              <a:schemeClr val="tx1">
                <a:lumMod val="95000"/>
                <a:lumOff val="5000"/>
              </a:schemeClr>
            </a:solidFill>
            <a:latin typeface="Times New Roman" pitchFamily="18" charset="0"/>
            <a:cs typeface="Times New Roman" pitchFamily="18" charset="0"/>
          </a:endParaRPr>
        </a:p>
      </dgm:t>
    </dgm:pt>
    <dgm:pt modelId="{1ECB71B9-F0DE-40A2-8874-3FCA60232A41}" type="parTrans" cxnId="{9529199A-0989-47A2-9563-DABDF54BFDC3}">
      <dgm:prSet/>
      <dgm:spPr/>
      <dgm:t>
        <a:bodyPr/>
        <a:lstStyle/>
        <a:p>
          <a:endParaRPr lang="en-US" b="1">
            <a:latin typeface="Times New Roman" pitchFamily="18" charset="0"/>
            <a:cs typeface="Times New Roman" pitchFamily="18" charset="0"/>
          </a:endParaRPr>
        </a:p>
      </dgm:t>
    </dgm:pt>
    <dgm:pt modelId="{E3E7869C-F546-44D3-92E3-C6C20653ABE3}" type="sibTrans" cxnId="{9529199A-0989-47A2-9563-DABDF54BFDC3}">
      <dgm:prSet/>
      <dgm:spPr/>
      <dgm:t>
        <a:bodyPr/>
        <a:lstStyle/>
        <a:p>
          <a:endParaRPr lang="en-US" b="1">
            <a:latin typeface="Times New Roman" pitchFamily="18" charset="0"/>
            <a:cs typeface="Times New Roman" pitchFamily="18" charset="0"/>
          </a:endParaRPr>
        </a:p>
      </dgm:t>
    </dgm:pt>
    <dgm:pt modelId="{D48B6876-C559-4974-8354-C5F5831B4EA4}">
      <dgm:prSet phldrT="[Text]"/>
      <dgm:spPr>
        <a:solidFill>
          <a:srgbClr val="67B4D7"/>
        </a:solidFill>
      </dgm:spPr>
      <dgm:t>
        <a:bodyPr/>
        <a:lstStyle/>
        <a:p>
          <a:r>
            <a:rPr lang="en-US" b="1" dirty="0" smtClean="0">
              <a:solidFill>
                <a:schemeClr val="tx1">
                  <a:lumMod val="95000"/>
                  <a:lumOff val="5000"/>
                </a:schemeClr>
              </a:solidFill>
              <a:latin typeface="Times New Roman" pitchFamily="18" charset="0"/>
              <a:cs typeface="Times New Roman" pitchFamily="18" charset="0"/>
            </a:rPr>
            <a:t>TĂNG TỐC                                </a:t>
          </a:r>
          <a:endParaRPr lang="en-US" b="1" dirty="0">
            <a:solidFill>
              <a:schemeClr val="tx1">
                <a:lumMod val="95000"/>
                <a:lumOff val="5000"/>
              </a:schemeClr>
            </a:solidFill>
            <a:latin typeface="Times New Roman" pitchFamily="18" charset="0"/>
            <a:cs typeface="Times New Roman" pitchFamily="18" charset="0"/>
          </a:endParaRPr>
        </a:p>
      </dgm:t>
    </dgm:pt>
    <dgm:pt modelId="{3C6899E3-9ACB-45C5-BAC2-45BB435CEBEE}" type="sibTrans" cxnId="{407EB803-2039-435F-BE11-F8DA8BD15C50}">
      <dgm:prSet/>
      <dgm:spPr/>
      <dgm:t>
        <a:bodyPr/>
        <a:lstStyle/>
        <a:p>
          <a:endParaRPr lang="en-US" b="1">
            <a:latin typeface="Times New Roman" pitchFamily="18" charset="0"/>
            <a:cs typeface="Times New Roman" pitchFamily="18" charset="0"/>
          </a:endParaRPr>
        </a:p>
      </dgm:t>
    </dgm:pt>
    <dgm:pt modelId="{0436981D-9DC7-4C3A-AA26-7783E6996F40}" type="parTrans" cxnId="{407EB803-2039-435F-BE11-F8DA8BD15C50}">
      <dgm:prSet/>
      <dgm:spPr/>
      <dgm:t>
        <a:bodyPr/>
        <a:lstStyle/>
        <a:p>
          <a:endParaRPr lang="en-US" b="1">
            <a:latin typeface="Times New Roman" pitchFamily="18" charset="0"/>
            <a:cs typeface="Times New Roman" pitchFamily="18" charset="0"/>
          </a:endParaRPr>
        </a:p>
      </dgm:t>
    </dgm:pt>
    <dgm:pt modelId="{DEDCF843-EB4F-44F1-8AAB-84E727412768}">
      <dgm:prSet phldrT="[Text]"/>
      <dgm:spPr>
        <a:solidFill>
          <a:srgbClr val="4578B8"/>
        </a:solidFill>
      </dgm:spPr>
      <dgm:t>
        <a:bodyPr/>
        <a:lstStyle/>
        <a:p>
          <a:r>
            <a:rPr lang="en-US" b="1" dirty="0" smtClean="0">
              <a:solidFill>
                <a:schemeClr val="tx1">
                  <a:lumMod val="95000"/>
                  <a:lumOff val="5000"/>
                </a:schemeClr>
              </a:solidFill>
              <a:latin typeface="Times New Roman" pitchFamily="18" charset="0"/>
              <a:cs typeface="Times New Roman" pitchFamily="18" charset="0"/>
            </a:rPr>
            <a:t>PHẦN 4</a:t>
          </a:r>
          <a:endParaRPr lang="en-US" b="1" dirty="0">
            <a:solidFill>
              <a:schemeClr val="tx1">
                <a:lumMod val="95000"/>
                <a:lumOff val="5000"/>
              </a:schemeClr>
            </a:solidFill>
            <a:latin typeface="Times New Roman" pitchFamily="18" charset="0"/>
            <a:cs typeface="Times New Roman" pitchFamily="18" charset="0"/>
          </a:endParaRPr>
        </a:p>
      </dgm:t>
    </dgm:pt>
    <dgm:pt modelId="{E6577D37-3FBF-42E5-A227-B06B4C70A9BE}" type="parTrans" cxnId="{CCCB0933-CDA3-4F42-AE07-4701A6ADD1D5}">
      <dgm:prSet/>
      <dgm:spPr/>
      <dgm:t>
        <a:bodyPr/>
        <a:lstStyle/>
        <a:p>
          <a:endParaRPr lang="vi-VN"/>
        </a:p>
      </dgm:t>
    </dgm:pt>
    <dgm:pt modelId="{B75104CC-C6AD-450C-920D-96AB2210F940}" type="sibTrans" cxnId="{CCCB0933-CDA3-4F42-AE07-4701A6ADD1D5}">
      <dgm:prSet/>
      <dgm:spPr/>
      <dgm:t>
        <a:bodyPr/>
        <a:lstStyle/>
        <a:p>
          <a:endParaRPr lang="vi-VN"/>
        </a:p>
      </dgm:t>
    </dgm:pt>
    <dgm:pt modelId="{1BE352BF-2311-4CC9-B150-E2EAC053711D}">
      <dgm:prSet/>
      <dgm:spPr>
        <a:solidFill>
          <a:srgbClr val="5697C8"/>
        </a:solidFill>
      </dgm:spPr>
      <dgm:t>
        <a:bodyPr/>
        <a:lstStyle/>
        <a:p>
          <a:r>
            <a:rPr lang="en-US" b="1" dirty="0" smtClean="0">
              <a:solidFill>
                <a:schemeClr val="tx1">
                  <a:lumMod val="95000"/>
                  <a:lumOff val="5000"/>
                </a:schemeClr>
              </a:solidFill>
              <a:latin typeface="Times New Roman" pitchFamily="18" charset="0"/>
              <a:cs typeface="Times New Roman" pitchFamily="18" charset="0"/>
            </a:rPr>
            <a:t>VỀ ĐÍCH</a:t>
          </a:r>
          <a:endParaRPr lang="vi-VN" dirty="0">
            <a:solidFill>
              <a:schemeClr val="tx1">
                <a:lumMod val="95000"/>
                <a:lumOff val="5000"/>
              </a:schemeClr>
            </a:solidFill>
          </a:endParaRPr>
        </a:p>
      </dgm:t>
    </dgm:pt>
    <dgm:pt modelId="{7F8F5B38-4E85-4A27-A225-94BBB10F5F67}" type="parTrans" cxnId="{805DB2A7-1430-40F2-8D3D-E5FE631AC39C}">
      <dgm:prSet/>
      <dgm:spPr/>
      <dgm:t>
        <a:bodyPr/>
        <a:lstStyle/>
        <a:p>
          <a:endParaRPr lang="vi-VN"/>
        </a:p>
      </dgm:t>
    </dgm:pt>
    <dgm:pt modelId="{446F061D-26E3-45CB-995C-B62ADE12C8F3}" type="sibTrans" cxnId="{805DB2A7-1430-40F2-8D3D-E5FE631AC39C}">
      <dgm:prSet/>
      <dgm:spPr/>
      <dgm:t>
        <a:bodyPr/>
        <a:lstStyle/>
        <a:p>
          <a:endParaRPr lang="vi-VN"/>
        </a:p>
      </dgm:t>
    </dgm:pt>
    <dgm:pt modelId="{19D2F09C-83E2-4DBF-8B43-40D619C9A80A}" type="pres">
      <dgm:prSet presAssocID="{E9754FE3-E1EF-4EBA-8528-76987C7ECD5D}" presName="linearFlow" presStyleCnt="0">
        <dgm:presLayoutVars>
          <dgm:dir/>
          <dgm:animLvl val="lvl"/>
          <dgm:resizeHandles val="exact"/>
        </dgm:presLayoutVars>
      </dgm:prSet>
      <dgm:spPr/>
      <dgm:t>
        <a:bodyPr/>
        <a:lstStyle/>
        <a:p>
          <a:endParaRPr lang="en-US"/>
        </a:p>
      </dgm:t>
    </dgm:pt>
    <dgm:pt modelId="{CDDAF82C-328D-464D-B3F9-8520ED0DC498}" type="pres">
      <dgm:prSet presAssocID="{B6391CC6-AEF9-493B-B4C0-BEF34F98FC67}" presName="composite" presStyleCnt="0"/>
      <dgm:spPr/>
      <dgm:t>
        <a:bodyPr/>
        <a:lstStyle/>
        <a:p>
          <a:endParaRPr lang="en-US"/>
        </a:p>
      </dgm:t>
    </dgm:pt>
    <dgm:pt modelId="{E89A9457-FF64-4620-A1E2-6035B729D9DA}" type="pres">
      <dgm:prSet presAssocID="{B6391CC6-AEF9-493B-B4C0-BEF34F98FC67}" presName="parentText" presStyleLbl="alignNode1" presStyleIdx="0" presStyleCnt="4" custAng="0" custScaleY="97902" custLinFactNeighborX="1041" custLinFactNeighborY="-1936">
        <dgm:presLayoutVars>
          <dgm:chMax val="1"/>
          <dgm:bulletEnabled val="1"/>
        </dgm:presLayoutVars>
      </dgm:prSet>
      <dgm:spPr/>
      <dgm:t>
        <a:bodyPr/>
        <a:lstStyle/>
        <a:p>
          <a:endParaRPr lang="en-US"/>
        </a:p>
      </dgm:t>
    </dgm:pt>
    <dgm:pt modelId="{F37870F1-08EC-4421-8767-2EDCC86BB560}" type="pres">
      <dgm:prSet presAssocID="{B6391CC6-AEF9-493B-B4C0-BEF34F98FC67}" presName="descendantText" presStyleLbl="alignAcc1" presStyleIdx="0" presStyleCnt="4" custLinFactNeighborX="173" custLinFactNeighborY="-7499">
        <dgm:presLayoutVars>
          <dgm:bulletEnabled val="1"/>
        </dgm:presLayoutVars>
      </dgm:prSet>
      <dgm:spPr/>
      <dgm:t>
        <a:bodyPr/>
        <a:lstStyle/>
        <a:p>
          <a:endParaRPr lang="en-US"/>
        </a:p>
      </dgm:t>
    </dgm:pt>
    <dgm:pt modelId="{71B76A6F-4D88-4802-89B0-64A70A3B0648}" type="pres">
      <dgm:prSet presAssocID="{2E713147-A971-4EDD-8289-E3BD3A2E6054}" presName="sp" presStyleCnt="0"/>
      <dgm:spPr/>
      <dgm:t>
        <a:bodyPr/>
        <a:lstStyle/>
        <a:p>
          <a:endParaRPr lang="en-US"/>
        </a:p>
      </dgm:t>
    </dgm:pt>
    <dgm:pt modelId="{C70A592E-9FAB-4136-9081-0AF5F7090CC1}" type="pres">
      <dgm:prSet presAssocID="{93418342-D630-49A8-A129-8F5BAB52D774}" presName="composite" presStyleCnt="0"/>
      <dgm:spPr/>
      <dgm:t>
        <a:bodyPr/>
        <a:lstStyle/>
        <a:p>
          <a:endParaRPr lang="en-US"/>
        </a:p>
      </dgm:t>
    </dgm:pt>
    <dgm:pt modelId="{42BA3564-EE58-47F1-82EA-2A70E389F7B5}" type="pres">
      <dgm:prSet presAssocID="{93418342-D630-49A8-A129-8F5BAB52D774}" presName="parentText" presStyleLbl="alignNode1" presStyleIdx="1" presStyleCnt="4" custLinFactNeighborX="-19316" custLinFactNeighborY="-1238">
        <dgm:presLayoutVars>
          <dgm:chMax val="1"/>
          <dgm:bulletEnabled val="1"/>
        </dgm:presLayoutVars>
      </dgm:prSet>
      <dgm:spPr/>
      <dgm:t>
        <a:bodyPr/>
        <a:lstStyle/>
        <a:p>
          <a:endParaRPr lang="en-US"/>
        </a:p>
      </dgm:t>
    </dgm:pt>
    <dgm:pt modelId="{219DD9EC-FE94-431E-9367-9F064C9F9966}" type="pres">
      <dgm:prSet presAssocID="{93418342-D630-49A8-A129-8F5BAB52D774}" presName="descendantText" presStyleLbl="alignAcc1" presStyleIdx="1" presStyleCnt="4">
        <dgm:presLayoutVars>
          <dgm:bulletEnabled val="1"/>
        </dgm:presLayoutVars>
      </dgm:prSet>
      <dgm:spPr/>
      <dgm:t>
        <a:bodyPr/>
        <a:lstStyle/>
        <a:p>
          <a:endParaRPr lang="en-US"/>
        </a:p>
      </dgm:t>
    </dgm:pt>
    <dgm:pt modelId="{AEF60F04-07F0-4277-B128-FEE50E57CC1C}" type="pres">
      <dgm:prSet presAssocID="{B17B3F29-999A-447F-B332-E4D98431B8B3}" presName="sp" presStyleCnt="0"/>
      <dgm:spPr/>
      <dgm:t>
        <a:bodyPr/>
        <a:lstStyle/>
        <a:p>
          <a:endParaRPr lang="en-US"/>
        </a:p>
      </dgm:t>
    </dgm:pt>
    <dgm:pt modelId="{7B4FF515-1056-4D6E-8675-4B8ADF97233C}" type="pres">
      <dgm:prSet presAssocID="{F0C65FFD-6FA6-4890-94ED-EA4038E19063}" presName="composite" presStyleCnt="0"/>
      <dgm:spPr/>
      <dgm:t>
        <a:bodyPr/>
        <a:lstStyle/>
        <a:p>
          <a:endParaRPr lang="en-US"/>
        </a:p>
      </dgm:t>
    </dgm:pt>
    <dgm:pt modelId="{6D4E5F02-9C04-43C2-9D67-19E819476573}" type="pres">
      <dgm:prSet presAssocID="{F0C65FFD-6FA6-4890-94ED-EA4038E19063}" presName="parentText" presStyleLbl="alignNode1" presStyleIdx="2" presStyleCnt="4">
        <dgm:presLayoutVars>
          <dgm:chMax val="1"/>
          <dgm:bulletEnabled val="1"/>
        </dgm:presLayoutVars>
      </dgm:prSet>
      <dgm:spPr/>
      <dgm:t>
        <a:bodyPr/>
        <a:lstStyle/>
        <a:p>
          <a:endParaRPr lang="en-US"/>
        </a:p>
      </dgm:t>
    </dgm:pt>
    <dgm:pt modelId="{7AC8FBAC-4F59-403E-841B-F5EF1DA2F22E}" type="pres">
      <dgm:prSet presAssocID="{F0C65FFD-6FA6-4890-94ED-EA4038E19063}" presName="descendantText" presStyleLbl="alignAcc1" presStyleIdx="2" presStyleCnt="4" custScaleX="99530" custLinFactNeighborX="-292" custLinFactNeighborY="-656">
        <dgm:presLayoutVars>
          <dgm:bulletEnabled val="1"/>
        </dgm:presLayoutVars>
      </dgm:prSet>
      <dgm:spPr/>
      <dgm:t>
        <a:bodyPr/>
        <a:lstStyle/>
        <a:p>
          <a:endParaRPr lang="en-US"/>
        </a:p>
      </dgm:t>
    </dgm:pt>
    <dgm:pt modelId="{37B3EB42-5A32-4DE3-8AD6-68D515065187}" type="pres">
      <dgm:prSet presAssocID="{E3E7869C-F546-44D3-92E3-C6C20653ABE3}" presName="sp" presStyleCnt="0"/>
      <dgm:spPr/>
      <dgm:t>
        <a:bodyPr/>
        <a:lstStyle/>
        <a:p>
          <a:endParaRPr lang="vi-VN"/>
        </a:p>
      </dgm:t>
    </dgm:pt>
    <dgm:pt modelId="{87377A8B-9894-4121-A955-A985ECE2778A}" type="pres">
      <dgm:prSet presAssocID="{DEDCF843-EB4F-44F1-8AAB-84E727412768}" presName="composite" presStyleCnt="0"/>
      <dgm:spPr/>
      <dgm:t>
        <a:bodyPr/>
        <a:lstStyle/>
        <a:p>
          <a:endParaRPr lang="vi-VN"/>
        </a:p>
      </dgm:t>
    </dgm:pt>
    <dgm:pt modelId="{242861DD-C90C-42DF-89A9-C4A0DC3437C7}" type="pres">
      <dgm:prSet presAssocID="{DEDCF843-EB4F-44F1-8AAB-84E727412768}" presName="parentText" presStyleLbl="alignNode1" presStyleIdx="3" presStyleCnt="4">
        <dgm:presLayoutVars>
          <dgm:chMax val="1"/>
          <dgm:bulletEnabled val="1"/>
        </dgm:presLayoutVars>
      </dgm:prSet>
      <dgm:spPr/>
      <dgm:t>
        <a:bodyPr/>
        <a:lstStyle/>
        <a:p>
          <a:endParaRPr lang="vi-VN"/>
        </a:p>
      </dgm:t>
    </dgm:pt>
    <dgm:pt modelId="{B7CA4D49-7148-4DA9-88B1-F1555B14CEDE}" type="pres">
      <dgm:prSet presAssocID="{DEDCF843-EB4F-44F1-8AAB-84E727412768}" presName="descendantText" presStyleLbl="alignAcc1" presStyleIdx="3" presStyleCnt="4" custLinFactNeighborX="82" custLinFactNeighborY="-1196">
        <dgm:presLayoutVars>
          <dgm:bulletEnabled val="1"/>
        </dgm:presLayoutVars>
      </dgm:prSet>
      <dgm:spPr/>
      <dgm:t>
        <a:bodyPr/>
        <a:lstStyle/>
        <a:p>
          <a:endParaRPr lang="vi-VN"/>
        </a:p>
      </dgm:t>
    </dgm:pt>
  </dgm:ptLst>
  <dgm:cxnLst>
    <dgm:cxn modelId="{4E2A6A9E-62D5-45FB-AF89-5D8B1C43962E}" srcId="{B6391CC6-AEF9-493B-B4C0-BEF34F98FC67}" destId="{4698B0BD-742D-4E8E-96D4-D9C3539A6C02}" srcOrd="0" destOrd="0" parTransId="{E4D94543-75E1-4158-A025-87A6EBDDA4A6}" sibTransId="{A6154FD1-87D5-44C2-9EB5-F041CED77179}"/>
    <dgm:cxn modelId="{EC7C556A-42B8-4736-B920-B0ED6A505D34}" type="presOf" srcId="{F0C65FFD-6FA6-4890-94ED-EA4038E19063}" destId="{6D4E5F02-9C04-43C2-9D67-19E819476573}" srcOrd="0" destOrd="0" presId="urn:microsoft.com/office/officeart/2005/8/layout/chevron2"/>
    <dgm:cxn modelId="{E2075B78-3C4C-4EA4-B021-B3532DE01E8B}" srcId="{E9754FE3-E1EF-4EBA-8528-76987C7ECD5D}" destId="{B6391CC6-AEF9-493B-B4C0-BEF34F98FC67}" srcOrd="0" destOrd="0" parTransId="{9EAD2C00-A1CB-4C10-BF83-0946600BF188}" sibTransId="{2E713147-A971-4EDD-8289-E3BD3A2E6054}"/>
    <dgm:cxn modelId="{407EB803-2039-435F-BE11-F8DA8BD15C50}" srcId="{F0C65FFD-6FA6-4890-94ED-EA4038E19063}" destId="{D48B6876-C559-4974-8354-C5F5831B4EA4}" srcOrd="0" destOrd="0" parTransId="{0436981D-9DC7-4C3A-AA26-7783E6996F40}" sibTransId="{3C6899E3-9ACB-45C5-BAC2-45BB435CEBEE}"/>
    <dgm:cxn modelId="{D34F1056-E38D-458B-A54F-F970DA9E717F}" type="presOf" srcId="{E9754FE3-E1EF-4EBA-8528-76987C7ECD5D}" destId="{19D2F09C-83E2-4DBF-8B43-40D619C9A80A}" srcOrd="0" destOrd="0" presId="urn:microsoft.com/office/officeart/2005/8/layout/chevron2"/>
    <dgm:cxn modelId="{805DB2A7-1430-40F2-8D3D-E5FE631AC39C}" srcId="{DEDCF843-EB4F-44F1-8AAB-84E727412768}" destId="{1BE352BF-2311-4CC9-B150-E2EAC053711D}" srcOrd="0" destOrd="0" parTransId="{7F8F5B38-4E85-4A27-A225-94BBB10F5F67}" sibTransId="{446F061D-26E3-45CB-995C-B62ADE12C8F3}"/>
    <dgm:cxn modelId="{12771199-8923-4B12-95A0-183C20831D42}" type="presOf" srcId="{93418342-D630-49A8-A129-8F5BAB52D774}" destId="{42BA3564-EE58-47F1-82EA-2A70E389F7B5}" srcOrd="0" destOrd="0" presId="urn:microsoft.com/office/officeart/2005/8/layout/chevron2"/>
    <dgm:cxn modelId="{9529199A-0989-47A2-9563-DABDF54BFDC3}" srcId="{E9754FE3-E1EF-4EBA-8528-76987C7ECD5D}" destId="{F0C65FFD-6FA6-4890-94ED-EA4038E19063}" srcOrd="2" destOrd="0" parTransId="{1ECB71B9-F0DE-40A2-8874-3FCA60232A41}" sibTransId="{E3E7869C-F546-44D3-92E3-C6C20653ABE3}"/>
    <dgm:cxn modelId="{584DA393-249E-4552-9DEF-C66C45461DCC}" type="presOf" srcId="{1BE352BF-2311-4CC9-B150-E2EAC053711D}" destId="{B7CA4D49-7148-4DA9-88B1-F1555B14CEDE}" srcOrd="0" destOrd="0" presId="urn:microsoft.com/office/officeart/2005/8/layout/chevron2"/>
    <dgm:cxn modelId="{E68729F8-8DF6-4CA0-8318-A6E23DBCD6DE}" type="presOf" srcId="{D48B6876-C559-4974-8354-C5F5831B4EA4}" destId="{7AC8FBAC-4F59-403E-841B-F5EF1DA2F22E}" srcOrd="0" destOrd="0" presId="urn:microsoft.com/office/officeart/2005/8/layout/chevron2"/>
    <dgm:cxn modelId="{523B5032-1909-48F5-A2A7-28031E2D6715}" srcId="{E9754FE3-E1EF-4EBA-8528-76987C7ECD5D}" destId="{93418342-D630-49A8-A129-8F5BAB52D774}" srcOrd="1" destOrd="0" parTransId="{44164AAC-943B-4A7C-B67B-28FADC682CFB}" sibTransId="{B17B3F29-999A-447F-B332-E4D98431B8B3}"/>
    <dgm:cxn modelId="{9E915B4F-3C51-41E1-93CD-EC6504C39243}" type="presOf" srcId="{DEDCF843-EB4F-44F1-8AAB-84E727412768}" destId="{242861DD-C90C-42DF-89A9-C4A0DC3437C7}" srcOrd="0" destOrd="0" presId="urn:microsoft.com/office/officeart/2005/8/layout/chevron2"/>
    <dgm:cxn modelId="{CCCB0933-CDA3-4F42-AE07-4701A6ADD1D5}" srcId="{E9754FE3-E1EF-4EBA-8528-76987C7ECD5D}" destId="{DEDCF843-EB4F-44F1-8AAB-84E727412768}" srcOrd="3" destOrd="0" parTransId="{E6577D37-3FBF-42E5-A227-B06B4C70A9BE}" sibTransId="{B75104CC-C6AD-450C-920D-96AB2210F940}"/>
    <dgm:cxn modelId="{9574602F-FA48-4EC1-B9A6-81141B6086FF}" type="presOf" srcId="{95695281-736E-471C-94E2-2B39635A5C86}" destId="{219DD9EC-FE94-431E-9367-9F064C9F9966}" srcOrd="0" destOrd="0" presId="urn:microsoft.com/office/officeart/2005/8/layout/chevron2"/>
    <dgm:cxn modelId="{754DB271-3C93-4F95-BC2C-413F3732FA52}" srcId="{93418342-D630-49A8-A129-8F5BAB52D774}" destId="{95695281-736E-471C-94E2-2B39635A5C86}" srcOrd="0" destOrd="0" parTransId="{84D7233B-EFBD-43D1-AC3A-9B2524A0708C}" sibTransId="{6FFD3690-6A14-426E-B692-F041AEEBA80A}"/>
    <dgm:cxn modelId="{2040EB51-2CFD-43F9-8621-8DC47126D34B}" type="presOf" srcId="{B6391CC6-AEF9-493B-B4C0-BEF34F98FC67}" destId="{E89A9457-FF64-4620-A1E2-6035B729D9DA}" srcOrd="0" destOrd="0" presId="urn:microsoft.com/office/officeart/2005/8/layout/chevron2"/>
    <dgm:cxn modelId="{3B184C36-AB1F-40B9-808A-B6BB7FD6709D}" type="presOf" srcId="{4698B0BD-742D-4E8E-96D4-D9C3539A6C02}" destId="{F37870F1-08EC-4421-8767-2EDCC86BB560}" srcOrd="0" destOrd="0" presId="urn:microsoft.com/office/officeart/2005/8/layout/chevron2"/>
    <dgm:cxn modelId="{AE7AEA26-3B33-49C5-8E99-24309828C67B}" type="presParOf" srcId="{19D2F09C-83E2-4DBF-8B43-40D619C9A80A}" destId="{CDDAF82C-328D-464D-B3F9-8520ED0DC498}" srcOrd="0" destOrd="0" presId="urn:microsoft.com/office/officeart/2005/8/layout/chevron2"/>
    <dgm:cxn modelId="{F5FC0FDE-513E-4A9A-8988-37D6E570FAC5}" type="presParOf" srcId="{CDDAF82C-328D-464D-B3F9-8520ED0DC498}" destId="{E89A9457-FF64-4620-A1E2-6035B729D9DA}" srcOrd="0" destOrd="0" presId="urn:microsoft.com/office/officeart/2005/8/layout/chevron2"/>
    <dgm:cxn modelId="{CC434178-D756-47E2-A59F-69BDAD0D6430}" type="presParOf" srcId="{CDDAF82C-328D-464D-B3F9-8520ED0DC498}" destId="{F37870F1-08EC-4421-8767-2EDCC86BB560}" srcOrd="1" destOrd="0" presId="urn:microsoft.com/office/officeart/2005/8/layout/chevron2"/>
    <dgm:cxn modelId="{FC7AE5B6-ACF9-4C76-9511-A74E546CC2B4}" type="presParOf" srcId="{19D2F09C-83E2-4DBF-8B43-40D619C9A80A}" destId="{71B76A6F-4D88-4802-89B0-64A70A3B0648}" srcOrd="1" destOrd="0" presId="urn:microsoft.com/office/officeart/2005/8/layout/chevron2"/>
    <dgm:cxn modelId="{D4A4C8BA-C4BB-4F25-A5F4-55AC0D69B561}" type="presParOf" srcId="{19D2F09C-83E2-4DBF-8B43-40D619C9A80A}" destId="{C70A592E-9FAB-4136-9081-0AF5F7090CC1}" srcOrd="2" destOrd="0" presId="urn:microsoft.com/office/officeart/2005/8/layout/chevron2"/>
    <dgm:cxn modelId="{B3DBA395-7648-4192-9DCF-4A1BC16621C4}" type="presParOf" srcId="{C70A592E-9FAB-4136-9081-0AF5F7090CC1}" destId="{42BA3564-EE58-47F1-82EA-2A70E389F7B5}" srcOrd="0" destOrd="0" presId="urn:microsoft.com/office/officeart/2005/8/layout/chevron2"/>
    <dgm:cxn modelId="{E628CE7E-3DF4-4EB8-B65C-42A7CBBA8D50}" type="presParOf" srcId="{C70A592E-9FAB-4136-9081-0AF5F7090CC1}" destId="{219DD9EC-FE94-431E-9367-9F064C9F9966}" srcOrd="1" destOrd="0" presId="urn:microsoft.com/office/officeart/2005/8/layout/chevron2"/>
    <dgm:cxn modelId="{557A77EA-F355-495F-A75E-F354DAFB04E3}" type="presParOf" srcId="{19D2F09C-83E2-4DBF-8B43-40D619C9A80A}" destId="{AEF60F04-07F0-4277-B128-FEE50E57CC1C}" srcOrd="3" destOrd="0" presId="urn:microsoft.com/office/officeart/2005/8/layout/chevron2"/>
    <dgm:cxn modelId="{DEFD6726-F4EE-44CA-8DD8-97414F748BEB}" type="presParOf" srcId="{19D2F09C-83E2-4DBF-8B43-40D619C9A80A}" destId="{7B4FF515-1056-4D6E-8675-4B8ADF97233C}" srcOrd="4" destOrd="0" presId="urn:microsoft.com/office/officeart/2005/8/layout/chevron2"/>
    <dgm:cxn modelId="{95FE8549-B382-46EA-ADA4-EB3CB2DCDFD9}" type="presParOf" srcId="{7B4FF515-1056-4D6E-8675-4B8ADF97233C}" destId="{6D4E5F02-9C04-43C2-9D67-19E819476573}" srcOrd="0" destOrd="0" presId="urn:microsoft.com/office/officeart/2005/8/layout/chevron2"/>
    <dgm:cxn modelId="{08775431-D8CF-4BA5-8015-8EA2F0B528DD}" type="presParOf" srcId="{7B4FF515-1056-4D6E-8675-4B8ADF97233C}" destId="{7AC8FBAC-4F59-403E-841B-F5EF1DA2F22E}" srcOrd="1" destOrd="0" presId="urn:microsoft.com/office/officeart/2005/8/layout/chevron2"/>
    <dgm:cxn modelId="{41710789-2872-406B-BA0A-EDDD11522438}" type="presParOf" srcId="{19D2F09C-83E2-4DBF-8B43-40D619C9A80A}" destId="{37B3EB42-5A32-4DE3-8AD6-68D515065187}" srcOrd="5" destOrd="0" presId="urn:microsoft.com/office/officeart/2005/8/layout/chevron2"/>
    <dgm:cxn modelId="{916709A9-D636-4287-BF00-78628899D4A6}" type="presParOf" srcId="{19D2F09C-83E2-4DBF-8B43-40D619C9A80A}" destId="{87377A8B-9894-4121-A955-A985ECE2778A}" srcOrd="6" destOrd="0" presId="urn:microsoft.com/office/officeart/2005/8/layout/chevron2"/>
    <dgm:cxn modelId="{C480A26C-FB02-49AA-9C0B-46FCC54F3340}" type="presParOf" srcId="{87377A8B-9894-4121-A955-A985ECE2778A}" destId="{242861DD-C90C-42DF-89A9-C4A0DC3437C7}" srcOrd="0" destOrd="0" presId="urn:microsoft.com/office/officeart/2005/8/layout/chevron2"/>
    <dgm:cxn modelId="{CA64313C-22B1-4004-B7CD-7773980D944E}" type="presParOf" srcId="{87377A8B-9894-4121-A955-A985ECE2778A}" destId="{B7CA4D49-7148-4DA9-88B1-F1555B14CEDE}" srcOrd="1" destOrd="0" presId="urn:microsoft.com/office/officeart/2005/8/layout/chevron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9A9457-FF64-4620-A1E2-6035B729D9DA}">
      <dsp:nvSpPr>
        <dsp:cNvPr id="0" name=""/>
        <dsp:cNvSpPr/>
      </dsp:nvSpPr>
      <dsp:spPr>
        <a:xfrm rot="5400000">
          <a:off x="-141517" y="180766"/>
          <a:ext cx="1047837" cy="749204"/>
        </a:xfrm>
        <a:prstGeom prst="chevron">
          <a:avLst/>
        </a:prstGeom>
        <a:solidFill>
          <a:srgbClr val="B8E8F5"/>
        </a:soli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lumMod val="95000"/>
                  <a:lumOff val="5000"/>
                </a:schemeClr>
              </a:solidFill>
              <a:latin typeface="Times New Roman" pitchFamily="18" charset="0"/>
              <a:cs typeface="Times New Roman" pitchFamily="18" charset="0"/>
            </a:rPr>
            <a:t>PHẦN 1</a:t>
          </a:r>
          <a:endParaRPr lang="en-US" sz="1400" b="1" kern="1200" dirty="0">
            <a:solidFill>
              <a:schemeClr val="tx1">
                <a:lumMod val="95000"/>
                <a:lumOff val="5000"/>
              </a:schemeClr>
            </a:solidFill>
            <a:latin typeface="Times New Roman" pitchFamily="18" charset="0"/>
            <a:cs typeface="Times New Roman" pitchFamily="18" charset="0"/>
          </a:endParaRPr>
        </a:p>
      </dsp:txBody>
      <dsp:txXfrm rot="-5400000">
        <a:off x="7800" y="406051"/>
        <a:ext cx="749204" cy="298633"/>
      </dsp:txXfrm>
    </dsp:sp>
    <dsp:sp modelId="{F37870F1-08EC-4421-8767-2EDCC86BB560}">
      <dsp:nvSpPr>
        <dsp:cNvPr id="0" name=""/>
        <dsp:cNvSpPr/>
      </dsp:nvSpPr>
      <dsp:spPr>
        <a:xfrm rot="5400000">
          <a:off x="4099212" y="-3350006"/>
          <a:ext cx="695689" cy="7395706"/>
        </a:xfrm>
        <a:prstGeom prst="round2SameRect">
          <a:avLst/>
        </a:prstGeom>
        <a:solidFill>
          <a:srgbClr val="CFF1F8"/>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91592" tIns="26035" rIns="26035" bIns="26035" numCol="1" spcCol="1270" anchor="ctr" anchorCtr="0">
          <a:noAutofit/>
        </a:bodyPr>
        <a:lstStyle/>
        <a:p>
          <a:pPr marL="285750" lvl="1" indent="-285750" algn="l" defTabSz="1822450">
            <a:lnSpc>
              <a:spcPct val="90000"/>
            </a:lnSpc>
            <a:spcBef>
              <a:spcPct val="0"/>
            </a:spcBef>
            <a:spcAft>
              <a:spcPct val="15000"/>
            </a:spcAft>
            <a:buChar char="••"/>
          </a:pPr>
          <a:r>
            <a:rPr lang="en-US" sz="4100" b="1" kern="1200" dirty="0" smtClean="0">
              <a:solidFill>
                <a:schemeClr val="tx1">
                  <a:lumMod val="95000"/>
                  <a:lumOff val="5000"/>
                </a:schemeClr>
              </a:solidFill>
              <a:latin typeface="Times New Roman" pitchFamily="18" charset="0"/>
              <a:cs typeface="Times New Roman" pitchFamily="18" charset="0"/>
            </a:rPr>
            <a:t>KHỞI ĐỘNG</a:t>
          </a:r>
          <a:endParaRPr lang="en-US" sz="4100" b="1" kern="1200" dirty="0">
            <a:solidFill>
              <a:schemeClr val="tx1">
                <a:lumMod val="95000"/>
                <a:lumOff val="5000"/>
              </a:schemeClr>
            </a:solidFill>
            <a:latin typeface="Times New Roman" pitchFamily="18" charset="0"/>
            <a:cs typeface="Times New Roman" pitchFamily="18" charset="0"/>
          </a:endParaRPr>
        </a:p>
      </dsp:txBody>
      <dsp:txXfrm rot="-5400000">
        <a:off x="749204" y="33963"/>
        <a:ext cx="7361745" cy="627767"/>
      </dsp:txXfrm>
    </dsp:sp>
    <dsp:sp modelId="{42BA3564-EE58-47F1-82EA-2A70E389F7B5}">
      <dsp:nvSpPr>
        <dsp:cNvPr id="0" name=""/>
        <dsp:cNvSpPr/>
      </dsp:nvSpPr>
      <dsp:spPr>
        <a:xfrm rot="5400000">
          <a:off x="-160543" y="1097688"/>
          <a:ext cx="1070292" cy="749204"/>
        </a:xfrm>
        <a:prstGeom prst="chevron">
          <a:avLst/>
        </a:prstGeom>
        <a:solidFill>
          <a:srgbClr val="73CAE5"/>
        </a:soli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lumMod val="95000"/>
                  <a:lumOff val="5000"/>
                </a:schemeClr>
              </a:solidFill>
              <a:latin typeface="Times New Roman" pitchFamily="18" charset="0"/>
              <a:cs typeface="Times New Roman" pitchFamily="18" charset="0"/>
            </a:rPr>
            <a:t>PHẦN 2 </a:t>
          </a:r>
          <a:endParaRPr lang="en-US" sz="1400" b="1" kern="1200" dirty="0">
            <a:solidFill>
              <a:schemeClr val="tx1">
                <a:lumMod val="95000"/>
                <a:lumOff val="5000"/>
              </a:schemeClr>
            </a:solidFill>
            <a:latin typeface="Times New Roman" pitchFamily="18" charset="0"/>
            <a:cs typeface="Times New Roman" pitchFamily="18" charset="0"/>
          </a:endParaRPr>
        </a:p>
      </dsp:txBody>
      <dsp:txXfrm rot="-5400000">
        <a:off x="1" y="1311746"/>
        <a:ext cx="749204" cy="321088"/>
      </dsp:txXfrm>
    </dsp:sp>
    <dsp:sp modelId="{219DD9EC-FE94-431E-9367-9F064C9F9966}">
      <dsp:nvSpPr>
        <dsp:cNvPr id="0" name=""/>
        <dsp:cNvSpPr/>
      </dsp:nvSpPr>
      <dsp:spPr>
        <a:xfrm rot="5400000">
          <a:off x="4099212" y="-2399613"/>
          <a:ext cx="695689" cy="7395706"/>
        </a:xfrm>
        <a:prstGeom prst="round2SameRect">
          <a:avLst/>
        </a:prstGeom>
        <a:solidFill>
          <a:srgbClr val="9FE0F0"/>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91592" tIns="26035" rIns="26035" bIns="26035" numCol="1" spcCol="1270" anchor="ctr" anchorCtr="0">
          <a:noAutofit/>
        </a:bodyPr>
        <a:lstStyle/>
        <a:p>
          <a:pPr marL="285750" lvl="1" indent="-285750" algn="l" defTabSz="1822450">
            <a:lnSpc>
              <a:spcPct val="90000"/>
            </a:lnSpc>
            <a:spcBef>
              <a:spcPct val="0"/>
            </a:spcBef>
            <a:spcAft>
              <a:spcPct val="15000"/>
            </a:spcAft>
            <a:buChar char="••"/>
          </a:pPr>
          <a:r>
            <a:rPr lang="en-US" sz="4100" b="1" kern="1200" dirty="0" smtClean="0">
              <a:solidFill>
                <a:schemeClr val="tx1">
                  <a:lumMod val="95000"/>
                  <a:lumOff val="5000"/>
                </a:schemeClr>
              </a:solidFill>
              <a:latin typeface="Times New Roman" pitchFamily="18" charset="0"/>
              <a:cs typeface="Times New Roman" pitchFamily="18" charset="0"/>
            </a:rPr>
            <a:t>VƯỢT CHƯỚNG NGẠI VẬT</a:t>
          </a:r>
          <a:endParaRPr lang="en-US" sz="4100" b="1" kern="1200" dirty="0">
            <a:solidFill>
              <a:schemeClr val="tx1">
                <a:lumMod val="95000"/>
                <a:lumOff val="5000"/>
              </a:schemeClr>
            </a:solidFill>
            <a:latin typeface="Times New Roman" pitchFamily="18" charset="0"/>
            <a:cs typeface="Times New Roman" pitchFamily="18" charset="0"/>
          </a:endParaRPr>
        </a:p>
      </dsp:txBody>
      <dsp:txXfrm rot="-5400000">
        <a:off x="749204" y="984356"/>
        <a:ext cx="7361745" cy="627767"/>
      </dsp:txXfrm>
    </dsp:sp>
    <dsp:sp modelId="{6D4E5F02-9C04-43C2-9D67-19E819476573}">
      <dsp:nvSpPr>
        <dsp:cNvPr id="0" name=""/>
        <dsp:cNvSpPr/>
      </dsp:nvSpPr>
      <dsp:spPr>
        <a:xfrm rot="5400000">
          <a:off x="-160543" y="2031617"/>
          <a:ext cx="1070292" cy="749204"/>
        </a:xfrm>
        <a:prstGeom prst="chevron">
          <a:avLst/>
        </a:prstGeom>
        <a:solidFill>
          <a:srgbClr val="5697C8"/>
        </a:soli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lumMod val="95000"/>
                  <a:lumOff val="5000"/>
                </a:schemeClr>
              </a:solidFill>
              <a:latin typeface="Times New Roman" pitchFamily="18" charset="0"/>
              <a:cs typeface="Times New Roman" pitchFamily="18" charset="0"/>
            </a:rPr>
            <a:t> PHẦN 3</a:t>
          </a:r>
          <a:endParaRPr lang="en-US" sz="1400" b="1" kern="1200" dirty="0">
            <a:solidFill>
              <a:schemeClr val="tx1">
                <a:lumMod val="95000"/>
                <a:lumOff val="5000"/>
              </a:schemeClr>
            </a:solidFill>
            <a:latin typeface="Times New Roman" pitchFamily="18" charset="0"/>
            <a:cs typeface="Times New Roman" pitchFamily="18" charset="0"/>
          </a:endParaRPr>
        </a:p>
      </dsp:txBody>
      <dsp:txXfrm rot="-5400000">
        <a:off x="1" y="2245675"/>
        <a:ext cx="749204" cy="321088"/>
      </dsp:txXfrm>
    </dsp:sp>
    <dsp:sp modelId="{7AC8FBAC-4F59-403E-841B-F5EF1DA2F22E}">
      <dsp:nvSpPr>
        <dsp:cNvPr id="0" name=""/>
        <dsp:cNvSpPr/>
      </dsp:nvSpPr>
      <dsp:spPr>
        <a:xfrm rot="5400000">
          <a:off x="4077617" y="-1466118"/>
          <a:ext cx="695689" cy="7360946"/>
        </a:xfrm>
        <a:prstGeom prst="round2SameRect">
          <a:avLst/>
        </a:prstGeom>
        <a:solidFill>
          <a:srgbClr val="67B4D7"/>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91592" tIns="26035" rIns="26035" bIns="26035" numCol="1" spcCol="1270" anchor="ctr" anchorCtr="0">
          <a:noAutofit/>
        </a:bodyPr>
        <a:lstStyle/>
        <a:p>
          <a:pPr marL="285750" lvl="1" indent="-285750" algn="l" defTabSz="1822450">
            <a:lnSpc>
              <a:spcPct val="90000"/>
            </a:lnSpc>
            <a:spcBef>
              <a:spcPct val="0"/>
            </a:spcBef>
            <a:spcAft>
              <a:spcPct val="15000"/>
            </a:spcAft>
            <a:buChar char="••"/>
          </a:pPr>
          <a:r>
            <a:rPr lang="en-US" sz="4100" b="1" kern="1200" dirty="0" smtClean="0">
              <a:solidFill>
                <a:schemeClr val="tx1">
                  <a:lumMod val="95000"/>
                  <a:lumOff val="5000"/>
                </a:schemeClr>
              </a:solidFill>
              <a:latin typeface="Times New Roman" pitchFamily="18" charset="0"/>
              <a:cs typeface="Times New Roman" pitchFamily="18" charset="0"/>
            </a:rPr>
            <a:t>TĂNG TỐC                                </a:t>
          </a:r>
          <a:endParaRPr lang="en-US" sz="4100" b="1" kern="1200" dirty="0">
            <a:solidFill>
              <a:schemeClr val="tx1">
                <a:lumMod val="95000"/>
                <a:lumOff val="5000"/>
              </a:schemeClr>
            </a:solidFill>
            <a:latin typeface="Times New Roman" pitchFamily="18" charset="0"/>
            <a:cs typeface="Times New Roman" pitchFamily="18" charset="0"/>
          </a:endParaRPr>
        </a:p>
      </dsp:txBody>
      <dsp:txXfrm rot="-5400000">
        <a:off x="744989" y="1900471"/>
        <a:ext cx="7326985" cy="627767"/>
      </dsp:txXfrm>
    </dsp:sp>
    <dsp:sp modelId="{242861DD-C90C-42DF-89A9-C4A0DC3437C7}">
      <dsp:nvSpPr>
        <dsp:cNvPr id="0" name=""/>
        <dsp:cNvSpPr/>
      </dsp:nvSpPr>
      <dsp:spPr>
        <a:xfrm rot="5400000">
          <a:off x="-160543" y="2952295"/>
          <a:ext cx="1070292" cy="749204"/>
        </a:xfrm>
        <a:prstGeom prst="chevron">
          <a:avLst/>
        </a:prstGeom>
        <a:solidFill>
          <a:srgbClr val="4578B8"/>
        </a:soli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lumMod val="95000"/>
                  <a:lumOff val="5000"/>
                </a:schemeClr>
              </a:solidFill>
              <a:latin typeface="Times New Roman" pitchFamily="18" charset="0"/>
              <a:cs typeface="Times New Roman" pitchFamily="18" charset="0"/>
            </a:rPr>
            <a:t>PHẦN 4</a:t>
          </a:r>
          <a:endParaRPr lang="en-US" sz="1400" b="1" kern="1200" dirty="0">
            <a:solidFill>
              <a:schemeClr val="tx1">
                <a:lumMod val="95000"/>
                <a:lumOff val="5000"/>
              </a:schemeClr>
            </a:solidFill>
            <a:latin typeface="Times New Roman" pitchFamily="18" charset="0"/>
            <a:cs typeface="Times New Roman" pitchFamily="18" charset="0"/>
          </a:endParaRPr>
        </a:p>
      </dsp:txBody>
      <dsp:txXfrm rot="-5400000">
        <a:off x="1" y="3166353"/>
        <a:ext cx="749204" cy="321088"/>
      </dsp:txXfrm>
    </dsp:sp>
    <dsp:sp modelId="{B7CA4D49-7148-4DA9-88B1-F1555B14CEDE}">
      <dsp:nvSpPr>
        <dsp:cNvPr id="0" name=""/>
        <dsp:cNvSpPr/>
      </dsp:nvSpPr>
      <dsp:spPr>
        <a:xfrm rot="5400000">
          <a:off x="4099212" y="-566577"/>
          <a:ext cx="695689" cy="7395706"/>
        </a:xfrm>
        <a:prstGeom prst="round2SameRect">
          <a:avLst/>
        </a:prstGeom>
        <a:solidFill>
          <a:srgbClr val="5697C8"/>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91592" tIns="26035" rIns="26035" bIns="26035" numCol="1" spcCol="1270" anchor="ctr" anchorCtr="0">
          <a:noAutofit/>
        </a:bodyPr>
        <a:lstStyle/>
        <a:p>
          <a:pPr marL="285750" lvl="1" indent="-285750" algn="l" defTabSz="1822450">
            <a:lnSpc>
              <a:spcPct val="90000"/>
            </a:lnSpc>
            <a:spcBef>
              <a:spcPct val="0"/>
            </a:spcBef>
            <a:spcAft>
              <a:spcPct val="15000"/>
            </a:spcAft>
            <a:buChar char="••"/>
          </a:pPr>
          <a:r>
            <a:rPr lang="en-US" sz="4100" b="1" kern="1200" dirty="0" smtClean="0">
              <a:solidFill>
                <a:schemeClr val="tx1">
                  <a:lumMod val="95000"/>
                  <a:lumOff val="5000"/>
                </a:schemeClr>
              </a:solidFill>
              <a:latin typeface="Times New Roman" pitchFamily="18" charset="0"/>
              <a:cs typeface="Times New Roman" pitchFamily="18" charset="0"/>
            </a:rPr>
            <a:t>VỀ ĐÍCH</a:t>
          </a:r>
          <a:endParaRPr lang="vi-VN" sz="4100" kern="1200" dirty="0">
            <a:solidFill>
              <a:schemeClr val="tx1">
                <a:lumMod val="95000"/>
                <a:lumOff val="5000"/>
              </a:schemeClr>
            </a:solidFill>
          </a:endParaRPr>
        </a:p>
      </dsp:txBody>
      <dsp:txXfrm rot="-5400000">
        <a:off x="749204" y="2817392"/>
        <a:ext cx="7361745" cy="62776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353E0A-0C97-4DDD-87B9-39F345735666}" type="datetimeFigureOut">
              <a:rPr lang="en-US" smtClean="0"/>
              <a:t>11/28/2023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68AFFD-6801-4F75-9F73-E87E699F91E2}" type="slidenum">
              <a:rPr lang="en-US" smtClean="0"/>
              <a:t>‹#›</a:t>
            </a:fld>
            <a:endParaRPr lang="en-US"/>
          </a:p>
        </p:txBody>
      </p:sp>
    </p:spTree>
    <p:extLst>
      <p:ext uri="{BB962C8B-B14F-4D97-AF65-F5344CB8AC3E}">
        <p14:creationId xmlns:p14="http://schemas.microsoft.com/office/powerpoint/2010/main" val="1643822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68AFFD-6801-4F75-9F73-E87E699F91E2}" type="slidenum">
              <a:rPr lang="en-US" smtClean="0"/>
              <a:t>6</a:t>
            </a:fld>
            <a:endParaRPr lang="en-US"/>
          </a:p>
        </p:txBody>
      </p:sp>
    </p:spTree>
    <p:extLst>
      <p:ext uri="{BB962C8B-B14F-4D97-AF65-F5344CB8AC3E}">
        <p14:creationId xmlns:p14="http://schemas.microsoft.com/office/powerpoint/2010/main" val="444299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68AFFD-6801-4F75-9F73-E87E699F91E2}" type="slidenum">
              <a:rPr lang="en-US" smtClean="0"/>
              <a:t>7</a:t>
            </a:fld>
            <a:endParaRPr lang="en-US"/>
          </a:p>
        </p:txBody>
      </p:sp>
    </p:spTree>
    <p:extLst>
      <p:ext uri="{BB962C8B-B14F-4D97-AF65-F5344CB8AC3E}">
        <p14:creationId xmlns:p14="http://schemas.microsoft.com/office/powerpoint/2010/main" val="2324600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84CEE838-C5FF-4D2C-B7E8-AA48ABCA2A5A}"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5F2B3-14CB-4516-8733-02CC24CAB077}" type="slidenum">
              <a:rPr lang="en-US" smtClean="0"/>
              <a:t>‹#›</a:t>
            </a:fld>
            <a:endParaRPr lang="en-US"/>
          </a:p>
        </p:txBody>
      </p:sp>
    </p:spTree>
    <p:extLst>
      <p:ext uri="{BB962C8B-B14F-4D97-AF65-F5344CB8AC3E}">
        <p14:creationId xmlns:p14="http://schemas.microsoft.com/office/powerpoint/2010/main" val="1775682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4CEE838-C5FF-4D2C-B7E8-AA48ABCA2A5A}"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5F2B3-14CB-4516-8733-02CC24CAB077}" type="slidenum">
              <a:rPr lang="en-US" smtClean="0"/>
              <a:t>‹#›</a:t>
            </a:fld>
            <a:endParaRPr lang="en-US"/>
          </a:p>
        </p:txBody>
      </p:sp>
    </p:spTree>
    <p:extLst>
      <p:ext uri="{BB962C8B-B14F-4D97-AF65-F5344CB8AC3E}">
        <p14:creationId xmlns:p14="http://schemas.microsoft.com/office/powerpoint/2010/main" val="2752528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4CEE838-C5FF-4D2C-B7E8-AA48ABCA2A5A}"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5F2B3-14CB-4516-8733-02CC24CAB077}" type="slidenum">
              <a:rPr lang="en-US" smtClean="0"/>
              <a:t>‹#›</a:t>
            </a:fld>
            <a:endParaRPr lang="en-US"/>
          </a:p>
        </p:txBody>
      </p:sp>
    </p:spTree>
    <p:extLst>
      <p:ext uri="{BB962C8B-B14F-4D97-AF65-F5344CB8AC3E}">
        <p14:creationId xmlns:p14="http://schemas.microsoft.com/office/powerpoint/2010/main" val="3256099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4CEE838-C5FF-4D2C-B7E8-AA48ABCA2A5A}"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5F2B3-14CB-4516-8733-02CC24CAB077}" type="slidenum">
              <a:rPr lang="en-US" smtClean="0"/>
              <a:t>‹#›</a:t>
            </a:fld>
            <a:endParaRPr lang="en-US"/>
          </a:p>
        </p:txBody>
      </p:sp>
    </p:spTree>
    <p:extLst>
      <p:ext uri="{BB962C8B-B14F-4D97-AF65-F5344CB8AC3E}">
        <p14:creationId xmlns:p14="http://schemas.microsoft.com/office/powerpoint/2010/main" val="367358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CEE838-C5FF-4D2C-B7E8-AA48ABCA2A5A}"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5F2B3-14CB-4516-8733-02CC24CAB077}" type="slidenum">
              <a:rPr lang="en-US" smtClean="0"/>
              <a:t>‹#›</a:t>
            </a:fld>
            <a:endParaRPr lang="en-US"/>
          </a:p>
        </p:txBody>
      </p:sp>
    </p:spTree>
    <p:extLst>
      <p:ext uri="{BB962C8B-B14F-4D97-AF65-F5344CB8AC3E}">
        <p14:creationId xmlns:p14="http://schemas.microsoft.com/office/powerpoint/2010/main" val="322318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84CEE838-C5FF-4D2C-B7E8-AA48ABCA2A5A}"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5F2B3-14CB-4516-8733-02CC24CAB077}" type="slidenum">
              <a:rPr lang="en-US" smtClean="0"/>
              <a:t>‹#›</a:t>
            </a:fld>
            <a:endParaRPr lang="en-US"/>
          </a:p>
        </p:txBody>
      </p:sp>
    </p:spTree>
    <p:extLst>
      <p:ext uri="{BB962C8B-B14F-4D97-AF65-F5344CB8AC3E}">
        <p14:creationId xmlns:p14="http://schemas.microsoft.com/office/powerpoint/2010/main" val="318571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84CEE838-C5FF-4D2C-B7E8-AA48ABCA2A5A}" type="datetimeFigureOut">
              <a:rPr lang="en-US" smtClean="0"/>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A5F2B3-14CB-4516-8733-02CC24CAB077}" type="slidenum">
              <a:rPr lang="en-US" smtClean="0"/>
              <a:t>‹#›</a:t>
            </a:fld>
            <a:endParaRPr lang="en-US"/>
          </a:p>
        </p:txBody>
      </p:sp>
    </p:spTree>
    <p:extLst>
      <p:ext uri="{BB962C8B-B14F-4D97-AF65-F5344CB8AC3E}">
        <p14:creationId xmlns:p14="http://schemas.microsoft.com/office/powerpoint/2010/main" val="3073626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84CEE838-C5FF-4D2C-B7E8-AA48ABCA2A5A}" type="datetimeFigureOut">
              <a:rPr lang="en-US" smtClean="0"/>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A5F2B3-14CB-4516-8733-02CC24CAB077}" type="slidenum">
              <a:rPr lang="en-US" smtClean="0"/>
              <a:t>‹#›</a:t>
            </a:fld>
            <a:endParaRPr lang="en-US"/>
          </a:p>
        </p:txBody>
      </p:sp>
    </p:spTree>
    <p:extLst>
      <p:ext uri="{BB962C8B-B14F-4D97-AF65-F5344CB8AC3E}">
        <p14:creationId xmlns:p14="http://schemas.microsoft.com/office/powerpoint/2010/main" val="513664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CEE838-C5FF-4D2C-B7E8-AA48ABCA2A5A}" type="datetimeFigureOut">
              <a:rPr lang="en-US" smtClean="0"/>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A5F2B3-14CB-4516-8733-02CC24CAB077}" type="slidenum">
              <a:rPr lang="en-US" smtClean="0"/>
              <a:t>‹#›</a:t>
            </a:fld>
            <a:endParaRPr lang="en-US"/>
          </a:p>
        </p:txBody>
      </p:sp>
    </p:spTree>
    <p:extLst>
      <p:ext uri="{BB962C8B-B14F-4D97-AF65-F5344CB8AC3E}">
        <p14:creationId xmlns:p14="http://schemas.microsoft.com/office/powerpoint/2010/main" val="557472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CEE838-C5FF-4D2C-B7E8-AA48ABCA2A5A}"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5F2B3-14CB-4516-8733-02CC24CAB077}" type="slidenum">
              <a:rPr lang="en-US" smtClean="0"/>
              <a:t>‹#›</a:t>
            </a:fld>
            <a:endParaRPr lang="en-US"/>
          </a:p>
        </p:txBody>
      </p:sp>
    </p:spTree>
    <p:extLst>
      <p:ext uri="{BB962C8B-B14F-4D97-AF65-F5344CB8AC3E}">
        <p14:creationId xmlns:p14="http://schemas.microsoft.com/office/powerpoint/2010/main" val="2788836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CEE838-C5FF-4D2C-B7E8-AA48ABCA2A5A}"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5F2B3-14CB-4516-8733-02CC24CAB077}" type="slidenum">
              <a:rPr lang="en-US" smtClean="0"/>
              <a:t>‹#›</a:t>
            </a:fld>
            <a:endParaRPr lang="en-US"/>
          </a:p>
        </p:txBody>
      </p:sp>
    </p:spTree>
    <p:extLst>
      <p:ext uri="{BB962C8B-B14F-4D97-AF65-F5344CB8AC3E}">
        <p14:creationId xmlns:p14="http://schemas.microsoft.com/office/powerpoint/2010/main" val="3654287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4CEE838-C5FF-4D2C-B7E8-AA48ABCA2A5A}" type="datetimeFigureOut">
              <a:rPr lang="en-US" smtClean="0"/>
              <a:t>11/28/2023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1A5F2B3-14CB-4516-8733-02CC24CAB077}" type="slidenum">
              <a:rPr lang="en-US" smtClean="0"/>
              <a:t>‹#›</a:t>
            </a:fld>
            <a:endParaRPr lang="en-US"/>
          </a:p>
        </p:txBody>
      </p:sp>
    </p:spTree>
    <p:extLst>
      <p:ext uri="{BB962C8B-B14F-4D97-AF65-F5344CB8AC3E}">
        <p14:creationId xmlns:p14="http://schemas.microsoft.com/office/powerpoint/2010/main" val="35559348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image" Target="../media/image3.png"/><Relationship Id="rId2" Type="http://schemas.openxmlformats.org/officeDocument/2006/relationships/image" Target="../media/image1.png"/><Relationship Id="rId20"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4.svg"/><Relationship Id="rId19" Type="http://schemas.openxmlformats.org/officeDocument/2006/relationships/image" Target="../media/image18.sv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slide" Target="slide6.xml"/><Relationship Id="rId4" Type="http://schemas.openxmlformats.org/officeDocument/2006/relationships/audio" Target="../media/audio1.wav"/><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slide" Target="slide6.xml"/><Relationship Id="rId4" Type="http://schemas.openxmlformats.org/officeDocument/2006/relationships/audio" Target="../media/audio1.wav"/><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0.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 Target="slide8.xml"/><Relationship Id="rId7" Type="http://schemas.openxmlformats.org/officeDocument/2006/relationships/slide" Target="slide1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slide" Target="slide9.xml"/><Relationship Id="rId4" Type="http://schemas.openxmlformats.org/officeDocument/2006/relationships/slide" Target="slide7.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slide" Target="slide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png"/><Relationship Id="rId5" Type="http://schemas.openxmlformats.org/officeDocument/2006/relationships/audio" Target="../media/audio1.wav"/><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6.xml"/><Relationship Id="rId5" Type="http://schemas.openxmlformats.org/officeDocument/2006/relationships/image" Target="../media/image8.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6.xml"/><Relationship Id="rId5" Type="http://schemas.openxmlformats.org/officeDocument/2006/relationships/image" Target="../media/image11.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4000">
              <a:schemeClr val="accent2">
                <a:lumMod val="0"/>
                <a:lumOff val="100000"/>
              </a:schemeClr>
            </a:gs>
            <a:gs pos="83000">
              <a:schemeClr val="accent5">
                <a:lumMod val="20000"/>
                <a:lumOff val="8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7" name="Freeform 4"/>
          <p:cNvSpPr/>
          <p:nvPr/>
        </p:nvSpPr>
        <p:spPr>
          <a:xfrm rot="20443809">
            <a:off x="96247" y="-106194"/>
            <a:ext cx="1025719" cy="992266"/>
          </a:xfrm>
          <a:custGeom>
            <a:avLst/>
            <a:gdLst/>
            <a:ahLst/>
            <a:cxnLst/>
            <a:rect l="l" t="t" r="r" b="b"/>
            <a:pathLst>
              <a:path w="3893630" h="4114800">
                <a:moveTo>
                  <a:pt x="0" y="0"/>
                </a:moveTo>
                <a:lnTo>
                  <a:pt x="3893630" y="0"/>
                </a:lnTo>
                <a:lnTo>
                  <a:pt x="3893630" y="4114800"/>
                </a:lnTo>
                <a:lnTo>
                  <a:pt x="0" y="4114800"/>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4" name="TextBox 3"/>
          <p:cNvSpPr txBox="1"/>
          <p:nvPr/>
        </p:nvSpPr>
        <p:spPr>
          <a:xfrm>
            <a:off x="609107" y="822709"/>
            <a:ext cx="8154379" cy="1200329"/>
          </a:xfrm>
          <a:prstGeom prst="rect">
            <a:avLst/>
          </a:prstGeom>
          <a:noFill/>
        </p:spPr>
        <p:txBody>
          <a:bodyPr wrap="square" rtlCol="0">
            <a:spAutoFit/>
          </a:bodyPr>
          <a:lstStyle/>
          <a:p>
            <a:pPr algn="ctr"/>
            <a:r>
              <a:rPr lang="en-US" sz="2400" b="1" dirty="0" smtClean="0">
                <a:ln w="19050">
                  <a:noFill/>
                  <a:prstDash val="solid"/>
                </a:ln>
                <a:solidFill>
                  <a:schemeClr val="accent1">
                    <a:lumMod val="75000"/>
                  </a:schemeClr>
                </a:solidFill>
                <a:latin typeface="Times New Roman" panose="02020603050405020304" pitchFamily="18" charset="0"/>
                <a:cs typeface="Times New Roman" panose="02020603050405020304" pitchFamily="18" charset="0"/>
              </a:rPr>
              <a:t>CHÀO MỪNG THẦY CÔ VÀ CÁC EM HỌC SINH </a:t>
            </a:r>
          </a:p>
          <a:p>
            <a:pPr algn="ctr"/>
            <a:r>
              <a:rPr lang="en-US" sz="2400" b="1" dirty="0" smtClean="0">
                <a:ln w="19050">
                  <a:noFill/>
                  <a:prstDash val="solid"/>
                </a:ln>
                <a:solidFill>
                  <a:schemeClr val="accent1">
                    <a:lumMod val="75000"/>
                  </a:schemeClr>
                </a:solidFill>
                <a:latin typeface="Times New Roman" panose="02020603050405020304" pitchFamily="18" charset="0"/>
                <a:cs typeface="Times New Roman" panose="02020603050405020304" pitchFamily="18" charset="0"/>
              </a:rPr>
              <a:t>ĐẾN VỚI TIẾT HỌC</a:t>
            </a:r>
          </a:p>
          <a:p>
            <a:pPr algn="ctr"/>
            <a:r>
              <a:rPr lang="en-US" sz="2400" b="1" dirty="0" smtClean="0">
                <a:ln w="19050">
                  <a:noFill/>
                  <a:prstDash val="solid"/>
                </a:ln>
                <a:solidFill>
                  <a:schemeClr val="accent1">
                    <a:lumMod val="75000"/>
                  </a:schemeClr>
                </a:solidFill>
                <a:latin typeface="Times New Roman" panose="02020603050405020304" pitchFamily="18" charset="0"/>
                <a:cs typeface="Times New Roman" panose="02020603050405020304" pitchFamily="18" charset="0"/>
              </a:rPr>
              <a:t>THAM DỰ HỘI THI GIÁO VIÊN GIỎI CẤP HUYỆN</a:t>
            </a:r>
            <a:endParaRPr lang="en-US" sz="2400" b="1" dirty="0">
              <a:ln w="19050">
                <a:noFill/>
                <a:prstDash val="solid"/>
              </a:ln>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794" y="1931527"/>
            <a:ext cx="7239000" cy="3732415"/>
          </a:xfrm>
          <a:prstGeom prst="rect">
            <a:avLst/>
          </a:prstGeom>
        </p:spPr>
      </p:pic>
      <p:sp>
        <p:nvSpPr>
          <p:cNvPr id="9" name="Freeform 10"/>
          <p:cNvSpPr/>
          <p:nvPr/>
        </p:nvSpPr>
        <p:spPr>
          <a:xfrm>
            <a:off x="212956" y="3209580"/>
            <a:ext cx="885439" cy="1176308"/>
          </a:xfrm>
          <a:custGeom>
            <a:avLst/>
            <a:gdLst/>
            <a:ahLst/>
            <a:cxnLst/>
            <a:rect l="l" t="t" r="r" b="b"/>
            <a:pathLst>
              <a:path w="3097322" h="4114800">
                <a:moveTo>
                  <a:pt x="0" y="0"/>
                </a:moveTo>
                <a:lnTo>
                  <a:pt x="3097323" y="0"/>
                </a:lnTo>
                <a:lnTo>
                  <a:pt x="3097323" y="4114800"/>
                </a:lnTo>
                <a:lnTo>
                  <a:pt x="0" y="4114800"/>
                </a:lnTo>
                <a:lnTo>
                  <a:pt x="0" y="0"/>
                </a:lnTo>
                <a:close/>
              </a:path>
            </a:pathLst>
          </a:custGeom>
          <a:blipFill>
            <a:blip r:embed="rId7">
              <a:extLst>
                <a:ext uri="{96DAC541-7B7A-43D3-8B79-37D633B846F1}">
                  <asvg:svgBlip xmlns="" xmlns:asvg="http://schemas.microsoft.com/office/drawing/2016/SVG/main" r:embed="rId19"/>
                </a:ext>
              </a:extLst>
            </a:blip>
            <a:stretch>
              <a:fillRect/>
            </a:stretch>
          </a:blipFill>
        </p:spPr>
      </p:sp>
      <p:sp>
        <p:nvSpPr>
          <p:cNvPr id="10" name="Freeform 5"/>
          <p:cNvSpPr/>
          <p:nvPr/>
        </p:nvSpPr>
        <p:spPr>
          <a:xfrm>
            <a:off x="7099275" y="1931527"/>
            <a:ext cx="3296382" cy="3032672"/>
          </a:xfrm>
          <a:custGeom>
            <a:avLst/>
            <a:gdLst/>
            <a:ahLst/>
            <a:cxnLst/>
            <a:rect l="l" t="t" r="r" b="b"/>
            <a:pathLst>
              <a:path w="8945217" h="8229600">
                <a:moveTo>
                  <a:pt x="0" y="0"/>
                </a:moveTo>
                <a:lnTo>
                  <a:pt x="8945218" y="0"/>
                </a:lnTo>
                <a:lnTo>
                  <a:pt x="8945218" y="8229600"/>
                </a:lnTo>
                <a:lnTo>
                  <a:pt x="0" y="8229600"/>
                </a:lnTo>
                <a:lnTo>
                  <a:pt x="0" y="0"/>
                </a:lnTo>
                <a:close/>
              </a:path>
            </a:pathLst>
          </a:custGeom>
          <a:blipFill>
            <a:blip r:embed="rId20"/>
            <a:stretch>
              <a:fillRect/>
            </a:stretch>
          </a:blipFill>
        </p:spPr>
      </p:sp>
      <p:sp>
        <p:nvSpPr>
          <p:cNvPr id="6" name="TextBox 5"/>
          <p:cNvSpPr txBox="1"/>
          <p:nvPr/>
        </p:nvSpPr>
        <p:spPr>
          <a:xfrm>
            <a:off x="2015435" y="3447863"/>
            <a:ext cx="5341719" cy="707886"/>
          </a:xfrm>
          <a:prstGeom prst="rect">
            <a:avLst/>
          </a:prstGeom>
          <a:noFill/>
        </p:spPr>
        <p:txBody>
          <a:bodyPr wrap="none" rtlCol="0">
            <a:spAutoFit/>
          </a:bodyPr>
          <a:lstStyle/>
          <a:p>
            <a:r>
              <a:rPr lang="en-US" sz="2000" b="1" dirty="0" smtClean="0">
                <a:solidFill>
                  <a:schemeClr val="bg1"/>
                </a:solidFill>
                <a:latin typeface="Times New Roman" panose="02020603050405020304" pitchFamily="18" charset="0"/>
                <a:cs typeface="Times New Roman" panose="02020603050405020304" pitchFamily="18" charset="0"/>
              </a:rPr>
              <a:t>GIÁO VIÊN : TRẦN THỊ THU HƯƠNG</a:t>
            </a:r>
          </a:p>
          <a:p>
            <a:r>
              <a:rPr lang="en-US" sz="2000" b="1" dirty="0" smtClean="0">
                <a:solidFill>
                  <a:schemeClr val="bg1"/>
                </a:solidFill>
                <a:latin typeface="Times New Roman" panose="02020603050405020304" pitchFamily="18" charset="0"/>
                <a:cs typeface="Times New Roman" panose="02020603050405020304" pitchFamily="18" charset="0"/>
              </a:rPr>
              <a:t>TRƯỜNG     : THCS NGUYỄN CHUYÊN MỸ</a:t>
            </a:r>
            <a:endParaRPr lang="en-US" sz="2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67913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418780" y="416776"/>
            <a:ext cx="5067620" cy="954107"/>
          </a:xfrm>
          <a:prstGeom prst="rect">
            <a:avLst/>
          </a:prstGeom>
        </p:spPr>
        <p:txBody>
          <a:bodyPr wrap="square">
            <a:spAutoFit/>
          </a:bodyPr>
          <a:lstStyle/>
          <a:p>
            <a:pPr defTabSz="1371600"/>
            <a:endParaRPr lang="en-US" sz="2800" dirty="0" smtClean="0">
              <a:latin typeface="+mj-lt"/>
            </a:endParaRPr>
          </a:p>
          <a:p>
            <a:pPr defTabSz="1371600"/>
            <a:endParaRPr lang="en-US" sz="2800" dirty="0" smtClean="0">
              <a:latin typeface="+mj-lt"/>
            </a:endParaRPr>
          </a:p>
        </p:txBody>
      </p:sp>
      <p:sp>
        <p:nvSpPr>
          <p:cNvPr id="26" name="Oval 25"/>
          <p:cNvSpPr/>
          <p:nvPr/>
        </p:nvSpPr>
        <p:spPr>
          <a:xfrm>
            <a:off x="418780" y="2190750"/>
            <a:ext cx="609600" cy="573345"/>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hlinkClick r:id="rId5" action="ppaction://hlinksldjump"/>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136564" y="4370795"/>
            <a:ext cx="797886" cy="67304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533400" y="416776"/>
                <a:ext cx="6400800" cy="2905860"/>
              </a:xfrm>
              <a:prstGeom prst="rect">
                <a:avLst/>
              </a:prstGeom>
            </p:spPr>
            <p:txBody>
              <a:bodyPr wrap="square">
                <a:spAutoFit/>
              </a:bodyPr>
              <a:lstStyle/>
              <a:p>
                <a:r>
                  <a:rPr lang="en-US"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Câu</a:t>
                </a:r>
                <a:r>
                  <a:rPr lang="en-US" sz="2800" b="1" dirty="0" smtClean="0">
                    <a:latin typeface="Times New Roman" pitchFamily="18" charset="0"/>
                    <a:cs typeface="Times New Roman" pitchFamily="18" charset="0"/>
                  </a:rPr>
                  <a:t> 4: </a:t>
                </a:r>
                <a:r>
                  <a:rPr lang="en-US" sz="2800" b="1" dirty="0" err="1" smtClean="0">
                    <a:latin typeface="Times New Roman" pitchFamily="18" charset="0"/>
                    <a:cs typeface="Times New Roman" pitchFamily="18" charset="0"/>
                  </a:rPr>
                  <a:t>Tìm</a:t>
                </a:r>
                <a:r>
                  <a:rPr lang="en-US" sz="2800" b="1" dirty="0" smtClean="0">
                    <a:latin typeface="Times New Roman" pitchFamily="18" charset="0"/>
                    <a:cs typeface="Times New Roman" pitchFamily="18" charset="0"/>
                  </a:rPr>
                  <a:t> </a:t>
                </a:r>
                <a:r>
                  <a:rPr lang="en-US" sz="2800" b="1" dirty="0">
                    <a:latin typeface="Times New Roman" pitchFamily="18" charset="0"/>
                    <a:cs typeface="Times New Roman" pitchFamily="18" charset="0"/>
                  </a:rPr>
                  <a:t>x, y </a:t>
                </a:r>
                <a:r>
                  <a:rPr lang="en-US" sz="2800" b="1" dirty="0" err="1">
                    <a:latin typeface="Times New Roman" pitchFamily="18" charset="0"/>
                    <a:cs typeface="Times New Roman" pitchFamily="18" charset="0"/>
                  </a:rPr>
                  <a:t>biết</a:t>
                </a:r>
                <a:r>
                  <a:rPr lang="en-US" sz="2800" b="1" dirty="0">
                    <a:latin typeface="Times New Roman" pitchFamily="18" charset="0"/>
                    <a:cs typeface="Times New Roman" pitchFamily="18" charset="0"/>
                  </a:rPr>
                  <a:t> </a:t>
                </a:r>
                <a14:m>
                  <m:oMath xmlns:m="http://schemas.openxmlformats.org/officeDocument/2006/math">
                    <m:f>
                      <m:fPr>
                        <m:ctrlPr>
                          <a:rPr lang="en-US" sz="2800" b="1" i="1">
                            <a:latin typeface="Cambria Math" panose="02040503050406030204" pitchFamily="18" charset="0"/>
                            <a:cs typeface="Times New Roman" pitchFamily="18" charset="0"/>
                          </a:rPr>
                        </m:ctrlPr>
                      </m:fPr>
                      <m:num>
                        <m:r>
                          <a:rPr lang="en-US" sz="2800" b="1" i="1">
                            <a:latin typeface="Cambria Math" panose="02040503050406030204" pitchFamily="18" charset="0"/>
                            <a:cs typeface="Times New Roman" pitchFamily="18" charset="0"/>
                          </a:rPr>
                          <m:t>𝒙</m:t>
                        </m:r>
                      </m:num>
                      <m:den>
                        <m:r>
                          <a:rPr lang="en-US" sz="2800" b="1" i="1">
                            <a:latin typeface="Cambria Math" panose="02040503050406030204" pitchFamily="18" charset="0"/>
                            <a:cs typeface="Times New Roman" pitchFamily="18" charset="0"/>
                          </a:rPr>
                          <m:t>𝟕</m:t>
                        </m:r>
                      </m:den>
                    </m:f>
                    <m:r>
                      <a:rPr lang="en-US" sz="2800" b="1" i="1">
                        <a:latin typeface="Cambria Math" panose="02040503050406030204" pitchFamily="18" charset="0"/>
                        <a:cs typeface="Times New Roman" pitchFamily="18" charset="0"/>
                      </a:rPr>
                      <m:t>=</m:t>
                    </m:r>
                    <m:f>
                      <m:fPr>
                        <m:ctrlPr>
                          <a:rPr lang="en-US" sz="2800" b="1" i="1">
                            <a:latin typeface="Cambria Math" panose="02040503050406030204" pitchFamily="18" charset="0"/>
                            <a:cs typeface="Times New Roman" pitchFamily="18" charset="0"/>
                          </a:rPr>
                        </m:ctrlPr>
                      </m:fPr>
                      <m:num>
                        <m:r>
                          <a:rPr lang="en-US" sz="2800" b="1" i="1">
                            <a:latin typeface="Cambria Math" panose="02040503050406030204" pitchFamily="18" charset="0"/>
                            <a:cs typeface="Times New Roman" pitchFamily="18" charset="0"/>
                          </a:rPr>
                          <m:t>𝒚</m:t>
                        </m:r>
                      </m:num>
                      <m:den>
                        <m:r>
                          <a:rPr lang="en-US" sz="2800" b="1" i="1">
                            <a:latin typeface="Cambria Math" panose="02040503050406030204" pitchFamily="18" charset="0"/>
                            <a:cs typeface="Times New Roman" pitchFamily="18" charset="0"/>
                          </a:rPr>
                          <m:t>𝟐</m:t>
                        </m:r>
                      </m:den>
                    </m:f>
                    <m:r>
                      <a:rPr lang="en-US" sz="2800">
                        <a:latin typeface="Cambria Math" panose="02040503050406030204" pitchFamily="18" charset="0"/>
                        <a:cs typeface="Times New Roman" pitchFamily="18" charset="0"/>
                      </a:rPr>
                      <m:t> </m:t>
                    </m:r>
                    <m:r>
                      <m:rPr>
                        <m:sty m:val="p"/>
                      </m:rPr>
                      <a:rPr lang="en-US" sz="2800">
                        <a:latin typeface="Cambria Math" panose="02040503050406030204" pitchFamily="18" charset="0"/>
                        <a:cs typeface="Times New Roman" pitchFamily="18" charset="0"/>
                      </a:rPr>
                      <m:t>v</m:t>
                    </m:r>
                    <m:r>
                      <a:rPr lang="en-US" sz="2800">
                        <a:latin typeface="Cambria Math" panose="02040503050406030204" pitchFamily="18" charset="0"/>
                        <a:cs typeface="Times New Roman" pitchFamily="18" charset="0"/>
                      </a:rPr>
                      <m:t>à </m:t>
                    </m:r>
                    <m:r>
                      <m:rPr>
                        <m:sty m:val="p"/>
                      </m:rPr>
                      <a:rPr lang="en-US" sz="2800">
                        <a:latin typeface="Cambria Math" panose="02040503050406030204" pitchFamily="18" charset="0"/>
                        <a:cs typeface="Times New Roman" pitchFamily="18" charset="0"/>
                      </a:rPr>
                      <m:t>x</m:t>
                    </m:r>
                    <m:r>
                      <a:rPr lang="en-US" sz="2800" b="0" i="0" smtClean="0">
                        <a:latin typeface="Cambria Math" panose="02040503050406030204" pitchFamily="18" charset="0"/>
                        <a:cs typeface="Times New Roman" pitchFamily="18" charset="0"/>
                      </a:rPr>
                      <m:t>−</m:t>
                    </m:r>
                    <m:r>
                      <m:rPr>
                        <m:sty m:val="p"/>
                      </m:rPr>
                      <a:rPr lang="en-US" sz="2800">
                        <a:latin typeface="Cambria Math" panose="02040503050406030204" pitchFamily="18" charset="0"/>
                        <a:cs typeface="Times New Roman" pitchFamily="18" charset="0"/>
                      </a:rPr>
                      <m:t>y</m:t>
                    </m:r>
                    <m:r>
                      <a:rPr lang="en-US" sz="2800">
                        <a:latin typeface="Cambria Math" panose="02040503050406030204" pitchFamily="18" charset="0"/>
                        <a:cs typeface="Times New Roman" pitchFamily="18" charset="0"/>
                      </a:rPr>
                      <m:t>=20</m:t>
                    </m:r>
                  </m:oMath>
                </a14:m>
                <a:endParaRPr lang="en-US" sz="2800" dirty="0"/>
              </a:p>
              <a:p>
                <a:pPr>
                  <a:lnSpc>
                    <a:spcPct val="130000"/>
                  </a:lnSpc>
                </a:pPr>
                <a:r>
                  <a:rPr lang="en-US" sz="2800" dirty="0">
                    <a:latin typeface="Times New Roman" pitchFamily="18" charset="0"/>
                    <a:cs typeface="Times New Roman" pitchFamily="18" charset="0"/>
                  </a:rPr>
                  <a:t>A. x = </a:t>
                </a:r>
                <a:r>
                  <a:rPr lang="en-US" sz="2800" dirty="0" smtClean="0">
                    <a:latin typeface="Times New Roman" pitchFamily="18" charset="0"/>
                    <a:cs typeface="Times New Roman" pitchFamily="18" charset="0"/>
                  </a:rPr>
                  <a:t>42, </a:t>
                </a:r>
                <a:r>
                  <a:rPr lang="en-US" sz="2800" dirty="0">
                    <a:latin typeface="Times New Roman" pitchFamily="18" charset="0"/>
                    <a:cs typeface="Times New Roman" pitchFamily="18" charset="0"/>
                  </a:rPr>
                  <a:t>y = </a:t>
                </a:r>
                <a:r>
                  <a:rPr lang="en-US" sz="2800" dirty="0" smtClean="0">
                    <a:latin typeface="Times New Roman" pitchFamily="18" charset="0"/>
                    <a:cs typeface="Times New Roman" pitchFamily="18" charset="0"/>
                  </a:rPr>
                  <a:t>22</a:t>
                </a:r>
                <a:endParaRPr lang="en-US" sz="2800" dirty="0">
                  <a:latin typeface="Times New Roman" pitchFamily="18" charset="0"/>
                  <a:cs typeface="Times New Roman" pitchFamily="18" charset="0"/>
                </a:endParaRPr>
              </a:p>
              <a:p>
                <a:pPr>
                  <a:lnSpc>
                    <a:spcPct val="130000"/>
                  </a:lnSpc>
                </a:pPr>
                <a:r>
                  <a:rPr lang="en-US" sz="2800" dirty="0">
                    <a:latin typeface="Times New Roman" pitchFamily="18" charset="0"/>
                    <a:cs typeface="Times New Roman" pitchFamily="18" charset="0"/>
                  </a:rPr>
                  <a:t>B. x = </a:t>
                </a:r>
                <a:r>
                  <a:rPr lang="en-US" sz="2800" dirty="0" smtClean="0">
                    <a:latin typeface="Times New Roman" pitchFamily="18" charset="0"/>
                    <a:cs typeface="Times New Roman" pitchFamily="18" charset="0"/>
                  </a:rPr>
                  <a:t>35, </a:t>
                </a:r>
                <a:r>
                  <a:rPr lang="en-US" sz="2800" dirty="0">
                    <a:latin typeface="Times New Roman" pitchFamily="18" charset="0"/>
                    <a:cs typeface="Times New Roman" pitchFamily="18" charset="0"/>
                  </a:rPr>
                  <a:t>y = </a:t>
                </a:r>
                <a:r>
                  <a:rPr lang="en-US" sz="2800" dirty="0" smtClean="0">
                    <a:latin typeface="Times New Roman" pitchFamily="18" charset="0"/>
                    <a:cs typeface="Times New Roman" pitchFamily="18" charset="0"/>
                  </a:rPr>
                  <a:t>10</a:t>
                </a:r>
                <a:endParaRPr lang="en-US" sz="2800" dirty="0">
                  <a:latin typeface="Times New Roman" pitchFamily="18" charset="0"/>
                  <a:cs typeface="Times New Roman" pitchFamily="18" charset="0"/>
                </a:endParaRPr>
              </a:p>
              <a:p>
                <a:pPr>
                  <a:lnSpc>
                    <a:spcPct val="130000"/>
                  </a:lnSpc>
                </a:pPr>
                <a:r>
                  <a:rPr lang="en-US" sz="2800" dirty="0">
                    <a:latin typeface="Times New Roman" pitchFamily="18" charset="0"/>
                    <a:cs typeface="Times New Roman" pitchFamily="18" charset="0"/>
                  </a:rPr>
                  <a:t>C. x = </a:t>
                </a:r>
                <a:r>
                  <a:rPr lang="en-US" sz="2800" dirty="0" smtClean="0">
                    <a:latin typeface="Times New Roman" pitchFamily="18" charset="0"/>
                    <a:cs typeface="Times New Roman" pitchFamily="18" charset="0"/>
                  </a:rPr>
                  <a:t>28</a:t>
                </a:r>
                <a:r>
                  <a:rPr lang="en-US" sz="2800" dirty="0">
                    <a:latin typeface="Times New Roman" pitchFamily="18" charset="0"/>
                    <a:cs typeface="Times New Roman" pitchFamily="18" charset="0"/>
                  </a:rPr>
                  <a:t>, y = 8</a:t>
                </a:r>
              </a:p>
              <a:p>
                <a:pPr>
                  <a:lnSpc>
                    <a:spcPct val="130000"/>
                  </a:lnSpc>
                </a:pPr>
                <a:r>
                  <a:rPr lang="en-US" sz="2800" dirty="0">
                    <a:latin typeface="Times New Roman" pitchFamily="18" charset="0"/>
                    <a:cs typeface="Times New Roman" pitchFamily="18" charset="0"/>
                  </a:rPr>
                  <a:t>D.</a:t>
                </a:r>
                <a:r>
                  <a:rPr lang="en-US" sz="2800" dirty="0"/>
                  <a:t> </a:t>
                </a:r>
                <a:r>
                  <a:rPr lang="en-US" sz="2800" dirty="0">
                    <a:latin typeface="Times New Roman" pitchFamily="18" charset="0"/>
                    <a:cs typeface="Times New Roman" pitchFamily="18" charset="0"/>
                  </a:rPr>
                  <a:t>x = </a:t>
                </a:r>
                <a:r>
                  <a:rPr lang="en-US" sz="2800" dirty="0" smtClean="0">
                    <a:latin typeface="Times New Roman" pitchFamily="18" charset="0"/>
                    <a:cs typeface="Times New Roman" pitchFamily="18" charset="0"/>
                  </a:rPr>
                  <a:t>30, </a:t>
                </a:r>
                <a:r>
                  <a:rPr lang="en-US" sz="2800" dirty="0">
                    <a:latin typeface="Times New Roman" pitchFamily="18" charset="0"/>
                    <a:cs typeface="Times New Roman" pitchFamily="18" charset="0"/>
                  </a:rPr>
                  <a:t>y = </a:t>
                </a:r>
                <a:r>
                  <a:rPr lang="en-US" sz="2800" dirty="0" smtClean="0">
                    <a:latin typeface="Times New Roman" pitchFamily="18" charset="0"/>
                    <a:cs typeface="Times New Roman" pitchFamily="18" charset="0"/>
                  </a:rPr>
                  <a:t>10</a:t>
                </a:r>
                <a:endParaRPr lang="en-US" sz="2800" dirty="0"/>
              </a:p>
            </p:txBody>
          </p:sp>
        </mc:Choice>
        <mc:Fallback xmlns="">
          <p:sp>
            <p:nvSpPr>
              <p:cNvPr id="2" name="Rectangle 1"/>
              <p:cNvSpPr>
                <a:spLocks noRot="1" noChangeAspect="1" noMove="1" noResize="1" noEditPoints="1" noAdjustHandles="1" noChangeArrowheads="1" noChangeShapeType="1" noTextEdit="1"/>
              </p:cNvSpPr>
              <p:nvPr/>
            </p:nvSpPr>
            <p:spPr>
              <a:xfrm>
                <a:off x="533400" y="416776"/>
                <a:ext cx="6400800" cy="2905860"/>
              </a:xfrm>
              <a:prstGeom prst="rect">
                <a:avLst/>
              </a:prstGeom>
              <a:blipFill>
                <a:blip r:embed="rId8"/>
                <a:stretch>
                  <a:fillRect l="-2000" t="-419" b="-2935"/>
                </a:stretch>
              </a:blipFill>
            </p:spPr>
            <p:txBody>
              <a:bodyPr/>
              <a:lstStyle/>
              <a:p>
                <a:r>
                  <a:rPr lang="en-US">
                    <a:noFill/>
                  </a:rPr>
                  <a:t> </a:t>
                </a:r>
              </a:p>
            </p:txBody>
          </p:sp>
        </mc:Fallback>
      </mc:AlternateContent>
      <p:pic>
        <p:nvPicPr>
          <p:cNvPr id="8"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521055" y="57150"/>
            <a:ext cx="1591734" cy="895350"/>
          </a:xfrm>
          <a:prstGeom prst="rect">
            <a:avLst/>
          </a:prstGeom>
        </p:spPr>
      </p:pic>
    </p:spTree>
    <p:extLst>
      <p:ext uri="{BB962C8B-B14F-4D97-AF65-F5344CB8AC3E}">
        <p14:creationId xmlns:p14="http://schemas.microsoft.com/office/powerpoint/2010/main" val="359228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subTnLst>
                                    <p:audio>
                                      <p:cMediaNode mute="1">
                                        <p:cTn display="0" masterRel="sameClick">
                                          <p:stCondLst>
                                            <p:cond evt="begin" delay="0">
                                              <p:tn val="5"/>
                                            </p:cond>
                                          </p:stCondLst>
                                          <p:endCondLst>
                                            <p:cond evt="onStopAudio" delay="0">
                                              <p:tgtEl>
                                                <p:sldTgt/>
                                              </p:tgtEl>
                                            </p:cond>
                                          </p:endCondLst>
                                        </p:cTn>
                                        <p:tgtEl>
                                          <p:sndTgt r:embed="rId4" name="Am-thanh-vo-tay-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1"/>
          <p:cNvSpPr>
            <a:spLocks noChangeArrowheads="1"/>
          </p:cNvSpPr>
          <p:nvPr/>
        </p:nvSpPr>
        <p:spPr bwMode="auto">
          <a:xfrm>
            <a:off x="79139" y="1305783"/>
            <a:ext cx="909824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ts val="1200"/>
              </a:spcBef>
              <a:spcAft>
                <a:spcPts val="1200"/>
              </a:spcAft>
            </a:pPr>
            <a:r>
              <a:rPr lang="en-US" altLang="en-US" sz="2600" b="1" dirty="0">
                <a:solidFill>
                  <a:srgbClr val="0000FF"/>
                </a:solidFill>
                <a:latin typeface="Times New Roman" panose="02020603050405020304" pitchFamily="18" charset="0"/>
                <a:cs typeface="Times New Roman" panose="02020603050405020304" pitchFamily="18" charset="0"/>
              </a:rPr>
              <a:t>	</a:t>
            </a:r>
            <a:endParaRPr kumimoji="0" lang="en-US" altLang="en-US" sz="2600" b="1"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p:txBody>
      </p:sp>
      <p:sp>
        <p:nvSpPr>
          <p:cNvPr id="45" name="Oval 44"/>
          <p:cNvSpPr/>
          <p:nvPr/>
        </p:nvSpPr>
        <p:spPr>
          <a:xfrm>
            <a:off x="457200" y="1352550"/>
            <a:ext cx="609600" cy="573345"/>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hlinkClick r:id="rId5" action="ppaction://hlinksldjump"/>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136564" y="4370795"/>
            <a:ext cx="797886" cy="67304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533400" y="438150"/>
                <a:ext cx="6858000" cy="3495957"/>
              </a:xfrm>
              <a:prstGeom prst="rect">
                <a:avLst/>
              </a:prstGeom>
            </p:spPr>
            <p:txBody>
              <a:bodyPr wrap="square">
                <a:spAutoFit/>
              </a:bodyPr>
              <a:lstStyle/>
              <a:p>
                <a:pPr defTabSz="1371600"/>
                <a:r>
                  <a:rPr lang="en-US" sz="2400" b="1" dirty="0" err="1">
                    <a:solidFill>
                      <a:prstClr val="black"/>
                    </a:solidFill>
                    <a:latin typeface="Times New Roman" pitchFamily="18" charset="0"/>
                    <a:ea typeface="Times New Roman" pitchFamily="18" charset="0"/>
                    <a:cs typeface="Times New Roman" pitchFamily="18" charset="0"/>
                  </a:rPr>
                  <a:t>Câu</a:t>
                </a:r>
                <a:r>
                  <a:rPr lang="en-US" sz="2400" b="1" dirty="0">
                    <a:solidFill>
                      <a:prstClr val="black"/>
                    </a:solidFill>
                    <a:latin typeface="Times New Roman" pitchFamily="18" charset="0"/>
                    <a:ea typeface="Times New Roman" pitchFamily="18" charset="0"/>
                    <a:cs typeface="Times New Roman" pitchFamily="18" charset="0"/>
                  </a:rPr>
                  <a:t> </a:t>
                </a:r>
                <a:r>
                  <a:rPr lang="en-US" sz="2400" b="1" dirty="0" smtClean="0">
                    <a:solidFill>
                      <a:prstClr val="black"/>
                    </a:solidFill>
                    <a:latin typeface="Times New Roman" pitchFamily="18" charset="0"/>
                    <a:ea typeface="Times New Roman" pitchFamily="18" charset="0"/>
                    <a:cs typeface="Times New Roman" pitchFamily="18" charset="0"/>
                  </a:rPr>
                  <a:t>5: </a:t>
                </a:r>
                <a:r>
                  <a:rPr lang="vi-VN" sz="2400" dirty="0">
                    <a:latin typeface="Times New Roman" panose="02020603050405020304" pitchFamily="18" charset="0"/>
                    <a:cs typeface="Times New Roman" panose="02020603050405020304" pitchFamily="18" charset="0"/>
                  </a:rPr>
                  <a:t>Chọn câu </a:t>
                </a:r>
                <a:r>
                  <a:rPr lang="vi-VN" sz="2400" b="1" dirty="0">
                    <a:latin typeface="Times New Roman" panose="02020603050405020304" pitchFamily="18" charset="0"/>
                    <a:cs typeface="Times New Roman" panose="02020603050405020304" pitchFamily="18" charset="0"/>
                  </a:rPr>
                  <a:t>đúng</a:t>
                </a:r>
                <a:r>
                  <a:rPr lang="vi-VN" sz="2400" dirty="0">
                    <a:latin typeface="Times New Roman" panose="02020603050405020304" pitchFamily="18" charset="0"/>
                    <a:cs typeface="Times New Roman" panose="02020603050405020304" pitchFamily="18" charset="0"/>
                  </a:rPr>
                  <a:t>. Với điều kiện phân thức </a:t>
                </a:r>
                <a:endParaRPr lang="en-US" sz="2400" dirty="0" smtClean="0">
                  <a:latin typeface="Times New Roman" panose="02020603050405020304" pitchFamily="18" charset="0"/>
                  <a:cs typeface="Times New Roman" panose="02020603050405020304" pitchFamily="18" charset="0"/>
                </a:endParaRPr>
              </a:p>
              <a:p>
                <a:pPr defTabSz="1371600"/>
                <a:r>
                  <a:rPr lang="vi-VN" sz="2400" dirty="0" smtClean="0">
                    <a:latin typeface="Times New Roman" panose="02020603050405020304" pitchFamily="18" charset="0"/>
                    <a:cs typeface="Times New Roman" panose="02020603050405020304" pitchFamily="18" charset="0"/>
                  </a:rPr>
                  <a:t>có </a:t>
                </a:r>
                <a:r>
                  <a:rPr lang="vi-VN" sz="2400" dirty="0">
                    <a:latin typeface="Times New Roman" panose="02020603050405020304" pitchFamily="18" charset="0"/>
                    <a:cs typeface="Times New Roman" panose="02020603050405020304" pitchFamily="18" charset="0"/>
                  </a:rPr>
                  <a:t>nghĩa thì:</a:t>
                </a:r>
                <a:endParaRPr lang="en-US" sz="2400" dirty="0">
                  <a:latin typeface="Times New Roman" panose="02020603050405020304" pitchFamily="18" charset="0"/>
                  <a:cs typeface="Times New Roman" panose="02020603050405020304" pitchFamily="18" charset="0"/>
                </a:endParaRPr>
              </a:p>
              <a:p>
                <a:pPr>
                  <a:lnSpc>
                    <a:spcPct val="130000"/>
                  </a:lnSpc>
                </a:pPr>
                <a:r>
                  <a:rPr lang="vi-VN" sz="2400" dirty="0">
                    <a:latin typeface="Times New Roman" panose="02020603050405020304" pitchFamily="18" charset="0"/>
                    <a:cs typeface="Times New Roman" panose="02020603050405020304" pitchFamily="18" charset="0"/>
                  </a:rPr>
                  <a:t> </a:t>
                </a:r>
                <a:r>
                  <a:rPr lang="en-US" sz="2400" dirty="0">
                    <a:latin typeface="Times New Roman" pitchFamily="18" charset="0"/>
                    <a:cs typeface="Times New Roman" pitchFamily="18" charset="0"/>
                  </a:rPr>
                  <a:t>A. </a:t>
                </a:r>
                <a14:m>
                  <m:oMath xmlns:m="http://schemas.openxmlformats.org/officeDocument/2006/math">
                    <m:f>
                      <m:fPr>
                        <m:ctrlPr>
                          <a:rPr lang="vi-VN" sz="2400" i="1">
                            <a:latin typeface="Cambria Math" panose="02040503050406030204" pitchFamily="18" charset="0"/>
                          </a:rPr>
                        </m:ctrlPr>
                      </m:fPr>
                      <m:num>
                        <m:r>
                          <a:rPr lang="en-US" sz="2400" i="1">
                            <a:latin typeface="Cambria Math"/>
                          </a:rPr>
                          <m:t>𝑥</m:t>
                        </m:r>
                      </m:num>
                      <m:den>
                        <m:r>
                          <a:rPr lang="en-US" sz="2400" i="1">
                            <a:latin typeface="Cambria Math"/>
                          </a:rPr>
                          <m:t>2</m:t>
                        </m:r>
                      </m:den>
                    </m:f>
                    <m:r>
                      <a:rPr lang="en-US" sz="2400" i="1">
                        <a:latin typeface="Cambria Math"/>
                      </a:rPr>
                      <m:t>=</m:t>
                    </m:r>
                    <m:f>
                      <m:fPr>
                        <m:ctrlPr>
                          <a:rPr lang="vi-VN" sz="2400" i="1">
                            <a:latin typeface="Cambria Math" panose="02040503050406030204" pitchFamily="18" charset="0"/>
                          </a:rPr>
                        </m:ctrlPr>
                      </m:fPr>
                      <m:num>
                        <m:r>
                          <a:rPr lang="en-US" sz="2400" i="1">
                            <a:latin typeface="Cambria Math"/>
                          </a:rPr>
                          <m:t>𝑦</m:t>
                        </m:r>
                      </m:num>
                      <m:den>
                        <m:r>
                          <a:rPr lang="en-US" sz="2400" i="1">
                            <a:latin typeface="Cambria Math"/>
                          </a:rPr>
                          <m:t>3</m:t>
                        </m:r>
                      </m:den>
                    </m:f>
                    <m:r>
                      <a:rPr lang="en-US" sz="2400" i="1">
                        <a:latin typeface="Cambria Math"/>
                      </a:rPr>
                      <m:t>=</m:t>
                    </m:r>
                    <m:f>
                      <m:fPr>
                        <m:ctrlPr>
                          <a:rPr lang="vi-VN" sz="2400" i="1">
                            <a:latin typeface="Cambria Math" panose="02040503050406030204" pitchFamily="18" charset="0"/>
                          </a:rPr>
                        </m:ctrlPr>
                      </m:fPr>
                      <m:num>
                        <m:r>
                          <a:rPr lang="en-US" sz="2400" i="1">
                            <a:latin typeface="Cambria Math"/>
                          </a:rPr>
                          <m:t>𝑧</m:t>
                        </m:r>
                      </m:num>
                      <m:den>
                        <m:r>
                          <a:rPr lang="en-US" sz="2400" i="1">
                            <a:latin typeface="Cambria Math"/>
                          </a:rPr>
                          <m:t>4</m:t>
                        </m:r>
                      </m:den>
                    </m:f>
                    <m:r>
                      <a:rPr lang="en-US" sz="2400" i="1">
                        <a:latin typeface="Cambria Math"/>
                      </a:rPr>
                      <m:t>=</m:t>
                    </m:r>
                    <m:f>
                      <m:fPr>
                        <m:ctrlPr>
                          <a:rPr lang="vi-VN" sz="2400" i="1">
                            <a:latin typeface="Cambria Math" panose="02040503050406030204" pitchFamily="18" charset="0"/>
                          </a:rPr>
                        </m:ctrlPr>
                      </m:fPr>
                      <m:num>
                        <m:r>
                          <a:rPr lang="en-US" sz="2400" i="1">
                            <a:latin typeface="Cambria Math"/>
                          </a:rPr>
                          <m:t>𝑥</m:t>
                        </m:r>
                        <m:r>
                          <a:rPr lang="en-US" sz="2400" i="1">
                            <a:latin typeface="Cambria Math"/>
                          </a:rPr>
                          <m:t>+</m:t>
                        </m:r>
                        <m:r>
                          <a:rPr lang="en-US" sz="2400" i="1">
                            <a:latin typeface="Cambria Math"/>
                          </a:rPr>
                          <m:t>𝑦</m:t>
                        </m:r>
                        <m:r>
                          <a:rPr lang="en-US" sz="2400" i="1">
                            <a:latin typeface="Cambria Math"/>
                          </a:rPr>
                          <m:t>+</m:t>
                        </m:r>
                        <m:r>
                          <a:rPr lang="en-US" sz="2400" i="1">
                            <a:latin typeface="Cambria Math"/>
                          </a:rPr>
                          <m:t>𝑧</m:t>
                        </m:r>
                      </m:num>
                      <m:den>
                        <m:r>
                          <a:rPr lang="en-US" sz="2400" i="1">
                            <a:latin typeface="Cambria Math"/>
                          </a:rPr>
                          <m:t>9</m:t>
                        </m:r>
                      </m:den>
                    </m:f>
                  </m:oMath>
                </a14:m>
                <a:endParaRPr lang="en-US" sz="2400" dirty="0">
                  <a:latin typeface="Times New Roman" pitchFamily="18" charset="0"/>
                  <a:cs typeface="Times New Roman" pitchFamily="18" charset="0"/>
                </a:endParaRPr>
              </a:p>
              <a:p>
                <a:pPr>
                  <a:lnSpc>
                    <a:spcPct val="130000"/>
                  </a:lnSpc>
                </a:pPr>
                <a:r>
                  <a:rPr lang="en-US" sz="2400" dirty="0">
                    <a:latin typeface="Times New Roman" pitchFamily="18" charset="0"/>
                    <a:cs typeface="Times New Roman" pitchFamily="18" charset="0"/>
                  </a:rPr>
                  <a:t>B. </a:t>
                </a:r>
                <a14:m>
                  <m:oMath xmlns:m="http://schemas.openxmlformats.org/officeDocument/2006/math">
                    <m:f>
                      <m:fPr>
                        <m:ctrlPr>
                          <a:rPr lang="vi-VN" sz="2400" i="1">
                            <a:latin typeface="Cambria Math" panose="02040503050406030204" pitchFamily="18" charset="0"/>
                          </a:rPr>
                        </m:ctrlPr>
                      </m:fPr>
                      <m:num>
                        <m:r>
                          <a:rPr lang="en-US" sz="2400" i="1">
                            <a:latin typeface="Cambria Math"/>
                          </a:rPr>
                          <m:t>𝑥</m:t>
                        </m:r>
                      </m:num>
                      <m:den>
                        <m:r>
                          <a:rPr lang="en-US" sz="2400" i="1">
                            <a:latin typeface="Cambria Math"/>
                          </a:rPr>
                          <m:t>2</m:t>
                        </m:r>
                      </m:den>
                    </m:f>
                    <m:r>
                      <a:rPr lang="en-US" sz="2400" i="1">
                        <a:latin typeface="Cambria Math"/>
                      </a:rPr>
                      <m:t>=</m:t>
                    </m:r>
                    <m:f>
                      <m:fPr>
                        <m:ctrlPr>
                          <a:rPr lang="vi-VN" sz="2400" i="1">
                            <a:latin typeface="Cambria Math" panose="02040503050406030204" pitchFamily="18" charset="0"/>
                          </a:rPr>
                        </m:ctrlPr>
                      </m:fPr>
                      <m:num>
                        <m:r>
                          <a:rPr lang="en-US" sz="2400" i="1">
                            <a:latin typeface="Cambria Math"/>
                          </a:rPr>
                          <m:t>𝑦</m:t>
                        </m:r>
                      </m:num>
                      <m:den>
                        <m:r>
                          <a:rPr lang="en-US" sz="2400" i="1">
                            <a:latin typeface="Cambria Math"/>
                          </a:rPr>
                          <m:t>3</m:t>
                        </m:r>
                      </m:den>
                    </m:f>
                    <m:r>
                      <a:rPr lang="en-US" sz="2400" i="1">
                        <a:latin typeface="Cambria Math"/>
                      </a:rPr>
                      <m:t>=</m:t>
                    </m:r>
                    <m:f>
                      <m:fPr>
                        <m:ctrlPr>
                          <a:rPr lang="vi-VN" sz="2400" i="1">
                            <a:latin typeface="Cambria Math" panose="02040503050406030204" pitchFamily="18" charset="0"/>
                          </a:rPr>
                        </m:ctrlPr>
                      </m:fPr>
                      <m:num>
                        <m:r>
                          <a:rPr lang="en-US" sz="2400" i="1">
                            <a:latin typeface="Cambria Math"/>
                          </a:rPr>
                          <m:t>𝑧</m:t>
                        </m:r>
                      </m:num>
                      <m:den>
                        <m:r>
                          <a:rPr lang="en-US" sz="2400" i="1">
                            <a:latin typeface="Cambria Math"/>
                          </a:rPr>
                          <m:t>4</m:t>
                        </m:r>
                      </m:den>
                    </m:f>
                    <m:r>
                      <a:rPr lang="en-US" sz="2400" i="1">
                        <a:latin typeface="Cambria Math"/>
                      </a:rPr>
                      <m:t>=</m:t>
                    </m:r>
                    <m:f>
                      <m:fPr>
                        <m:ctrlPr>
                          <a:rPr lang="vi-VN" sz="2400" i="1">
                            <a:latin typeface="Cambria Math" panose="02040503050406030204" pitchFamily="18" charset="0"/>
                          </a:rPr>
                        </m:ctrlPr>
                      </m:fPr>
                      <m:num>
                        <m:r>
                          <a:rPr lang="en-US" sz="2400" i="1">
                            <a:latin typeface="Cambria Math"/>
                          </a:rPr>
                          <m:t>𝑥</m:t>
                        </m:r>
                        <m:r>
                          <a:rPr lang="en-US" sz="2400" i="1">
                            <a:latin typeface="Cambria Math"/>
                          </a:rPr>
                          <m:t>−</m:t>
                        </m:r>
                        <m:r>
                          <a:rPr lang="en-US" sz="2400" i="1">
                            <a:latin typeface="Cambria Math"/>
                          </a:rPr>
                          <m:t>𝑦</m:t>
                        </m:r>
                        <m:r>
                          <a:rPr lang="en-US" sz="2400" i="1">
                            <a:latin typeface="Cambria Math"/>
                          </a:rPr>
                          <m:t>+</m:t>
                        </m:r>
                        <m:r>
                          <a:rPr lang="en-US" sz="2400" i="1">
                            <a:latin typeface="Cambria Math"/>
                          </a:rPr>
                          <m:t>𝑧</m:t>
                        </m:r>
                      </m:num>
                      <m:den>
                        <m:r>
                          <a:rPr lang="en-US" sz="2400" i="1">
                            <a:latin typeface="Cambria Math"/>
                          </a:rPr>
                          <m:t>9</m:t>
                        </m:r>
                      </m:den>
                    </m:f>
                  </m:oMath>
                </a14:m>
                <a:endParaRPr lang="en-US" sz="2400" dirty="0">
                  <a:latin typeface="Times New Roman" pitchFamily="18" charset="0"/>
                  <a:cs typeface="Times New Roman" pitchFamily="18" charset="0"/>
                </a:endParaRPr>
              </a:p>
              <a:p>
                <a:pPr>
                  <a:lnSpc>
                    <a:spcPct val="130000"/>
                  </a:lnSpc>
                </a:pPr>
                <a:r>
                  <a:rPr lang="en-US" sz="2400" dirty="0">
                    <a:latin typeface="Times New Roman" pitchFamily="18" charset="0"/>
                    <a:cs typeface="Times New Roman" pitchFamily="18" charset="0"/>
                  </a:rPr>
                  <a:t>C. </a:t>
                </a:r>
                <a14:m>
                  <m:oMath xmlns:m="http://schemas.openxmlformats.org/officeDocument/2006/math">
                    <m:f>
                      <m:fPr>
                        <m:ctrlPr>
                          <a:rPr lang="vi-VN" sz="2400" i="1">
                            <a:latin typeface="Cambria Math" panose="02040503050406030204" pitchFamily="18" charset="0"/>
                          </a:rPr>
                        </m:ctrlPr>
                      </m:fPr>
                      <m:num>
                        <m:r>
                          <a:rPr lang="en-US" sz="2400" i="1">
                            <a:latin typeface="Cambria Math"/>
                          </a:rPr>
                          <m:t>𝑥</m:t>
                        </m:r>
                      </m:num>
                      <m:den>
                        <m:r>
                          <a:rPr lang="en-US" sz="2400" i="1">
                            <a:latin typeface="Cambria Math"/>
                          </a:rPr>
                          <m:t>2</m:t>
                        </m:r>
                      </m:den>
                    </m:f>
                    <m:r>
                      <a:rPr lang="en-US" sz="2400" i="1">
                        <a:latin typeface="Cambria Math"/>
                      </a:rPr>
                      <m:t>=</m:t>
                    </m:r>
                    <m:f>
                      <m:fPr>
                        <m:ctrlPr>
                          <a:rPr lang="vi-VN" sz="2400" i="1">
                            <a:latin typeface="Cambria Math" panose="02040503050406030204" pitchFamily="18" charset="0"/>
                          </a:rPr>
                        </m:ctrlPr>
                      </m:fPr>
                      <m:num>
                        <m:r>
                          <a:rPr lang="en-US" sz="2400" i="1">
                            <a:latin typeface="Cambria Math"/>
                          </a:rPr>
                          <m:t>𝑦</m:t>
                        </m:r>
                      </m:num>
                      <m:den>
                        <m:r>
                          <a:rPr lang="en-US" sz="2400" i="1">
                            <a:latin typeface="Cambria Math"/>
                          </a:rPr>
                          <m:t>3</m:t>
                        </m:r>
                      </m:den>
                    </m:f>
                    <m:r>
                      <a:rPr lang="en-US" sz="2400" i="1">
                        <a:latin typeface="Cambria Math"/>
                      </a:rPr>
                      <m:t>=</m:t>
                    </m:r>
                    <m:f>
                      <m:fPr>
                        <m:ctrlPr>
                          <a:rPr lang="vi-VN" sz="2400" i="1">
                            <a:latin typeface="Cambria Math" panose="02040503050406030204" pitchFamily="18" charset="0"/>
                          </a:rPr>
                        </m:ctrlPr>
                      </m:fPr>
                      <m:num>
                        <m:r>
                          <a:rPr lang="en-US" sz="2400" i="1">
                            <a:latin typeface="Cambria Math"/>
                          </a:rPr>
                          <m:t>𝑧</m:t>
                        </m:r>
                      </m:num>
                      <m:den>
                        <m:r>
                          <a:rPr lang="en-US" sz="2400" i="1">
                            <a:latin typeface="Cambria Math"/>
                          </a:rPr>
                          <m:t>4</m:t>
                        </m:r>
                      </m:den>
                    </m:f>
                    <m:r>
                      <a:rPr lang="en-US" sz="2400" i="1">
                        <a:latin typeface="Cambria Math"/>
                      </a:rPr>
                      <m:t>=</m:t>
                    </m:r>
                    <m:f>
                      <m:fPr>
                        <m:ctrlPr>
                          <a:rPr lang="vi-VN" sz="2400" i="1">
                            <a:latin typeface="Cambria Math" panose="02040503050406030204" pitchFamily="18" charset="0"/>
                          </a:rPr>
                        </m:ctrlPr>
                      </m:fPr>
                      <m:num>
                        <m:r>
                          <a:rPr lang="en-US" sz="2400" i="1">
                            <a:latin typeface="Cambria Math"/>
                          </a:rPr>
                          <m:t>𝑥</m:t>
                        </m:r>
                        <m:r>
                          <a:rPr lang="en-US" sz="2400" i="1">
                            <a:latin typeface="Cambria Math"/>
                          </a:rPr>
                          <m:t>+</m:t>
                        </m:r>
                        <m:r>
                          <a:rPr lang="en-US" sz="2400" i="1">
                            <a:latin typeface="Cambria Math"/>
                          </a:rPr>
                          <m:t>𝑦</m:t>
                        </m:r>
                        <m:r>
                          <a:rPr lang="en-US" sz="2400" i="1">
                            <a:latin typeface="Cambria Math"/>
                          </a:rPr>
                          <m:t>−</m:t>
                        </m:r>
                        <m:r>
                          <a:rPr lang="en-US" sz="2400" i="1">
                            <a:latin typeface="Cambria Math"/>
                          </a:rPr>
                          <m:t>𝑧</m:t>
                        </m:r>
                      </m:num>
                      <m:den>
                        <m:r>
                          <a:rPr lang="en-US" sz="2400" i="1">
                            <a:latin typeface="Cambria Math"/>
                          </a:rPr>
                          <m:t>3</m:t>
                        </m:r>
                      </m:den>
                    </m:f>
                  </m:oMath>
                </a14:m>
                <a:endParaRPr lang="en-US" sz="2400" dirty="0">
                  <a:latin typeface="Times New Roman" pitchFamily="18" charset="0"/>
                  <a:cs typeface="Times New Roman" pitchFamily="18" charset="0"/>
                </a:endParaRPr>
              </a:p>
              <a:p>
                <a:pPr>
                  <a:lnSpc>
                    <a:spcPct val="130000"/>
                  </a:lnSpc>
                </a:pPr>
                <a:r>
                  <a:rPr lang="en-US" sz="2400" dirty="0">
                    <a:latin typeface="Times New Roman" pitchFamily="18" charset="0"/>
                    <a:cs typeface="Times New Roman" pitchFamily="18" charset="0"/>
                  </a:rPr>
                  <a:t>D. </a:t>
                </a:r>
                <a14:m>
                  <m:oMath xmlns:m="http://schemas.openxmlformats.org/officeDocument/2006/math">
                    <m:f>
                      <m:fPr>
                        <m:ctrlPr>
                          <a:rPr lang="vi-VN" sz="2400" i="1">
                            <a:latin typeface="Cambria Math" panose="02040503050406030204" pitchFamily="18" charset="0"/>
                          </a:rPr>
                        </m:ctrlPr>
                      </m:fPr>
                      <m:num>
                        <m:r>
                          <a:rPr lang="en-US" sz="2400" i="1">
                            <a:latin typeface="Cambria Math"/>
                          </a:rPr>
                          <m:t>𝑥</m:t>
                        </m:r>
                      </m:num>
                      <m:den>
                        <m:r>
                          <a:rPr lang="en-US" sz="2400" i="1">
                            <a:latin typeface="Cambria Math"/>
                          </a:rPr>
                          <m:t>2</m:t>
                        </m:r>
                      </m:den>
                    </m:f>
                    <m:r>
                      <a:rPr lang="en-US" sz="2400" i="1">
                        <a:latin typeface="Cambria Math"/>
                      </a:rPr>
                      <m:t>=</m:t>
                    </m:r>
                    <m:f>
                      <m:fPr>
                        <m:ctrlPr>
                          <a:rPr lang="vi-VN" sz="2400" i="1">
                            <a:latin typeface="Cambria Math" panose="02040503050406030204" pitchFamily="18" charset="0"/>
                          </a:rPr>
                        </m:ctrlPr>
                      </m:fPr>
                      <m:num>
                        <m:r>
                          <a:rPr lang="en-US" sz="2400" i="1">
                            <a:latin typeface="Cambria Math"/>
                          </a:rPr>
                          <m:t>𝑦</m:t>
                        </m:r>
                      </m:num>
                      <m:den>
                        <m:r>
                          <a:rPr lang="en-US" sz="2400" i="1">
                            <a:latin typeface="Cambria Math"/>
                          </a:rPr>
                          <m:t>3</m:t>
                        </m:r>
                      </m:den>
                    </m:f>
                    <m:r>
                      <a:rPr lang="en-US" sz="2400" i="1">
                        <a:latin typeface="Cambria Math"/>
                      </a:rPr>
                      <m:t>=</m:t>
                    </m:r>
                    <m:f>
                      <m:fPr>
                        <m:ctrlPr>
                          <a:rPr lang="vi-VN" sz="2400" i="1">
                            <a:latin typeface="Cambria Math" panose="02040503050406030204" pitchFamily="18" charset="0"/>
                          </a:rPr>
                        </m:ctrlPr>
                      </m:fPr>
                      <m:num>
                        <m:r>
                          <a:rPr lang="en-US" sz="2400" i="1">
                            <a:latin typeface="Cambria Math"/>
                          </a:rPr>
                          <m:t>𝑧</m:t>
                        </m:r>
                      </m:num>
                      <m:den>
                        <m:r>
                          <a:rPr lang="en-US" sz="2400" i="1">
                            <a:latin typeface="Cambria Math"/>
                          </a:rPr>
                          <m:t>4</m:t>
                        </m:r>
                      </m:den>
                    </m:f>
                    <m:r>
                      <a:rPr lang="en-US" sz="2400" i="1">
                        <a:latin typeface="Cambria Math"/>
                      </a:rPr>
                      <m:t>=</m:t>
                    </m:r>
                    <m:f>
                      <m:fPr>
                        <m:ctrlPr>
                          <a:rPr lang="vi-VN" sz="2400" i="1">
                            <a:latin typeface="Cambria Math" panose="02040503050406030204" pitchFamily="18" charset="0"/>
                          </a:rPr>
                        </m:ctrlPr>
                      </m:fPr>
                      <m:num>
                        <m:r>
                          <a:rPr lang="en-US" sz="2400" i="1">
                            <a:latin typeface="Cambria Math"/>
                          </a:rPr>
                          <m:t>𝑥</m:t>
                        </m:r>
                        <m:r>
                          <a:rPr lang="en-US" sz="2400" i="1">
                            <a:latin typeface="Cambria Math" panose="02040503050406030204" pitchFamily="18" charset="0"/>
                          </a:rPr>
                          <m:t>−</m:t>
                        </m:r>
                        <m:r>
                          <a:rPr lang="en-US" sz="2400" i="1">
                            <a:latin typeface="Cambria Math"/>
                          </a:rPr>
                          <m:t>𝑦</m:t>
                        </m:r>
                        <m:r>
                          <a:rPr lang="en-US" sz="2400" i="1">
                            <a:latin typeface="Cambria Math" panose="02040503050406030204" pitchFamily="18" charset="0"/>
                          </a:rPr>
                          <m:t>+</m:t>
                        </m:r>
                        <m:r>
                          <a:rPr lang="en-US" sz="2400" i="1">
                            <a:latin typeface="Cambria Math"/>
                          </a:rPr>
                          <m:t>𝑧</m:t>
                        </m:r>
                      </m:num>
                      <m:den>
                        <m:r>
                          <a:rPr lang="en-US" sz="2400" i="1">
                            <a:latin typeface="Cambria Math"/>
                          </a:rPr>
                          <m:t>1</m:t>
                        </m:r>
                      </m:den>
                    </m:f>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33400" y="438150"/>
                <a:ext cx="6858000" cy="3495957"/>
              </a:xfrm>
              <a:prstGeom prst="rect">
                <a:avLst/>
              </a:prstGeom>
              <a:blipFill>
                <a:blip r:embed="rId8"/>
                <a:stretch>
                  <a:fillRect l="-1422" t="-1396"/>
                </a:stretch>
              </a:blipFill>
            </p:spPr>
            <p:txBody>
              <a:bodyPr/>
              <a:lstStyle/>
              <a:p>
                <a:r>
                  <a:rPr lang="en-US">
                    <a:noFill/>
                  </a:rPr>
                  <a:t> </a:t>
                </a:r>
              </a:p>
            </p:txBody>
          </p:sp>
        </mc:Fallback>
      </mc:AlternateContent>
      <p:pic>
        <p:nvPicPr>
          <p:cNvPr id="8"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521055" y="57150"/>
            <a:ext cx="1591734" cy="895350"/>
          </a:xfrm>
          <a:prstGeom prst="rect">
            <a:avLst/>
          </a:prstGeom>
        </p:spPr>
      </p:pic>
    </p:spTree>
    <p:extLst>
      <p:ext uri="{BB962C8B-B14F-4D97-AF65-F5344CB8AC3E}">
        <p14:creationId xmlns:p14="http://schemas.microsoft.com/office/powerpoint/2010/main" val="111263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subTnLst>
                                    <p:audio>
                                      <p:cMediaNode mute="1">
                                        <p:cTn display="0" masterRel="sameClick">
                                          <p:stCondLst>
                                            <p:cond evt="begin" delay="0">
                                              <p:tn val="5"/>
                                            </p:cond>
                                          </p:stCondLst>
                                          <p:endCondLst>
                                            <p:cond evt="onStopAudio" delay="0">
                                              <p:tgtEl>
                                                <p:sldTgt/>
                                              </p:tgtEl>
                                            </p:cond>
                                          </p:endCondLst>
                                        </p:cTn>
                                        <p:tgtEl>
                                          <p:sndTgt r:embed="rId4" name="Am-thanh-vo-tay-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bldLst>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10323" y="116414"/>
            <a:ext cx="4304896"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50" dirty="0" smtClean="0">
                <a:ln w="11430"/>
                <a:solidFill>
                  <a:srgbClr val="FF0000"/>
                </a:solidFill>
                <a:latin typeface="Times New Roman" pitchFamily="18" charset="0"/>
                <a:cs typeface="Times New Roman" pitchFamily="18" charset="0"/>
              </a:rPr>
              <a:t>TĂNG TỐC</a:t>
            </a:r>
            <a:endParaRPr lang="en-US" sz="6000" b="1" spc="50" dirty="0">
              <a:ln w="11430"/>
              <a:solidFill>
                <a:srgbClr val="FF0000"/>
              </a:solidFill>
              <a:latin typeface="Times New Roman" pitchFamily="18" charset="0"/>
              <a:cs typeface="Times New Roman" pitchFamily="18" charset="0"/>
            </a:endParaRPr>
          </a:p>
        </p:txBody>
      </p:sp>
      <p:sp>
        <p:nvSpPr>
          <p:cNvPr id="6" name="Rectangle 5"/>
          <p:cNvSpPr/>
          <p:nvPr/>
        </p:nvSpPr>
        <p:spPr>
          <a:xfrm>
            <a:off x="76200" y="57150"/>
            <a:ext cx="8991600" cy="5029200"/>
          </a:xfrm>
          <a:prstGeom prst="rect">
            <a:avLst/>
          </a:prstGeom>
          <a:noFill/>
          <a:ln w="117475" cmpd="thinThick">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132077"/>
            <a:ext cx="5715000" cy="3725674"/>
          </a:xfrm>
          <a:prstGeom prst="rect">
            <a:avLst/>
          </a:prstGeom>
        </p:spPr>
      </p:pic>
    </p:spTree>
    <p:extLst>
      <p:ext uri="{BB962C8B-B14F-4D97-AF65-F5344CB8AC3E}">
        <p14:creationId xmlns:p14="http://schemas.microsoft.com/office/powerpoint/2010/main" val="89263528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600" y="438151"/>
            <a:ext cx="7772400" cy="4093428"/>
          </a:xfrm>
          <a:prstGeom prst="rect">
            <a:avLst/>
          </a:prstGeom>
        </p:spPr>
        <p:txBody>
          <a:bodyPr wrap="square">
            <a:spAutoFit/>
          </a:bodyPr>
          <a:lstStyle/>
          <a:p>
            <a:pPr algn="ctr"/>
            <a:r>
              <a:rPr lang="en-US" sz="2600" b="1" u="sng"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LUẬT CHƠI</a:t>
            </a:r>
            <a:endParaRPr lang="vi-VN" sz="2600" b="1" u="sng"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buFontTx/>
              <a:buChar char="-"/>
            </a:pPr>
            <a:r>
              <a:rPr lang="vi-VN" sz="2600" b="1" i="1" dirty="0" smtClean="0">
                <a:solidFill>
                  <a:srgbClr val="0000FF"/>
                </a:solidFill>
                <a:latin typeface="Times New Roman" pitchFamily="18" charset="0"/>
                <a:cs typeface="Times New Roman" pitchFamily="18" charset="0"/>
              </a:rPr>
              <a:t>Học sinh thảo luận </a:t>
            </a:r>
            <a:r>
              <a:rPr lang="vi-VN" sz="2600" b="1" i="1" dirty="0" smtClean="0">
                <a:solidFill>
                  <a:srgbClr val="FF0000"/>
                </a:solidFill>
                <a:latin typeface="Times New Roman" pitchFamily="18" charset="0"/>
                <a:cs typeface="Times New Roman" pitchFamily="18" charset="0"/>
              </a:rPr>
              <a:t>nhóm bàn</a:t>
            </a:r>
            <a:r>
              <a:rPr lang="vi-VN" sz="2600" b="1" i="1" dirty="0" smtClean="0">
                <a:solidFill>
                  <a:srgbClr val="0000FF"/>
                </a:solidFill>
                <a:latin typeface="Times New Roman" pitchFamily="18" charset="0"/>
                <a:cs typeface="Times New Roman" pitchFamily="18" charset="0"/>
              </a:rPr>
              <a:t>, suy nghĩ và trình bày vào phiếu bài tập trong vòng </a:t>
            </a:r>
            <a:r>
              <a:rPr lang="vi-VN" sz="2600" b="1" i="1" dirty="0" smtClean="0">
                <a:solidFill>
                  <a:srgbClr val="FF0000"/>
                </a:solidFill>
                <a:latin typeface="Times New Roman" pitchFamily="18" charset="0"/>
                <a:cs typeface="Times New Roman" pitchFamily="18" charset="0"/>
              </a:rPr>
              <a:t>3 phút</a:t>
            </a:r>
            <a:r>
              <a:rPr lang="vi-VN" sz="2600" b="1" i="1" dirty="0" smtClean="0">
                <a:solidFill>
                  <a:srgbClr val="0000FF"/>
                </a:solidFill>
                <a:latin typeface="Times New Roman" pitchFamily="18" charset="0"/>
                <a:cs typeface="Times New Roman" pitchFamily="18" charset="0"/>
              </a:rPr>
              <a:t>.</a:t>
            </a:r>
            <a:r>
              <a:rPr lang="en-US" sz="2600" b="1" i="1" dirty="0" smtClean="0">
                <a:solidFill>
                  <a:srgbClr val="0000FF"/>
                </a:solidFill>
                <a:latin typeface="Times New Roman" pitchFamily="18" charset="0"/>
                <a:cs typeface="Times New Roman" pitchFamily="18" charset="0"/>
              </a:rPr>
              <a:t> </a:t>
            </a:r>
            <a:r>
              <a:rPr lang="vi-VN" sz="2600" b="1" i="1" dirty="0" smtClean="0">
                <a:solidFill>
                  <a:srgbClr val="0000FF"/>
                </a:solidFill>
                <a:latin typeface="Times New Roman" pitchFamily="18" charset="0"/>
                <a:cs typeface="Times New Roman" pitchFamily="18" charset="0"/>
              </a:rPr>
              <a:t>Hết thời gian 3 phút </a:t>
            </a:r>
            <a:r>
              <a:rPr lang="vi-VN" sz="2600" b="1" i="1" dirty="0" smtClean="0">
                <a:solidFill>
                  <a:srgbClr val="FF0000"/>
                </a:solidFill>
                <a:latin typeface="Times New Roman" pitchFamily="18" charset="0"/>
                <a:cs typeface="Times New Roman" pitchFamily="18" charset="0"/>
              </a:rPr>
              <a:t>đổi chéo nhóm</a:t>
            </a:r>
            <a:r>
              <a:rPr lang="en-US" sz="2600" b="1" i="1" dirty="0" smtClean="0">
                <a:solidFill>
                  <a:srgbClr val="FF0000"/>
                </a:solidFill>
                <a:latin typeface="Times New Roman" pitchFamily="18" charset="0"/>
                <a:cs typeface="Times New Roman" pitchFamily="18" charset="0"/>
              </a:rPr>
              <a:t> </a:t>
            </a:r>
            <a:r>
              <a:rPr lang="en-US" sz="2600" b="1" i="1" dirty="0" err="1" smtClean="0">
                <a:solidFill>
                  <a:srgbClr val="FF0000"/>
                </a:solidFill>
                <a:latin typeface="Times New Roman" pitchFamily="18" charset="0"/>
                <a:cs typeface="Times New Roman" pitchFamily="18" charset="0"/>
              </a:rPr>
              <a:t>chấm</a:t>
            </a:r>
            <a:r>
              <a:rPr lang="en-US" sz="2600" b="1" i="1" dirty="0" smtClean="0">
                <a:solidFill>
                  <a:srgbClr val="FF0000"/>
                </a:solidFill>
                <a:latin typeface="Times New Roman" pitchFamily="18" charset="0"/>
                <a:cs typeface="Times New Roman" pitchFamily="18" charset="0"/>
              </a:rPr>
              <a:t> </a:t>
            </a:r>
            <a:r>
              <a:rPr lang="en-US" sz="2600" b="1" i="1" dirty="0" err="1" smtClean="0">
                <a:solidFill>
                  <a:srgbClr val="FF0000"/>
                </a:solidFill>
                <a:latin typeface="Times New Roman" pitchFamily="18" charset="0"/>
                <a:cs typeface="Times New Roman" pitchFamily="18" charset="0"/>
              </a:rPr>
              <a:t>điểm</a:t>
            </a:r>
            <a:r>
              <a:rPr lang="vi-VN" sz="2600" b="1" i="1" dirty="0" smtClean="0">
                <a:solidFill>
                  <a:srgbClr val="FF0000"/>
                </a:solidFill>
                <a:latin typeface="Times New Roman" pitchFamily="18" charset="0"/>
                <a:cs typeface="Times New Roman" pitchFamily="18" charset="0"/>
              </a:rPr>
              <a:t> </a:t>
            </a:r>
            <a:r>
              <a:rPr lang="vi-VN" sz="2600" b="1" i="1" dirty="0" smtClean="0">
                <a:solidFill>
                  <a:srgbClr val="0000FF"/>
                </a:solidFill>
                <a:latin typeface="Times New Roman" pitchFamily="18" charset="0"/>
                <a:cs typeface="Times New Roman" pitchFamily="18" charset="0"/>
              </a:rPr>
              <a:t>cho nhau theo biểu điểm cô đưa ra.</a:t>
            </a:r>
          </a:p>
          <a:p>
            <a:pPr marL="457200" indent="-457200" algn="just">
              <a:buFontTx/>
              <a:buChar char="-"/>
            </a:pPr>
            <a:r>
              <a:rPr lang="vi-VN" sz="2600" b="1" i="1" dirty="0" smtClean="0">
                <a:solidFill>
                  <a:srgbClr val="0000FF"/>
                </a:solidFill>
                <a:latin typeface="Times New Roman" pitchFamily="18" charset="0"/>
                <a:cs typeface="Times New Roman" pitchFamily="18" charset="0"/>
              </a:rPr>
              <a:t>Khuyến khích nhóm nào có bài hoàn thành </a:t>
            </a:r>
            <a:r>
              <a:rPr lang="en-US" sz="2600" b="1" i="1" dirty="0" err="1" smtClean="0">
                <a:solidFill>
                  <a:srgbClr val="FF0000"/>
                </a:solidFill>
                <a:latin typeface="Times New Roman" pitchFamily="18" charset="0"/>
                <a:cs typeface="Times New Roman" pitchFamily="18" charset="0"/>
              </a:rPr>
              <a:t>đầu</a:t>
            </a:r>
            <a:r>
              <a:rPr lang="en-US" sz="2600" b="1" i="1" dirty="0" smtClean="0">
                <a:solidFill>
                  <a:srgbClr val="FF0000"/>
                </a:solidFill>
                <a:latin typeface="Times New Roman" pitchFamily="18" charset="0"/>
                <a:cs typeface="Times New Roman" pitchFamily="18" charset="0"/>
              </a:rPr>
              <a:t> </a:t>
            </a:r>
            <a:r>
              <a:rPr lang="en-US" sz="2600" b="1" i="1" dirty="0" err="1" smtClean="0">
                <a:solidFill>
                  <a:srgbClr val="FF0000"/>
                </a:solidFill>
                <a:latin typeface="Times New Roman" pitchFamily="18" charset="0"/>
                <a:cs typeface="Times New Roman" pitchFamily="18" charset="0"/>
              </a:rPr>
              <a:t>tiên</a:t>
            </a:r>
            <a:r>
              <a:rPr lang="en-US" sz="2600" b="1" i="1" dirty="0" smtClean="0">
                <a:solidFill>
                  <a:srgbClr val="FF0000"/>
                </a:solidFill>
                <a:latin typeface="Times New Roman" pitchFamily="18" charset="0"/>
                <a:cs typeface="Times New Roman" pitchFamily="18" charset="0"/>
              </a:rPr>
              <a:t> </a:t>
            </a:r>
            <a:r>
              <a:rPr lang="en-US" sz="2600" b="1" i="1" dirty="0" err="1" smtClean="0">
                <a:solidFill>
                  <a:srgbClr val="FF0000"/>
                </a:solidFill>
                <a:latin typeface="Times New Roman" pitchFamily="18" charset="0"/>
                <a:cs typeface="Times New Roman" pitchFamily="18" charset="0"/>
              </a:rPr>
              <a:t>được</a:t>
            </a:r>
            <a:r>
              <a:rPr lang="en-US" sz="2600" b="1" i="1" dirty="0" smtClean="0">
                <a:solidFill>
                  <a:srgbClr val="FF0000"/>
                </a:solidFill>
                <a:latin typeface="Times New Roman" pitchFamily="18" charset="0"/>
                <a:cs typeface="Times New Roman" pitchFamily="18" charset="0"/>
              </a:rPr>
              <a:t> </a:t>
            </a:r>
            <a:r>
              <a:rPr lang="en-US" sz="2600" b="1" i="1" dirty="0" err="1" smtClean="0">
                <a:solidFill>
                  <a:srgbClr val="FF0000"/>
                </a:solidFill>
                <a:latin typeface="Times New Roman" pitchFamily="18" charset="0"/>
                <a:cs typeface="Times New Roman" pitchFamily="18" charset="0"/>
              </a:rPr>
              <a:t>thưởng</a:t>
            </a:r>
            <a:r>
              <a:rPr lang="en-US" sz="2600" b="1" i="1" dirty="0" smtClean="0">
                <a:solidFill>
                  <a:srgbClr val="FF0000"/>
                </a:solidFill>
                <a:latin typeface="Times New Roman" pitchFamily="18" charset="0"/>
                <a:cs typeface="Times New Roman" pitchFamily="18" charset="0"/>
              </a:rPr>
              <a:t> 10 </a:t>
            </a:r>
            <a:r>
              <a:rPr lang="en-US" sz="2600" b="1" i="1" dirty="0" err="1" smtClean="0">
                <a:solidFill>
                  <a:srgbClr val="FF0000"/>
                </a:solidFill>
                <a:latin typeface="Times New Roman" pitchFamily="18" charset="0"/>
                <a:cs typeface="Times New Roman" pitchFamily="18" charset="0"/>
              </a:rPr>
              <a:t>điểm</a:t>
            </a:r>
            <a:r>
              <a:rPr lang="en-US" sz="2600" b="1" i="1" dirty="0" smtClean="0">
                <a:solidFill>
                  <a:srgbClr val="0000FF"/>
                </a:solidFill>
                <a:latin typeface="Times New Roman" pitchFamily="18" charset="0"/>
                <a:cs typeface="Times New Roman" pitchFamily="18" charset="0"/>
              </a:rPr>
              <a:t>, </a:t>
            </a:r>
            <a:r>
              <a:rPr lang="en-US" sz="2600" b="1" i="1" dirty="0" err="1" smtClean="0">
                <a:solidFill>
                  <a:srgbClr val="0000FF"/>
                </a:solidFill>
                <a:latin typeface="Times New Roman" pitchFamily="18" charset="0"/>
                <a:cs typeface="Times New Roman" pitchFamily="18" charset="0"/>
              </a:rPr>
              <a:t>hoàn</a:t>
            </a:r>
            <a:r>
              <a:rPr lang="en-US" sz="2600" b="1" i="1" dirty="0" smtClean="0">
                <a:solidFill>
                  <a:srgbClr val="0000FF"/>
                </a:solidFill>
                <a:latin typeface="Times New Roman" pitchFamily="18" charset="0"/>
                <a:cs typeface="Times New Roman" pitchFamily="18" charset="0"/>
              </a:rPr>
              <a:t> </a:t>
            </a:r>
            <a:r>
              <a:rPr lang="en-US" sz="2600" b="1" i="1" dirty="0" err="1" smtClean="0">
                <a:solidFill>
                  <a:srgbClr val="0000FF"/>
                </a:solidFill>
                <a:latin typeface="Times New Roman" pitchFamily="18" charset="0"/>
                <a:cs typeface="Times New Roman" pitchFamily="18" charset="0"/>
              </a:rPr>
              <a:t>thành</a:t>
            </a:r>
            <a:r>
              <a:rPr lang="en-US" sz="2600" b="1" i="1" dirty="0" smtClean="0">
                <a:solidFill>
                  <a:srgbClr val="FF0000"/>
                </a:solidFill>
                <a:latin typeface="Times New Roman" pitchFamily="18" charset="0"/>
                <a:cs typeface="Times New Roman" pitchFamily="18" charset="0"/>
              </a:rPr>
              <a:t> </a:t>
            </a:r>
            <a:r>
              <a:rPr lang="en-US" sz="2600" b="1" i="1" dirty="0" err="1" smtClean="0">
                <a:solidFill>
                  <a:srgbClr val="FF0000"/>
                </a:solidFill>
                <a:latin typeface="Times New Roman" pitchFamily="18" charset="0"/>
                <a:cs typeface="Times New Roman" pitchFamily="18" charset="0"/>
              </a:rPr>
              <a:t>thứ</a:t>
            </a:r>
            <a:r>
              <a:rPr lang="en-US" sz="2600" b="1" i="1" dirty="0" smtClean="0">
                <a:solidFill>
                  <a:srgbClr val="FF0000"/>
                </a:solidFill>
                <a:latin typeface="Times New Roman" pitchFamily="18" charset="0"/>
                <a:cs typeface="Times New Roman" pitchFamily="18" charset="0"/>
              </a:rPr>
              <a:t> 2 </a:t>
            </a:r>
            <a:r>
              <a:rPr lang="en-US" sz="2600" b="1" i="1" dirty="0" err="1" smtClean="0">
                <a:solidFill>
                  <a:srgbClr val="FF0000"/>
                </a:solidFill>
                <a:latin typeface="Times New Roman" pitchFamily="18" charset="0"/>
                <a:cs typeface="Times New Roman" pitchFamily="18" charset="0"/>
              </a:rPr>
              <a:t>được</a:t>
            </a:r>
            <a:r>
              <a:rPr lang="en-US" sz="2600" b="1" i="1" dirty="0" smtClean="0">
                <a:solidFill>
                  <a:srgbClr val="FF0000"/>
                </a:solidFill>
                <a:latin typeface="Times New Roman" pitchFamily="18" charset="0"/>
                <a:cs typeface="Times New Roman" pitchFamily="18" charset="0"/>
              </a:rPr>
              <a:t> </a:t>
            </a:r>
            <a:r>
              <a:rPr lang="en-US" sz="2600" b="1" i="1" dirty="0" err="1" smtClean="0">
                <a:solidFill>
                  <a:srgbClr val="FF0000"/>
                </a:solidFill>
                <a:latin typeface="Times New Roman" pitchFamily="18" charset="0"/>
                <a:cs typeface="Times New Roman" pitchFamily="18" charset="0"/>
              </a:rPr>
              <a:t>thưởng</a:t>
            </a:r>
            <a:r>
              <a:rPr lang="en-US" sz="2600" b="1" i="1" dirty="0" smtClean="0">
                <a:solidFill>
                  <a:srgbClr val="FF0000"/>
                </a:solidFill>
                <a:latin typeface="Times New Roman" pitchFamily="18" charset="0"/>
                <a:cs typeface="Times New Roman" pitchFamily="18" charset="0"/>
              </a:rPr>
              <a:t> 5 </a:t>
            </a:r>
            <a:r>
              <a:rPr lang="en-US" sz="2600" b="1" i="1" dirty="0" err="1" smtClean="0">
                <a:solidFill>
                  <a:srgbClr val="FF0000"/>
                </a:solidFill>
                <a:latin typeface="Times New Roman" pitchFamily="18" charset="0"/>
                <a:cs typeface="Times New Roman" pitchFamily="18" charset="0"/>
              </a:rPr>
              <a:t>điểm</a:t>
            </a:r>
            <a:r>
              <a:rPr lang="en-US" sz="2600" b="1" i="1" dirty="0" smtClean="0">
                <a:solidFill>
                  <a:srgbClr val="0000FF"/>
                </a:solidFill>
                <a:latin typeface="Times New Roman" pitchFamily="18" charset="0"/>
                <a:cs typeface="Times New Roman" pitchFamily="18" charset="0"/>
              </a:rPr>
              <a:t>.</a:t>
            </a:r>
          </a:p>
          <a:p>
            <a:pPr marL="457200" indent="-457200" algn="just">
              <a:buFontTx/>
              <a:buChar char="-"/>
            </a:pPr>
            <a:r>
              <a:rPr lang="vi-VN" sz="2600" b="1" i="1" dirty="0" smtClean="0">
                <a:solidFill>
                  <a:srgbClr val="0000FF"/>
                </a:solidFill>
                <a:latin typeface="Times New Roman" pitchFamily="18" charset="0"/>
                <a:cs typeface="Times New Roman" pitchFamily="18" charset="0"/>
              </a:rPr>
              <a:t> Điểm của nhóm lớn là tổng điểm các nhóm</a:t>
            </a:r>
            <a:r>
              <a:rPr lang="en-US" sz="2600" b="1" i="1" dirty="0" smtClean="0">
                <a:solidFill>
                  <a:srgbClr val="0000FF"/>
                </a:solidFill>
                <a:latin typeface="Times New Roman" pitchFamily="18" charset="0"/>
                <a:cs typeface="Times New Roman" pitchFamily="18" charset="0"/>
              </a:rPr>
              <a:t> </a:t>
            </a:r>
            <a:r>
              <a:rPr lang="en-US" sz="2600" b="1" i="1" dirty="0" err="1" smtClean="0">
                <a:solidFill>
                  <a:srgbClr val="0000FF"/>
                </a:solidFill>
                <a:latin typeface="Times New Roman" pitchFamily="18" charset="0"/>
                <a:cs typeface="Times New Roman" pitchFamily="18" charset="0"/>
              </a:rPr>
              <a:t>nhỏ</a:t>
            </a:r>
            <a:r>
              <a:rPr lang="vi-VN" sz="2600" b="1" i="1" dirty="0" smtClean="0">
                <a:solidFill>
                  <a:srgbClr val="0000FF"/>
                </a:solidFill>
                <a:latin typeface="Times New Roman" pitchFamily="18" charset="0"/>
                <a:cs typeface="Times New Roman" pitchFamily="18" charset="0"/>
              </a:rPr>
              <a:t> cộng lại.</a:t>
            </a:r>
            <a:endParaRPr lang="en-US" sz="2600" b="1" i="1" dirty="0" smtClean="0">
              <a:solidFill>
                <a:srgbClr val="0000FF"/>
              </a:solidFill>
              <a:latin typeface="Times New Roman" pitchFamily="18" charset="0"/>
              <a:cs typeface="Times New Roman" pitchFamily="18" charset="0"/>
            </a:endParaRPr>
          </a:p>
        </p:txBody>
      </p:sp>
      <p:sp>
        <p:nvSpPr>
          <p:cNvPr id="3" name="Right Triangle 2"/>
          <p:cNvSpPr/>
          <p:nvPr/>
        </p:nvSpPr>
        <p:spPr>
          <a:xfrm rot="5400000">
            <a:off x="581025" y="-581025"/>
            <a:ext cx="1200150" cy="2362200"/>
          </a:xfrm>
          <a:prstGeom prst="rtTriangle">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p:cNvSpPr/>
          <p:nvPr/>
        </p:nvSpPr>
        <p:spPr>
          <a:xfrm rot="16200000">
            <a:off x="7284639" y="3288113"/>
            <a:ext cx="1047750" cy="2663022"/>
          </a:xfrm>
          <a:prstGeom prst="rtTriangle">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341843"/>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76200" y="30917"/>
                <a:ext cx="9067800" cy="2159833"/>
              </a:xfrm>
            </p:spPr>
            <p:txBody>
              <a:bodyPr>
                <a:normAutofit/>
              </a:bodyPr>
              <a:lstStyle/>
              <a:p>
                <a:pPr algn="l"/>
                <a:r>
                  <a:rPr lang="vi-VN" sz="3100" b="1" dirty="0"/>
                  <a:t>Bài </a:t>
                </a:r>
                <a:r>
                  <a:rPr lang="vi-VN" sz="3100" b="1" dirty="0" smtClean="0"/>
                  <a:t>2,b/SGK (Hoạt động nhóm bàn)</a:t>
                </a:r>
                <a:r>
                  <a:rPr lang="en-US" dirty="0"/>
                  <a:t/>
                </a:r>
                <a:br>
                  <a:rPr lang="en-US" dirty="0"/>
                </a:br>
                <a:r>
                  <a:rPr lang="vi-VN" sz="3100" b="1" dirty="0"/>
                  <a:t>Cho dãy tỉ số bằng nhau</a:t>
                </a:r>
                <a:r>
                  <a:rPr lang="en-US" sz="3100" dirty="0"/>
                  <a:t/>
                </a:r>
                <a:br>
                  <a:rPr lang="en-US" sz="3100" dirty="0"/>
                </a:br>
                <a:r>
                  <a:rPr lang="en-US" sz="3100" b="1" dirty="0"/>
                  <a:t> </a:t>
                </a:r>
                <a14:m>
                  <m:oMath xmlns:m="http://schemas.openxmlformats.org/officeDocument/2006/math">
                    <m:f>
                      <m:fPr>
                        <m:ctrlPr>
                          <a:rPr lang="en-US" sz="3100" b="1" i="1">
                            <a:latin typeface="Cambria Math" panose="02040503050406030204" pitchFamily="18" charset="0"/>
                          </a:rPr>
                        </m:ctrlPr>
                      </m:fPr>
                      <m:num>
                        <m:r>
                          <a:rPr lang="vi-VN" sz="3100" b="1" i="1">
                            <a:latin typeface="Cambria Math" panose="02040503050406030204" pitchFamily="18" charset="0"/>
                          </a:rPr>
                          <m:t>𝒙</m:t>
                        </m:r>
                      </m:num>
                      <m:den>
                        <m:r>
                          <a:rPr lang="vi-VN" sz="3100" b="1" i="1">
                            <a:latin typeface="Cambria Math" panose="02040503050406030204" pitchFamily="18" charset="0"/>
                          </a:rPr>
                          <m:t>𝟑</m:t>
                        </m:r>
                      </m:den>
                    </m:f>
                    <m:r>
                      <a:rPr lang="vi-VN" sz="3100" b="1" i="1">
                        <a:latin typeface="Cambria Math" panose="02040503050406030204" pitchFamily="18" charset="0"/>
                      </a:rPr>
                      <m:t>=</m:t>
                    </m:r>
                    <m:f>
                      <m:fPr>
                        <m:ctrlPr>
                          <a:rPr lang="en-US" sz="3100" b="1" i="1">
                            <a:latin typeface="Cambria Math" panose="02040503050406030204" pitchFamily="18" charset="0"/>
                          </a:rPr>
                        </m:ctrlPr>
                      </m:fPr>
                      <m:num>
                        <m:r>
                          <a:rPr lang="vi-VN" sz="3100" b="1" i="1">
                            <a:latin typeface="Cambria Math" panose="02040503050406030204" pitchFamily="18" charset="0"/>
                          </a:rPr>
                          <m:t>𝒚</m:t>
                        </m:r>
                      </m:num>
                      <m:den>
                        <m:r>
                          <a:rPr lang="vi-VN" sz="3100" b="1" i="1">
                            <a:latin typeface="Cambria Math" panose="02040503050406030204" pitchFamily="18" charset="0"/>
                          </a:rPr>
                          <m:t>𝟒</m:t>
                        </m:r>
                      </m:den>
                    </m:f>
                    <m:r>
                      <a:rPr lang="vi-VN" sz="3100" b="1" i="1">
                        <a:latin typeface="Cambria Math" panose="02040503050406030204" pitchFamily="18" charset="0"/>
                      </a:rPr>
                      <m:t>=</m:t>
                    </m:r>
                    <m:f>
                      <m:fPr>
                        <m:ctrlPr>
                          <a:rPr lang="en-US" sz="3100" b="1" i="1">
                            <a:latin typeface="Cambria Math" panose="02040503050406030204" pitchFamily="18" charset="0"/>
                          </a:rPr>
                        </m:ctrlPr>
                      </m:fPr>
                      <m:num>
                        <m:r>
                          <a:rPr lang="vi-VN" sz="3100" b="1" i="1">
                            <a:latin typeface="Cambria Math" panose="02040503050406030204" pitchFamily="18" charset="0"/>
                          </a:rPr>
                          <m:t>𝒛</m:t>
                        </m:r>
                      </m:num>
                      <m:den>
                        <m:r>
                          <a:rPr lang="vi-VN" sz="3100" b="1" i="1">
                            <a:latin typeface="Cambria Math" panose="02040503050406030204" pitchFamily="18" charset="0"/>
                          </a:rPr>
                          <m:t>𝟓</m:t>
                        </m:r>
                      </m:den>
                    </m:f>
                  </m:oMath>
                </a14:m>
                <a:r>
                  <a:rPr lang="vi-VN" sz="3100" b="1" dirty="0"/>
                  <a:t>. </a:t>
                </a:r>
                <a:r>
                  <a:rPr lang="fr-FR" sz="3100" b="1" dirty="0" err="1">
                    <a:latin typeface="Times New Roman" panose="02020603050405020304" pitchFamily="18" charset="0"/>
                    <a:cs typeface="Times New Roman" panose="02020603050405020304" pitchFamily="18" charset="0"/>
                  </a:rPr>
                  <a:t>Tìm</a:t>
                </a:r>
                <a:r>
                  <a:rPr lang="fr-FR" sz="3100" b="1" dirty="0">
                    <a:latin typeface="Times New Roman" panose="02020603050405020304" pitchFamily="18" charset="0"/>
                    <a:cs typeface="Times New Roman" panose="02020603050405020304" pitchFamily="18" charset="0"/>
                  </a:rPr>
                  <a:t> 3 </a:t>
                </a:r>
                <a:r>
                  <a:rPr lang="fr-FR" sz="3100" b="1" dirty="0" err="1">
                    <a:latin typeface="Times New Roman" panose="02020603050405020304" pitchFamily="18" charset="0"/>
                    <a:cs typeface="Times New Roman" panose="02020603050405020304" pitchFamily="18" charset="0"/>
                  </a:rPr>
                  <a:t>số</a:t>
                </a:r>
                <a:r>
                  <a:rPr lang="fr-FR" sz="3100" b="1" dirty="0">
                    <a:latin typeface="Times New Roman" panose="02020603050405020304" pitchFamily="18" charset="0"/>
                    <a:cs typeface="Times New Roman" panose="02020603050405020304" pitchFamily="18" charset="0"/>
                  </a:rPr>
                  <a:t> x, y, z </a:t>
                </a:r>
                <a:r>
                  <a:rPr lang="fr-FR" sz="3100" b="1" dirty="0" err="1">
                    <a:latin typeface="Times New Roman" panose="02020603050405020304" pitchFamily="18" charset="0"/>
                    <a:cs typeface="Times New Roman" panose="02020603050405020304" pitchFamily="18" charset="0"/>
                  </a:rPr>
                  <a:t>biết</a:t>
                </a:r>
                <a:r>
                  <a:rPr lang="fr-FR" sz="3100" b="1" dirty="0">
                    <a:latin typeface="Times New Roman" panose="02020603050405020304" pitchFamily="18" charset="0"/>
                    <a:cs typeface="Times New Roman" panose="02020603050405020304" pitchFamily="18" charset="0"/>
                  </a:rPr>
                  <a:t> x + y – z = 8</a:t>
                </a:r>
                <a:r>
                  <a:rPr lang="en-US" sz="3100" dirty="0"/>
                  <a:t/>
                </a:r>
                <a:br>
                  <a:rPr lang="en-US" sz="3100" dirty="0"/>
                </a:br>
                <a:endParaRPr lang="vi-VN" sz="3100" b="1" u="sng"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76200" y="30917"/>
                <a:ext cx="9067800" cy="2159833"/>
              </a:xfrm>
              <a:blipFill>
                <a:blip r:embed="rId4"/>
                <a:stretch>
                  <a:fillRect l="-1681" t="-3672"/>
                </a:stretch>
              </a:blipFill>
            </p:spPr>
            <p:txBody>
              <a:bodyPr/>
              <a:lstStyle/>
              <a:p>
                <a:r>
                  <a:rPr lang="en-US">
                    <a:noFill/>
                  </a:rPr>
                  <a:t> </a:t>
                </a:r>
              </a:p>
            </p:txBody>
          </p:sp>
        </mc:Fallback>
      </mc:AlternateContent>
      <p:pic>
        <p:nvPicPr>
          <p:cNvPr id="4" name="Content Placeholder 3"/>
          <p:cNvPicPr>
            <a:picLocks noGrp="1" noChangeAspect="1"/>
          </p:cNvPicPr>
          <p:nvPr>
            <p:ph idx="1"/>
          </p:nvPr>
        </p:nvPicPr>
        <p:blipFill>
          <a:blip r:embed="rId5"/>
          <a:stretch>
            <a:fillRect/>
          </a:stretch>
        </p:blipFill>
        <p:spPr>
          <a:xfrm>
            <a:off x="0" y="3562350"/>
            <a:ext cx="2774030" cy="1581150"/>
          </a:xfrm>
          <a:prstGeom prst="rect">
            <a:avLst/>
          </a:prstGeom>
        </p:spPr>
      </p:pic>
      <p:pic>
        <p:nvPicPr>
          <p:cNvPr id="5" name="Đồng hồ đếm ngược 3 phút có âm thanh - 3 minute Countdown Timer">
            <a:hlinkClick r:id="" action="ppaction://media"/>
            <a:extLst>
              <a:ext uri="{FF2B5EF4-FFF2-40B4-BE49-F238E27FC236}">
                <a16:creationId xmlns:a16="http://schemas.microsoft.com/office/drawing/2014/main" id="{2EC1A933-833B-4FC0-97F5-F18D6276E12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623765" y="30917"/>
            <a:ext cx="1498999" cy="852917"/>
          </a:xfrm>
          <a:prstGeom prst="rect">
            <a:avLst/>
          </a:prstGeom>
        </p:spPr>
      </p:pic>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3053572325"/>
                  </p:ext>
                </p:extLst>
              </p:nvPr>
            </p:nvGraphicFramePr>
            <p:xfrm>
              <a:off x="2774030" y="1581150"/>
              <a:ext cx="6096000" cy="3562350"/>
            </p:xfrm>
            <a:graphic>
              <a:graphicData uri="http://schemas.openxmlformats.org/drawingml/2006/table">
                <a:tbl>
                  <a:tblPr firstRow="1" bandRow="1">
                    <a:tableStyleId>{5940675A-B579-460E-94D1-54222C63F5DA}</a:tableStyleId>
                  </a:tblPr>
                  <a:tblGrid>
                    <a:gridCol w="4007770">
                      <a:extLst>
                        <a:ext uri="{9D8B030D-6E8A-4147-A177-3AD203B41FA5}">
                          <a16:colId xmlns:a16="http://schemas.microsoft.com/office/drawing/2014/main" val="3655050811"/>
                        </a:ext>
                      </a:extLst>
                    </a:gridCol>
                    <a:gridCol w="2088230">
                      <a:extLst>
                        <a:ext uri="{9D8B030D-6E8A-4147-A177-3AD203B41FA5}">
                          <a16:colId xmlns:a16="http://schemas.microsoft.com/office/drawing/2014/main" val="482174906"/>
                        </a:ext>
                      </a:extLst>
                    </a:gridCol>
                  </a:tblGrid>
                  <a:tr h="727629">
                    <a:tc>
                      <a:txBody>
                        <a:bodyPr/>
                        <a:lstStyle/>
                        <a:p>
                          <a:pPr algn="ctr"/>
                          <a:r>
                            <a:rPr lang="vi-VN" b="1" u="sng" dirty="0" smtClean="0">
                              <a:solidFill>
                                <a:srgbClr val="FF0000"/>
                              </a:solidFill>
                              <a:latin typeface="+mj-lt"/>
                            </a:rPr>
                            <a:t>Đáp</a:t>
                          </a:r>
                          <a:r>
                            <a:rPr lang="vi-VN" b="1" u="sng" baseline="0" dirty="0" smtClean="0">
                              <a:solidFill>
                                <a:srgbClr val="FF0000"/>
                              </a:solidFill>
                              <a:latin typeface="+mj-lt"/>
                            </a:rPr>
                            <a:t> án</a:t>
                          </a:r>
                          <a:endParaRPr lang="en-US" b="1" u="sng" dirty="0">
                            <a:solidFill>
                              <a:srgbClr val="FF0000"/>
                            </a:solidFill>
                            <a:latin typeface="+mj-lt"/>
                          </a:endParaRPr>
                        </a:p>
                      </a:txBody>
                      <a:tcPr/>
                    </a:tc>
                    <a:tc>
                      <a:txBody>
                        <a:bodyPr/>
                        <a:lstStyle/>
                        <a:p>
                          <a:pPr algn="ctr"/>
                          <a:r>
                            <a:rPr lang="vi-VN" b="1" u="sng" dirty="0" smtClean="0">
                              <a:solidFill>
                                <a:srgbClr val="FF0000"/>
                              </a:solidFill>
                              <a:latin typeface="+mj-lt"/>
                            </a:rPr>
                            <a:t>Biểu điểm</a:t>
                          </a:r>
                          <a:endParaRPr lang="en-US" b="1" u="sng" dirty="0">
                            <a:solidFill>
                              <a:srgbClr val="FF0000"/>
                            </a:solidFill>
                            <a:latin typeface="+mj-lt"/>
                          </a:endParaRPr>
                        </a:p>
                      </a:txBody>
                      <a:tcPr/>
                    </a:tc>
                    <a:extLst>
                      <a:ext uri="{0D108BD9-81ED-4DB2-BD59-A6C34878D82A}">
                        <a16:rowId xmlns:a16="http://schemas.microsoft.com/office/drawing/2014/main" val="1208968452"/>
                      </a:ext>
                    </a:extLst>
                  </a:tr>
                  <a:tr h="2834721">
                    <a:tc>
                      <a:txBody>
                        <a:bodyPr/>
                        <a:lstStyle/>
                        <a:p>
                          <a:pPr algn="ctr"/>
                          <a:r>
                            <a:rPr lang="fr-FR" sz="1800" kern="1200" dirty="0" err="1" smtClean="0">
                              <a:effectLst/>
                              <a:latin typeface="Times New Roman" panose="02020603050405020304" pitchFamily="18" charset="0"/>
                              <a:cs typeface="Times New Roman" panose="02020603050405020304" pitchFamily="18" charset="0"/>
                            </a:rPr>
                            <a:t>Áp</a:t>
                          </a:r>
                          <a:r>
                            <a:rPr lang="fr-FR" sz="1800" kern="1200" dirty="0" smtClean="0">
                              <a:effectLst/>
                              <a:latin typeface="Times New Roman" panose="02020603050405020304" pitchFamily="18" charset="0"/>
                              <a:cs typeface="Times New Roman" panose="02020603050405020304" pitchFamily="18" charset="0"/>
                            </a:rPr>
                            <a:t> </a:t>
                          </a:r>
                          <a:r>
                            <a:rPr lang="fr-FR" sz="1800" kern="1200" dirty="0" err="1" smtClean="0">
                              <a:effectLst/>
                              <a:latin typeface="Times New Roman" panose="02020603050405020304" pitchFamily="18" charset="0"/>
                              <a:cs typeface="Times New Roman" panose="02020603050405020304" pitchFamily="18" charset="0"/>
                            </a:rPr>
                            <a:t>dụng</a:t>
                          </a:r>
                          <a:r>
                            <a:rPr lang="fr-FR" sz="1800" kern="1200" dirty="0" smtClean="0">
                              <a:effectLst/>
                              <a:latin typeface="Times New Roman" panose="02020603050405020304" pitchFamily="18" charset="0"/>
                              <a:cs typeface="Times New Roman" panose="02020603050405020304" pitchFamily="18" charset="0"/>
                            </a:rPr>
                            <a:t> </a:t>
                          </a:r>
                          <a:r>
                            <a:rPr lang="fr-FR" sz="1800" kern="1200" dirty="0" err="1" smtClean="0">
                              <a:effectLst/>
                              <a:latin typeface="Times New Roman" panose="02020603050405020304" pitchFamily="18" charset="0"/>
                              <a:cs typeface="Times New Roman" panose="02020603050405020304" pitchFamily="18" charset="0"/>
                            </a:rPr>
                            <a:t>tính</a:t>
                          </a:r>
                          <a:r>
                            <a:rPr lang="fr-FR" sz="1800" kern="1200" dirty="0" smtClean="0">
                              <a:effectLst/>
                              <a:latin typeface="Times New Roman" panose="02020603050405020304" pitchFamily="18" charset="0"/>
                              <a:cs typeface="Times New Roman" panose="02020603050405020304" pitchFamily="18" charset="0"/>
                            </a:rPr>
                            <a:t> </a:t>
                          </a:r>
                          <a:r>
                            <a:rPr lang="fr-FR" sz="1800" kern="1200" dirty="0" err="1" smtClean="0">
                              <a:effectLst/>
                              <a:latin typeface="Times New Roman" panose="02020603050405020304" pitchFamily="18" charset="0"/>
                              <a:cs typeface="Times New Roman" panose="02020603050405020304" pitchFamily="18" charset="0"/>
                            </a:rPr>
                            <a:t>chất</a:t>
                          </a:r>
                          <a:r>
                            <a:rPr lang="fr-FR" sz="1800" kern="1200" dirty="0" smtClean="0">
                              <a:effectLst/>
                              <a:latin typeface="Times New Roman" panose="02020603050405020304" pitchFamily="18" charset="0"/>
                              <a:cs typeface="Times New Roman" panose="02020603050405020304" pitchFamily="18" charset="0"/>
                            </a:rPr>
                            <a:t> </a:t>
                          </a:r>
                          <a:r>
                            <a:rPr lang="fr-FR" sz="1800" kern="1200" dirty="0" err="1" smtClean="0">
                              <a:effectLst/>
                              <a:latin typeface="Times New Roman" panose="02020603050405020304" pitchFamily="18" charset="0"/>
                              <a:cs typeface="Times New Roman" panose="02020603050405020304" pitchFamily="18" charset="0"/>
                            </a:rPr>
                            <a:t>của</a:t>
                          </a:r>
                          <a:r>
                            <a:rPr lang="fr-FR" sz="1800" kern="1200" dirty="0" smtClean="0">
                              <a:effectLst/>
                              <a:latin typeface="Times New Roman" panose="02020603050405020304" pitchFamily="18" charset="0"/>
                              <a:cs typeface="Times New Roman" panose="02020603050405020304" pitchFamily="18" charset="0"/>
                            </a:rPr>
                            <a:t> </a:t>
                          </a:r>
                          <a:r>
                            <a:rPr lang="fr-FR" sz="1800" kern="1200" dirty="0" err="1" smtClean="0">
                              <a:effectLst/>
                              <a:latin typeface="Times New Roman" panose="02020603050405020304" pitchFamily="18" charset="0"/>
                              <a:cs typeface="Times New Roman" panose="02020603050405020304" pitchFamily="18" charset="0"/>
                            </a:rPr>
                            <a:t>dãy</a:t>
                          </a:r>
                          <a:r>
                            <a:rPr lang="fr-FR" sz="1800" kern="1200" dirty="0" smtClean="0">
                              <a:effectLst/>
                              <a:latin typeface="Times New Roman" panose="02020603050405020304" pitchFamily="18" charset="0"/>
                              <a:cs typeface="Times New Roman" panose="02020603050405020304" pitchFamily="18" charset="0"/>
                            </a:rPr>
                            <a:t> </a:t>
                          </a:r>
                          <a:r>
                            <a:rPr lang="fr-FR" sz="1800" kern="1200" dirty="0" err="1" smtClean="0">
                              <a:effectLst/>
                              <a:latin typeface="Times New Roman" panose="02020603050405020304" pitchFamily="18" charset="0"/>
                              <a:cs typeface="Times New Roman" panose="02020603050405020304" pitchFamily="18" charset="0"/>
                            </a:rPr>
                            <a:t>tỉ</a:t>
                          </a:r>
                          <a:r>
                            <a:rPr lang="fr-FR" sz="1800" kern="1200" dirty="0" smtClean="0">
                              <a:effectLst/>
                              <a:latin typeface="Times New Roman" panose="02020603050405020304" pitchFamily="18" charset="0"/>
                              <a:cs typeface="Times New Roman" panose="02020603050405020304" pitchFamily="18" charset="0"/>
                            </a:rPr>
                            <a:t> </a:t>
                          </a:r>
                          <a:r>
                            <a:rPr lang="fr-FR" sz="1800" kern="1200" dirty="0" err="1" smtClean="0">
                              <a:effectLst/>
                              <a:latin typeface="Times New Roman" panose="02020603050405020304" pitchFamily="18" charset="0"/>
                              <a:cs typeface="Times New Roman" panose="02020603050405020304" pitchFamily="18" charset="0"/>
                            </a:rPr>
                            <a:t>số</a:t>
                          </a:r>
                          <a:r>
                            <a:rPr lang="fr-FR" sz="1800" kern="1200" dirty="0" smtClean="0">
                              <a:effectLst/>
                              <a:latin typeface="Times New Roman" panose="02020603050405020304" pitchFamily="18" charset="0"/>
                              <a:cs typeface="Times New Roman" panose="02020603050405020304" pitchFamily="18" charset="0"/>
                            </a:rPr>
                            <a:t> </a:t>
                          </a:r>
                          <a:r>
                            <a:rPr lang="fr-FR" sz="1800" kern="1200" dirty="0" err="1" smtClean="0">
                              <a:effectLst/>
                              <a:latin typeface="Times New Roman" panose="02020603050405020304" pitchFamily="18" charset="0"/>
                              <a:cs typeface="Times New Roman" panose="02020603050405020304" pitchFamily="18" charset="0"/>
                            </a:rPr>
                            <a:t>bằng</a:t>
                          </a:r>
                          <a:r>
                            <a:rPr lang="fr-FR" sz="1800" kern="1200" dirty="0" smtClean="0">
                              <a:effectLst/>
                              <a:latin typeface="Times New Roman" panose="02020603050405020304" pitchFamily="18" charset="0"/>
                              <a:cs typeface="Times New Roman" panose="02020603050405020304" pitchFamily="18" charset="0"/>
                            </a:rPr>
                            <a:t> </a:t>
                          </a:r>
                          <a:r>
                            <a:rPr lang="fr-FR" sz="1800" kern="1200" dirty="0" err="1" smtClean="0">
                              <a:effectLst/>
                              <a:latin typeface="Times New Roman" panose="02020603050405020304" pitchFamily="18" charset="0"/>
                              <a:cs typeface="Times New Roman" panose="02020603050405020304" pitchFamily="18" charset="0"/>
                            </a:rPr>
                            <a:t>nhau</a:t>
                          </a:r>
                          <a:r>
                            <a:rPr lang="fr-FR" sz="1800" kern="1200" dirty="0" smtClean="0">
                              <a:effectLst/>
                              <a:latin typeface="Times New Roman" panose="02020603050405020304" pitchFamily="18" charset="0"/>
                              <a:cs typeface="Times New Roman" panose="02020603050405020304" pitchFamily="18" charset="0"/>
                            </a:rPr>
                            <a:t>, ta </a:t>
                          </a:r>
                          <a:r>
                            <a:rPr lang="fr-FR" sz="1800" kern="1200" dirty="0" err="1" smtClean="0">
                              <a:effectLst/>
                              <a:latin typeface="Times New Roman" panose="02020603050405020304" pitchFamily="18" charset="0"/>
                              <a:cs typeface="Times New Roman" panose="02020603050405020304" pitchFamily="18" charset="0"/>
                            </a:rPr>
                            <a:t>được</a:t>
                          </a:r>
                          <a:r>
                            <a:rPr lang="fr-FR" sz="1800" kern="1200" dirty="0" smtClean="0">
                              <a:effectLst/>
                              <a:latin typeface="Times New Roman" panose="02020603050405020304" pitchFamily="18" charset="0"/>
                              <a:cs typeface="Times New Roman" panose="02020603050405020304" pitchFamily="18" charset="0"/>
                            </a:rPr>
                            <a:t> :</a:t>
                          </a:r>
                          <a:endParaRPr lang="en-US" sz="1800" kern="1200" dirty="0">
                            <a:effectLst/>
                            <a:latin typeface="Times New Roman" panose="02020603050405020304" pitchFamily="18" charset="0"/>
                            <a:cs typeface="Times New Roman" panose="02020603050405020304" pitchFamily="18" charset="0"/>
                          </a:endParaRPr>
                        </a:p>
                        <a:p>
                          <a:pPr algn="ctr"/>
                          <a14:m>
                            <m:oMath xmlns:m="http://schemas.openxmlformats.org/officeDocument/2006/math">
                              <m:f>
                                <m:fPr>
                                  <m:ctrlPr>
                                    <a:rPr lang="en-US" sz="1800" i="1" kern="1200">
                                      <a:effectLst/>
                                      <a:latin typeface="Cambria Math" panose="02040503050406030204" pitchFamily="18" charset="0"/>
                                    </a:rPr>
                                  </m:ctrlPr>
                                </m:fPr>
                                <m:num>
                                  <m:r>
                                    <a:rPr lang="vi-VN" sz="1800" kern="1200">
                                      <a:effectLst/>
                                      <a:latin typeface="Cambria Math" panose="02040503050406030204" pitchFamily="18" charset="0"/>
                                    </a:rPr>
                                    <m:t>𝒙</m:t>
                                  </m:r>
                                </m:num>
                                <m:den>
                                  <m:r>
                                    <a:rPr lang="vi-VN" sz="1800" kern="1200">
                                      <a:effectLst/>
                                      <a:latin typeface="Cambria Math" panose="02040503050406030204" pitchFamily="18" charset="0"/>
                                    </a:rPr>
                                    <m:t>𝟑</m:t>
                                  </m:r>
                                </m:den>
                              </m:f>
                              <m:r>
                                <a:rPr lang="vi-VN" sz="1800" kern="1200">
                                  <a:effectLst/>
                                  <a:latin typeface="Cambria Math" panose="02040503050406030204" pitchFamily="18" charset="0"/>
                                </a:rPr>
                                <m:t>=</m:t>
                              </m:r>
                              <m:f>
                                <m:fPr>
                                  <m:ctrlPr>
                                    <a:rPr lang="en-US" sz="1800" i="1" kern="1200">
                                      <a:effectLst/>
                                      <a:latin typeface="Cambria Math" panose="02040503050406030204" pitchFamily="18" charset="0"/>
                                    </a:rPr>
                                  </m:ctrlPr>
                                </m:fPr>
                                <m:num>
                                  <m:r>
                                    <a:rPr lang="vi-VN" sz="1800" kern="1200">
                                      <a:effectLst/>
                                      <a:latin typeface="Cambria Math" panose="02040503050406030204" pitchFamily="18" charset="0"/>
                                    </a:rPr>
                                    <m:t>𝒚</m:t>
                                  </m:r>
                                </m:num>
                                <m:den>
                                  <m:r>
                                    <a:rPr lang="vi-VN" sz="1800" kern="1200">
                                      <a:effectLst/>
                                      <a:latin typeface="Cambria Math" panose="02040503050406030204" pitchFamily="18" charset="0"/>
                                    </a:rPr>
                                    <m:t>𝟒</m:t>
                                  </m:r>
                                </m:den>
                              </m:f>
                              <m:r>
                                <a:rPr lang="vi-VN" sz="1800" kern="1200">
                                  <a:effectLst/>
                                  <a:latin typeface="Cambria Math" panose="02040503050406030204" pitchFamily="18" charset="0"/>
                                </a:rPr>
                                <m:t>=</m:t>
                              </m:r>
                              <m:f>
                                <m:fPr>
                                  <m:ctrlPr>
                                    <a:rPr lang="en-US" sz="1800" i="1" kern="1200">
                                      <a:effectLst/>
                                      <a:latin typeface="Cambria Math" panose="02040503050406030204" pitchFamily="18" charset="0"/>
                                    </a:rPr>
                                  </m:ctrlPr>
                                </m:fPr>
                                <m:num>
                                  <m:r>
                                    <a:rPr lang="vi-VN" sz="1800" kern="1200">
                                      <a:effectLst/>
                                      <a:latin typeface="Cambria Math" panose="02040503050406030204" pitchFamily="18" charset="0"/>
                                    </a:rPr>
                                    <m:t>𝒛</m:t>
                                  </m:r>
                                </m:num>
                                <m:den>
                                  <m:r>
                                    <a:rPr lang="vi-VN" sz="1800" kern="1200">
                                      <a:effectLst/>
                                      <a:latin typeface="Cambria Math" panose="02040503050406030204" pitchFamily="18" charset="0"/>
                                    </a:rPr>
                                    <m:t>𝟓</m:t>
                                  </m:r>
                                </m:den>
                              </m:f>
                              <m:r>
                                <a:rPr lang="fr-FR" sz="1800" kern="1200">
                                  <a:effectLst/>
                                  <a:latin typeface="Cambria Math" panose="02040503050406030204" pitchFamily="18" charset="0"/>
                                </a:rPr>
                                <m:t>=</m:t>
                              </m:r>
                              <m:f>
                                <m:fPr>
                                  <m:ctrlPr>
                                    <a:rPr lang="en-US" sz="1800" i="1" kern="1200">
                                      <a:effectLst/>
                                      <a:latin typeface="Cambria Math" panose="02040503050406030204" pitchFamily="18" charset="0"/>
                                    </a:rPr>
                                  </m:ctrlPr>
                                </m:fPr>
                                <m:num>
                                  <m:r>
                                    <a:rPr lang="vi-VN" sz="1800" kern="1200">
                                      <a:effectLst/>
                                      <a:latin typeface="Cambria Math" panose="02040503050406030204" pitchFamily="18" charset="0"/>
                                    </a:rPr>
                                    <m:t>𝒙</m:t>
                                  </m:r>
                                  <m:r>
                                    <a:rPr lang="vi-VN" sz="1800" kern="1200">
                                      <a:effectLst/>
                                      <a:latin typeface="Cambria Math" panose="02040503050406030204" pitchFamily="18" charset="0"/>
                                    </a:rPr>
                                    <m:t>+</m:t>
                                  </m:r>
                                  <m:r>
                                    <a:rPr lang="vi-VN" sz="1800" kern="1200">
                                      <a:effectLst/>
                                      <a:latin typeface="Cambria Math" panose="02040503050406030204" pitchFamily="18" charset="0"/>
                                    </a:rPr>
                                    <m:t>𝒚</m:t>
                                  </m:r>
                                  <m:r>
                                    <a:rPr lang="vi-VN" sz="1800" kern="1200">
                                      <a:effectLst/>
                                      <a:latin typeface="Cambria Math" panose="02040503050406030204" pitchFamily="18" charset="0"/>
                                    </a:rPr>
                                    <m:t>−</m:t>
                                  </m:r>
                                  <m:r>
                                    <a:rPr lang="vi-VN" sz="1800" kern="1200">
                                      <a:effectLst/>
                                      <a:latin typeface="Cambria Math" panose="02040503050406030204" pitchFamily="18" charset="0"/>
                                    </a:rPr>
                                    <m:t>𝒛</m:t>
                                  </m:r>
                                </m:num>
                                <m:den>
                                  <m:r>
                                    <a:rPr lang="vi-VN" sz="1800" kern="1200">
                                      <a:effectLst/>
                                      <a:latin typeface="Cambria Math" panose="02040503050406030204" pitchFamily="18" charset="0"/>
                                    </a:rPr>
                                    <m:t>𝟑</m:t>
                                  </m:r>
                                  <m:r>
                                    <a:rPr lang="vi-VN" sz="1800" kern="1200">
                                      <a:effectLst/>
                                      <a:latin typeface="Cambria Math" panose="02040503050406030204" pitchFamily="18" charset="0"/>
                                    </a:rPr>
                                    <m:t>+</m:t>
                                  </m:r>
                                  <m:r>
                                    <a:rPr lang="vi-VN" sz="1800" kern="1200">
                                      <a:effectLst/>
                                      <a:latin typeface="Cambria Math" panose="02040503050406030204" pitchFamily="18" charset="0"/>
                                    </a:rPr>
                                    <m:t>𝟒</m:t>
                                  </m:r>
                                  <m:r>
                                    <a:rPr lang="vi-VN" sz="1800" kern="1200">
                                      <a:effectLst/>
                                      <a:latin typeface="Cambria Math" panose="02040503050406030204" pitchFamily="18" charset="0"/>
                                    </a:rPr>
                                    <m:t>−</m:t>
                                  </m:r>
                                  <m:r>
                                    <a:rPr lang="vi-VN" sz="1800" kern="1200">
                                      <a:effectLst/>
                                      <a:latin typeface="Cambria Math" panose="02040503050406030204" pitchFamily="18" charset="0"/>
                                    </a:rPr>
                                    <m:t>𝟓</m:t>
                                  </m:r>
                                </m:den>
                              </m:f>
                              <m:r>
                                <a:rPr lang="fr-FR" sz="1800" kern="1200">
                                  <a:effectLst/>
                                  <a:latin typeface="Cambria Math" panose="02040503050406030204" pitchFamily="18" charset="0"/>
                                </a:rPr>
                                <m:t>=</m:t>
                              </m:r>
                              <m:f>
                                <m:fPr>
                                  <m:ctrlPr>
                                    <a:rPr lang="en-US" sz="1800" i="1" kern="1200">
                                      <a:effectLst/>
                                      <a:latin typeface="Cambria Math" panose="02040503050406030204" pitchFamily="18" charset="0"/>
                                    </a:rPr>
                                  </m:ctrlPr>
                                </m:fPr>
                                <m:num>
                                  <m:r>
                                    <a:rPr lang="vi-VN" sz="1800" kern="1200">
                                      <a:effectLst/>
                                      <a:latin typeface="Cambria Math" panose="02040503050406030204" pitchFamily="18" charset="0"/>
                                    </a:rPr>
                                    <m:t>𝟖</m:t>
                                  </m:r>
                                </m:num>
                                <m:den>
                                  <m:r>
                                    <a:rPr lang="vi-VN" sz="1800" kern="1200">
                                      <a:effectLst/>
                                      <a:latin typeface="Cambria Math" panose="02040503050406030204" pitchFamily="18" charset="0"/>
                                    </a:rPr>
                                    <m:t>𝟐</m:t>
                                  </m:r>
                                </m:den>
                              </m:f>
                              <m:r>
                                <a:rPr lang="fr-FR" sz="1800" kern="1200">
                                  <a:effectLst/>
                                  <a:latin typeface="Cambria Math" panose="02040503050406030204" pitchFamily="18" charset="0"/>
                                </a:rPr>
                                <m:t>=</m:t>
                              </m:r>
                              <m:r>
                                <a:rPr lang="en-US" sz="1800" kern="1200">
                                  <a:effectLst/>
                                  <a:latin typeface="Cambria Math" panose="02040503050406030204" pitchFamily="18" charset="0"/>
                                </a:rPr>
                                <m:t>𝟒</m:t>
                              </m:r>
                            </m:oMath>
                          </a14:m>
                          <a:r>
                            <a:rPr lang="en-US" sz="1800" kern="1200" dirty="0">
                              <a:effectLst/>
                              <a:latin typeface="Times New Roman" panose="02020603050405020304" pitchFamily="18" charset="0"/>
                              <a:cs typeface="Times New Roman" panose="02020603050405020304" pitchFamily="18" charset="0"/>
                            </a:rPr>
                            <a:t> </a:t>
                          </a:r>
                        </a:p>
                        <a:p>
                          <a:pPr algn="ctr"/>
                          <a:r>
                            <a:rPr lang="en-US" sz="1800" kern="1200" dirty="0">
                              <a:effectLst/>
                              <a:latin typeface="Times New Roman" panose="02020603050405020304" pitchFamily="18" charset="0"/>
                              <a:cs typeface="Times New Roman" panose="02020603050405020304" pitchFamily="18" charset="0"/>
                            </a:rPr>
                            <a:t>=&gt; </a:t>
                          </a:r>
                          <a14:m>
                            <m:oMath xmlns:m="http://schemas.openxmlformats.org/officeDocument/2006/math">
                              <m:d>
                                <m:dPr>
                                  <m:begChr m:val="{"/>
                                  <m:endChr m:val=""/>
                                  <m:ctrlPr>
                                    <a:rPr lang="en-US" sz="1800" i="1" kern="1200">
                                      <a:effectLst/>
                                      <a:latin typeface="Cambria Math" panose="02040503050406030204" pitchFamily="18" charset="0"/>
                                    </a:rPr>
                                  </m:ctrlPr>
                                </m:dPr>
                                <m:e>
                                  <m:eqArr>
                                    <m:eqArrPr>
                                      <m:ctrlPr>
                                        <a:rPr lang="en-US" sz="1800" i="1" kern="1200">
                                          <a:effectLst/>
                                          <a:latin typeface="Cambria Math" panose="02040503050406030204" pitchFamily="18" charset="0"/>
                                        </a:rPr>
                                      </m:ctrlPr>
                                    </m:eqArrPr>
                                    <m:e>
                                      <m:f>
                                        <m:fPr>
                                          <m:ctrlPr>
                                            <a:rPr lang="en-US" sz="1800" i="1" kern="1200">
                                              <a:effectLst/>
                                              <a:latin typeface="Cambria Math" panose="02040503050406030204" pitchFamily="18" charset="0"/>
                                            </a:rPr>
                                          </m:ctrlPr>
                                        </m:fPr>
                                        <m:num>
                                          <m:r>
                                            <a:rPr lang="en-US" sz="1800" kern="1200">
                                              <a:effectLst/>
                                              <a:latin typeface="Cambria Math" panose="02040503050406030204" pitchFamily="18" charset="0"/>
                                            </a:rPr>
                                            <m:t>𝒙</m:t>
                                          </m:r>
                                        </m:num>
                                        <m:den>
                                          <m:r>
                                            <a:rPr lang="en-US" sz="1800" kern="1200">
                                              <a:effectLst/>
                                              <a:latin typeface="Cambria Math" panose="02040503050406030204" pitchFamily="18" charset="0"/>
                                            </a:rPr>
                                            <m:t>𝟑</m:t>
                                          </m:r>
                                        </m:den>
                                      </m:f>
                                      <m:r>
                                        <a:rPr lang="en-US" sz="1800" kern="1200">
                                          <a:effectLst/>
                                          <a:latin typeface="Cambria Math" panose="02040503050406030204" pitchFamily="18" charset="0"/>
                                        </a:rPr>
                                        <m:t>=</m:t>
                                      </m:r>
                                      <m:r>
                                        <a:rPr lang="en-US" sz="1800" kern="1200">
                                          <a:effectLst/>
                                          <a:latin typeface="Cambria Math" panose="02040503050406030204" pitchFamily="18" charset="0"/>
                                        </a:rPr>
                                        <m:t>𝟒</m:t>
                                      </m:r>
                                    </m:e>
                                    <m:e>
                                      <m:f>
                                        <m:fPr>
                                          <m:ctrlPr>
                                            <a:rPr lang="en-US" sz="1800" i="1" kern="1200">
                                              <a:effectLst/>
                                              <a:latin typeface="Cambria Math" panose="02040503050406030204" pitchFamily="18" charset="0"/>
                                            </a:rPr>
                                          </m:ctrlPr>
                                        </m:fPr>
                                        <m:num>
                                          <m:r>
                                            <a:rPr lang="en-US" sz="1800" kern="1200">
                                              <a:effectLst/>
                                              <a:latin typeface="Cambria Math" panose="02040503050406030204" pitchFamily="18" charset="0"/>
                                            </a:rPr>
                                            <m:t>𝒚</m:t>
                                          </m:r>
                                        </m:num>
                                        <m:den>
                                          <m:r>
                                            <a:rPr lang="en-US" sz="1800" kern="1200">
                                              <a:effectLst/>
                                              <a:latin typeface="Cambria Math" panose="02040503050406030204" pitchFamily="18" charset="0"/>
                                            </a:rPr>
                                            <m:t>𝟒</m:t>
                                          </m:r>
                                        </m:den>
                                      </m:f>
                                      <m:r>
                                        <a:rPr lang="en-US" sz="1800" kern="1200">
                                          <a:effectLst/>
                                          <a:latin typeface="Cambria Math" panose="02040503050406030204" pitchFamily="18" charset="0"/>
                                        </a:rPr>
                                        <m:t>=</m:t>
                                      </m:r>
                                      <m:r>
                                        <a:rPr lang="en-US" sz="1800" kern="1200">
                                          <a:effectLst/>
                                          <a:latin typeface="Cambria Math" panose="02040503050406030204" pitchFamily="18" charset="0"/>
                                        </a:rPr>
                                        <m:t>𝟒</m:t>
                                      </m:r>
                                    </m:e>
                                    <m:e>
                                      <m:f>
                                        <m:fPr>
                                          <m:ctrlPr>
                                            <a:rPr lang="en-US" sz="1800" i="1" kern="1200">
                                              <a:effectLst/>
                                              <a:latin typeface="Cambria Math" panose="02040503050406030204" pitchFamily="18" charset="0"/>
                                            </a:rPr>
                                          </m:ctrlPr>
                                        </m:fPr>
                                        <m:num>
                                          <m:r>
                                            <a:rPr lang="en-US" sz="1800" kern="1200">
                                              <a:effectLst/>
                                              <a:latin typeface="Cambria Math" panose="02040503050406030204" pitchFamily="18" charset="0"/>
                                            </a:rPr>
                                            <m:t>𝒛</m:t>
                                          </m:r>
                                        </m:num>
                                        <m:den>
                                          <m:r>
                                            <a:rPr lang="en-US" sz="1800" kern="1200">
                                              <a:effectLst/>
                                              <a:latin typeface="Cambria Math" panose="02040503050406030204" pitchFamily="18" charset="0"/>
                                            </a:rPr>
                                            <m:t>𝟓</m:t>
                                          </m:r>
                                        </m:den>
                                      </m:f>
                                      <m:r>
                                        <a:rPr lang="en-US" sz="1800" kern="1200">
                                          <a:effectLst/>
                                          <a:latin typeface="Cambria Math" panose="02040503050406030204" pitchFamily="18" charset="0"/>
                                        </a:rPr>
                                        <m:t>=</m:t>
                                      </m:r>
                                      <m:r>
                                        <a:rPr lang="en-US" sz="1800" kern="1200">
                                          <a:effectLst/>
                                          <a:latin typeface="Cambria Math" panose="02040503050406030204" pitchFamily="18" charset="0"/>
                                        </a:rPr>
                                        <m:t>𝟒</m:t>
                                      </m:r>
                                    </m:e>
                                  </m:eqArr>
                                </m:e>
                              </m:d>
                            </m:oMath>
                          </a14:m>
                          <a:r>
                            <a:rPr lang="en-US" sz="1800" kern="1200" dirty="0">
                              <a:effectLst/>
                              <a:latin typeface="Times New Roman" panose="02020603050405020304" pitchFamily="18" charset="0"/>
                              <a:cs typeface="Times New Roman" panose="02020603050405020304" pitchFamily="18" charset="0"/>
                            </a:rPr>
                            <a:t> =&gt; </a:t>
                          </a:r>
                          <a14:m>
                            <m:oMath xmlns:m="http://schemas.openxmlformats.org/officeDocument/2006/math">
                              <m:d>
                                <m:dPr>
                                  <m:begChr m:val="{"/>
                                  <m:endChr m:val=""/>
                                  <m:ctrlPr>
                                    <a:rPr lang="en-US" sz="1800" i="1" kern="1200">
                                      <a:effectLst/>
                                      <a:latin typeface="Cambria Math" panose="02040503050406030204" pitchFamily="18" charset="0"/>
                                    </a:rPr>
                                  </m:ctrlPr>
                                </m:dPr>
                                <m:e>
                                  <m:eqArr>
                                    <m:eqArrPr>
                                      <m:ctrlPr>
                                        <a:rPr lang="en-US" sz="1800" i="1" kern="1200">
                                          <a:effectLst/>
                                          <a:latin typeface="Cambria Math" panose="02040503050406030204" pitchFamily="18" charset="0"/>
                                        </a:rPr>
                                      </m:ctrlPr>
                                    </m:eqArrPr>
                                    <m:e>
                                      <m:r>
                                        <a:rPr lang="en-US" sz="1800" kern="1200">
                                          <a:effectLst/>
                                          <a:latin typeface="Cambria Math" panose="02040503050406030204" pitchFamily="18" charset="0"/>
                                        </a:rPr>
                                        <m:t>𝒙</m:t>
                                      </m:r>
                                      <m:r>
                                        <a:rPr lang="en-US" sz="1800" kern="1200">
                                          <a:effectLst/>
                                          <a:latin typeface="Cambria Math" panose="02040503050406030204" pitchFamily="18" charset="0"/>
                                        </a:rPr>
                                        <m:t>=</m:t>
                                      </m:r>
                                      <m:r>
                                        <a:rPr lang="en-US" sz="1800" kern="1200">
                                          <a:effectLst/>
                                          <a:latin typeface="Cambria Math" panose="02040503050406030204" pitchFamily="18" charset="0"/>
                                        </a:rPr>
                                        <m:t>𝟒</m:t>
                                      </m:r>
                                      <m:r>
                                        <a:rPr lang="en-US" sz="1800" kern="1200">
                                          <a:effectLst/>
                                          <a:latin typeface="Cambria Math" panose="02040503050406030204" pitchFamily="18" charset="0"/>
                                        </a:rPr>
                                        <m:t>.</m:t>
                                      </m:r>
                                      <m:r>
                                        <a:rPr lang="en-US" sz="1800" kern="1200">
                                          <a:effectLst/>
                                          <a:latin typeface="Cambria Math" panose="02040503050406030204" pitchFamily="18" charset="0"/>
                                        </a:rPr>
                                        <m:t>𝟑</m:t>
                                      </m:r>
                                    </m:e>
                                    <m:e>
                                      <m:r>
                                        <a:rPr lang="en-US" sz="1800" kern="1200">
                                          <a:effectLst/>
                                          <a:latin typeface="Cambria Math" panose="02040503050406030204" pitchFamily="18" charset="0"/>
                                        </a:rPr>
                                        <m:t>𝒚</m:t>
                                      </m:r>
                                      <m:r>
                                        <a:rPr lang="en-US" sz="1800" kern="1200">
                                          <a:effectLst/>
                                          <a:latin typeface="Cambria Math" panose="02040503050406030204" pitchFamily="18" charset="0"/>
                                        </a:rPr>
                                        <m:t>=</m:t>
                                      </m:r>
                                      <m:r>
                                        <a:rPr lang="en-US" sz="1800" kern="1200">
                                          <a:effectLst/>
                                          <a:latin typeface="Cambria Math" panose="02040503050406030204" pitchFamily="18" charset="0"/>
                                        </a:rPr>
                                        <m:t>𝟒</m:t>
                                      </m:r>
                                      <m:r>
                                        <a:rPr lang="en-US" sz="1800" kern="1200">
                                          <a:effectLst/>
                                          <a:latin typeface="Cambria Math" panose="02040503050406030204" pitchFamily="18" charset="0"/>
                                        </a:rPr>
                                        <m:t>.</m:t>
                                      </m:r>
                                      <m:r>
                                        <a:rPr lang="en-US" sz="1800" kern="1200">
                                          <a:effectLst/>
                                          <a:latin typeface="Cambria Math" panose="02040503050406030204" pitchFamily="18" charset="0"/>
                                        </a:rPr>
                                        <m:t>𝟒</m:t>
                                      </m:r>
                                    </m:e>
                                    <m:e>
                                      <m:r>
                                        <a:rPr lang="en-US" sz="1800" kern="1200">
                                          <a:effectLst/>
                                          <a:latin typeface="Cambria Math" panose="02040503050406030204" pitchFamily="18" charset="0"/>
                                        </a:rPr>
                                        <m:t>𝒛</m:t>
                                      </m:r>
                                      <m:r>
                                        <a:rPr lang="en-US" sz="1800" kern="1200">
                                          <a:effectLst/>
                                          <a:latin typeface="Cambria Math" panose="02040503050406030204" pitchFamily="18" charset="0"/>
                                        </a:rPr>
                                        <m:t>=</m:t>
                                      </m:r>
                                      <m:r>
                                        <a:rPr lang="en-US" sz="1800" kern="1200">
                                          <a:effectLst/>
                                          <a:latin typeface="Cambria Math" panose="02040503050406030204" pitchFamily="18" charset="0"/>
                                        </a:rPr>
                                        <m:t>𝟒</m:t>
                                      </m:r>
                                      <m:r>
                                        <a:rPr lang="en-US" sz="1800" kern="1200">
                                          <a:effectLst/>
                                          <a:latin typeface="Cambria Math" panose="02040503050406030204" pitchFamily="18" charset="0"/>
                                        </a:rPr>
                                        <m:t>.</m:t>
                                      </m:r>
                                      <m:r>
                                        <a:rPr lang="en-US" sz="1800" kern="1200">
                                          <a:effectLst/>
                                          <a:latin typeface="Cambria Math" panose="02040503050406030204" pitchFamily="18" charset="0"/>
                                        </a:rPr>
                                        <m:t>𝟓</m:t>
                                      </m:r>
                                    </m:e>
                                  </m:eqArr>
                                </m:e>
                              </m:d>
                            </m:oMath>
                          </a14:m>
                          <a:r>
                            <a:rPr lang="en-US" sz="1800" kern="1200" dirty="0">
                              <a:effectLst/>
                              <a:latin typeface="Times New Roman" panose="02020603050405020304" pitchFamily="18" charset="0"/>
                              <a:cs typeface="Times New Roman" panose="02020603050405020304" pitchFamily="18" charset="0"/>
                            </a:rPr>
                            <a:t>  =&gt;</a:t>
                          </a:r>
                          <a14:m>
                            <m:oMath xmlns:m="http://schemas.openxmlformats.org/officeDocument/2006/math">
                              <m:d>
                                <m:dPr>
                                  <m:begChr m:val="{"/>
                                  <m:endChr m:val=""/>
                                  <m:ctrlPr>
                                    <a:rPr lang="en-US" sz="1800" i="1" kern="1200">
                                      <a:effectLst/>
                                      <a:latin typeface="Cambria Math" panose="02040503050406030204" pitchFamily="18" charset="0"/>
                                    </a:rPr>
                                  </m:ctrlPr>
                                </m:dPr>
                                <m:e>
                                  <m:eqArr>
                                    <m:eqArrPr>
                                      <m:ctrlPr>
                                        <a:rPr lang="en-US" sz="1800" i="1" kern="1200">
                                          <a:effectLst/>
                                          <a:latin typeface="Cambria Math" panose="02040503050406030204" pitchFamily="18" charset="0"/>
                                        </a:rPr>
                                      </m:ctrlPr>
                                    </m:eqArrPr>
                                    <m:e>
                                      <m:r>
                                        <a:rPr lang="en-US" sz="1800" kern="1200">
                                          <a:effectLst/>
                                          <a:latin typeface="Cambria Math" panose="02040503050406030204" pitchFamily="18" charset="0"/>
                                        </a:rPr>
                                        <m:t>𝒙</m:t>
                                      </m:r>
                                      <m:r>
                                        <a:rPr lang="en-US" sz="1800" kern="1200">
                                          <a:effectLst/>
                                          <a:latin typeface="Cambria Math" panose="02040503050406030204" pitchFamily="18" charset="0"/>
                                        </a:rPr>
                                        <m:t>=</m:t>
                                      </m:r>
                                      <m:r>
                                        <a:rPr lang="en-US" sz="1800" kern="1200">
                                          <a:effectLst/>
                                          <a:latin typeface="Cambria Math" panose="02040503050406030204" pitchFamily="18" charset="0"/>
                                        </a:rPr>
                                        <m:t>𝟏𝟐</m:t>
                                      </m:r>
                                    </m:e>
                                    <m:e>
                                      <m:r>
                                        <a:rPr lang="en-US" sz="1800" kern="1200">
                                          <a:effectLst/>
                                          <a:latin typeface="Cambria Math" panose="02040503050406030204" pitchFamily="18" charset="0"/>
                                        </a:rPr>
                                        <m:t>𝒚</m:t>
                                      </m:r>
                                      <m:r>
                                        <a:rPr lang="en-US" sz="1800" kern="1200">
                                          <a:effectLst/>
                                          <a:latin typeface="Cambria Math" panose="02040503050406030204" pitchFamily="18" charset="0"/>
                                        </a:rPr>
                                        <m:t>=</m:t>
                                      </m:r>
                                      <m:r>
                                        <a:rPr lang="en-US" sz="1800" kern="1200">
                                          <a:effectLst/>
                                          <a:latin typeface="Cambria Math" panose="02040503050406030204" pitchFamily="18" charset="0"/>
                                        </a:rPr>
                                        <m:t>𝟏𝟔</m:t>
                                      </m:r>
                                    </m:e>
                                    <m:e>
                                      <m:r>
                                        <a:rPr lang="en-US" sz="1800" kern="1200">
                                          <a:effectLst/>
                                          <a:latin typeface="Cambria Math" panose="02040503050406030204" pitchFamily="18" charset="0"/>
                                        </a:rPr>
                                        <m:t>𝒛</m:t>
                                      </m:r>
                                      <m:r>
                                        <a:rPr lang="en-US" sz="1800" kern="1200">
                                          <a:effectLst/>
                                          <a:latin typeface="Cambria Math" panose="02040503050406030204" pitchFamily="18" charset="0"/>
                                        </a:rPr>
                                        <m:t>=</m:t>
                                      </m:r>
                                      <m:r>
                                        <a:rPr lang="en-US" sz="1800" kern="1200">
                                          <a:effectLst/>
                                          <a:latin typeface="Cambria Math" panose="02040503050406030204" pitchFamily="18" charset="0"/>
                                        </a:rPr>
                                        <m:t>𝟐𝟎</m:t>
                                      </m:r>
                                    </m:e>
                                  </m:eqArr>
                                </m:e>
                              </m:d>
                            </m:oMath>
                          </a14:m>
                          <a:endParaRPr lang="en-US" sz="1800" kern="1200" dirty="0">
                            <a:effectLst/>
                            <a:latin typeface="Times New Roman" panose="02020603050405020304" pitchFamily="18" charset="0"/>
                            <a:cs typeface="Times New Roman" panose="02020603050405020304" pitchFamily="18" charset="0"/>
                          </a:endParaRPr>
                        </a:p>
                        <a:p>
                          <a:pPr algn="ctr"/>
                          <a:r>
                            <a:rPr lang="en-US" sz="1800" kern="1200" dirty="0" err="1">
                              <a:effectLst/>
                              <a:latin typeface="Times New Roman" panose="02020603050405020304" pitchFamily="18" charset="0"/>
                              <a:cs typeface="Times New Roman" panose="02020603050405020304" pitchFamily="18" charset="0"/>
                            </a:rPr>
                            <a:t>Vậy</a:t>
                          </a:r>
                          <a:r>
                            <a:rPr lang="en-US" sz="1800" kern="1200" dirty="0">
                              <a:effectLst/>
                              <a:latin typeface="Times New Roman" panose="02020603050405020304" pitchFamily="18" charset="0"/>
                              <a:cs typeface="Times New Roman" panose="02020603050405020304" pitchFamily="18" charset="0"/>
                            </a:rPr>
                            <a:t> </a:t>
                          </a:r>
                          <a14:m>
                            <m:oMath xmlns:m="http://schemas.openxmlformats.org/officeDocument/2006/math">
                              <m:r>
                                <a:rPr lang="en-US" sz="1800" kern="1200">
                                  <a:effectLst/>
                                  <a:latin typeface="Cambria Math" panose="02040503050406030204" pitchFamily="18" charset="0"/>
                                </a:rPr>
                                <m:t>𝒙</m:t>
                              </m:r>
                              <m:r>
                                <a:rPr lang="en-US" sz="1800" kern="1200">
                                  <a:effectLst/>
                                  <a:latin typeface="Cambria Math" panose="02040503050406030204" pitchFamily="18" charset="0"/>
                                </a:rPr>
                                <m:t>=</m:t>
                              </m:r>
                              <m:r>
                                <a:rPr lang="en-US" sz="1800" kern="1200">
                                  <a:effectLst/>
                                  <a:latin typeface="Cambria Math" panose="02040503050406030204" pitchFamily="18" charset="0"/>
                                </a:rPr>
                                <m:t>𝟏𝟐</m:t>
                              </m:r>
                              <m:r>
                                <a:rPr lang="en-US" sz="1800" kern="1200">
                                  <a:effectLst/>
                                  <a:latin typeface="Cambria Math" panose="02040503050406030204" pitchFamily="18" charset="0"/>
                                </a:rPr>
                                <m:t>;</m:t>
                              </m:r>
                              <m:r>
                                <a:rPr lang="en-US" sz="1800" kern="1200">
                                  <a:effectLst/>
                                  <a:latin typeface="Cambria Math" panose="02040503050406030204" pitchFamily="18" charset="0"/>
                                </a:rPr>
                                <m:t>𝒚</m:t>
                              </m:r>
                              <m:r>
                                <a:rPr lang="en-US" sz="1800" kern="1200">
                                  <a:effectLst/>
                                  <a:latin typeface="Cambria Math" panose="02040503050406030204" pitchFamily="18" charset="0"/>
                                </a:rPr>
                                <m:t>=</m:t>
                              </m:r>
                              <m:r>
                                <a:rPr lang="en-US" sz="1800" kern="1200">
                                  <a:effectLst/>
                                  <a:latin typeface="Cambria Math" panose="02040503050406030204" pitchFamily="18" charset="0"/>
                                </a:rPr>
                                <m:t>𝟏𝟔</m:t>
                              </m:r>
                              <m:r>
                                <a:rPr lang="en-US" sz="1800" kern="1200">
                                  <a:effectLst/>
                                  <a:latin typeface="Cambria Math" panose="02040503050406030204" pitchFamily="18" charset="0"/>
                                </a:rPr>
                                <m:t>;</m:t>
                              </m:r>
                              <m:r>
                                <a:rPr lang="en-US" sz="1800" kern="1200">
                                  <a:effectLst/>
                                  <a:latin typeface="Cambria Math" panose="02040503050406030204" pitchFamily="18" charset="0"/>
                                </a:rPr>
                                <m:t>𝒛</m:t>
                              </m:r>
                              <m:r>
                                <a:rPr lang="en-US" sz="1800" kern="1200">
                                  <a:effectLst/>
                                  <a:latin typeface="Cambria Math" panose="02040503050406030204" pitchFamily="18" charset="0"/>
                                </a:rPr>
                                <m:t>=</m:t>
                              </m:r>
                              <m:r>
                                <a:rPr lang="en-US" sz="1800" kern="1200">
                                  <a:effectLst/>
                                  <a:latin typeface="Cambria Math" panose="02040503050406030204" pitchFamily="18" charset="0"/>
                                </a:rPr>
                                <m:t>𝟐𝟎</m:t>
                              </m:r>
                            </m:oMath>
                          </a14:m>
                          <a:endParaRPr lang="en-US" dirty="0">
                            <a:latin typeface="Times New Roman" panose="02020603050405020304" pitchFamily="18" charset="0"/>
                            <a:cs typeface="Times New Roman" panose="02020603050405020304" pitchFamily="18" charset="0"/>
                          </a:endParaRPr>
                        </a:p>
                      </a:txBody>
                      <a:tcPr/>
                    </a:tc>
                    <a:tc>
                      <a:txBody>
                        <a:bodyPr/>
                        <a:lstStyle/>
                        <a:p>
                          <a:pPr algn="ctr"/>
                          <a:r>
                            <a:rPr lang="vi-VN" b="1" dirty="0" smtClean="0">
                              <a:solidFill>
                                <a:srgbClr val="FF0000"/>
                              </a:solidFill>
                              <a:latin typeface="+mj-lt"/>
                            </a:rPr>
                            <a:t>1 điểm</a:t>
                          </a:r>
                        </a:p>
                        <a:p>
                          <a:pPr algn="ctr"/>
                          <a:endParaRPr lang="vi-VN" b="1" dirty="0" smtClean="0">
                            <a:solidFill>
                              <a:srgbClr val="FF0000"/>
                            </a:solidFill>
                            <a:latin typeface="+mj-lt"/>
                          </a:endParaRPr>
                        </a:p>
                        <a:p>
                          <a:pPr algn="ctr"/>
                          <a:r>
                            <a:rPr lang="vi-VN" b="1" dirty="0" smtClean="0">
                              <a:solidFill>
                                <a:srgbClr val="FF0000"/>
                              </a:solidFill>
                              <a:latin typeface="+mj-lt"/>
                            </a:rPr>
                            <a:t>5 điểm</a:t>
                          </a:r>
                        </a:p>
                        <a:p>
                          <a:pPr algn="ctr"/>
                          <a:endParaRPr lang="vi-VN" b="1" dirty="0" smtClean="0">
                            <a:solidFill>
                              <a:srgbClr val="FF0000"/>
                            </a:solidFill>
                            <a:latin typeface="+mj-lt"/>
                          </a:endParaRPr>
                        </a:p>
                        <a:p>
                          <a:pPr algn="ctr"/>
                          <a:endParaRPr lang="vi-VN" b="1" dirty="0" smtClean="0">
                            <a:solidFill>
                              <a:srgbClr val="FF0000"/>
                            </a:solidFill>
                            <a:latin typeface="+mj-lt"/>
                          </a:endParaRPr>
                        </a:p>
                        <a:p>
                          <a:pPr algn="ctr"/>
                          <a:r>
                            <a:rPr lang="vi-VN" b="1" dirty="0" smtClean="0">
                              <a:solidFill>
                                <a:srgbClr val="FF0000"/>
                              </a:solidFill>
                              <a:latin typeface="+mj-lt"/>
                            </a:rPr>
                            <a:t>3 điểm</a:t>
                          </a:r>
                        </a:p>
                        <a:p>
                          <a:pPr algn="ctr"/>
                          <a:endParaRPr lang="vi-VN" b="1" dirty="0" smtClean="0">
                            <a:solidFill>
                              <a:srgbClr val="FF0000"/>
                            </a:solidFill>
                            <a:latin typeface="+mj-lt"/>
                          </a:endParaRPr>
                        </a:p>
                        <a:p>
                          <a:pPr algn="ctr"/>
                          <a:endParaRPr lang="vi-VN" b="1" dirty="0" smtClean="0">
                            <a:solidFill>
                              <a:srgbClr val="FF0000"/>
                            </a:solidFill>
                            <a:latin typeface="+mj-lt"/>
                          </a:endParaRPr>
                        </a:p>
                        <a:p>
                          <a:pPr algn="ctr"/>
                          <a:r>
                            <a:rPr lang="vi-VN" b="1" dirty="0" smtClean="0">
                              <a:solidFill>
                                <a:srgbClr val="FF0000"/>
                              </a:solidFill>
                              <a:latin typeface="+mj-lt"/>
                            </a:rPr>
                            <a:t>1</a:t>
                          </a:r>
                          <a:r>
                            <a:rPr lang="vi-VN" b="1" baseline="0" dirty="0" smtClean="0">
                              <a:solidFill>
                                <a:srgbClr val="FF0000"/>
                              </a:solidFill>
                              <a:latin typeface="+mj-lt"/>
                            </a:rPr>
                            <a:t> điểm</a:t>
                          </a:r>
                          <a:endParaRPr lang="en-US" b="1" dirty="0">
                            <a:solidFill>
                              <a:srgbClr val="FF0000"/>
                            </a:solidFill>
                            <a:latin typeface="+mj-lt"/>
                          </a:endParaRPr>
                        </a:p>
                      </a:txBody>
                      <a:tcPr/>
                    </a:tc>
                    <a:extLst>
                      <a:ext uri="{0D108BD9-81ED-4DB2-BD59-A6C34878D82A}">
                        <a16:rowId xmlns:a16="http://schemas.microsoft.com/office/drawing/2014/main" val="983269620"/>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3053572325"/>
                  </p:ext>
                </p:extLst>
              </p:nvPr>
            </p:nvGraphicFramePr>
            <p:xfrm>
              <a:off x="2774030" y="1581150"/>
              <a:ext cx="6096000" cy="3562350"/>
            </p:xfrm>
            <a:graphic>
              <a:graphicData uri="http://schemas.openxmlformats.org/drawingml/2006/table">
                <a:tbl>
                  <a:tblPr firstRow="1" bandRow="1">
                    <a:tableStyleId>{5940675A-B579-460E-94D1-54222C63F5DA}</a:tableStyleId>
                  </a:tblPr>
                  <a:tblGrid>
                    <a:gridCol w="4007770">
                      <a:extLst>
                        <a:ext uri="{9D8B030D-6E8A-4147-A177-3AD203B41FA5}">
                          <a16:colId xmlns:a16="http://schemas.microsoft.com/office/drawing/2014/main" val="3655050811"/>
                        </a:ext>
                      </a:extLst>
                    </a:gridCol>
                    <a:gridCol w="2088230">
                      <a:extLst>
                        <a:ext uri="{9D8B030D-6E8A-4147-A177-3AD203B41FA5}">
                          <a16:colId xmlns:a16="http://schemas.microsoft.com/office/drawing/2014/main" val="482174906"/>
                        </a:ext>
                      </a:extLst>
                    </a:gridCol>
                  </a:tblGrid>
                  <a:tr h="727629">
                    <a:tc>
                      <a:txBody>
                        <a:bodyPr/>
                        <a:lstStyle/>
                        <a:p>
                          <a:pPr algn="ctr"/>
                          <a:r>
                            <a:rPr lang="vi-VN" b="1" u="sng" dirty="0" smtClean="0">
                              <a:solidFill>
                                <a:srgbClr val="FF0000"/>
                              </a:solidFill>
                              <a:latin typeface="+mj-lt"/>
                            </a:rPr>
                            <a:t>Đáp</a:t>
                          </a:r>
                          <a:r>
                            <a:rPr lang="vi-VN" b="1" u="sng" baseline="0" dirty="0" smtClean="0">
                              <a:solidFill>
                                <a:srgbClr val="FF0000"/>
                              </a:solidFill>
                              <a:latin typeface="+mj-lt"/>
                            </a:rPr>
                            <a:t> án</a:t>
                          </a:r>
                          <a:endParaRPr lang="en-US" b="1" u="sng" dirty="0">
                            <a:solidFill>
                              <a:srgbClr val="FF0000"/>
                            </a:solidFill>
                            <a:latin typeface="+mj-lt"/>
                          </a:endParaRPr>
                        </a:p>
                      </a:txBody>
                      <a:tcPr/>
                    </a:tc>
                    <a:tc>
                      <a:txBody>
                        <a:bodyPr/>
                        <a:lstStyle/>
                        <a:p>
                          <a:pPr algn="ctr"/>
                          <a:r>
                            <a:rPr lang="vi-VN" b="1" u="sng" dirty="0" smtClean="0">
                              <a:solidFill>
                                <a:srgbClr val="FF0000"/>
                              </a:solidFill>
                              <a:latin typeface="+mj-lt"/>
                            </a:rPr>
                            <a:t>Biểu điểm</a:t>
                          </a:r>
                          <a:endParaRPr lang="en-US" b="1" u="sng" dirty="0">
                            <a:solidFill>
                              <a:srgbClr val="FF0000"/>
                            </a:solidFill>
                            <a:latin typeface="+mj-lt"/>
                          </a:endParaRPr>
                        </a:p>
                      </a:txBody>
                      <a:tcPr/>
                    </a:tc>
                    <a:extLst>
                      <a:ext uri="{0D108BD9-81ED-4DB2-BD59-A6C34878D82A}">
                        <a16:rowId xmlns:a16="http://schemas.microsoft.com/office/drawing/2014/main" val="1208968452"/>
                      </a:ext>
                    </a:extLst>
                  </a:tr>
                  <a:tr h="2834721">
                    <a:tc>
                      <a:txBody>
                        <a:bodyPr/>
                        <a:lstStyle/>
                        <a:p>
                          <a:endParaRPr lang="en-US"/>
                        </a:p>
                      </a:txBody>
                      <a:tcPr>
                        <a:blipFill>
                          <a:blip r:embed="rId7"/>
                          <a:stretch>
                            <a:fillRect l="-152" t="-26824" r="-52432" b="-429"/>
                          </a:stretch>
                        </a:blipFill>
                      </a:tcPr>
                    </a:tc>
                    <a:tc>
                      <a:txBody>
                        <a:bodyPr/>
                        <a:lstStyle/>
                        <a:p>
                          <a:pPr algn="ctr"/>
                          <a:r>
                            <a:rPr lang="vi-VN" b="1" dirty="0" smtClean="0">
                              <a:solidFill>
                                <a:srgbClr val="FF0000"/>
                              </a:solidFill>
                              <a:latin typeface="+mj-lt"/>
                            </a:rPr>
                            <a:t>1 điểm</a:t>
                          </a:r>
                        </a:p>
                        <a:p>
                          <a:pPr algn="ctr"/>
                          <a:endParaRPr lang="vi-VN" b="1" dirty="0" smtClean="0">
                            <a:solidFill>
                              <a:srgbClr val="FF0000"/>
                            </a:solidFill>
                            <a:latin typeface="+mj-lt"/>
                          </a:endParaRPr>
                        </a:p>
                        <a:p>
                          <a:pPr algn="ctr"/>
                          <a:r>
                            <a:rPr lang="vi-VN" b="1" dirty="0" smtClean="0">
                              <a:solidFill>
                                <a:srgbClr val="FF0000"/>
                              </a:solidFill>
                              <a:latin typeface="+mj-lt"/>
                            </a:rPr>
                            <a:t>5 điểm</a:t>
                          </a:r>
                        </a:p>
                        <a:p>
                          <a:pPr algn="ctr"/>
                          <a:endParaRPr lang="vi-VN" b="1" dirty="0" smtClean="0">
                            <a:solidFill>
                              <a:srgbClr val="FF0000"/>
                            </a:solidFill>
                            <a:latin typeface="+mj-lt"/>
                          </a:endParaRPr>
                        </a:p>
                        <a:p>
                          <a:pPr algn="ctr"/>
                          <a:endParaRPr lang="vi-VN" b="1" dirty="0" smtClean="0">
                            <a:solidFill>
                              <a:srgbClr val="FF0000"/>
                            </a:solidFill>
                            <a:latin typeface="+mj-lt"/>
                          </a:endParaRPr>
                        </a:p>
                        <a:p>
                          <a:pPr algn="ctr"/>
                          <a:r>
                            <a:rPr lang="vi-VN" b="1" dirty="0" smtClean="0">
                              <a:solidFill>
                                <a:srgbClr val="FF0000"/>
                              </a:solidFill>
                              <a:latin typeface="+mj-lt"/>
                            </a:rPr>
                            <a:t>3 điểm</a:t>
                          </a:r>
                        </a:p>
                        <a:p>
                          <a:pPr algn="ctr"/>
                          <a:endParaRPr lang="vi-VN" b="1" dirty="0" smtClean="0">
                            <a:solidFill>
                              <a:srgbClr val="FF0000"/>
                            </a:solidFill>
                            <a:latin typeface="+mj-lt"/>
                          </a:endParaRPr>
                        </a:p>
                        <a:p>
                          <a:pPr algn="ctr"/>
                          <a:endParaRPr lang="vi-VN" b="1" dirty="0" smtClean="0">
                            <a:solidFill>
                              <a:srgbClr val="FF0000"/>
                            </a:solidFill>
                            <a:latin typeface="+mj-lt"/>
                          </a:endParaRPr>
                        </a:p>
                        <a:p>
                          <a:pPr algn="ctr"/>
                          <a:r>
                            <a:rPr lang="vi-VN" b="1" dirty="0" smtClean="0">
                              <a:solidFill>
                                <a:srgbClr val="FF0000"/>
                              </a:solidFill>
                              <a:latin typeface="+mj-lt"/>
                            </a:rPr>
                            <a:t>1</a:t>
                          </a:r>
                          <a:r>
                            <a:rPr lang="vi-VN" b="1" baseline="0" dirty="0" smtClean="0">
                              <a:solidFill>
                                <a:srgbClr val="FF0000"/>
                              </a:solidFill>
                              <a:latin typeface="+mj-lt"/>
                            </a:rPr>
                            <a:t> điểm</a:t>
                          </a:r>
                          <a:endParaRPr lang="en-US" b="1" dirty="0">
                            <a:solidFill>
                              <a:srgbClr val="FF0000"/>
                            </a:solidFill>
                            <a:latin typeface="+mj-lt"/>
                          </a:endParaRPr>
                        </a:p>
                      </a:txBody>
                      <a:tcPr/>
                    </a:tc>
                    <a:extLst>
                      <a:ext uri="{0D108BD9-81ED-4DB2-BD59-A6C34878D82A}">
                        <a16:rowId xmlns:a16="http://schemas.microsoft.com/office/drawing/2014/main" val="983269620"/>
                      </a:ext>
                    </a:extLst>
                  </a:tr>
                </a:tbl>
              </a:graphicData>
            </a:graphic>
          </p:graphicFrame>
        </mc:Fallback>
      </mc:AlternateContent>
      <p:sp>
        <p:nvSpPr>
          <p:cNvPr id="7" name="Rectangle 6"/>
          <p:cNvSpPr/>
          <p:nvPr/>
        </p:nvSpPr>
        <p:spPr>
          <a:xfrm>
            <a:off x="228600" y="1733550"/>
            <a:ext cx="16764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b="1" dirty="0" smtClean="0">
                <a:latin typeface="+mj-lt"/>
              </a:rPr>
              <a:t>Bài làm</a:t>
            </a:r>
            <a:endParaRPr lang="en-US" b="1" dirty="0">
              <a:latin typeface="+mj-lt"/>
            </a:endParaRPr>
          </a:p>
        </p:txBody>
      </p:sp>
    </p:spTree>
    <p:extLst>
      <p:ext uri="{BB962C8B-B14F-4D97-AF65-F5344CB8AC3E}">
        <p14:creationId xmlns:p14="http://schemas.microsoft.com/office/powerpoint/2010/main" val="200502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1232" fill="hold"/>
                                        <p:tgtEl>
                                          <p:spTgt spid="5"/>
                                        </p:tgtEl>
                                      </p:cBhvr>
                                    </p:cmd>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5"/>
                </p:tgtEl>
              </p:cMediaNode>
            </p:video>
          </p:childTnLst>
        </p:cTn>
      </p:par>
    </p:tnLst>
    <p:bldLst>
      <p:bldP spid="2"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4572000" y="1962150"/>
            <a:ext cx="4572000" cy="1066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Times New Roman" pitchFamily="18" charset="0"/>
                <a:cs typeface="Times New Roman" pitchFamily="18" charset="0"/>
              </a:rPr>
              <a:t>VỀ ĐÍCH</a:t>
            </a:r>
          </a:p>
        </p:txBody>
      </p:sp>
    </p:spTree>
    <p:extLst>
      <p:ext uri="{BB962C8B-B14F-4D97-AF65-F5344CB8AC3E}">
        <p14:creationId xmlns:p14="http://schemas.microsoft.com/office/powerpoint/2010/main" val="746923115"/>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61950"/>
            <a:ext cx="8229600" cy="4343400"/>
          </a:xfrm>
        </p:spPr>
        <p:txBody>
          <a:bodyPr>
            <a:noAutofit/>
          </a:bodyPr>
          <a:lstStyle/>
          <a:p>
            <a:pPr marL="0" indent="0" algn="ctr">
              <a:buNone/>
            </a:pPr>
            <a:r>
              <a:rPr lang="vi-VN" sz="2800" b="1" u="sng" dirty="0">
                <a:solidFill>
                  <a:srgbClr val="FF0000"/>
                </a:solidFill>
                <a:latin typeface="Times New Roman" pitchFamily="18" charset="0"/>
                <a:cs typeface="Times New Roman" pitchFamily="18" charset="0"/>
              </a:rPr>
              <a:t>LUẬT CHƠI</a:t>
            </a:r>
            <a:endParaRPr lang="en-US" sz="2800" b="1" u="sng" dirty="0">
              <a:solidFill>
                <a:srgbClr val="FF0000"/>
              </a:solidFill>
              <a:latin typeface="Times New Roman" pitchFamily="18" charset="0"/>
              <a:cs typeface="Times New Roman" pitchFamily="18" charset="0"/>
            </a:endParaRPr>
          </a:p>
          <a:p>
            <a:pPr marL="457200" indent="-457200" algn="just">
              <a:buFontTx/>
              <a:buChar char="-"/>
            </a:pPr>
            <a:r>
              <a:rPr lang="en-US" sz="2800" b="1" i="1" dirty="0" err="1" smtClean="0">
                <a:solidFill>
                  <a:srgbClr val="0000FF"/>
                </a:solidFill>
                <a:latin typeface="Times New Roman" pitchFamily="18" charset="0"/>
                <a:cs typeface="Times New Roman" pitchFamily="18" charset="0"/>
              </a:rPr>
              <a:t>Các</a:t>
            </a:r>
            <a:r>
              <a:rPr lang="en-US" sz="2800" b="1" i="1" dirty="0" smtClean="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thành</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viên</a:t>
            </a:r>
            <a:r>
              <a:rPr lang="en-US" sz="2800" b="1" i="1" dirty="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trong</a:t>
            </a:r>
            <a:r>
              <a:rPr lang="en-US" sz="2800" b="1" i="1" dirty="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nhóm</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thảo</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luận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và</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trình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bày</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bài</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toán</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trong</a:t>
            </a:r>
            <a:r>
              <a:rPr lang="en-US" sz="2800" b="1" i="1" dirty="0" smtClean="0">
                <a:solidFill>
                  <a:srgbClr val="0000FF"/>
                </a:solidFill>
                <a:latin typeface="Times New Roman" pitchFamily="18" charset="0"/>
                <a:cs typeface="Times New Roman" pitchFamily="18" charset="0"/>
              </a:rPr>
              <a:t> </a:t>
            </a:r>
            <a:r>
              <a:rPr lang="en-US" sz="2800" b="1" i="1" dirty="0" smtClean="0">
                <a:solidFill>
                  <a:srgbClr val="FF0000"/>
                </a:solidFill>
                <a:latin typeface="Times New Roman" pitchFamily="18" charset="0"/>
                <a:cs typeface="Times New Roman" pitchFamily="18" charset="0"/>
              </a:rPr>
              <a:t>5 </a:t>
            </a:r>
            <a:r>
              <a:rPr lang="en-US" sz="2800" b="1" i="1" dirty="0" err="1" smtClean="0">
                <a:solidFill>
                  <a:srgbClr val="FF0000"/>
                </a:solidFill>
                <a:latin typeface="Times New Roman" pitchFamily="18" charset="0"/>
                <a:cs typeface="Times New Roman" pitchFamily="18" charset="0"/>
              </a:rPr>
              <a:t>phút</a:t>
            </a:r>
            <a:r>
              <a:rPr lang="en-US" sz="2800" b="1" i="1" dirty="0" smtClean="0">
                <a:solidFill>
                  <a:srgbClr val="FF0000"/>
                </a:solidFill>
                <a:latin typeface="Times New Roman" pitchFamily="18" charset="0"/>
                <a:cs typeface="Times New Roman" pitchFamily="18" charset="0"/>
              </a:rPr>
              <a:t> </a:t>
            </a:r>
            <a:r>
              <a:rPr lang="en-US" sz="2800" b="1" i="1" dirty="0" smtClean="0">
                <a:solidFill>
                  <a:srgbClr val="0000FF"/>
                </a:solidFill>
                <a:latin typeface="Times New Roman" pitchFamily="18" charset="0"/>
                <a:cs typeface="Times New Roman" pitchFamily="18" charset="0"/>
              </a:rPr>
              <a:t>.</a:t>
            </a:r>
            <a:endParaRPr lang="en-US" sz="2800" dirty="0"/>
          </a:p>
          <a:p>
            <a:pPr marL="457200" indent="-457200" algn="just">
              <a:buFontTx/>
              <a:buChar char="-"/>
            </a:pPr>
            <a:r>
              <a:rPr lang="en-US" sz="2800" b="1" i="1" dirty="0" err="1" smtClean="0">
                <a:solidFill>
                  <a:srgbClr val="0000FF"/>
                </a:solidFill>
                <a:latin typeface="Times New Roman" pitchFamily="18" charset="0"/>
                <a:cs typeface="Times New Roman" pitchFamily="18" charset="0"/>
              </a:rPr>
              <a:t>Đội</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nào</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nhanh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nhất</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sẽ</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lên</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báo</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cáo</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trước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lớp</a:t>
            </a:r>
            <a:r>
              <a:rPr lang="en-US" sz="2800" b="1" i="1" dirty="0" smtClean="0">
                <a:solidFill>
                  <a:srgbClr val="0000FF"/>
                </a:solidFill>
                <a:latin typeface="Times New Roman" pitchFamily="18" charset="0"/>
                <a:cs typeface="Times New Roman" pitchFamily="18" charset="0"/>
              </a:rPr>
              <a:t>, </a:t>
            </a:r>
            <a:r>
              <a:rPr lang="vi-VN" sz="2800" b="1" i="1" dirty="0" smtClean="0">
                <a:solidFill>
                  <a:srgbClr val="0000FF"/>
                </a:solidFill>
                <a:latin typeface="Times New Roman" pitchFamily="18" charset="0"/>
                <a:cs typeface="Times New Roman" pitchFamily="18" charset="0"/>
              </a:rPr>
              <a:t>các</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đội</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còn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lại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đổi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bài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chấm</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chéo</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theo</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đáp</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án</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và</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biểu</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điểm</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của</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giáo</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viên</a:t>
            </a:r>
            <a:r>
              <a:rPr lang="en-US" sz="2800" b="1" i="1" dirty="0" smtClean="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12658527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916"/>
            <a:ext cx="7391400" cy="5112583"/>
          </a:xfrm>
        </p:spPr>
        <p:txBody>
          <a:bodyPr>
            <a:normAutofit/>
          </a:bodyPr>
          <a:lstStyle/>
          <a:p>
            <a:pPr algn="l"/>
            <a:r>
              <a:rPr lang="en-US" sz="3100" b="1" dirty="0" err="1" smtClean="0">
                <a:latin typeface="Times New Roman" panose="02020603050405020304" pitchFamily="18" charset="0"/>
                <a:cs typeface="Times New Roman" panose="02020603050405020304" pitchFamily="18" charset="0"/>
              </a:rPr>
              <a:t>Bài</a:t>
            </a:r>
            <a:r>
              <a:rPr lang="en-US" sz="3100" b="1" dirty="0" smtClean="0">
                <a:latin typeface="Times New Roman" panose="02020603050405020304" pitchFamily="18" charset="0"/>
                <a:cs typeface="Times New Roman" panose="02020603050405020304" pitchFamily="18" charset="0"/>
              </a:rPr>
              <a:t> t</a:t>
            </a:r>
            <a:r>
              <a:rPr lang="vi-VN" sz="3100" b="1" dirty="0" smtClean="0">
                <a:latin typeface="Times New Roman" panose="02020603050405020304" pitchFamily="18" charset="0"/>
                <a:cs typeface="Times New Roman" panose="02020603050405020304" pitchFamily="18" charset="0"/>
              </a:rPr>
              <a:t>ập (Hoạt động nhóm lớn)</a:t>
            </a:r>
            <a:r>
              <a:rPr lang="en-US" sz="3100" dirty="0" smtClean="0"/>
              <a:t/>
            </a:r>
            <a:br>
              <a:rPr lang="en-US" sz="3100" dirty="0" smtClean="0"/>
            </a:br>
            <a:r>
              <a:rPr lang="en-US" sz="3100" dirty="0" smtClean="0">
                <a:latin typeface="Times New Roman" panose="02020603050405020304" pitchFamily="18" charset="0"/>
                <a:cs typeface="Times New Roman" panose="02020603050405020304" pitchFamily="18" charset="0"/>
              </a:rPr>
              <a:t>“</a:t>
            </a:r>
            <a:r>
              <a:rPr lang="en-US" sz="3100" dirty="0" err="1" smtClean="0">
                <a:latin typeface="Times New Roman" panose="02020603050405020304" pitchFamily="18" charset="0"/>
                <a:cs typeface="Times New Roman" panose="02020603050405020304" pitchFamily="18" charset="0"/>
              </a:rPr>
              <a:t>Vào</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chủ</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nhật</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được</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nghỉ</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học</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Lan</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đã</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dành</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thời</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gian</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để</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lướt</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tiktok</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lướt</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facebook</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và</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đọc</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sách</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Biết</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tổng</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số</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lần</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Lan</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dành</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cho</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những</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việc</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này</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là</a:t>
            </a:r>
            <a:r>
              <a:rPr lang="en-US" sz="3100" dirty="0" smtClean="0">
                <a:latin typeface="Times New Roman" panose="02020603050405020304" pitchFamily="18" charset="0"/>
                <a:cs typeface="Times New Roman" panose="02020603050405020304" pitchFamily="18" charset="0"/>
              </a:rPr>
              <a:t> 45 </a:t>
            </a:r>
            <a:r>
              <a:rPr lang="en-US" sz="3100" dirty="0" err="1" smtClean="0">
                <a:latin typeface="Times New Roman" panose="02020603050405020304" pitchFamily="18" charset="0"/>
                <a:cs typeface="Times New Roman" panose="02020603050405020304" pitchFamily="18" charset="0"/>
              </a:rPr>
              <a:t>lần</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Số</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lần</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lướt</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tiktok</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lướt</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facebook</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và</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đọc</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sách</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tỉ</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lệ</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với</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ba</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số</a:t>
            </a:r>
            <a:r>
              <a:rPr lang="en-US" sz="3100" dirty="0" smtClean="0">
                <a:latin typeface="Times New Roman" panose="02020603050405020304" pitchFamily="18" charset="0"/>
                <a:cs typeface="Times New Roman" panose="02020603050405020304" pitchFamily="18" charset="0"/>
              </a:rPr>
              <a:t> 7; </a:t>
            </a:r>
            <a:r>
              <a:rPr lang="en-US" sz="3100" dirty="0">
                <a:latin typeface="Times New Roman" panose="02020603050405020304" pitchFamily="18" charset="0"/>
                <a:cs typeface="Times New Roman" panose="02020603050405020304" pitchFamily="18" charset="0"/>
              </a:rPr>
              <a:t>6</a:t>
            </a:r>
            <a:r>
              <a:rPr lang="en-US" sz="3100" dirty="0" smtClean="0">
                <a:latin typeface="Times New Roman" panose="02020603050405020304" pitchFamily="18" charset="0"/>
                <a:cs typeface="Times New Roman" panose="02020603050405020304" pitchFamily="18" charset="0"/>
              </a:rPr>
              <a:t>; </a:t>
            </a:r>
            <a:r>
              <a:rPr lang="en-US" sz="3100" dirty="0">
                <a:latin typeface="Times New Roman" panose="02020603050405020304" pitchFamily="18" charset="0"/>
                <a:cs typeface="Times New Roman" panose="02020603050405020304" pitchFamily="18" charset="0"/>
              </a:rPr>
              <a:t>2</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Hỏi</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số</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lần</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Lan</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dành</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để</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lướt</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tiktok</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lướt</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facebook</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và</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đọc</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sách</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là</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bao</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nhiêu</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lần</a:t>
            </a:r>
            <a:r>
              <a:rPr lang="en-US" sz="3100" dirty="0" smtClean="0">
                <a:latin typeface="Times New Roman" panose="02020603050405020304" pitchFamily="18" charset="0"/>
                <a:cs typeface="Times New Roman" panose="02020603050405020304" pitchFamily="18" charset="0"/>
              </a:rPr>
              <a:t>?”</a:t>
            </a:r>
            <a:r>
              <a:rPr lang="en-US" dirty="0" smtClean="0"/>
              <a:t/>
            </a:r>
            <a:br>
              <a:rPr lang="en-US" dirty="0" smtClean="0"/>
            </a:br>
            <a:endParaRPr lang="vi-VN" sz="900" b="1" u="sng" dirty="0"/>
          </a:p>
        </p:txBody>
      </p:sp>
      <p:pic>
        <p:nvPicPr>
          <p:cNvPr id="8" name="Hình ảnh 7">
            <a:extLst>
              <a:ext uri="{FF2B5EF4-FFF2-40B4-BE49-F238E27FC236}">
                <a16:creationId xmlns:a16="http://schemas.microsoft.com/office/drawing/2014/main" id="{BA7CBF01-4069-4699-B6B4-566D373388F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81800" y="3257550"/>
            <a:ext cx="2043107" cy="1694107"/>
          </a:xfrm>
          <a:prstGeom prst="rect">
            <a:avLst/>
          </a:prstGeom>
        </p:spPr>
      </p:pic>
      <p:pic>
        <p:nvPicPr>
          <p:cNvPr id="3" name="5 Minutes timer (Đồng hồ đếm ngược 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23506" y="0"/>
            <a:ext cx="1997869" cy="1123801"/>
          </a:xfrm>
          <a:prstGeom prst="rect">
            <a:avLst/>
          </a:prstGeom>
        </p:spPr>
      </p:pic>
    </p:spTree>
    <p:extLst>
      <p:ext uri="{BB962C8B-B14F-4D97-AF65-F5344CB8AC3E}">
        <p14:creationId xmlns:p14="http://schemas.microsoft.com/office/powerpoint/2010/main" val="137913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Content Placeholder 4"/>
              <p:cNvGraphicFramePr>
                <a:graphicFrameLocks noGrp="1"/>
              </p:cNvGraphicFramePr>
              <p:nvPr>
                <p:ph idx="1"/>
                <p:extLst>
                  <p:ext uri="{D42A27DB-BD31-4B8C-83A1-F6EECF244321}">
                    <p14:modId xmlns:p14="http://schemas.microsoft.com/office/powerpoint/2010/main" val="2463398454"/>
                  </p:ext>
                </p:extLst>
              </p:nvPr>
            </p:nvGraphicFramePr>
            <p:xfrm>
              <a:off x="0" y="0"/>
              <a:ext cx="9144000" cy="5207992"/>
            </p:xfrm>
            <a:graphic>
              <a:graphicData uri="http://schemas.openxmlformats.org/drawingml/2006/table">
                <a:tbl>
                  <a:tblPr firstRow="1" bandRow="1">
                    <a:tableStyleId>{5C22544A-7EE6-4342-B048-85BDC9FD1C3A}</a:tableStyleId>
                  </a:tblPr>
                  <a:tblGrid>
                    <a:gridCol w="7848600">
                      <a:extLst>
                        <a:ext uri="{9D8B030D-6E8A-4147-A177-3AD203B41FA5}">
                          <a16:colId xmlns:a16="http://schemas.microsoft.com/office/drawing/2014/main" val="229491133"/>
                        </a:ext>
                      </a:extLst>
                    </a:gridCol>
                    <a:gridCol w="1295400">
                      <a:extLst>
                        <a:ext uri="{9D8B030D-6E8A-4147-A177-3AD203B41FA5}">
                          <a16:colId xmlns:a16="http://schemas.microsoft.com/office/drawing/2014/main" val="103352450"/>
                        </a:ext>
                      </a:extLst>
                    </a:gridCol>
                  </a:tblGrid>
                  <a:tr h="453112">
                    <a:tc>
                      <a:txBody>
                        <a:bodyPr/>
                        <a:lstStyle/>
                        <a:p>
                          <a:pPr algn="ctr"/>
                          <a:r>
                            <a:rPr lang="vi-VN" b="1" u="none" dirty="0" smtClean="0">
                              <a:solidFill>
                                <a:schemeClr val="bg1"/>
                              </a:solidFill>
                              <a:latin typeface="+mj-lt"/>
                            </a:rPr>
                            <a:t>ĐÁP</a:t>
                          </a:r>
                          <a:r>
                            <a:rPr lang="vi-VN" b="1" u="none" baseline="0" dirty="0" smtClean="0">
                              <a:solidFill>
                                <a:schemeClr val="bg1"/>
                              </a:solidFill>
                              <a:latin typeface="+mj-lt"/>
                            </a:rPr>
                            <a:t> ÁN </a:t>
                          </a:r>
                          <a:endParaRPr lang="en-US" b="1" u="none" dirty="0">
                            <a:solidFill>
                              <a:schemeClr val="bg1"/>
                            </a:solidFill>
                            <a:latin typeface="+mj-lt"/>
                          </a:endParaRPr>
                        </a:p>
                      </a:txBody>
                      <a:tcPr anchor="ctr">
                        <a:solidFill>
                          <a:srgbClr val="5697C8"/>
                        </a:solidFill>
                      </a:tcPr>
                    </a:tc>
                    <a:tc>
                      <a:txBody>
                        <a:bodyPr/>
                        <a:lstStyle/>
                        <a:p>
                          <a:pPr algn="ctr"/>
                          <a:r>
                            <a:rPr lang="vi-VN" sz="1600" b="1" u="none" dirty="0" smtClean="0">
                              <a:solidFill>
                                <a:schemeClr val="bg1"/>
                              </a:solidFill>
                              <a:latin typeface="+mj-lt"/>
                            </a:rPr>
                            <a:t>BIỂU ĐIỂM</a:t>
                          </a:r>
                          <a:endParaRPr lang="en-US" sz="1600" b="1" u="none" dirty="0">
                            <a:solidFill>
                              <a:schemeClr val="bg1"/>
                            </a:solidFill>
                            <a:latin typeface="+mj-lt"/>
                          </a:endParaRPr>
                        </a:p>
                      </a:txBody>
                      <a:tcPr anchor="ctr">
                        <a:solidFill>
                          <a:srgbClr val="5697C8"/>
                        </a:solidFill>
                      </a:tcPr>
                    </a:tc>
                    <a:extLst>
                      <a:ext uri="{0D108BD9-81ED-4DB2-BD59-A6C34878D82A}">
                        <a16:rowId xmlns:a16="http://schemas.microsoft.com/office/drawing/2014/main" val="3360221598"/>
                      </a:ext>
                    </a:extLst>
                  </a:tr>
                  <a:tr h="4690388">
                    <a:tc>
                      <a:txBody>
                        <a:bodyPr/>
                        <a:lstStyle/>
                        <a:p>
                          <a:pPr>
                            <a:lnSpc>
                              <a:spcPct val="150000"/>
                            </a:lnSpc>
                          </a:pPr>
                          <a:r>
                            <a:rPr lang="en-US" sz="1800" kern="1200" dirty="0" smtClean="0">
                              <a:solidFill>
                                <a:schemeClr val="dk1"/>
                              </a:solidFill>
                              <a:effectLst/>
                              <a:latin typeface="+mj-lt"/>
                              <a:ea typeface="+mn-ea"/>
                              <a:cs typeface="+mn-cs"/>
                            </a:rPr>
                            <a:t>    </a:t>
                          </a:r>
                          <a:r>
                            <a:rPr lang="vi-VN" sz="1800" kern="1200" dirty="0" smtClean="0">
                              <a:solidFill>
                                <a:schemeClr val="dk1"/>
                              </a:solidFill>
                              <a:effectLst/>
                              <a:latin typeface="+mj-lt"/>
                              <a:ea typeface="+mn-ea"/>
                              <a:cs typeface="+mn-cs"/>
                            </a:rPr>
                            <a:t>Gọi số lần</a:t>
                          </a:r>
                          <a:r>
                            <a:rPr lang="vi-VN" sz="1800" kern="1200" baseline="0" dirty="0" smtClean="0">
                              <a:solidFill>
                                <a:schemeClr val="dk1"/>
                              </a:solidFill>
                              <a:effectLst/>
                              <a:latin typeface="+mj-lt"/>
                              <a:ea typeface="+mn-ea"/>
                              <a:cs typeface="+mn-cs"/>
                            </a:rPr>
                            <a:t> sử dụng điện thoại để lướt tiktok, facebook và </a:t>
                          </a:r>
                          <a:r>
                            <a:rPr lang="en-US" sz="1800" kern="1200" baseline="0" dirty="0" err="1" smtClean="0">
                              <a:solidFill>
                                <a:schemeClr val="dk1"/>
                              </a:solidFill>
                              <a:effectLst/>
                              <a:latin typeface="Times New Roman" panose="02020603050405020304" pitchFamily="18" charset="0"/>
                              <a:ea typeface="+mn-ea"/>
                              <a:cs typeface="Times New Roman" panose="02020603050405020304" pitchFamily="18" charset="0"/>
                            </a:rPr>
                            <a:t>đọc</a:t>
                          </a:r>
                          <a:r>
                            <a:rPr lang="en-US" sz="180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1800" kern="1200" baseline="0" dirty="0" err="1" smtClean="0">
                              <a:solidFill>
                                <a:schemeClr val="dk1"/>
                              </a:solidFill>
                              <a:effectLst/>
                              <a:latin typeface="Times New Roman" panose="02020603050405020304" pitchFamily="18" charset="0"/>
                              <a:ea typeface="+mn-ea"/>
                              <a:cs typeface="Times New Roman" panose="02020603050405020304" pitchFamily="18" charset="0"/>
                            </a:rPr>
                            <a:t>sách</a:t>
                          </a:r>
                          <a:r>
                            <a:rPr lang="en-US" sz="180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vi-VN" sz="1800" kern="1200" dirty="0" smtClean="0">
                              <a:solidFill>
                                <a:schemeClr val="dk1"/>
                              </a:solidFill>
                              <a:effectLst/>
                              <a:latin typeface="+mj-lt"/>
                              <a:ea typeface="+mn-ea"/>
                              <a:cs typeface="+mn-cs"/>
                            </a:rPr>
                            <a:t>là x, y, z (lần) </a:t>
                          </a:r>
                          <a14:m>
                            <m:oMath xmlns:m="http://schemas.openxmlformats.org/officeDocument/2006/math">
                              <m:r>
                                <a:rPr lang="vi-VN" sz="1800" kern="1200">
                                  <a:solidFill>
                                    <a:schemeClr val="dk1"/>
                                  </a:solidFill>
                                  <a:effectLst/>
                                  <a:latin typeface="Cambria Math" panose="02040503050406030204" pitchFamily="18" charset="0"/>
                                  <a:ea typeface="+mn-ea"/>
                                  <a:cs typeface="+mn-cs"/>
                                </a:rPr>
                                <m:t>(</m:t>
                              </m:r>
                              <m:r>
                                <a:rPr lang="vi-VN" sz="1800" i="1" kern="1200">
                                  <a:solidFill>
                                    <a:schemeClr val="dk1"/>
                                  </a:solidFill>
                                  <a:effectLst/>
                                  <a:latin typeface="Cambria Math" panose="02040503050406030204" pitchFamily="18" charset="0"/>
                                  <a:ea typeface="+mn-ea"/>
                                  <a:cs typeface="+mn-cs"/>
                                </a:rPr>
                                <m:t>𝑥</m:t>
                              </m:r>
                              <m:r>
                                <a:rPr lang="vi-VN" sz="1800" kern="1200">
                                  <a:solidFill>
                                    <a:schemeClr val="dk1"/>
                                  </a:solidFill>
                                  <a:effectLst/>
                                  <a:latin typeface="Cambria Math" panose="02040503050406030204" pitchFamily="18" charset="0"/>
                                  <a:ea typeface="+mn-ea"/>
                                  <a:cs typeface="+mn-cs"/>
                                </a:rPr>
                                <m:t>,</m:t>
                              </m:r>
                              <m:r>
                                <a:rPr lang="vi-VN" sz="1800" i="1" kern="1200">
                                  <a:solidFill>
                                    <a:schemeClr val="dk1"/>
                                  </a:solidFill>
                                  <a:effectLst/>
                                  <a:latin typeface="Cambria Math" panose="02040503050406030204" pitchFamily="18" charset="0"/>
                                  <a:ea typeface="+mn-ea"/>
                                  <a:cs typeface="+mn-cs"/>
                                </a:rPr>
                                <m:t>𝑦</m:t>
                              </m:r>
                              <m:r>
                                <a:rPr lang="vi-VN" sz="1800" kern="1200">
                                  <a:solidFill>
                                    <a:schemeClr val="dk1"/>
                                  </a:solidFill>
                                  <a:effectLst/>
                                  <a:latin typeface="Cambria Math" panose="02040503050406030204" pitchFamily="18" charset="0"/>
                                  <a:ea typeface="+mn-ea"/>
                                  <a:cs typeface="+mn-cs"/>
                                </a:rPr>
                                <m:t>,</m:t>
                              </m:r>
                              <m:r>
                                <a:rPr lang="vi-VN" sz="1800" i="1" kern="1200">
                                  <a:solidFill>
                                    <a:schemeClr val="dk1"/>
                                  </a:solidFill>
                                  <a:effectLst/>
                                  <a:latin typeface="Cambria Math" panose="02040503050406030204" pitchFamily="18" charset="0"/>
                                  <a:ea typeface="+mn-ea"/>
                                  <a:cs typeface="+mn-cs"/>
                                </a:rPr>
                                <m:t>𝑧</m:t>
                              </m:r>
                              <m:r>
                                <a:rPr lang="vi-VN" sz="1800" kern="1200">
                                  <a:solidFill>
                                    <a:schemeClr val="dk1"/>
                                  </a:solidFill>
                                  <a:effectLst/>
                                  <a:latin typeface="Cambria Math" panose="02040503050406030204" pitchFamily="18" charset="0"/>
                                  <a:ea typeface="+mn-ea"/>
                                  <a:cs typeface="+mn-cs"/>
                                </a:rPr>
                                <m:t>∈</m:t>
                              </m:r>
                              <m:sSup>
                                <m:sSupPr>
                                  <m:ctrlPr>
                                    <a:rPr lang="en-US" sz="1800" i="1" kern="1200">
                                      <a:solidFill>
                                        <a:schemeClr val="dk1"/>
                                      </a:solidFill>
                                      <a:effectLst/>
                                      <a:latin typeface="Cambria Math" panose="02040503050406030204" pitchFamily="18" charset="0"/>
                                      <a:ea typeface="+mn-ea"/>
                                      <a:cs typeface="+mn-cs"/>
                                    </a:rPr>
                                  </m:ctrlPr>
                                </m:sSupPr>
                                <m:e>
                                  <m:r>
                                    <a:rPr lang="vi-VN" sz="1800" i="1" kern="1200">
                                      <a:solidFill>
                                        <a:schemeClr val="dk1"/>
                                      </a:solidFill>
                                      <a:effectLst/>
                                      <a:latin typeface="Cambria Math" panose="02040503050406030204" pitchFamily="18" charset="0"/>
                                      <a:ea typeface="+mn-ea"/>
                                      <a:cs typeface="+mn-cs"/>
                                    </a:rPr>
                                    <m:t>ℕ</m:t>
                                  </m:r>
                                </m:e>
                                <m:sup>
                                  <m:r>
                                    <a:rPr lang="vi-VN" sz="1800" i="1" kern="1200">
                                      <a:solidFill>
                                        <a:schemeClr val="dk1"/>
                                      </a:solidFill>
                                      <a:effectLst/>
                                      <a:latin typeface="Cambria Math" panose="02040503050406030204" pitchFamily="18" charset="0"/>
                                      <a:ea typeface="+mn-ea"/>
                                      <a:cs typeface="+mn-cs"/>
                                    </a:rPr>
                                    <m:t>∗</m:t>
                                  </m:r>
                                </m:sup>
                              </m:sSup>
                              <m:r>
                                <a:rPr lang="vi-VN" sz="1800" i="1" kern="1200">
                                  <a:solidFill>
                                    <a:schemeClr val="dk1"/>
                                  </a:solidFill>
                                  <a:effectLst/>
                                  <a:latin typeface="Cambria Math" panose="02040503050406030204" pitchFamily="18" charset="0"/>
                                  <a:ea typeface="+mn-ea"/>
                                  <a:cs typeface="+mn-cs"/>
                                </a:rPr>
                                <m:t>)</m:t>
                              </m:r>
                            </m:oMath>
                          </a14:m>
                          <a:endParaRPr lang="en-US" sz="1800" kern="1200" dirty="0">
                            <a:solidFill>
                              <a:schemeClr val="dk1"/>
                            </a:solidFill>
                            <a:effectLst/>
                            <a:latin typeface="+mj-lt"/>
                            <a:ea typeface="+mn-ea"/>
                            <a:cs typeface="+mn-cs"/>
                          </a:endParaRPr>
                        </a:p>
                        <a:p>
                          <a:pPr>
                            <a:lnSpc>
                              <a:spcPct val="150000"/>
                            </a:lnSpc>
                          </a:pPr>
                          <a:r>
                            <a:rPr lang="en-US" sz="1800" kern="1200" dirty="0" smtClean="0">
                              <a:solidFill>
                                <a:schemeClr val="dk1"/>
                              </a:solidFill>
                              <a:effectLst/>
                              <a:latin typeface="+mj-lt"/>
                              <a:ea typeface="+mn-ea"/>
                              <a:cs typeface="+mn-cs"/>
                            </a:rPr>
                            <a:t>    </a:t>
                          </a:r>
                          <a:r>
                            <a:rPr lang="vi-VN" sz="1800" kern="1200" dirty="0" smtClean="0">
                              <a:solidFill>
                                <a:schemeClr val="dk1"/>
                              </a:solidFill>
                              <a:effectLst/>
                              <a:latin typeface="+mj-lt"/>
                              <a:ea typeface="+mn-ea"/>
                              <a:cs typeface="+mn-cs"/>
                            </a:rPr>
                            <a:t>Vì </a:t>
                          </a:r>
                          <a:r>
                            <a:rPr lang="vi-VN" sz="1800" kern="1200" dirty="0">
                              <a:solidFill>
                                <a:schemeClr val="dk1"/>
                              </a:solidFill>
                              <a:effectLst/>
                              <a:latin typeface="+mj-lt"/>
                              <a:ea typeface="+mn-ea"/>
                              <a:cs typeface="+mn-cs"/>
                            </a:rPr>
                            <a:t>tổng số </a:t>
                          </a:r>
                          <a:r>
                            <a:rPr lang="vi-VN" sz="1800" kern="1200" dirty="0" smtClean="0">
                              <a:solidFill>
                                <a:schemeClr val="dk1"/>
                              </a:solidFill>
                              <a:effectLst/>
                              <a:latin typeface="+mj-lt"/>
                              <a:ea typeface="+mn-ea"/>
                              <a:cs typeface="+mn-cs"/>
                            </a:rPr>
                            <a:t>lần</a:t>
                          </a:r>
                          <a:r>
                            <a:rPr lang="vi-VN" sz="1800" kern="1200" baseline="0" dirty="0" smtClean="0">
                              <a:solidFill>
                                <a:schemeClr val="dk1"/>
                              </a:solidFill>
                              <a:effectLst/>
                              <a:latin typeface="+mj-lt"/>
                              <a:ea typeface="+mn-ea"/>
                              <a:cs typeface="+mn-cs"/>
                            </a:rPr>
                            <a:t> sử dụng </a:t>
                          </a:r>
                          <a:r>
                            <a:rPr lang="vi-VN" sz="1800" kern="1200" dirty="0" smtClean="0">
                              <a:solidFill>
                                <a:schemeClr val="dk1"/>
                              </a:solidFill>
                              <a:effectLst/>
                              <a:latin typeface="+mj-lt"/>
                              <a:ea typeface="+mn-ea"/>
                              <a:cs typeface="+mn-cs"/>
                            </a:rPr>
                            <a:t>là 45 lần </a:t>
                          </a:r>
                          <a:r>
                            <a:rPr lang="vi-VN" sz="1800" kern="1200" dirty="0">
                              <a:solidFill>
                                <a:schemeClr val="dk1"/>
                              </a:solidFill>
                              <a:effectLst/>
                              <a:latin typeface="+mj-lt"/>
                              <a:ea typeface="+mn-ea"/>
                              <a:cs typeface="+mn-cs"/>
                            </a:rPr>
                            <a:t>nên </a:t>
                          </a:r>
                          <a14:m>
                            <m:oMath xmlns:m="http://schemas.openxmlformats.org/officeDocument/2006/math">
                              <m:r>
                                <a:rPr lang="vi-VN" sz="1800" i="1" kern="1200">
                                  <a:solidFill>
                                    <a:schemeClr val="dk1"/>
                                  </a:solidFill>
                                  <a:effectLst/>
                                  <a:latin typeface="Cambria Math" panose="02040503050406030204" pitchFamily="18" charset="0"/>
                                  <a:ea typeface="+mn-ea"/>
                                  <a:cs typeface="+mn-cs"/>
                                </a:rPr>
                                <m:t>𝑥</m:t>
                              </m:r>
                              <m:r>
                                <a:rPr lang="vi-VN" sz="1800" i="1" kern="1200">
                                  <a:solidFill>
                                    <a:schemeClr val="dk1"/>
                                  </a:solidFill>
                                  <a:effectLst/>
                                  <a:latin typeface="Cambria Math" panose="02040503050406030204" pitchFamily="18" charset="0"/>
                                  <a:ea typeface="+mn-ea"/>
                                  <a:cs typeface="+mn-cs"/>
                                </a:rPr>
                                <m:t>+</m:t>
                              </m:r>
                              <m:r>
                                <a:rPr lang="vi-VN" sz="1800" i="1" kern="1200">
                                  <a:solidFill>
                                    <a:schemeClr val="dk1"/>
                                  </a:solidFill>
                                  <a:effectLst/>
                                  <a:latin typeface="Cambria Math" panose="02040503050406030204" pitchFamily="18" charset="0"/>
                                  <a:ea typeface="+mn-ea"/>
                                  <a:cs typeface="+mn-cs"/>
                                </a:rPr>
                                <m:t>𝑦</m:t>
                              </m:r>
                              <m:r>
                                <a:rPr lang="vi-VN" sz="1800" i="1" kern="1200">
                                  <a:solidFill>
                                    <a:schemeClr val="dk1"/>
                                  </a:solidFill>
                                  <a:effectLst/>
                                  <a:latin typeface="Cambria Math" panose="02040503050406030204" pitchFamily="18" charset="0"/>
                                  <a:ea typeface="+mn-ea"/>
                                  <a:cs typeface="+mn-cs"/>
                                </a:rPr>
                                <m:t>+</m:t>
                              </m:r>
                              <m:r>
                                <a:rPr lang="vi-VN" sz="1800" i="1" kern="1200">
                                  <a:solidFill>
                                    <a:schemeClr val="dk1"/>
                                  </a:solidFill>
                                  <a:effectLst/>
                                  <a:latin typeface="Cambria Math" panose="02040503050406030204" pitchFamily="18" charset="0"/>
                                  <a:ea typeface="+mn-ea"/>
                                  <a:cs typeface="+mn-cs"/>
                                </a:rPr>
                                <m:t>𝑧</m:t>
                              </m:r>
                              <m:r>
                                <a:rPr lang="vi-VN" sz="1800" i="1" kern="1200">
                                  <a:solidFill>
                                    <a:schemeClr val="dk1"/>
                                  </a:solidFill>
                                  <a:effectLst/>
                                  <a:latin typeface="Cambria Math" panose="02040503050406030204" pitchFamily="18" charset="0"/>
                                  <a:ea typeface="+mn-ea"/>
                                  <a:cs typeface="+mn-cs"/>
                                </a:rPr>
                                <m:t>=45</m:t>
                              </m:r>
                            </m:oMath>
                          </a14:m>
                          <a:endParaRPr lang="en-US" sz="1800" kern="1200" dirty="0">
                            <a:solidFill>
                              <a:schemeClr val="dk1"/>
                            </a:solidFill>
                            <a:effectLst/>
                            <a:latin typeface="+mj-lt"/>
                            <a:ea typeface="+mn-ea"/>
                            <a:cs typeface="+mn-cs"/>
                          </a:endParaRPr>
                        </a:p>
                        <a:p>
                          <a:pPr>
                            <a:lnSpc>
                              <a:spcPct val="150000"/>
                            </a:lnSpc>
                          </a:pPr>
                          <a:r>
                            <a:rPr lang="en-US" sz="1800" kern="1200" dirty="0" smtClean="0">
                              <a:solidFill>
                                <a:schemeClr val="dk1"/>
                              </a:solidFill>
                              <a:effectLst/>
                              <a:latin typeface="+mj-lt"/>
                              <a:ea typeface="+mn-ea"/>
                              <a:cs typeface="+mn-cs"/>
                            </a:rPr>
                            <a:t>     </a:t>
                          </a:r>
                          <a:r>
                            <a:rPr lang="vi-VN" sz="1800" kern="1200" dirty="0" smtClean="0">
                              <a:solidFill>
                                <a:schemeClr val="dk1"/>
                              </a:solidFill>
                              <a:effectLst/>
                              <a:latin typeface="+mj-lt"/>
                              <a:ea typeface="+mn-ea"/>
                              <a:cs typeface="+mn-cs"/>
                            </a:rPr>
                            <a:t>Mà </a:t>
                          </a:r>
                          <a:r>
                            <a:rPr lang="en-US" sz="1800" kern="1200" dirty="0" err="1" smtClean="0">
                              <a:solidFill>
                                <a:schemeClr val="dk1"/>
                              </a:solidFill>
                              <a:effectLst/>
                              <a:latin typeface="Times New Roman" panose="02020603050405020304" pitchFamily="18" charset="0"/>
                              <a:ea typeface="+mn-ea"/>
                              <a:cs typeface="Times New Roman" panose="02020603050405020304" pitchFamily="18" charset="0"/>
                            </a:rPr>
                            <a:t>s</a:t>
                          </a:r>
                          <a:r>
                            <a:rPr lang="en-US" sz="1800" dirty="0" err="1" smtClean="0">
                              <a:latin typeface="Times New Roman" panose="02020603050405020304" pitchFamily="18" charset="0"/>
                              <a:cs typeface="Times New Roman" panose="02020603050405020304" pitchFamily="18" charset="0"/>
                            </a:rPr>
                            <a:t>ố</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lần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lướt</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tiktok</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facebook</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và</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đọc</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sách</a:t>
                          </a:r>
                          <a:r>
                            <a:rPr lang="en-US" sz="1800" baseline="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tỉ</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lệ</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với</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ba</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số</a:t>
                          </a:r>
                          <a:r>
                            <a:rPr lang="en-US" sz="1800" dirty="0" smtClean="0">
                              <a:latin typeface="Times New Roman" panose="02020603050405020304" pitchFamily="18" charset="0"/>
                              <a:cs typeface="Times New Roman" panose="02020603050405020304" pitchFamily="18" charset="0"/>
                            </a:rPr>
                            <a:t> 7; 6; 2 </a:t>
                          </a:r>
                          <a:r>
                            <a:rPr lang="vi-VN" sz="1800" kern="1200" dirty="0" smtClean="0">
                              <a:solidFill>
                                <a:schemeClr val="dk1"/>
                              </a:solidFill>
                              <a:effectLst/>
                              <a:latin typeface="+mj-lt"/>
                              <a:ea typeface="+mn-ea"/>
                              <a:cs typeface="+mn-cs"/>
                            </a:rPr>
                            <a:t>nên </a:t>
                          </a:r>
                          <a14:m>
                            <m:oMath xmlns:m="http://schemas.openxmlformats.org/officeDocument/2006/math">
                              <m:f>
                                <m:fPr>
                                  <m:ctrlPr>
                                    <a:rPr lang="en-US" sz="1800" i="1" kern="1200">
                                      <a:solidFill>
                                        <a:schemeClr val="dk1"/>
                                      </a:solidFill>
                                      <a:effectLst/>
                                      <a:latin typeface="Cambria Math" panose="02040503050406030204" pitchFamily="18" charset="0"/>
                                      <a:ea typeface="+mn-ea"/>
                                      <a:cs typeface="+mn-cs"/>
                                    </a:rPr>
                                  </m:ctrlPr>
                                </m:fPr>
                                <m:num>
                                  <m:r>
                                    <a:rPr lang="vi-VN" sz="1800" i="1" kern="1200">
                                      <a:solidFill>
                                        <a:schemeClr val="dk1"/>
                                      </a:solidFill>
                                      <a:effectLst/>
                                      <a:latin typeface="Cambria Math" panose="02040503050406030204" pitchFamily="18" charset="0"/>
                                      <a:ea typeface="+mn-ea"/>
                                      <a:cs typeface="+mn-cs"/>
                                    </a:rPr>
                                    <m:t>𝑥</m:t>
                                  </m:r>
                                </m:num>
                                <m:den>
                                  <m:r>
                                    <a:rPr lang="vi-VN" sz="1800" b="0" i="1" kern="1200" smtClean="0">
                                      <a:solidFill>
                                        <a:schemeClr val="dk1"/>
                                      </a:solidFill>
                                      <a:effectLst/>
                                      <a:latin typeface="Cambria Math" panose="02040503050406030204" pitchFamily="18" charset="0"/>
                                      <a:ea typeface="+mn-ea"/>
                                      <a:cs typeface="+mn-cs"/>
                                    </a:rPr>
                                    <m:t>7</m:t>
                                  </m:r>
                                </m:den>
                              </m:f>
                              <m:r>
                                <a:rPr lang="vi-VN" sz="1800" i="1" kern="1200">
                                  <a:solidFill>
                                    <a:schemeClr val="dk1"/>
                                  </a:solidFill>
                                  <a:effectLst/>
                                  <a:latin typeface="Cambria Math" panose="02040503050406030204" pitchFamily="18" charset="0"/>
                                  <a:ea typeface="+mn-ea"/>
                                  <a:cs typeface="+mn-cs"/>
                                </a:rPr>
                                <m:t>=</m:t>
                              </m:r>
                              <m:f>
                                <m:fPr>
                                  <m:ctrlPr>
                                    <a:rPr lang="en-US" sz="1800" i="1" kern="1200">
                                      <a:solidFill>
                                        <a:schemeClr val="dk1"/>
                                      </a:solidFill>
                                      <a:effectLst/>
                                      <a:latin typeface="Cambria Math" panose="02040503050406030204" pitchFamily="18" charset="0"/>
                                      <a:ea typeface="+mn-ea"/>
                                      <a:cs typeface="+mn-cs"/>
                                    </a:rPr>
                                  </m:ctrlPr>
                                </m:fPr>
                                <m:num>
                                  <m:r>
                                    <a:rPr lang="vi-VN" sz="1800" i="1" kern="1200">
                                      <a:solidFill>
                                        <a:schemeClr val="dk1"/>
                                      </a:solidFill>
                                      <a:effectLst/>
                                      <a:latin typeface="Cambria Math" panose="02040503050406030204" pitchFamily="18" charset="0"/>
                                      <a:ea typeface="+mn-ea"/>
                                      <a:cs typeface="+mn-cs"/>
                                    </a:rPr>
                                    <m:t>𝑦</m:t>
                                  </m:r>
                                </m:num>
                                <m:den>
                                  <m:r>
                                    <a:rPr lang="vi-VN" sz="1800" b="0" i="1" kern="1200" smtClean="0">
                                      <a:solidFill>
                                        <a:schemeClr val="dk1"/>
                                      </a:solidFill>
                                      <a:effectLst/>
                                      <a:latin typeface="Cambria Math" panose="02040503050406030204" pitchFamily="18" charset="0"/>
                                      <a:ea typeface="+mn-ea"/>
                                      <a:cs typeface="+mn-cs"/>
                                    </a:rPr>
                                    <m:t>6</m:t>
                                  </m:r>
                                </m:den>
                              </m:f>
                              <m:r>
                                <a:rPr lang="vi-VN" sz="1800" i="1" kern="1200">
                                  <a:solidFill>
                                    <a:schemeClr val="dk1"/>
                                  </a:solidFill>
                                  <a:effectLst/>
                                  <a:latin typeface="Cambria Math" panose="02040503050406030204" pitchFamily="18" charset="0"/>
                                  <a:ea typeface="+mn-ea"/>
                                  <a:cs typeface="+mn-cs"/>
                                </a:rPr>
                                <m:t>=</m:t>
                              </m:r>
                              <m:f>
                                <m:fPr>
                                  <m:ctrlPr>
                                    <a:rPr lang="en-US" sz="1800" i="1" kern="1200">
                                      <a:solidFill>
                                        <a:schemeClr val="dk1"/>
                                      </a:solidFill>
                                      <a:effectLst/>
                                      <a:latin typeface="Cambria Math" panose="02040503050406030204" pitchFamily="18" charset="0"/>
                                      <a:ea typeface="+mn-ea"/>
                                      <a:cs typeface="+mn-cs"/>
                                    </a:rPr>
                                  </m:ctrlPr>
                                </m:fPr>
                                <m:num>
                                  <m:r>
                                    <a:rPr lang="vi-VN" sz="1800" i="1" kern="1200">
                                      <a:solidFill>
                                        <a:schemeClr val="dk1"/>
                                      </a:solidFill>
                                      <a:effectLst/>
                                      <a:latin typeface="Cambria Math" panose="02040503050406030204" pitchFamily="18" charset="0"/>
                                      <a:ea typeface="+mn-ea"/>
                                      <a:cs typeface="+mn-cs"/>
                                    </a:rPr>
                                    <m:t>𝑧</m:t>
                                  </m:r>
                                </m:num>
                                <m:den>
                                  <m:r>
                                    <a:rPr lang="vi-VN" sz="1800" b="0" i="1" kern="1200" smtClean="0">
                                      <a:solidFill>
                                        <a:schemeClr val="dk1"/>
                                      </a:solidFill>
                                      <a:effectLst/>
                                      <a:latin typeface="Cambria Math" panose="02040503050406030204" pitchFamily="18" charset="0"/>
                                      <a:ea typeface="+mn-ea"/>
                                      <a:cs typeface="+mn-cs"/>
                                    </a:rPr>
                                    <m:t>2</m:t>
                                  </m:r>
                                </m:den>
                              </m:f>
                            </m:oMath>
                          </a14:m>
                          <a:endParaRPr lang="en-US" sz="1800" kern="1200" dirty="0">
                            <a:solidFill>
                              <a:schemeClr val="dk1"/>
                            </a:solidFill>
                            <a:effectLst/>
                            <a:latin typeface="+mj-lt"/>
                            <a:ea typeface="+mn-ea"/>
                            <a:cs typeface="+mn-cs"/>
                          </a:endParaRPr>
                        </a:p>
                        <a:p>
                          <a:pPr>
                            <a:lnSpc>
                              <a:spcPct val="150000"/>
                            </a:lnSpc>
                          </a:pPr>
                          <a:r>
                            <a:rPr lang="en-US" sz="1800" kern="1200" dirty="0" smtClean="0">
                              <a:solidFill>
                                <a:schemeClr val="dk1"/>
                              </a:solidFill>
                              <a:effectLst/>
                              <a:latin typeface="+mj-lt"/>
                              <a:ea typeface="+mn-ea"/>
                              <a:cs typeface="+mn-cs"/>
                            </a:rPr>
                            <a:t>     </a:t>
                          </a:r>
                          <a:r>
                            <a:rPr lang="vi-VN" sz="1800" kern="1200" dirty="0" smtClean="0">
                              <a:solidFill>
                                <a:schemeClr val="dk1"/>
                              </a:solidFill>
                              <a:effectLst/>
                              <a:latin typeface="+mj-lt"/>
                              <a:ea typeface="+mn-ea"/>
                              <a:cs typeface="+mn-cs"/>
                            </a:rPr>
                            <a:t>Áp </a:t>
                          </a:r>
                          <a:r>
                            <a:rPr lang="vi-VN" sz="1800" kern="1200" dirty="0">
                              <a:solidFill>
                                <a:schemeClr val="dk1"/>
                              </a:solidFill>
                              <a:effectLst/>
                              <a:latin typeface="+mj-lt"/>
                              <a:ea typeface="+mn-ea"/>
                              <a:cs typeface="+mn-cs"/>
                            </a:rPr>
                            <a:t>dụng tính chất của </a:t>
                          </a:r>
                          <a:r>
                            <a:rPr lang="en-US" sz="1800" kern="1200" dirty="0" err="1" smtClean="0">
                              <a:solidFill>
                                <a:schemeClr val="dk1"/>
                              </a:solidFill>
                              <a:effectLst/>
                              <a:latin typeface="Times New Roman" panose="02020603050405020304" pitchFamily="18" charset="0"/>
                              <a:ea typeface="+mn-ea"/>
                              <a:cs typeface="Times New Roman" panose="02020603050405020304" pitchFamily="18" charset="0"/>
                            </a:rPr>
                            <a:t>dãy</a:t>
                          </a:r>
                          <a:r>
                            <a:rPr lang="vi-VN" sz="1800" kern="1200" dirty="0" smtClean="0">
                              <a:solidFill>
                                <a:schemeClr val="dk1"/>
                              </a:solidFill>
                              <a:effectLst/>
                              <a:latin typeface="+mj-lt"/>
                              <a:ea typeface="+mn-ea"/>
                              <a:cs typeface="+mn-cs"/>
                            </a:rPr>
                            <a:t> </a:t>
                          </a:r>
                          <a:r>
                            <a:rPr lang="vi-VN" sz="1800" kern="1200" dirty="0">
                              <a:solidFill>
                                <a:schemeClr val="dk1"/>
                              </a:solidFill>
                              <a:effectLst/>
                              <a:latin typeface="+mj-lt"/>
                              <a:ea typeface="+mn-ea"/>
                              <a:cs typeface="+mn-cs"/>
                            </a:rPr>
                            <a:t>tỉ số bằng nhau, ta có: </a:t>
                          </a:r>
                          <a:endParaRPr lang="en-US" sz="1800" kern="1200" dirty="0">
                            <a:solidFill>
                              <a:schemeClr val="dk1"/>
                            </a:solidFill>
                            <a:effectLst/>
                            <a:latin typeface="+mj-lt"/>
                            <a:ea typeface="+mn-ea"/>
                            <a:cs typeface="+mn-cs"/>
                          </a:endParaRPr>
                        </a:p>
                        <a:p>
                          <a:pPr>
                            <a:lnSpc>
                              <a:spcPct val="150000"/>
                            </a:lnSpc>
                          </a:pPr>
                          <a14:m>
                            <m:oMathPara xmlns:m="http://schemas.openxmlformats.org/officeDocument/2006/math">
                              <m:oMathParaPr>
                                <m:jc m:val="centerGroup"/>
                              </m:oMathParaPr>
                              <m:oMath xmlns:m="http://schemas.openxmlformats.org/officeDocument/2006/math">
                                <m:f>
                                  <m:fPr>
                                    <m:ctrlPr>
                                      <a:rPr lang="en-US" sz="1800" i="1" kern="1200" smtClean="0">
                                        <a:solidFill>
                                          <a:schemeClr val="dk1"/>
                                        </a:solidFill>
                                        <a:effectLst/>
                                        <a:latin typeface="Cambria Math" panose="02040503050406030204" pitchFamily="18" charset="0"/>
                                        <a:ea typeface="+mn-ea"/>
                                        <a:cs typeface="+mn-cs"/>
                                      </a:rPr>
                                    </m:ctrlPr>
                                  </m:fPr>
                                  <m:num>
                                    <m:r>
                                      <a:rPr lang="vi-VN" sz="1800" i="1" kern="1200">
                                        <a:solidFill>
                                          <a:schemeClr val="dk1"/>
                                        </a:solidFill>
                                        <a:effectLst/>
                                        <a:latin typeface="Cambria Math" panose="02040503050406030204" pitchFamily="18" charset="0"/>
                                        <a:ea typeface="+mn-ea"/>
                                        <a:cs typeface="+mn-cs"/>
                                      </a:rPr>
                                      <m:t>𝑥</m:t>
                                    </m:r>
                                  </m:num>
                                  <m:den>
                                    <m:r>
                                      <a:rPr lang="vi-VN" sz="1800" b="0" i="0" kern="1200" smtClean="0">
                                        <a:solidFill>
                                          <a:schemeClr val="dk1"/>
                                        </a:solidFill>
                                        <a:effectLst/>
                                        <a:latin typeface="Cambria Math" panose="02040503050406030204" pitchFamily="18" charset="0"/>
                                        <a:ea typeface="+mn-ea"/>
                                        <a:cs typeface="+mn-cs"/>
                                      </a:rPr>
                                      <m:t>7</m:t>
                                    </m:r>
                                  </m:den>
                                </m:f>
                                <m:r>
                                  <a:rPr lang="vi-VN" sz="1800" kern="1200">
                                    <a:solidFill>
                                      <a:schemeClr val="dk1"/>
                                    </a:solidFill>
                                    <a:effectLst/>
                                    <a:latin typeface="Cambria Math" panose="02040503050406030204" pitchFamily="18" charset="0"/>
                                    <a:ea typeface="+mn-ea"/>
                                    <a:cs typeface="+mn-cs"/>
                                  </a:rPr>
                                  <m:t>=</m:t>
                                </m:r>
                                <m:f>
                                  <m:fPr>
                                    <m:ctrlPr>
                                      <a:rPr lang="en-US" sz="1800" i="1" kern="1200">
                                        <a:solidFill>
                                          <a:schemeClr val="dk1"/>
                                        </a:solidFill>
                                        <a:effectLst/>
                                        <a:latin typeface="Cambria Math" panose="02040503050406030204" pitchFamily="18" charset="0"/>
                                        <a:ea typeface="+mn-ea"/>
                                        <a:cs typeface="+mn-cs"/>
                                      </a:rPr>
                                    </m:ctrlPr>
                                  </m:fPr>
                                  <m:num>
                                    <m:r>
                                      <a:rPr lang="vi-VN" sz="1800" i="1" kern="1200">
                                        <a:solidFill>
                                          <a:schemeClr val="dk1"/>
                                        </a:solidFill>
                                        <a:effectLst/>
                                        <a:latin typeface="Cambria Math" panose="02040503050406030204" pitchFamily="18" charset="0"/>
                                        <a:ea typeface="+mn-ea"/>
                                        <a:cs typeface="+mn-cs"/>
                                      </a:rPr>
                                      <m:t>𝑦</m:t>
                                    </m:r>
                                  </m:num>
                                  <m:den>
                                    <m:r>
                                      <a:rPr lang="vi-VN" sz="1800" b="0" i="0" kern="1200" smtClean="0">
                                        <a:solidFill>
                                          <a:schemeClr val="dk1"/>
                                        </a:solidFill>
                                        <a:effectLst/>
                                        <a:latin typeface="Cambria Math" panose="02040503050406030204" pitchFamily="18" charset="0"/>
                                        <a:ea typeface="+mn-ea"/>
                                        <a:cs typeface="+mn-cs"/>
                                      </a:rPr>
                                      <m:t>6</m:t>
                                    </m:r>
                                  </m:den>
                                </m:f>
                                <m:r>
                                  <a:rPr lang="vi-VN" sz="1800" kern="1200">
                                    <a:solidFill>
                                      <a:schemeClr val="dk1"/>
                                    </a:solidFill>
                                    <a:effectLst/>
                                    <a:latin typeface="Cambria Math" panose="02040503050406030204" pitchFamily="18" charset="0"/>
                                    <a:ea typeface="+mn-ea"/>
                                    <a:cs typeface="+mn-cs"/>
                                  </a:rPr>
                                  <m:t>=</m:t>
                                </m:r>
                                <m:f>
                                  <m:fPr>
                                    <m:ctrlPr>
                                      <a:rPr lang="en-US" sz="1800" i="1" kern="1200">
                                        <a:solidFill>
                                          <a:schemeClr val="dk1"/>
                                        </a:solidFill>
                                        <a:effectLst/>
                                        <a:latin typeface="Cambria Math" panose="02040503050406030204" pitchFamily="18" charset="0"/>
                                        <a:ea typeface="+mn-ea"/>
                                        <a:cs typeface="+mn-cs"/>
                                      </a:rPr>
                                    </m:ctrlPr>
                                  </m:fPr>
                                  <m:num>
                                    <m:r>
                                      <a:rPr lang="vi-VN" sz="1800" i="1" kern="1200">
                                        <a:solidFill>
                                          <a:schemeClr val="dk1"/>
                                        </a:solidFill>
                                        <a:effectLst/>
                                        <a:latin typeface="Cambria Math" panose="02040503050406030204" pitchFamily="18" charset="0"/>
                                        <a:ea typeface="+mn-ea"/>
                                        <a:cs typeface="+mn-cs"/>
                                      </a:rPr>
                                      <m:t>𝑧</m:t>
                                    </m:r>
                                  </m:num>
                                  <m:den>
                                    <m:r>
                                      <a:rPr lang="vi-VN" sz="1800" b="0" i="0" kern="1200" smtClean="0">
                                        <a:solidFill>
                                          <a:schemeClr val="dk1"/>
                                        </a:solidFill>
                                        <a:effectLst/>
                                        <a:latin typeface="Cambria Math" panose="02040503050406030204" pitchFamily="18" charset="0"/>
                                        <a:ea typeface="+mn-ea"/>
                                        <a:cs typeface="+mn-cs"/>
                                      </a:rPr>
                                      <m:t>2</m:t>
                                    </m:r>
                                  </m:den>
                                </m:f>
                                <m:r>
                                  <a:rPr lang="vi-VN" sz="1800" kern="1200">
                                    <a:solidFill>
                                      <a:schemeClr val="dk1"/>
                                    </a:solidFill>
                                    <a:effectLst/>
                                    <a:latin typeface="Cambria Math" panose="02040503050406030204" pitchFamily="18" charset="0"/>
                                    <a:ea typeface="+mn-ea"/>
                                    <a:cs typeface="+mn-cs"/>
                                  </a:rPr>
                                  <m:t>=</m:t>
                                </m:r>
                                <m:f>
                                  <m:fPr>
                                    <m:ctrlPr>
                                      <a:rPr lang="en-US" sz="1800" i="1" kern="1200">
                                        <a:solidFill>
                                          <a:schemeClr val="dk1"/>
                                        </a:solidFill>
                                        <a:effectLst/>
                                        <a:latin typeface="Cambria Math" panose="02040503050406030204" pitchFamily="18" charset="0"/>
                                        <a:ea typeface="+mn-ea"/>
                                        <a:cs typeface="+mn-cs"/>
                                      </a:rPr>
                                    </m:ctrlPr>
                                  </m:fPr>
                                  <m:num>
                                    <m:r>
                                      <a:rPr lang="vi-VN" sz="1800" i="1" kern="1200">
                                        <a:solidFill>
                                          <a:schemeClr val="dk1"/>
                                        </a:solidFill>
                                        <a:effectLst/>
                                        <a:latin typeface="Cambria Math" panose="02040503050406030204" pitchFamily="18" charset="0"/>
                                        <a:ea typeface="+mn-ea"/>
                                        <a:cs typeface="+mn-cs"/>
                                      </a:rPr>
                                      <m:t>𝑥</m:t>
                                    </m:r>
                                    <m:r>
                                      <a:rPr lang="vi-VN" sz="1800" i="1" kern="1200">
                                        <a:solidFill>
                                          <a:schemeClr val="dk1"/>
                                        </a:solidFill>
                                        <a:effectLst/>
                                        <a:latin typeface="Cambria Math" panose="02040503050406030204" pitchFamily="18" charset="0"/>
                                        <a:ea typeface="+mn-ea"/>
                                        <a:cs typeface="+mn-cs"/>
                                      </a:rPr>
                                      <m:t>+</m:t>
                                    </m:r>
                                    <m:r>
                                      <a:rPr lang="vi-VN" sz="1800" i="1" kern="1200">
                                        <a:solidFill>
                                          <a:schemeClr val="dk1"/>
                                        </a:solidFill>
                                        <a:effectLst/>
                                        <a:latin typeface="Cambria Math" panose="02040503050406030204" pitchFamily="18" charset="0"/>
                                        <a:ea typeface="+mn-ea"/>
                                        <a:cs typeface="+mn-cs"/>
                                      </a:rPr>
                                      <m:t>𝑦</m:t>
                                    </m:r>
                                    <m:r>
                                      <a:rPr lang="vi-VN" sz="1800" i="1" kern="1200">
                                        <a:solidFill>
                                          <a:schemeClr val="dk1"/>
                                        </a:solidFill>
                                        <a:effectLst/>
                                        <a:latin typeface="Cambria Math" panose="02040503050406030204" pitchFamily="18" charset="0"/>
                                        <a:ea typeface="+mn-ea"/>
                                        <a:cs typeface="+mn-cs"/>
                                      </a:rPr>
                                      <m:t>+</m:t>
                                    </m:r>
                                    <m:r>
                                      <a:rPr lang="vi-VN" sz="1800" i="1" kern="1200">
                                        <a:solidFill>
                                          <a:schemeClr val="dk1"/>
                                        </a:solidFill>
                                        <a:effectLst/>
                                        <a:latin typeface="Cambria Math" panose="02040503050406030204" pitchFamily="18" charset="0"/>
                                        <a:ea typeface="+mn-ea"/>
                                        <a:cs typeface="+mn-cs"/>
                                      </a:rPr>
                                      <m:t>𝑧</m:t>
                                    </m:r>
                                  </m:num>
                                  <m:den>
                                    <m:r>
                                      <a:rPr lang="vi-VN" sz="1800" b="0" i="0" kern="1200" smtClean="0">
                                        <a:solidFill>
                                          <a:schemeClr val="dk1"/>
                                        </a:solidFill>
                                        <a:effectLst/>
                                        <a:latin typeface="Cambria Math" panose="02040503050406030204" pitchFamily="18" charset="0"/>
                                        <a:ea typeface="+mn-ea"/>
                                        <a:cs typeface="+mn-cs"/>
                                      </a:rPr>
                                      <m:t>7</m:t>
                                    </m:r>
                                    <m:r>
                                      <a:rPr lang="vi-VN" sz="1800" kern="1200">
                                        <a:solidFill>
                                          <a:schemeClr val="dk1"/>
                                        </a:solidFill>
                                        <a:effectLst/>
                                        <a:latin typeface="Cambria Math" panose="02040503050406030204" pitchFamily="18" charset="0"/>
                                        <a:ea typeface="+mn-ea"/>
                                        <a:cs typeface="+mn-cs"/>
                                      </a:rPr>
                                      <m:t>+</m:t>
                                    </m:r>
                                    <m:r>
                                      <a:rPr lang="vi-VN" sz="1800" b="0" i="0" kern="1200" smtClean="0">
                                        <a:solidFill>
                                          <a:schemeClr val="dk1"/>
                                        </a:solidFill>
                                        <a:effectLst/>
                                        <a:latin typeface="Cambria Math" panose="02040503050406030204" pitchFamily="18" charset="0"/>
                                        <a:ea typeface="+mn-ea"/>
                                        <a:cs typeface="+mn-cs"/>
                                      </a:rPr>
                                      <m:t>6</m:t>
                                    </m:r>
                                    <m:r>
                                      <a:rPr lang="vi-VN" sz="1800" kern="1200">
                                        <a:solidFill>
                                          <a:schemeClr val="dk1"/>
                                        </a:solidFill>
                                        <a:effectLst/>
                                        <a:latin typeface="Cambria Math" panose="02040503050406030204" pitchFamily="18" charset="0"/>
                                        <a:ea typeface="+mn-ea"/>
                                        <a:cs typeface="+mn-cs"/>
                                      </a:rPr>
                                      <m:t>+</m:t>
                                    </m:r>
                                    <m:r>
                                      <a:rPr lang="vi-VN" sz="1800" b="0" i="1" kern="1200" smtClean="0">
                                        <a:solidFill>
                                          <a:schemeClr val="dk1"/>
                                        </a:solidFill>
                                        <a:effectLst/>
                                        <a:latin typeface="Cambria Math" panose="02040503050406030204" pitchFamily="18" charset="0"/>
                                        <a:ea typeface="+mn-ea"/>
                                        <a:cs typeface="+mn-cs"/>
                                      </a:rPr>
                                      <m:t>2</m:t>
                                    </m:r>
                                  </m:den>
                                </m:f>
                                <m:r>
                                  <a:rPr lang="vi-VN" sz="1800" kern="1200">
                                    <a:solidFill>
                                      <a:schemeClr val="dk1"/>
                                    </a:solidFill>
                                    <a:effectLst/>
                                    <a:latin typeface="Cambria Math" panose="02040503050406030204" pitchFamily="18" charset="0"/>
                                    <a:ea typeface="+mn-ea"/>
                                    <a:cs typeface="+mn-cs"/>
                                  </a:rPr>
                                  <m:t>=</m:t>
                                </m:r>
                                <m:f>
                                  <m:fPr>
                                    <m:ctrlPr>
                                      <a:rPr lang="en-US" sz="1800" i="1" kern="1200">
                                        <a:solidFill>
                                          <a:schemeClr val="dk1"/>
                                        </a:solidFill>
                                        <a:effectLst/>
                                        <a:latin typeface="Cambria Math" panose="02040503050406030204" pitchFamily="18" charset="0"/>
                                        <a:ea typeface="+mn-ea"/>
                                        <a:cs typeface="+mn-cs"/>
                                      </a:rPr>
                                    </m:ctrlPr>
                                  </m:fPr>
                                  <m:num>
                                    <m:r>
                                      <a:rPr lang="vi-VN" sz="1800" b="0" i="0" kern="1200" smtClean="0">
                                        <a:solidFill>
                                          <a:schemeClr val="dk1"/>
                                        </a:solidFill>
                                        <a:effectLst/>
                                        <a:latin typeface="Cambria Math" panose="02040503050406030204" pitchFamily="18" charset="0"/>
                                        <a:ea typeface="+mn-ea"/>
                                        <a:cs typeface="+mn-cs"/>
                                      </a:rPr>
                                      <m:t>45</m:t>
                                    </m:r>
                                  </m:num>
                                  <m:den>
                                    <m:r>
                                      <a:rPr lang="vi-VN" sz="1800" b="0" i="0" kern="1200" smtClean="0">
                                        <a:solidFill>
                                          <a:schemeClr val="dk1"/>
                                        </a:solidFill>
                                        <a:effectLst/>
                                        <a:latin typeface="Cambria Math" panose="02040503050406030204" pitchFamily="18" charset="0"/>
                                        <a:ea typeface="+mn-ea"/>
                                        <a:cs typeface="+mn-cs"/>
                                      </a:rPr>
                                      <m:t>15</m:t>
                                    </m:r>
                                  </m:den>
                                </m:f>
                                <m:r>
                                  <a:rPr lang="vi-VN" sz="1800" kern="1200">
                                    <a:solidFill>
                                      <a:schemeClr val="dk1"/>
                                    </a:solidFill>
                                    <a:effectLst/>
                                    <a:latin typeface="Cambria Math" panose="02040503050406030204" pitchFamily="18" charset="0"/>
                                    <a:ea typeface="+mn-ea"/>
                                    <a:cs typeface="+mn-cs"/>
                                  </a:rPr>
                                  <m:t>=3</m:t>
                                </m:r>
                              </m:oMath>
                            </m:oMathPara>
                          </a14:m>
                          <a:endParaRPr lang="en-US" sz="1800" kern="1200" dirty="0" smtClean="0">
                            <a:solidFill>
                              <a:schemeClr val="dk1"/>
                            </a:solidFill>
                            <a:effectLst/>
                            <a:latin typeface="+mj-lt"/>
                            <a:ea typeface="+mn-ea"/>
                            <a:cs typeface="+mn-cs"/>
                          </a:endParaRPr>
                        </a:p>
                        <a:p>
                          <a:pPr>
                            <a:lnSpc>
                              <a:spcPct val="150000"/>
                            </a:lnSpc>
                          </a:pPr>
                          <a:endParaRPr lang="en-US" sz="1800" kern="1200" dirty="0" smtClean="0">
                            <a:solidFill>
                              <a:schemeClr val="dk1"/>
                            </a:solidFill>
                            <a:effectLst/>
                            <a:latin typeface="+mj-lt"/>
                            <a:ea typeface="+mn-ea"/>
                            <a:cs typeface="+mn-cs"/>
                          </a:endParaRPr>
                        </a:p>
                        <a:p>
                          <a:pPr>
                            <a:lnSpc>
                              <a:spcPct val="150000"/>
                            </a:lnSpc>
                          </a:pPr>
                          <a:endParaRPr lang="en-US" sz="1800" kern="1200" dirty="0" smtClean="0">
                            <a:solidFill>
                              <a:schemeClr val="dk1"/>
                            </a:solidFill>
                            <a:effectLst/>
                            <a:latin typeface="+mj-lt"/>
                            <a:ea typeface="+mn-ea"/>
                            <a:cs typeface="+mn-cs"/>
                          </a:endParaRPr>
                        </a:p>
                        <a:p>
                          <a:pPr>
                            <a:lnSpc>
                              <a:spcPct val="150000"/>
                            </a:lnSpc>
                          </a:pPr>
                          <a:endParaRPr lang="en-US" sz="1800" kern="1200" dirty="0" smtClean="0">
                            <a:solidFill>
                              <a:schemeClr val="dk1"/>
                            </a:solidFill>
                            <a:effectLst/>
                            <a:latin typeface="+mj-lt"/>
                            <a:ea typeface="+mn-ea"/>
                            <a:cs typeface="+mn-cs"/>
                          </a:endParaRPr>
                        </a:p>
                        <a:p>
                          <a:pPr>
                            <a:lnSpc>
                              <a:spcPct val="150000"/>
                            </a:lnSpc>
                          </a:pPr>
                          <a:r>
                            <a:rPr lang="en-US" sz="1800" kern="1200" dirty="0" smtClean="0">
                              <a:solidFill>
                                <a:schemeClr val="dk1"/>
                              </a:solidFill>
                              <a:effectLst/>
                              <a:latin typeface="+mj-lt"/>
                              <a:ea typeface="+mn-ea"/>
                              <a:cs typeface="+mn-cs"/>
                            </a:rPr>
                            <a:t>  </a:t>
                          </a:r>
                          <a:r>
                            <a:rPr lang="vi-VN" sz="1800" kern="1200" dirty="0" smtClean="0">
                              <a:solidFill>
                                <a:schemeClr val="dk1"/>
                              </a:solidFill>
                              <a:effectLst/>
                              <a:latin typeface="+mj-lt"/>
                              <a:ea typeface="+mn-ea"/>
                              <a:cs typeface="+mn-cs"/>
                            </a:rPr>
                            <a:t>V</a:t>
                          </a:r>
                          <a:r>
                            <a:rPr lang="en-US" sz="1800" kern="1200" dirty="0" smtClean="0">
                              <a:solidFill>
                                <a:schemeClr val="dk1"/>
                              </a:solidFill>
                              <a:effectLst/>
                              <a:latin typeface="Times New Roman" panose="02020603050405020304" pitchFamily="18" charset="0"/>
                              <a:ea typeface="+mn-ea"/>
                              <a:cs typeface="Times New Roman" panose="02020603050405020304" pitchFamily="18" charset="0"/>
                            </a:rPr>
                            <a:t>ậ</a:t>
                          </a:r>
                          <a:r>
                            <a:rPr lang="vi-VN" sz="1800" kern="1200" dirty="0" smtClean="0">
                              <a:solidFill>
                                <a:schemeClr val="dk1"/>
                              </a:solidFill>
                              <a:effectLst/>
                              <a:latin typeface="+mj-lt"/>
                              <a:ea typeface="+mn-ea"/>
                              <a:cs typeface="+mn-cs"/>
                            </a:rPr>
                            <a:t>y </a:t>
                          </a:r>
                          <a:r>
                            <a:rPr lang="en-US" sz="1800" kern="1200" dirty="0" err="1" smtClean="0">
                              <a:solidFill>
                                <a:schemeClr val="dk1"/>
                              </a:solidFill>
                              <a:effectLst/>
                              <a:latin typeface="Times New Roman" panose="02020603050405020304" pitchFamily="18" charset="0"/>
                              <a:ea typeface="+mn-ea"/>
                              <a:cs typeface="Times New Roman" panose="02020603050405020304" pitchFamily="18" charset="0"/>
                            </a:rPr>
                            <a:t>s</a:t>
                          </a:r>
                          <a:r>
                            <a:rPr lang="en-US" sz="1800" dirty="0" err="1" smtClean="0">
                              <a:latin typeface="Times New Roman" panose="02020603050405020304" pitchFamily="18" charset="0"/>
                              <a:cs typeface="Times New Roman" panose="02020603050405020304" pitchFamily="18" charset="0"/>
                            </a:rPr>
                            <a:t>ố</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lần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lướt</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tiktok</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lướt</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facebook</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và</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đọc</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sách</a:t>
                          </a:r>
                          <a:r>
                            <a:rPr lang="en-US" sz="1800" baseline="0" dirty="0" smtClean="0">
                              <a:latin typeface="Times New Roman" panose="02020603050405020304" pitchFamily="18" charset="0"/>
                              <a:cs typeface="Times New Roman" panose="02020603050405020304" pitchFamily="18" charset="0"/>
                            </a:rPr>
                            <a:t> </a:t>
                          </a:r>
                          <a:r>
                            <a:rPr lang="vi-VN" sz="1800" kern="1200" dirty="0" smtClean="0">
                              <a:solidFill>
                                <a:schemeClr val="dk1"/>
                              </a:solidFill>
                              <a:effectLst/>
                              <a:latin typeface="+mj-lt"/>
                              <a:ea typeface="+mn-ea"/>
                              <a:cs typeface="+mn-cs"/>
                            </a:rPr>
                            <a:t>lần </a:t>
                          </a:r>
                          <a:r>
                            <a:rPr lang="vi-VN" sz="1800" kern="1200" dirty="0">
                              <a:solidFill>
                                <a:schemeClr val="dk1"/>
                              </a:solidFill>
                              <a:effectLst/>
                              <a:latin typeface="+mj-lt"/>
                              <a:ea typeface="+mn-ea"/>
                              <a:cs typeface="+mn-cs"/>
                            </a:rPr>
                            <a:t>lượt là: </a:t>
                          </a:r>
                          <a:r>
                            <a:rPr lang="vi-VN" sz="1800" kern="1200" dirty="0" smtClean="0">
                              <a:solidFill>
                                <a:schemeClr val="dk1"/>
                              </a:solidFill>
                              <a:effectLst/>
                              <a:latin typeface="+mj-lt"/>
                              <a:ea typeface="+mn-ea"/>
                              <a:cs typeface="+mn-cs"/>
                            </a:rPr>
                            <a:t>21 lần; 18 lần </a:t>
                          </a:r>
                          <a:r>
                            <a:rPr lang="vi-VN" sz="1800" kern="1200" dirty="0">
                              <a:solidFill>
                                <a:schemeClr val="dk1"/>
                              </a:solidFill>
                              <a:effectLst/>
                              <a:latin typeface="+mj-lt"/>
                              <a:ea typeface="+mn-ea"/>
                              <a:cs typeface="+mn-cs"/>
                            </a:rPr>
                            <a:t>; </a:t>
                          </a:r>
                          <a:r>
                            <a:rPr lang="vi-VN" sz="1800" kern="1200" dirty="0" smtClean="0">
                              <a:solidFill>
                                <a:schemeClr val="dk1"/>
                              </a:solidFill>
                              <a:effectLst/>
                              <a:latin typeface="+mj-lt"/>
                              <a:ea typeface="+mn-ea"/>
                              <a:cs typeface="+mn-cs"/>
                            </a:rPr>
                            <a:t>6 lần. </a:t>
                          </a:r>
                          <a:endParaRPr lang="en-US" sz="1800" kern="1200" dirty="0">
                            <a:solidFill>
                              <a:schemeClr val="dk1"/>
                            </a:solidFill>
                            <a:effectLst/>
                            <a:latin typeface="+mj-lt"/>
                            <a:ea typeface="+mn-ea"/>
                            <a:cs typeface="+mn-cs"/>
                          </a:endParaRPr>
                        </a:p>
                      </a:txBody>
                      <a:tcPr>
                        <a:solidFill>
                          <a:schemeClr val="accent5">
                            <a:lumMod val="20000"/>
                            <a:lumOff val="80000"/>
                          </a:schemeClr>
                        </a:solidFill>
                      </a:tcPr>
                    </a:tc>
                    <a:tc>
                      <a:txBody>
                        <a:bodyPr/>
                        <a:lstStyle/>
                        <a:p>
                          <a:pPr algn="ctr"/>
                          <a:r>
                            <a:rPr lang="en-US" b="1" dirty="0" smtClean="0">
                              <a:solidFill>
                                <a:srgbClr val="FF0000"/>
                              </a:solidFill>
                              <a:latin typeface="Times New Roman" panose="02020603050405020304" pitchFamily="18" charset="0"/>
                              <a:cs typeface="Times New Roman" panose="02020603050405020304" pitchFamily="18" charset="0"/>
                            </a:rPr>
                            <a:t>2</a:t>
                          </a:r>
                          <a:r>
                            <a:rPr lang="vi-VN" b="1" dirty="0" smtClean="0">
                              <a:solidFill>
                                <a:srgbClr val="FF0000"/>
                              </a:solidFill>
                              <a:latin typeface="Times New Roman" panose="02020603050405020304" pitchFamily="18" charset="0"/>
                              <a:cs typeface="Times New Roman" panose="02020603050405020304" pitchFamily="18" charset="0"/>
                            </a:rPr>
                            <a:t> điểm</a:t>
                          </a:r>
                          <a:r>
                            <a:rPr lang="vi-VN" b="1" baseline="0" dirty="0" smtClean="0">
                              <a:solidFill>
                                <a:srgbClr val="FF0000"/>
                              </a:solidFill>
                              <a:latin typeface="Times New Roman" panose="02020603050405020304" pitchFamily="18" charset="0"/>
                              <a:cs typeface="Times New Roman" panose="02020603050405020304" pitchFamily="18" charset="0"/>
                            </a:rPr>
                            <a:t> </a:t>
                          </a:r>
                        </a:p>
                        <a:p>
                          <a:pPr algn="ctr"/>
                          <a:endParaRPr lang="vi-VN" b="1" baseline="0" dirty="0" smtClean="0">
                            <a:solidFill>
                              <a:srgbClr val="FF0000"/>
                            </a:solidFill>
                            <a:latin typeface="Times New Roman" panose="02020603050405020304" pitchFamily="18" charset="0"/>
                            <a:cs typeface="Times New Roman" panose="02020603050405020304" pitchFamily="18" charset="0"/>
                          </a:endParaRPr>
                        </a:p>
                        <a:p>
                          <a:pPr algn="ctr"/>
                          <a:endParaRPr lang="vi-VN" b="1" baseline="0" dirty="0" smtClean="0">
                            <a:solidFill>
                              <a:srgbClr val="FF0000"/>
                            </a:solidFill>
                            <a:latin typeface="Times New Roman" panose="02020603050405020304" pitchFamily="18" charset="0"/>
                            <a:cs typeface="Times New Roman" panose="02020603050405020304" pitchFamily="18" charset="0"/>
                          </a:endParaRPr>
                        </a:p>
                        <a:p>
                          <a:pPr algn="ctr"/>
                          <a:endParaRPr lang="en-US" b="1" baseline="0" dirty="0" smtClean="0">
                            <a:solidFill>
                              <a:srgbClr val="FF0000"/>
                            </a:solidFill>
                            <a:latin typeface="Times New Roman" panose="02020603050405020304" pitchFamily="18" charset="0"/>
                            <a:cs typeface="Times New Roman" panose="02020603050405020304" pitchFamily="18" charset="0"/>
                          </a:endParaRPr>
                        </a:p>
                        <a:p>
                          <a:pPr algn="ctr"/>
                          <a:r>
                            <a:rPr lang="en-US" b="1" baseline="0" dirty="0" smtClean="0">
                              <a:solidFill>
                                <a:srgbClr val="FF0000"/>
                              </a:solidFill>
                              <a:latin typeface="Times New Roman" panose="02020603050405020304" pitchFamily="18" charset="0"/>
                              <a:cs typeface="Times New Roman" panose="02020603050405020304" pitchFamily="18" charset="0"/>
                            </a:rPr>
                            <a:t>2</a:t>
                          </a:r>
                          <a:r>
                            <a:rPr lang="vi-VN" b="1" baseline="0" dirty="0" smtClean="0">
                              <a:solidFill>
                                <a:srgbClr val="FF0000"/>
                              </a:solidFill>
                              <a:latin typeface="Times New Roman" panose="02020603050405020304" pitchFamily="18" charset="0"/>
                              <a:cs typeface="Times New Roman" panose="02020603050405020304" pitchFamily="18" charset="0"/>
                            </a:rPr>
                            <a:t> điểm</a:t>
                          </a:r>
                          <a:endParaRPr lang="en-US" b="1" baseline="0" dirty="0" smtClean="0">
                            <a:solidFill>
                              <a:srgbClr val="FF0000"/>
                            </a:solidFill>
                            <a:latin typeface="Times New Roman" panose="02020603050405020304" pitchFamily="18" charset="0"/>
                            <a:cs typeface="Times New Roman" panose="02020603050405020304" pitchFamily="18" charset="0"/>
                          </a:endParaRPr>
                        </a:p>
                        <a:p>
                          <a:pPr algn="ctr"/>
                          <a:endParaRPr lang="en-US" b="1" baseline="0" dirty="0" smtClean="0">
                            <a:solidFill>
                              <a:srgbClr val="FF0000"/>
                            </a:solidFill>
                            <a:latin typeface="Times New Roman" panose="02020603050405020304" pitchFamily="18" charset="0"/>
                            <a:cs typeface="Times New Roman" panose="02020603050405020304" pitchFamily="18" charset="0"/>
                          </a:endParaRPr>
                        </a:p>
                        <a:p>
                          <a:pPr algn="ctr"/>
                          <a:endParaRPr lang="en-US" b="1" baseline="0" dirty="0" smtClean="0">
                            <a:solidFill>
                              <a:srgbClr val="FF0000"/>
                            </a:solidFill>
                            <a:latin typeface="Times New Roman" panose="02020603050405020304" pitchFamily="18" charset="0"/>
                            <a:cs typeface="Times New Roman" panose="02020603050405020304" pitchFamily="18" charset="0"/>
                          </a:endParaRPr>
                        </a:p>
                        <a:p>
                          <a:pPr algn="ctr"/>
                          <a:endParaRPr lang="vi-VN" b="1" baseline="0" dirty="0" smtClean="0">
                            <a:solidFill>
                              <a:srgbClr val="FF0000"/>
                            </a:solidFill>
                            <a:latin typeface="Times New Roman" panose="02020603050405020304" pitchFamily="18" charset="0"/>
                            <a:cs typeface="Times New Roman" panose="02020603050405020304" pitchFamily="18" charset="0"/>
                          </a:endParaRPr>
                        </a:p>
                        <a:p>
                          <a:pPr algn="ctr"/>
                          <a:r>
                            <a:rPr lang="en-US" b="1" baseline="0" dirty="0" smtClean="0">
                              <a:solidFill>
                                <a:srgbClr val="FF0000"/>
                              </a:solidFill>
                              <a:latin typeface="Times New Roman" panose="02020603050405020304" pitchFamily="18" charset="0"/>
                              <a:cs typeface="Times New Roman" panose="02020603050405020304" pitchFamily="18" charset="0"/>
                            </a:rPr>
                            <a:t>2</a:t>
                          </a:r>
                          <a:r>
                            <a:rPr lang="vi-VN" b="1" baseline="0" dirty="0" smtClean="0">
                              <a:solidFill>
                                <a:srgbClr val="FF0000"/>
                              </a:solidFill>
                              <a:latin typeface="Times New Roman" panose="02020603050405020304" pitchFamily="18" charset="0"/>
                              <a:cs typeface="Times New Roman" panose="02020603050405020304" pitchFamily="18" charset="0"/>
                            </a:rPr>
                            <a:t> điểm</a:t>
                          </a:r>
                        </a:p>
                        <a:p>
                          <a:pPr algn="ctr"/>
                          <a:endParaRPr lang="vi-VN" b="1" baseline="0" dirty="0" smtClean="0">
                            <a:solidFill>
                              <a:srgbClr val="FF0000"/>
                            </a:solidFill>
                            <a:latin typeface="Times New Roman" panose="02020603050405020304" pitchFamily="18" charset="0"/>
                            <a:cs typeface="Times New Roman" panose="02020603050405020304" pitchFamily="18" charset="0"/>
                          </a:endParaRPr>
                        </a:p>
                        <a:p>
                          <a:pPr algn="ctr"/>
                          <a:endParaRPr lang="vi-VN" b="1" baseline="0" dirty="0" smtClean="0">
                            <a:solidFill>
                              <a:srgbClr val="FF0000"/>
                            </a:solidFill>
                            <a:latin typeface="Times New Roman" panose="02020603050405020304" pitchFamily="18" charset="0"/>
                            <a:cs typeface="Times New Roman" panose="02020603050405020304" pitchFamily="18" charset="0"/>
                          </a:endParaRPr>
                        </a:p>
                        <a:p>
                          <a:pPr algn="ctr"/>
                          <a:endParaRPr lang="en-US" b="1" baseline="0" dirty="0" smtClean="0">
                            <a:solidFill>
                              <a:srgbClr val="FF0000"/>
                            </a:solidFill>
                            <a:latin typeface="Times New Roman" panose="02020603050405020304" pitchFamily="18" charset="0"/>
                            <a:cs typeface="Times New Roman" panose="02020603050405020304" pitchFamily="18" charset="0"/>
                          </a:endParaRPr>
                        </a:p>
                        <a:p>
                          <a:pPr algn="ctr"/>
                          <a:endParaRPr lang="en-US" b="1" baseline="0" dirty="0" smtClean="0">
                            <a:solidFill>
                              <a:srgbClr val="FF0000"/>
                            </a:solidFill>
                            <a:latin typeface="Times New Roman" panose="02020603050405020304" pitchFamily="18" charset="0"/>
                            <a:cs typeface="Times New Roman" panose="02020603050405020304" pitchFamily="18" charset="0"/>
                          </a:endParaRPr>
                        </a:p>
                        <a:p>
                          <a:pPr algn="ctr"/>
                          <a:r>
                            <a:rPr lang="vi-VN" b="1" baseline="0" dirty="0" smtClean="0">
                              <a:solidFill>
                                <a:srgbClr val="FF0000"/>
                              </a:solidFill>
                              <a:latin typeface="Times New Roman" panose="02020603050405020304" pitchFamily="18" charset="0"/>
                              <a:cs typeface="Times New Roman" panose="02020603050405020304" pitchFamily="18" charset="0"/>
                            </a:rPr>
                            <a:t>3 điểm</a:t>
                          </a:r>
                        </a:p>
                        <a:p>
                          <a:pPr algn="ctr"/>
                          <a:endParaRPr lang="en-US" b="1" baseline="0" dirty="0" smtClean="0">
                            <a:solidFill>
                              <a:srgbClr val="FF0000"/>
                            </a:solidFill>
                            <a:latin typeface="Times New Roman" panose="02020603050405020304" pitchFamily="18" charset="0"/>
                            <a:cs typeface="Times New Roman" panose="02020603050405020304" pitchFamily="18" charset="0"/>
                          </a:endParaRPr>
                        </a:p>
                        <a:p>
                          <a:pPr algn="ctr"/>
                          <a:endParaRPr lang="vi-VN" b="1" baseline="0" dirty="0" smtClean="0">
                            <a:solidFill>
                              <a:srgbClr val="FF0000"/>
                            </a:solidFill>
                            <a:latin typeface="Times New Roman" panose="02020603050405020304" pitchFamily="18" charset="0"/>
                            <a:cs typeface="Times New Roman" panose="02020603050405020304" pitchFamily="18" charset="0"/>
                          </a:endParaRPr>
                        </a:p>
                        <a:p>
                          <a:pPr algn="ctr"/>
                          <a:r>
                            <a:rPr lang="vi-VN" b="1" baseline="0" dirty="0" smtClean="0">
                              <a:solidFill>
                                <a:srgbClr val="FF0000"/>
                              </a:solidFill>
                              <a:latin typeface="Times New Roman" panose="02020603050405020304" pitchFamily="18" charset="0"/>
                              <a:cs typeface="Times New Roman" panose="02020603050405020304" pitchFamily="18" charset="0"/>
                            </a:rPr>
                            <a:t>1 điểm</a:t>
                          </a:r>
                        </a:p>
                      </a:txBody>
                      <a:tcPr>
                        <a:solidFill>
                          <a:schemeClr val="accent5">
                            <a:lumMod val="20000"/>
                            <a:lumOff val="80000"/>
                          </a:schemeClr>
                        </a:solidFill>
                      </a:tcPr>
                    </a:tc>
                    <a:extLst>
                      <a:ext uri="{0D108BD9-81ED-4DB2-BD59-A6C34878D82A}">
                        <a16:rowId xmlns:a16="http://schemas.microsoft.com/office/drawing/2014/main" val="1940939406"/>
                      </a:ext>
                    </a:extLst>
                  </a:tr>
                </a:tbl>
              </a:graphicData>
            </a:graphic>
          </p:graphicFrame>
        </mc:Choice>
        <mc:Fallback xmlns="">
          <p:graphicFrame>
            <p:nvGraphicFramePr>
              <p:cNvPr id="5" name="Content Placeholder 4"/>
              <p:cNvGraphicFramePr>
                <a:graphicFrameLocks noGrp="1"/>
              </p:cNvGraphicFramePr>
              <p:nvPr>
                <p:ph idx="1"/>
                <p:extLst>
                  <p:ext uri="{D42A27DB-BD31-4B8C-83A1-F6EECF244321}">
                    <p14:modId xmlns:p14="http://schemas.microsoft.com/office/powerpoint/2010/main" val="2463398454"/>
                  </p:ext>
                </p:extLst>
              </p:nvPr>
            </p:nvGraphicFramePr>
            <p:xfrm>
              <a:off x="0" y="0"/>
              <a:ext cx="9144000" cy="5207992"/>
            </p:xfrm>
            <a:graphic>
              <a:graphicData uri="http://schemas.openxmlformats.org/drawingml/2006/table">
                <a:tbl>
                  <a:tblPr firstRow="1" bandRow="1">
                    <a:tableStyleId>{5C22544A-7EE6-4342-B048-85BDC9FD1C3A}</a:tableStyleId>
                  </a:tblPr>
                  <a:tblGrid>
                    <a:gridCol w="7848600">
                      <a:extLst>
                        <a:ext uri="{9D8B030D-6E8A-4147-A177-3AD203B41FA5}">
                          <a16:colId xmlns:a16="http://schemas.microsoft.com/office/drawing/2014/main" val="229491133"/>
                        </a:ext>
                      </a:extLst>
                    </a:gridCol>
                    <a:gridCol w="1295400">
                      <a:extLst>
                        <a:ext uri="{9D8B030D-6E8A-4147-A177-3AD203B41FA5}">
                          <a16:colId xmlns:a16="http://schemas.microsoft.com/office/drawing/2014/main" val="103352450"/>
                        </a:ext>
                      </a:extLst>
                    </a:gridCol>
                  </a:tblGrid>
                  <a:tr h="453112">
                    <a:tc>
                      <a:txBody>
                        <a:bodyPr/>
                        <a:lstStyle/>
                        <a:p>
                          <a:pPr algn="ctr"/>
                          <a:r>
                            <a:rPr lang="vi-VN" b="1" u="none" dirty="0" smtClean="0">
                              <a:solidFill>
                                <a:schemeClr val="bg1"/>
                              </a:solidFill>
                              <a:latin typeface="+mj-lt"/>
                            </a:rPr>
                            <a:t>ĐÁP</a:t>
                          </a:r>
                          <a:r>
                            <a:rPr lang="vi-VN" b="1" u="none" baseline="0" dirty="0" smtClean="0">
                              <a:solidFill>
                                <a:schemeClr val="bg1"/>
                              </a:solidFill>
                              <a:latin typeface="+mj-lt"/>
                            </a:rPr>
                            <a:t> ÁN </a:t>
                          </a:r>
                          <a:endParaRPr lang="en-US" b="1" u="none" dirty="0">
                            <a:solidFill>
                              <a:schemeClr val="bg1"/>
                            </a:solidFill>
                            <a:latin typeface="+mj-lt"/>
                          </a:endParaRPr>
                        </a:p>
                      </a:txBody>
                      <a:tcPr anchor="ctr">
                        <a:solidFill>
                          <a:srgbClr val="5697C8"/>
                        </a:solidFill>
                      </a:tcPr>
                    </a:tc>
                    <a:tc>
                      <a:txBody>
                        <a:bodyPr/>
                        <a:lstStyle/>
                        <a:p>
                          <a:pPr algn="ctr"/>
                          <a:r>
                            <a:rPr lang="vi-VN" sz="1600" b="1" u="none" dirty="0" smtClean="0">
                              <a:solidFill>
                                <a:schemeClr val="bg1"/>
                              </a:solidFill>
                              <a:latin typeface="+mj-lt"/>
                            </a:rPr>
                            <a:t>BIỂU ĐIỂM</a:t>
                          </a:r>
                          <a:endParaRPr lang="en-US" sz="1600" b="1" u="none" dirty="0">
                            <a:solidFill>
                              <a:schemeClr val="bg1"/>
                            </a:solidFill>
                            <a:latin typeface="+mj-lt"/>
                          </a:endParaRPr>
                        </a:p>
                      </a:txBody>
                      <a:tcPr anchor="ctr">
                        <a:solidFill>
                          <a:srgbClr val="5697C8"/>
                        </a:solidFill>
                      </a:tcPr>
                    </a:tc>
                    <a:extLst>
                      <a:ext uri="{0D108BD9-81ED-4DB2-BD59-A6C34878D82A}">
                        <a16:rowId xmlns:a16="http://schemas.microsoft.com/office/drawing/2014/main" val="3360221598"/>
                      </a:ext>
                    </a:extLst>
                  </a:tr>
                  <a:tr h="4754880">
                    <a:tc>
                      <a:txBody>
                        <a:bodyPr/>
                        <a:lstStyle/>
                        <a:p>
                          <a:endParaRPr lang="en-US"/>
                        </a:p>
                      </a:txBody>
                      <a:tcPr>
                        <a:blipFill>
                          <a:blip r:embed="rId2"/>
                          <a:stretch>
                            <a:fillRect l="-155" t="-9731" r="-16848" b="-1921"/>
                          </a:stretch>
                        </a:blipFill>
                      </a:tcPr>
                    </a:tc>
                    <a:tc>
                      <a:txBody>
                        <a:bodyPr/>
                        <a:lstStyle/>
                        <a:p>
                          <a:pPr algn="ctr"/>
                          <a:r>
                            <a:rPr lang="en-US" b="1" dirty="0" smtClean="0">
                              <a:solidFill>
                                <a:srgbClr val="FF0000"/>
                              </a:solidFill>
                              <a:latin typeface="Times New Roman" panose="02020603050405020304" pitchFamily="18" charset="0"/>
                              <a:cs typeface="Times New Roman" panose="02020603050405020304" pitchFamily="18" charset="0"/>
                            </a:rPr>
                            <a:t>2</a:t>
                          </a:r>
                          <a:r>
                            <a:rPr lang="vi-VN" b="1" dirty="0" smtClean="0">
                              <a:solidFill>
                                <a:srgbClr val="FF0000"/>
                              </a:solidFill>
                              <a:latin typeface="Times New Roman" panose="02020603050405020304" pitchFamily="18" charset="0"/>
                              <a:cs typeface="Times New Roman" panose="02020603050405020304" pitchFamily="18" charset="0"/>
                            </a:rPr>
                            <a:t> </a:t>
                          </a:r>
                          <a:r>
                            <a:rPr lang="vi-VN" b="1" dirty="0" smtClean="0">
                              <a:solidFill>
                                <a:srgbClr val="FF0000"/>
                              </a:solidFill>
                              <a:latin typeface="Times New Roman" panose="02020603050405020304" pitchFamily="18" charset="0"/>
                              <a:cs typeface="Times New Roman" panose="02020603050405020304" pitchFamily="18" charset="0"/>
                            </a:rPr>
                            <a:t>điểm</a:t>
                          </a:r>
                          <a:r>
                            <a:rPr lang="vi-VN" b="1" baseline="0" dirty="0" smtClean="0">
                              <a:solidFill>
                                <a:srgbClr val="FF0000"/>
                              </a:solidFill>
                              <a:latin typeface="Times New Roman" panose="02020603050405020304" pitchFamily="18" charset="0"/>
                              <a:cs typeface="Times New Roman" panose="02020603050405020304" pitchFamily="18" charset="0"/>
                            </a:rPr>
                            <a:t> </a:t>
                          </a:r>
                        </a:p>
                        <a:p>
                          <a:pPr algn="ctr"/>
                          <a:endParaRPr lang="vi-VN" b="1" baseline="0" dirty="0" smtClean="0">
                            <a:solidFill>
                              <a:srgbClr val="FF0000"/>
                            </a:solidFill>
                            <a:latin typeface="Times New Roman" panose="02020603050405020304" pitchFamily="18" charset="0"/>
                            <a:cs typeface="Times New Roman" panose="02020603050405020304" pitchFamily="18" charset="0"/>
                          </a:endParaRPr>
                        </a:p>
                        <a:p>
                          <a:pPr algn="ctr"/>
                          <a:endParaRPr lang="vi-VN" b="1" baseline="0" dirty="0" smtClean="0">
                            <a:solidFill>
                              <a:srgbClr val="FF0000"/>
                            </a:solidFill>
                            <a:latin typeface="Times New Roman" panose="02020603050405020304" pitchFamily="18" charset="0"/>
                            <a:cs typeface="Times New Roman" panose="02020603050405020304" pitchFamily="18" charset="0"/>
                          </a:endParaRPr>
                        </a:p>
                        <a:p>
                          <a:pPr algn="ctr"/>
                          <a:endParaRPr lang="en-US" b="1" baseline="0" dirty="0" smtClean="0">
                            <a:solidFill>
                              <a:srgbClr val="FF0000"/>
                            </a:solidFill>
                            <a:latin typeface="Times New Roman" panose="02020603050405020304" pitchFamily="18" charset="0"/>
                            <a:cs typeface="Times New Roman" panose="02020603050405020304" pitchFamily="18" charset="0"/>
                          </a:endParaRPr>
                        </a:p>
                        <a:p>
                          <a:pPr algn="ctr"/>
                          <a:r>
                            <a:rPr lang="en-US" b="1" baseline="0" dirty="0" smtClean="0">
                              <a:solidFill>
                                <a:srgbClr val="FF0000"/>
                              </a:solidFill>
                              <a:latin typeface="Times New Roman" panose="02020603050405020304" pitchFamily="18" charset="0"/>
                              <a:cs typeface="Times New Roman" panose="02020603050405020304" pitchFamily="18" charset="0"/>
                            </a:rPr>
                            <a:t>2</a:t>
                          </a:r>
                          <a:r>
                            <a:rPr lang="vi-VN" b="1" baseline="0" dirty="0" smtClean="0">
                              <a:solidFill>
                                <a:srgbClr val="FF0000"/>
                              </a:solidFill>
                              <a:latin typeface="Times New Roman" panose="02020603050405020304" pitchFamily="18" charset="0"/>
                              <a:cs typeface="Times New Roman" panose="02020603050405020304" pitchFamily="18" charset="0"/>
                            </a:rPr>
                            <a:t> điểm</a:t>
                          </a:r>
                          <a:endParaRPr lang="en-US" b="1" baseline="0" dirty="0" smtClean="0">
                            <a:solidFill>
                              <a:srgbClr val="FF0000"/>
                            </a:solidFill>
                            <a:latin typeface="Times New Roman" panose="02020603050405020304" pitchFamily="18" charset="0"/>
                            <a:cs typeface="Times New Roman" panose="02020603050405020304" pitchFamily="18" charset="0"/>
                          </a:endParaRPr>
                        </a:p>
                        <a:p>
                          <a:pPr algn="ctr"/>
                          <a:endParaRPr lang="en-US" b="1" baseline="0" dirty="0" smtClean="0">
                            <a:solidFill>
                              <a:srgbClr val="FF0000"/>
                            </a:solidFill>
                            <a:latin typeface="Times New Roman" panose="02020603050405020304" pitchFamily="18" charset="0"/>
                            <a:cs typeface="Times New Roman" panose="02020603050405020304" pitchFamily="18" charset="0"/>
                          </a:endParaRPr>
                        </a:p>
                        <a:p>
                          <a:pPr algn="ctr"/>
                          <a:endParaRPr lang="en-US" b="1" baseline="0" dirty="0" smtClean="0">
                            <a:solidFill>
                              <a:srgbClr val="FF0000"/>
                            </a:solidFill>
                            <a:latin typeface="Times New Roman" panose="02020603050405020304" pitchFamily="18" charset="0"/>
                            <a:cs typeface="Times New Roman" panose="02020603050405020304" pitchFamily="18" charset="0"/>
                          </a:endParaRPr>
                        </a:p>
                        <a:p>
                          <a:pPr algn="ctr"/>
                          <a:endParaRPr lang="vi-VN" b="1" baseline="0" dirty="0" smtClean="0">
                            <a:solidFill>
                              <a:srgbClr val="FF0000"/>
                            </a:solidFill>
                            <a:latin typeface="Times New Roman" panose="02020603050405020304" pitchFamily="18" charset="0"/>
                            <a:cs typeface="Times New Roman" panose="02020603050405020304" pitchFamily="18" charset="0"/>
                          </a:endParaRPr>
                        </a:p>
                        <a:p>
                          <a:pPr algn="ctr"/>
                          <a:r>
                            <a:rPr lang="en-US" b="1" baseline="0" dirty="0" smtClean="0">
                              <a:solidFill>
                                <a:srgbClr val="FF0000"/>
                              </a:solidFill>
                              <a:latin typeface="Times New Roman" panose="02020603050405020304" pitchFamily="18" charset="0"/>
                              <a:cs typeface="Times New Roman" panose="02020603050405020304" pitchFamily="18" charset="0"/>
                            </a:rPr>
                            <a:t>2</a:t>
                          </a:r>
                          <a:r>
                            <a:rPr lang="vi-VN" b="1" baseline="0" dirty="0" smtClean="0">
                              <a:solidFill>
                                <a:srgbClr val="FF0000"/>
                              </a:solidFill>
                              <a:latin typeface="Times New Roman" panose="02020603050405020304" pitchFamily="18" charset="0"/>
                              <a:cs typeface="Times New Roman" panose="02020603050405020304" pitchFamily="18" charset="0"/>
                            </a:rPr>
                            <a:t> </a:t>
                          </a:r>
                          <a:r>
                            <a:rPr lang="vi-VN" b="1" baseline="0" dirty="0" smtClean="0">
                              <a:solidFill>
                                <a:srgbClr val="FF0000"/>
                              </a:solidFill>
                              <a:latin typeface="Times New Roman" panose="02020603050405020304" pitchFamily="18" charset="0"/>
                              <a:cs typeface="Times New Roman" panose="02020603050405020304" pitchFamily="18" charset="0"/>
                            </a:rPr>
                            <a:t>điểm</a:t>
                          </a:r>
                        </a:p>
                        <a:p>
                          <a:pPr algn="ctr"/>
                          <a:endParaRPr lang="vi-VN" b="1" baseline="0" dirty="0" smtClean="0">
                            <a:solidFill>
                              <a:srgbClr val="FF0000"/>
                            </a:solidFill>
                            <a:latin typeface="Times New Roman" panose="02020603050405020304" pitchFamily="18" charset="0"/>
                            <a:cs typeface="Times New Roman" panose="02020603050405020304" pitchFamily="18" charset="0"/>
                          </a:endParaRPr>
                        </a:p>
                        <a:p>
                          <a:pPr algn="ctr"/>
                          <a:endParaRPr lang="vi-VN" b="1" baseline="0" dirty="0" smtClean="0">
                            <a:solidFill>
                              <a:srgbClr val="FF0000"/>
                            </a:solidFill>
                            <a:latin typeface="Times New Roman" panose="02020603050405020304" pitchFamily="18" charset="0"/>
                            <a:cs typeface="Times New Roman" panose="02020603050405020304" pitchFamily="18" charset="0"/>
                          </a:endParaRPr>
                        </a:p>
                        <a:p>
                          <a:pPr algn="ctr"/>
                          <a:endParaRPr lang="en-US" b="1" baseline="0" dirty="0" smtClean="0">
                            <a:solidFill>
                              <a:srgbClr val="FF0000"/>
                            </a:solidFill>
                            <a:latin typeface="Times New Roman" panose="02020603050405020304" pitchFamily="18" charset="0"/>
                            <a:cs typeface="Times New Roman" panose="02020603050405020304" pitchFamily="18" charset="0"/>
                          </a:endParaRPr>
                        </a:p>
                        <a:p>
                          <a:pPr algn="ctr"/>
                          <a:endParaRPr lang="en-US" b="1" baseline="0" dirty="0" smtClean="0">
                            <a:solidFill>
                              <a:srgbClr val="FF0000"/>
                            </a:solidFill>
                            <a:latin typeface="Times New Roman" panose="02020603050405020304" pitchFamily="18" charset="0"/>
                            <a:cs typeface="Times New Roman" panose="02020603050405020304" pitchFamily="18" charset="0"/>
                          </a:endParaRPr>
                        </a:p>
                        <a:p>
                          <a:pPr algn="ctr"/>
                          <a:r>
                            <a:rPr lang="vi-VN" b="1" baseline="0" dirty="0" smtClean="0">
                              <a:solidFill>
                                <a:srgbClr val="FF0000"/>
                              </a:solidFill>
                              <a:latin typeface="Times New Roman" panose="02020603050405020304" pitchFamily="18" charset="0"/>
                              <a:cs typeface="Times New Roman" panose="02020603050405020304" pitchFamily="18" charset="0"/>
                            </a:rPr>
                            <a:t>3 điểm</a:t>
                          </a:r>
                          <a:endParaRPr lang="vi-VN" b="1" baseline="0" dirty="0" smtClean="0">
                            <a:solidFill>
                              <a:srgbClr val="FF0000"/>
                            </a:solidFill>
                            <a:latin typeface="Times New Roman" panose="02020603050405020304" pitchFamily="18" charset="0"/>
                            <a:cs typeface="Times New Roman" panose="02020603050405020304" pitchFamily="18" charset="0"/>
                          </a:endParaRPr>
                        </a:p>
                        <a:p>
                          <a:pPr algn="ctr"/>
                          <a:endParaRPr lang="en-US" b="1" baseline="0" dirty="0" smtClean="0">
                            <a:solidFill>
                              <a:srgbClr val="FF0000"/>
                            </a:solidFill>
                            <a:latin typeface="Times New Roman" panose="02020603050405020304" pitchFamily="18" charset="0"/>
                            <a:cs typeface="Times New Roman" panose="02020603050405020304" pitchFamily="18" charset="0"/>
                          </a:endParaRPr>
                        </a:p>
                        <a:p>
                          <a:pPr algn="ctr"/>
                          <a:endParaRPr lang="vi-VN" b="1" baseline="0" dirty="0" smtClean="0">
                            <a:solidFill>
                              <a:srgbClr val="FF0000"/>
                            </a:solidFill>
                            <a:latin typeface="Times New Roman" panose="02020603050405020304" pitchFamily="18" charset="0"/>
                            <a:cs typeface="Times New Roman" panose="02020603050405020304" pitchFamily="18" charset="0"/>
                          </a:endParaRPr>
                        </a:p>
                        <a:p>
                          <a:pPr algn="ctr"/>
                          <a:r>
                            <a:rPr lang="vi-VN" b="1" baseline="0" dirty="0" smtClean="0">
                              <a:solidFill>
                                <a:srgbClr val="FF0000"/>
                              </a:solidFill>
                              <a:latin typeface="Times New Roman" panose="02020603050405020304" pitchFamily="18" charset="0"/>
                              <a:cs typeface="Times New Roman" panose="02020603050405020304" pitchFamily="18" charset="0"/>
                            </a:rPr>
                            <a:t>1 điểm</a:t>
                          </a:r>
                        </a:p>
                      </a:txBody>
                      <a:tcPr>
                        <a:solidFill>
                          <a:schemeClr val="accent5">
                            <a:lumMod val="20000"/>
                            <a:lumOff val="80000"/>
                          </a:schemeClr>
                        </a:solidFill>
                      </a:tcPr>
                    </a:tc>
                    <a:extLst>
                      <a:ext uri="{0D108BD9-81ED-4DB2-BD59-A6C34878D82A}">
                        <a16:rowId xmlns:a16="http://schemas.microsoft.com/office/drawing/2014/main" val="1940939406"/>
                      </a:ext>
                    </a:extLst>
                  </a:tr>
                </a:tbl>
              </a:graphicData>
            </a:graphic>
          </p:graphicFrame>
        </mc:Fallback>
      </mc:AlternateContent>
      <p:pic>
        <p:nvPicPr>
          <p:cNvPr id="4" name="Hình ảnh 7">
            <a:extLst>
              <a:ext uri="{FF2B5EF4-FFF2-40B4-BE49-F238E27FC236}">
                <a16:creationId xmlns:a16="http://schemas.microsoft.com/office/drawing/2014/main" id="{BA7CBF01-4069-4699-B6B4-566D373388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87000" y="1256745"/>
            <a:ext cx="1585907" cy="1315005"/>
          </a:xfrm>
          <a:prstGeom prst="rect">
            <a:avLst/>
          </a:prstGeom>
        </p:spPr>
      </p:pic>
      <p:cxnSp>
        <p:nvCxnSpPr>
          <p:cNvPr id="8" name="Straight Connector 7"/>
          <p:cNvCxnSpPr/>
          <p:nvPr/>
        </p:nvCxnSpPr>
        <p:spPr>
          <a:xfrm>
            <a:off x="0" y="1352550"/>
            <a:ext cx="914400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p:cNvCxnSpPr/>
          <p:nvPr/>
        </p:nvCxnSpPr>
        <p:spPr>
          <a:xfrm>
            <a:off x="0" y="2266950"/>
            <a:ext cx="914400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p:cNvCxnSpPr/>
          <p:nvPr/>
        </p:nvCxnSpPr>
        <p:spPr>
          <a:xfrm>
            <a:off x="0" y="3486150"/>
            <a:ext cx="914400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Picture 10"/>
          <p:cNvPicPr>
            <a:picLocks noChangeAspect="1"/>
          </p:cNvPicPr>
          <p:nvPr/>
        </p:nvPicPr>
        <p:blipFill rotWithShape="1">
          <a:blip r:embed="rId4"/>
          <a:srcRect r="52581"/>
          <a:stretch/>
        </p:blipFill>
        <p:spPr>
          <a:xfrm>
            <a:off x="457201" y="3562350"/>
            <a:ext cx="4495800" cy="1330031"/>
          </a:xfrm>
          <a:prstGeom prst="rect">
            <a:avLst/>
          </a:prstGeom>
        </p:spPr>
      </p:pic>
      <p:cxnSp>
        <p:nvCxnSpPr>
          <p:cNvPr id="12" name="Straight Connector 11"/>
          <p:cNvCxnSpPr/>
          <p:nvPr/>
        </p:nvCxnSpPr>
        <p:spPr>
          <a:xfrm>
            <a:off x="0" y="4781550"/>
            <a:ext cx="914400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2495049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776" y="590550"/>
            <a:ext cx="3334657" cy="3430820"/>
          </a:xfrm>
          <a:prstGeom prst="rect">
            <a:avLst/>
          </a:prstGeom>
        </p:spPr>
      </p:pic>
      <p:grpSp>
        <p:nvGrpSpPr>
          <p:cNvPr id="4" name="组合 34"/>
          <p:cNvGrpSpPr/>
          <p:nvPr/>
        </p:nvGrpSpPr>
        <p:grpSpPr>
          <a:xfrm>
            <a:off x="412735" y="2399280"/>
            <a:ext cx="2362200" cy="1205202"/>
            <a:chOff x="304800" y="673100"/>
            <a:chExt cx="4000500" cy="4000500"/>
          </a:xfrm>
          <a:effectLst>
            <a:outerShdw blurRad="444500" dist="254000" dir="8100000" algn="tr" rotWithShape="0">
              <a:prstClr val="black">
                <a:alpha val="50000"/>
              </a:prstClr>
            </a:outerShdw>
          </a:effectLst>
        </p:grpSpPr>
        <p:sp>
          <p:nvSpPr>
            <p:cNvPr id="5" name="同心圆 54"/>
            <p:cNvSpPr/>
            <p:nvPr/>
          </p:nvSpPr>
          <p:spPr>
            <a:xfrm>
              <a:off x="304800" y="673100"/>
              <a:ext cx="4000500" cy="4000500"/>
            </a:xfrm>
            <a:prstGeom prst="roundRect">
              <a:avLst>
                <a:gd name="adj" fmla="val 9468"/>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椭圆 55"/>
            <p:cNvSpPr/>
            <p:nvPr/>
          </p:nvSpPr>
          <p:spPr>
            <a:xfrm>
              <a:off x="392113" y="760413"/>
              <a:ext cx="3825874" cy="3825874"/>
            </a:xfrm>
            <a:prstGeom prst="roundRect">
              <a:avLst>
                <a:gd name="adj" fmla="val 5913"/>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7" name="组合 39"/>
          <p:cNvGrpSpPr/>
          <p:nvPr/>
        </p:nvGrpSpPr>
        <p:grpSpPr>
          <a:xfrm>
            <a:off x="3403257" y="446377"/>
            <a:ext cx="1108811" cy="1109613"/>
            <a:chOff x="304800" y="673100"/>
            <a:chExt cx="4000500" cy="4000500"/>
          </a:xfrm>
          <a:effectLst>
            <a:outerShdw blurRad="317500" dist="190500" dir="8100000" algn="tr" rotWithShape="0">
              <a:prstClr val="black">
                <a:alpha val="50000"/>
              </a:prstClr>
            </a:outerShdw>
          </a:effectLst>
        </p:grpSpPr>
        <p:sp>
          <p:nvSpPr>
            <p:cNvPr id="8" name="同心圆 4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399" b="1" i="0" u="none" strike="noStrike" kern="1200" cap="none" spc="0" normalizeH="0" baseline="0" noProof="0">
                <a:ln>
                  <a:noFill/>
                </a:ln>
                <a:solidFill>
                  <a:srgbClr val="C00000"/>
                </a:solidFill>
                <a:effectLst/>
                <a:uLnTx/>
                <a:uFillTx/>
                <a:latin typeface="微软雅黑" pitchFamily="34" charset="-122"/>
                <a:ea typeface="微软雅黑" pitchFamily="34" charset="-122"/>
                <a:cs typeface="+mn-cs"/>
              </a:endParaRPr>
            </a:p>
          </p:txBody>
        </p:sp>
        <p:sp>
          <p:nvSpPr>
            <p:cNvPr id="9" name="椭圆 4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399" b="1" i="0" u="none" strike="noStrike" kern="1200" cap="none" spc="0" normalizeH="0" baseline="0" noProof="0" dirty="0">
                  <a:ln>
                    <a:noFill/>
                  </a:ln>
                  <a:solidFill>
                    <a:srgbClr val="5B9BD5"/>
                  </a:solidFill>
                  <a:effectLst/>
                  <a:uLnTx/>
                  <a:uFillTx/>
                  <a:latin typeface="微软雅黑" pitchFamily="34" charset="-122"/>
                  <a:ea typeface="微软雅黑" pitchFamily="34" charset="-122"/>
                  <a:cs typeface="+mn-cs"/>
                </a:rPr>
                <a:t>1</a:t>
              </a:r>
              <a:endParaRPr kumimoji="0" lang="zh-CN" altLang="en-US" sz="4399" b="1" i="0" u="none" strike="noStrike" kern="1200" cap="none" spc="0" normalizeH="0" baseline="0" noProof="0" dirty="0">
                <a:ln>
                  <a:noFill/>
                </a:ln>
                <a:solidFill>
                  <a:srgbClr val="5B9BD5"/>
                </a:solidFill>
                <a:effectLst/>
                <a:uLnTx/>
                <a:uFillTx/>
                <a:latin typeface="微软雅黑" pitchFamily="34" charset="-122"/>
                <a:ea typeface="微软雅黑" pitchFamily="34" charset="-122"/>
                <a:cs typeface="+mn-cs"/>
              </a:endParaRPr>
            </a:p>
          </p:txBody>
        </p:sp>
      </p:grpSp>
      <p:grpSp>
        <p:nvGrpSpPr>
          <p:cNvPr id="10" name="组合 42"/>
          <p:cNvGrpSpPr/>
          <p:nvPr/>
        </p:nvGrpSpPr>
        <p:grpSpPr>
          <a:xfrm>
            <a:off x="4198225" y="2093251"/>
            <a:ext cx="1108811" cy="1109613"/>
            <a:chOff x="304800" y="673100"/>
            <a:chExt cx="4000500" cy="4000500"/>
          </a:xfrm>
          <a:effectLst>
            <a:outerShdw blurRad="317500" dist="190500" dir="8100000" algn="tr" rotWithShape="0">
              <a:prstClr val="black">
                <a:alpha val="50000"/>
              </a:prstClr>
            </a:outerShdw>
          </a:effectLst>
        </p:grpSpPr>
        <p:sp>
          <p:nvSpPr>
            <p:cNvPr id="11"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399" b="1" i="0" u="none" strike="noStrike" kern="1200" cap="none" spc="0" normalizeH="0" baseline="0" noProof="0">
                <a:ln>
                  <a:noFill/>
                </a:ln>
                <a:solidFill>
                  <a:srgbClr val="C00000"/>
                </a:solidFill>
                <a:effectLst/>
                <a:uLnTx/>
                <a:uFillTx/>
                <a:latin typeface="微软雅黑" pitchFamily="34" charset="-122"/>
                <a:ea typeface="微软雅黑" pitchFamily="34" charset="-122"/>
                <a:cs typeface="+mn-cs"/>
              </a:endParaRPr>
            </a:p>
          </p:txBody>
        </p:sp>
        <p:sp>
          <p:nvSpPr>
            <p:cNvPr id="12" name="椭圆 4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399" b="1" i="0" u="none" strike="noStrike" kern="1200" cap="none" spc="0" normalizeH="0" baseline="0" noProof="0" dirty="0">
                  <a:ln>
                    <a:noFill/>
                  </a:ln>
                  <a:solidFill>
                    <a:srgbClr val="5B9BD5"/>
                  </a:solidFill>
                  <a:effectLst/>
                  <a:uLnTx/>
                  <a:uFillTx/>
                  <a:latin typeface="微软雅黑" pitchFamily="34" charset="-122"/>
                  <a:ea typeface="微软雅黑" pitchFamily="34" charset="-122"/>
                  <a:cs typeface="+mn-cs"/>
                </a:rPr>
                <a:t>2</a:t>
              </a:r>
              <a:endParaRPr kumimoji="0" lang="zh-CN" altLang="en-US" sz="4399" b="1" i="0" u="none" strike="noStrike" kern="1200" cap="none" spc="0" normalizeH="0" baseline="0" noProof="0" dirty="0">
                <a:ln>
                  <a:noFill/>
                </a:ln>
                <a:solidFill>
                  <a:srgbClr val="5B9BD5"/>
                </a:solidFill>
                <a:effectLst/>
                <a:uLnTx/>
                <a:uFillTx/>
                <a:latin typeface="微软雅黑" pitchFamily="34" charset="-122"/>
                <a:ea typeface="微软雅黑" pitchFamily="34" charset="-122"/>
                <a:cs typeface="+mn-cs"/>
              </a:endParaRPr>
            </a:p>
          </p:txBody>
        </p:sp>
      </p:grpSp>
      <p:grpSp>
        <p:nvGrpSpPr>
          <p:cNvPr id="13" name="组合 45"/>
          <p:cNvGrpSpPr/>
          <p:nvPr/>
        </p:nvGrpSpPr>
        <p:grpSpPr>
          <a:xfrm>
            <a:off x="3390005" y="3621494"/>
            <a:ext cx="1108811" cy="1109613"/>
            <a:chOff x="304800" y="673100"/>
            <a:chExt cx="4000500" cy="4000500"/>
          </a:xfrm>
          <a:effectLst>
            <a:outerShdw blurRad="317500" dist="190500" dir="8100000" algn="tr" rotWithShape="0">
              <a:prstClr val="black">
                <a:alpha val="50000"/>
              </a:prstClr>
            </a:outerShdw>
          </a:effectLst>
        </p:grpSpPr>
        <p:sp>
          <p:nvSpPr>
            <p:cNvPr id="14" name="同心圆 4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399" b="1" i="0" u="none" strike="noStrike" kern="1200" cap="none" spc="0" normalizeH="0" baseline="0" noProof="0">
                <a:ln>
                  <a:noFill/>
                </a:ln>
                <a:solidFill>
                  <a:srgbClr val="C00000"/>
                </a:solidFill>
                <a:effectLst/>
                <a:uLnTx/>
                <a:uFillTx/>
                <a:latin typeface="微软雅黑" pitchFamily="34" charset="-122"/>
                <a:ea typeface="微软雅黑" pitchFamily="34" charset="-122"/>
                <a:cs typeface="+mn-cs"/>
              </a:endParaRPr>
            </a:p>
          </p:txBody>
        </p:sp>
        <p:sp>
          <p:nvSpPr>
            <p:cNvPr id="15" name="椭圆 4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399" b="1" i="0" u="none" strike="noStrike" kern="1200" cap="none" spc="0" normalizeH="0" baseline="0" noProof="0" dirty="0">
                  <a:ln>
                    <a:noFill/>
                  </a:ln>
                  <a:solidFill>
                    <a:srgbClr val="5B9BD5"/>
                  </a:solidFill>
                  <a:effectLst/>
                  <a:uLnTx/>
                  <a:uFillTx/>
                  <a:latin typeface="微软雅黑" pitchFamily="34" charset="-122"/>
                  <a:ea typeface="微软雅黑" pitchFamily="34" charset="-122"/>
                  <a:cs typeface="+mn-cs"/>
                </a:rPr>
                <a:t>3</a:t>
              </a:r>
              <a:endParaRPr kumimoji="0" lang="zh-CN" altLang="en-US" sz="4399" b="1" i="0" u="none" strike="noStrike" kern="1200" cap="none" spc="0" normalizeH="0" baseline="0" noProof="0" dirty="0">
                <a:ln>
                  <a:noFill/>
                </a:ln>
                <a:solidFill>
                  <a:srgbClr val="5B9BD5"/>
                </a:solidFill>
                <a:effectLst/>
                <a:uLnTx/>
                <a:uFillTx/>
                <a:latin typeface="微软雅黑" pitchFamily="34" charset="-122"/>
                <a:ea typeface="微软雅黑" pitchFamily="34" charset="-122"/>
                <a:cs typeface="+mn-cs"/>
              </a:endParaRPr>
            </a:p>
          </p:txBody>
        </p:sp>
      </p:grpSp>
      <p:sp>
        <p:nvSpPr>
          <p:cNvPr id="16" name="TextBox 15"/>
          <p:cNvSpPr txBox="1"/>
          <p:nvPr/>
        </p:nvSpPr>
        <p:spPr>
          <a:xfrm>
            <a:off x="4794434" y="361950"/>
            <a:ext cx="4342213" cy="1242615"/>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gn="l" fontAlgn="base">
              <a:lnSpc>
                <a:spcPct val="100000"/>
              </a:lnSpc>
              <a:spcBef>
                <a:spcPct val="0"/>
              </a:spcBef>
              <a:spcAft>
                <a:spcPct val="0"/>
              </a:spcAft>
              <a:defRPr/>
            </a:pPr>
            <a:r>
              <a:rPr lang="vi-VN" sz="2400" b="0" dirty="0">
                <a:solidFill>
                  <a:schemeClr val="tx2"/>
                </a:solidFill>
                <a:latin typeface="Times New Roman" panose="02020603050405020304" pitchFamily="18" charset="0"/>
                <a:ea typeface="Times New Roman" panose="02020603050405020304" pitchFamily="18" charset="0"/>
              </a:rPr>
              <a:t>Học thuộc </a:t>
            </a:r>
            <a:r>
              <a:rPr lang="en-US" sz="2400" b="0" dirty="0" err="1" smtClean="0">
                <a:solidFill>
                  <a:schemeClr val="tx2"/>
                </a:solidFill>
                <a:latin typeface="Times New Roman" panose="02020603050405020304" pitchFamily="18" charset="0"/>
                <a:ea typeface="Times New Roman" panose="02020603050405020304" pitchFamily="18" charset="0"/>
              </a:rPr>
              <a:t>khái</a:t>
            </a:r>
            <a:r>
              <a:rPr lang="en-US" sz="2400" b="0" dirty="0" smtClean="0">
                <a:solidFill>
                  <a:schemeClr val="tx2"/>
                </a:solidFill>
                <a:latin typeface="Times New Roman" panose="02020603050405020304" pitchFamily="18" charset="0"/>
                <a:ea typeface="Times New Roman" panose="02020603050405020304" pitchFamily="18" charset="0"/>
              </a:rPr>
              <a:t> </a:t>
            </a:r>
            <a:r>
              <a:rPr lang="en-US" sz="2400" b="0" dirty="0" err="1" smtClean="0">
                <a:solidFill>
                  <a:schemeClr val="tx2"/>
                </a:solidFill>
                <a:latin typeface="Times New Roman" panose="02020603050405020304" pitchFamily="18" charset="0"/>
                <a:ea typeface="Times New Roman" panose="02020603050405020304" pitchFamily="18" charset="0"/>
              </a:rPr>
              <a:t>niệm</a:t>
            </a:r>
            <a:r>
              <a:rPr lang="en-US" sz="2400" b="0" dirty="0" smtClean="0">
                <a:solidFill>
                  <a:schemeClr val="tx2"/>
                </a:solidFill>
                <a:latin typeface="Times New Roman" panose="02020603050405020304" pitchFamily="18" charset="0"/>
                <a:ea typeface="Times New Roman" panose="02020603050405020304" pitchFamily="18" charset="0"/>
              </a:rPr>
              <a:t> </a:t>
            </a:r>
            <a:r>
              <a:rPr lang="en-US" sz="2400" b="0" dirty="0" err="1" smtClean="0">
                <a:solidFill>
                  <a:schemeClr val="tx2"/>
                </a:solidFill>
                <a:latin typeface="Times New Roman" panose="02020603050405020304" pitchFamily="18" charset="0"/>
                <a:ea typeface="Times New Roman" panose="02020603050405020304" pitchFamily="18" charset="0"/>
              </a:rPr>
              <a:t>dãy</a:t>
            </a:r>
            <a:r>
              <a:rPr lang="en-US" sz="2400" b="0" dirty="0" smtClean="0">
                <a:solidFill>
                  <a:schemeClr val="tx2"/>
                </a:solidFill>
                <a:latin typeface="Times New Roman" panose="02020603050405020304" pitchFamily="18" charset="0"/>
                <a:ea typeface="Times New Roman" panose="02020603050405020304" pitchFamily="18" charset="0"/>
              </a:rPr>
              <a:t> </a:t>
            </a:r>
            <a:r>
              <a:rPr lang="en-US" sz="2400" b="0" dirty="0" err="1" smtClean="0">
                <a:solidFill>
                  <a:schemeClr val="tx2"/>
                </a:solidFill>
                <a:latin typeface="Times New Roman" panose="02020603050405020304" pitchFamily="18" charset="0"/>
                <a:ea typeface="Times New Roman" panose="02020603050405020304" pitchFamily="18" charset="0"/>
              </a:rPr>
              <a:t>tỉ</a:t>
            </a:r>
            <a:r>
              <a:rPr lang="en-US" sz="2400" b="0" dirty="0" smtClean="0">
                <a:solidFill>
                  <a:schemeClr val="tx2"/>
                </a:solidFill>
                <a:latin typeface="Times New Roman" panose="02020603050405020304" pitchFamily="18" charset="0"/>
                <a:ea typeface="Times New Roman" panose="02020603050405020304" pitchFamily="18" charset="0"/>
              </a:rPr>
              <a:t> </a:t>
            </a:r>
            <a:r>
              <a:rPr lang="en-US" sz="2400" b="0" dirty="0" err="1" smtClean="0">
                <a:solidFill>
                  <a:schemeClr val="tx2"/>
                </a:solidFill>
                <a:latin typeface="Times New Roman" panose="02020603050405020304" pitchFamily="18" charset="0"/>
                <a:ea typeface="Times New Roman" panose="02020603050405020304" pitchFamily="18" charset="0"/>
              </a:rPr>
              <a:t>bằng</a:t>
            </a:r>
            <a:r>
              <a:rPr lang="en-US" sz="2400" b="0" dirty="0" smtClean="0">
                <a:solidFill>
                  <a:schemeClr val="tx2"/>
                </a:solidFill>
                <a:latin typeface="Times New Roman" panose="02020603050405020304" pitchFamily="18" charset="0"/>
                <a:ea typeface="Times New Roman" panose="02020603050405020304" pitchFamily="18" charset="0"/>
              </a:rPr>
              <a:t> </a:t>
            </a:r>
            <a:r>
              <a:rPr lang="en-US" sz="2400" b="0" dirty="0" err="1" smtClean="0">
                <a:solidFill>
                  <a:schemeClr val="tx2"/>
                </a:solidFill>
                <a:latin typeface="Times New Roman" panose="02020603050405020304" pitchFamily="18" charset="0"/>
                <a:ea typeface="Times New Roman" panose="02020603050405020304" pitchFamily="18" charset="0"/>
              </a:rPr>
              <a:t>nhau</a:t>
            </a:r>
            <a:r>
              <a:rPr lang="en-US" sz="2400" b="0" dirty="0" smtClean="0">
                <a:solidFill>
                  <a:schemeClr val="tx2"/>
                </a:solidFill>
                <a:latin typeface="Times New Roman" panose="02020603050405020304" pitchFamily="18" charset="0"/>
                <a:ea typeface="Times New Roman" panose="02020603050405020304" pitchFamily="18" charset="0"/>
              </a:rPr>
              <a:t>.</a:t>
            </a:r>
            <a:endParaRPr lang="zh-CN" altLang="en-US" sz="2400" b="0" kern="0" dirty="0">
              <a:solidFill>
                <a:schemeClr val="tx2"/>
              </a:solidFill>
              <a:latin typeface="Times New Roman" panose="02020603050405020304" pitchFamily="18" charset="0"/>
              <a:ea typeface="宋体" pitchFamily="2" charset="-122"/>
              <a:cs typeface="Times New Roman" panose="02020603050405020304" pitchFamily="18" charset="0"/>
            </a:endParaRPr>
          </a:p>
        </p:txBody>
      </p:sp>
      <p:sp>
        <p:nvSpPr>
          <p:cNvPr id="17" name="TextBox 16"/>
          <p:cNvSpPr txBox="1"/>
          <p:nvPr/>
        </p:nvSpPr>
        <p:spPr>
          <a:xfrm>
            <a:off x="4206660" y="3423368"/>
            <a:ext cx="4714673" cy="1728097"/>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lvl="1"/>
            <a:r>
              <a:rPr lang="en-US" sz="2400" dirty="0">
                <a:solidFill>
                  <a:schemeClr val="tx2"/>
                </a:solidFill>
                <a:latin typeface="Times New Roman" panose="02020603050405020304" pitchFamily="18" charset="0"/>
                <a:ea typeface="Times New Roman" panose="02020603050405020304" pitchFamily="18" charset="0"/>
              </a:rPr>
              <a:t>- </a:t>
            </a:r>
            <a:r>
              <a:rPr lang="en-US" sz="2400" dirty="0" err="1">
                <a:solidFill>
                  <a:schemeClr val="tx2"/>
                </a:solidFill>
                <a:latin typeface="Times New Roman" panose="02020603050405020304" pitchFamily="18" charset="0"/>
                <a:ea typeface="Times New Roman" panose="02020603050405020304" pitchFamily="18" charset="0"/>
              </a:rPr>
              <a:t>Làm</a:t>
            </a:r>
            <a:r>
              <a:rPr lang="en-US" sz="2400" dirty="0">
                <a:solidFill>
                  <a:schemeClr val="tx2"/>
                </a:solidFill>
                <a:latin typeface="Times New Roman" panose="02020603050405020304" pitchFamily="18" charset="0"/>
                <a:ea typeface="Times New Roman" panose="02020603050405020304" pitchFamily="18" charset="0"/>
              </a:rPr>
              <a:t> </a:t>
            </a:r>
            <a:r>
              <a:rPr lang="en-US" sz="2400" dirty="0" err="1" smtClean="0">
                <a:solidFill>
                  <a:schemeClr val="tx2"/>
                </a:solidFill>
                <a:latin typeface="Times New Roman" panose="02020603050405020304" pitchFamily="18" charset="0"/>
                <a:ea typeface="Times New Roman" panose="02020603050405020304" pitchFamily="18" charset="0"/>
              </a:rPr>
              <a:t>các</a:t>
            </a:r>
            <a:r>
              <a:rPr lang="en-US" sz="2400" dirty="0" smtClean="0">
                <a:solidFill>
                  <a:schemeClr val="tx2"/>
                </a:solidFill>
                <a:latin typeface="Times New Roman" panose="02020603050405020304" pitchFamily="18" charset="0"/>
                <a:ea typeface="Times New Roman" panose="02020603050405020304" pitchFamily="18" charset="0"/>
              </a:rPr>
              <a:t> </a:t>
            </a:r>
            <a:r>
              <a:rPr lang="en-US" sz="2400" dirty="0" err="1" smtClean="0">
                <a:solidFill>
                  <a:schemeClr val="tx2"/>
                </a:solidFill>
                <a:latin typeface="Times New Roman" panose="02020603050405020304" pitchFamily="18" charset="0"/>
                <a:ea typeface="Times New Roman" panose="02020603050405020304" pitchFamily="18" charset="0"/>
              </a:rPr>
              <a:t>bài</a:t>
            </a:r>
            <a:r>
              <a:rPr lang="en-US" sz="2400" dirty="0" smtClean="0">
                <a:solidFill>
                  <a:schemeClr val="tx2"/>
                </a:solidFill>
                <a:latin typeface="Times New Roman" panose="02020603050405020304" pitchFamily="18" charset="0"/>
                <a:ea typeface="Times New Roman" panose="02020603050405020304" pitchFamily="18" charset="0"/>
              </a:rPr>
              <a:t> </a:t>
            </a:r>
            <a:r>
              <a:rPr lang="en-US" sz="2400" dirty="0" err="1" smtClean="0">
                <a:solidFill>
                  <a:schemeClr val="tx2"/>
                </a:solidFill>
                <a:latin typeface="Times New Roman" panose="02020603050405020304" pitchFamily="18" charset="0"/>
                <a:ea typeface="Times New Roman" panose="02020603050405020304" pitchFamily="18" charset="0"/>
              </a:rPr>
              <a:t>tập</a:t>
            </a:r>
            <a:r>
              <a:rPr lang="en-US" sz="2400" dirty="0" smtClean="0">
                <a:solidFill>
                  <a:schemeClr val="tx2"/>
                </a:solidFill>
                <a:latin typeface="Times New Roman" panose="02020603050405020304" pitchFamily="18" charset="0"/>
                <a:ea typeface="Times New Roman" panose="02020603050405020304" pitchFamily="18" charset="0"/>
              </a:rPr>
              <a:t> </a:t>
            </a:r>
            <a:r>
              <a:rPr lang="en-US" sz="2400" dirty="0" err="1" smtClean="0">
                <a:solidFill>
                  <a:schemeClr val="tx2"/>
                </a:solidFill>
                <a:latin typeface="Times New Roman" panose="02020603050405020304" pitchFamily="18" charset="0"/>
                <a:ea typeface="Times New Roman" panose="02020603050405020304" pitchFamily="18" charset="0"/>
              </a:rPr>
              <a:t>còn</a:t>
            </a:r>
            <a:r>
              <a:rPr lang="en-US" sz="2400" dirty="0" smtClean="0">
                <a:solidFill>
                  <a:schemeClr val="tx2"/>
                </a:solidFill>
                <a:latin typeface="Times New Roman" panose="02020603050405020304" pitchFamily="18" charset="0"/>
                <a:ea typeface="Times New Roman" panose="02020603050405020304" pitchFamily="18" charset="0"/>
              </a:rPr>
              <a:t> </a:t>
            </a:r>
            <a:r>
              <a:rPr lang="en-US" sz="2400" dirty="0" err="1" smtClean="0">
                <a:solidFill>
                  <a:schemeClr val="tx2"/>
                </a:solidFill>
                <a:latin typeface="Times New Roman" panose="02020603050405020304" pitchFamily="18" charset="0"/>
                <a:ea typeface="Times New Roman" panose="02020603050405020304" pitchFamily="18" charset="0"/>
              </a:rPr>
              <a:t>lại</a:t>
            </a:r>
            <a:r>
              <a:rPr lang="vi-VN" sz="2400" dirty="0" smtClean="0">
                <a:solidFill>
                  <a:schemeClr val="tx2"/>
                </a:solidFill>
                <a:latin typeface="Times New Roman" panose="02020603050405020304" pitchFamily="18" charset="0"/>
                <a:ea typeface="Times New Roman" panose="02020603050405020304" pitchFamily="18" charset="0"/>
              </a:rPr>
              <a:t> </a:t>
            </a:r>
            <a:r>
              <a:rPr lang="vi-VN" sz="2400" dirty="0">
                <a:solidFill>
                  <a:schemeClr val="tx2"/>
                </a:solidFill>
                <a:latin typeface="Times New Roman" panose="02020603050405020304" pitchFamily="18" charset="0"/>
                <a:ea typeface="Times New Roman" panose="02020603050405020304" pitchFamily="18" charset="0"/>
              </a:rPr>
              <a:t>trong</a:t>
            </a:r>
            <a:r>
              <a:rPr lang="en-US" sz="2400" dirty="0">
                <a:solidFill>
                  <a:schemeClr val="tx2"/>
                </a:solidFill>
                <a:latin typeface="Times New Roman" panose="02020603050405020304" pitchFamily="18" charset="0"/>
                <a:ea typeface="Times New Roman" panose="02020603050405020304" pitchFamily="18" charset="0"/>
              </a:rPr>
              <a:t> </a:t>
            </a:r>
            <a:r>
              <a:rPr lang="en-US" sz="2400" dirty="0" smtClean="0">
                <a:solidFill>
                  <a:schemeClr val="tx2"/>
                </a:solidFill>
                <a:latin typeface="Times New Roman" panose="02020603050405020304" pitchFamily="18" charset="0"/>
                <a:ea typeface="Times New Roman" panose="02020603050405020304" pitchFamily="18" charset="0"/>
              </a:rPr>
              <a:t>SGK.</a:t>
            </a:r>
            <a:endParaRPr lang="en-US" sz="2400" dirty="0">
              <a:solidFill>
                <a:schemeClr val="tx2"/>
              </a:solidFill>
              <a:latin typeface="Times New Roman" panose="02020603050405020304" pitchFamily="18" charset="0"/>
              <a:ea typeface="Times New Roman" panose="02020603050405020304" pitchFamily="18" charset="0"/>
            </a:endParaRPr>
          </a:p>
          <a:p>
            <a:pPr lvl="1"/>
            <a:r>
              <a:rPr lang="en-US" sz="2400" dirty="0" smtClean="0">
                <a:solidFill>
                  <a:schemeClr val="tx2"/>
                </a:solidFill>
                <a:latin typeface="Times New Roman" panose="02020603050405020304" pitchFamily="18" charset="0"/>
                <a:ea typeface="Times New Roman" panose="02020603050405020304" pitchFamily="18" charset="0"/>
              </a:rPr>
              <a:t>- </a:t>
            </a:r>
            <a:r>
              <a:rPr lang="en-US" sz="2400" dirty="0" err="1" smtClean="0">
                <a:solidFill>
                  <a:schemeClr val="tx2"/>
                </a:solidFill>
                <a:latin typeface="Times New Roman" panose="02020603050405020304" pitchFamily="18" charset="0"/>
                <a:ea typeface="Times New Roman" panose="02020603050405020304" pitchFamily="18" charset="0"/>
              </a:rPr>
              <a:t>Đọc</a:t>
            </a:r>
            <a:r>
              <a:rPr lang="en-US" sz="2400" dirty="0" smtClean="0">
                <a:solidFill>
                  <a:schemeClr val="tx2"/>
                </a:solidFill>
                <a:latin typeface="Times New Roman" panose="02020603050405020304" pitchFamily="18" charset="0"/>
                <a:ea typeface="Times New Roman" panose="02020603050405020304" pitchFamily="18" charset="0"/>
              </a:rPr>
              <a:t> </a:t>
            </a:r>
            <a:r>
              <a:rPr lang="en-US" sz="2400" dirty="0" err="1" smtClean="0">
                <a:solidFill>
                  <a:schemeClr val="tx2"/>
                </a:solidFill>
                <a:latin typeface="Times New Roman" panose="02020603050405020304" pitchFamily="18" charset="0"/>
                <a:ea typeface="Times New Roman" panose="02020603050405020304" pitchFamily="18" charset="0"/>
              </a:rPr>
              <a:t>trước</a:t>
            </a:r>
            <a:r>
              <a:rPr lang="en-US" sz="2400" dirty="0" smtClean="0">
                <a:solidFill>
                  <a:schemeClr val="tx2"/>
                </a:solidFill>
                <a:latin typeface="Times New Roman" panose="02020603050405020304" pitchFamily="18" charset="0"/>
                <a:ea typeface="Times New Roman" panose="02020603050405020304" pitchFamily="18" charset="0"/>
              </a:rPr>
              <a:t> </a:t>
            </a:r>
            <a:r>
              <a:rPr lang="en-US" sz="2400" dirty="0" err="1" smtClean="0">
                <a:solidFill>
                  <a:schemeClr val="tx2"/>
                </a:solidFill>
                <a:latin typeface="Times New Roman" panose="02020603050405020304" pitchFamily="18" charset="0"/>
                <a:ea typeface="Times New Roman" panose="02020603050405020304" pitchFamily="18" charset="0"/>
              </a:rPr>
              <a:t>bài</a:t>
            </a:r>
            <a:r>
              <a:rPr lang="en-US" sz="2400" dirty="0" smtClean="0">
                <a:solidFill>
                  <a:schemeClr val="tx2"/>
                </a:solidFill>
                <a:latin typeface="Times New Roman" panose="02020603050405020304" pitchFamily="18" charset="0"/>
                <a:ea typeface="Times New Roman" panose="02020603050405020304" pitchFamily="18" charset="0"/>
              </a:rPr>
              <a:t> “</a:t>
            </a:r>
            <a:r>
              <a:rPr lang="en-US" sz="2400" dirty="0" err="1" smtClean="0">
                <a:solidFill>
                  <a:schemeClr val="tx2"/>
                </a:solidFill>
                <a:latin typeface="Times New Roman" panose="02020603050405020304" pitchFamily="18" charset="0"/>
                <a:ea typeface="Times New Roman" panose="02020603050405020304" pitchFamily="18" charset="0"/>
              </a:rPr>
              <a:t>Đại</a:t>
            </a:r>
            <a:r>
              <a:rPr lang="en-US" sz="2400" dirty="0" smtClean="0">
                <a:solidFill>
                  <a:schemeClr val="tx2"/>
                </a:solidFill>
                <a:latin typeface="Times New Roman" panose="02020603050405020304" pitchFamily="18" charset="0"/>
                <a:ea typeface="Times New Roman" panose="02020603050405020304" pitchFamily="18" charset="0"/>
              </a:rPr>
              <a:t> </a:t>
            </a:r>
            <a:r>
              <a:rPr lang="en-US" sz="2400" dirty="0" err="1" smtClean="0">
                <a:solidFill>
                  <a:schemeClr val="tx2"/>
                </a:solidFill>
                <a:latin typeface="Times New Roman" panose="02020603050405020304" pitchFamily="18" charset="0"/>
                <a:ea typeface="Times New Roman" panose="02020603050405020304" pitchFamily="18" charset="0"/>
              </a:rPr>
              <a:t>lượng</a:t>
            </a:r>
            <a:r>
              <a:rPr lang="en-US" sz="2400" dirty="0" smtClean="0">
                <a:solidFill>
                  <a:schemeClr val="tx2"/>
                </a:solidFill>
                <a:latin typeface="Times New Roman" panose="02020603050405020304" pitchFamily="18" charset="0"/>
                <a:ea typeface="Times New Roman" panose="02020603050405020304" pitchFamily="18" charset="0"/>
              </a:rPr>
              <a:t> </a:t>
            </a:r>
            <a:r>
              <a:rPr lang="en-US" sz="2400" dirty="0" err="1" smtClean="0">
                <a:solidFill>
                  <a:schemeClr val="tx2"/>
                </a:solidFill>
                <a:latin typeface="Times New Roman" panose="02020603050405020304" pitchFamily="18" charset="0"/>
                <a:ea typeface="Times New Roman" panose="02020603050405020304" pitchFamily="18" charset="0"/>
              </a:rPr>
              <a:t>tỉ</a:t>
            </a:r>
            <a:r>
              <a:rPr lang="en-US" sz="2400" dirty="0" smtClean="0">
                <a:solidFill>
                  <a:schemeClr val="tx2"/>
                </a:solidFill>
                <a:latin typeface="Times New Roman" panose="02020603050405020304" pitchFamily="18" charset="0"/>
                <a:ea typeface="Times New Roman" panose="02020603050405020304" pitchFamily="18" charset="0"/>
              </a:rPr>
              <a:t> </a:t>
            </a:r>
            <a:r>
              <a:rPr lang="en-US" sz="2400" dirty="0" err="1" smtClean="0">
                <a:solidFill>
                  <a:schemeClr val="tx2"/>
                </a:solidFill>
                <a:latin typeface="Times New Roman" panose="02020603050405020304" pitchFamily="18" charset="0"/>
                <a:ea typeface="Times New Roman" panose="02020603050405020304" pitchFamily="18" charset="0"/>
              </a:rPr>
              <a:t>lệ</a:t>
            </a:r>
            <a:r>
              <a:rPr lang="en-US" sz="2400" dirty="0" smtClean="0">
                <a:solidFill>
                  <a:schemeClr val="tx2"/>
                </a:solidFill>
                <a:latin typeface="Times New Roman" panose="02020603050405020304" pitchFamily="18" charset="0"/>
                <a:ea typeface="Times New Roman" panose="02020603050405020304" pitchFamily="18" charset="0"/>
              </a:rPr>
              <a:t> </a:t>
            </a:r>
            <a:r>
              <a:rPr lang="en-US" sz="2400" dirty="0" err="1" smtClean="0">
                <a:solidFill>
                  <a:schemeClr val="tx2"/>
                </a:solidFill>
                <a:latin typeface="Times New Roman" panose="02020603050405020304" pitchFamily="18" charset="0"/>
                <a:ea typeface="Times New Roman" panose="02020603050405020304" pitchFamily="18" charset="0"/>
              </a:rPr>
              <a:t>thuận</a:t>
            </a:r>
            <a:r>
              <a:rPr lang="en-US" sz="2400" dirty="0" smtClean="0">
                <a:solidFill>
                  <a:schemeClr val="tx2"/>
                </a:solidFill>
                <a:latin typeface="Times New Roman" panose="02020603050405020304" pitchFamily="18" charset="0"/>
                <a:ea typeface="Times New Roman" panose="02020603050405020304" pitchFamily="18" charset="0"/>
              </a:rPr>
              <a:t>”.</a:t>
            </a:r>
            <a:endParaRPr lang="en-US" sz="2400" dirty="0">
              <a:solidFill>
                <a:schemeClr val="tx2"/>
              </a:solidFill>
              <a:latin typeface="Times New Roman" panose="02020603050405020304" pitchFamily="18" charset="0"/>
              <a:ea typeface="Times New Roman" panose="02020603050405020304" pitchFamily="18" charset="0"/>
            </a:endParaRPr>
          </a:p>
        </p:txBody>
      </p:sp>
      <p:sp>
        <p:nvSpPr>
          <p:cNvPr id="18" name="TextBox 17"/>
          <p:cNvSpPr txBox="1"/>
          <p:nvPr/>
        </p:nvSpPr>
        <p:spPr>
          <a:xfrm>
            <a:off x="578735" y="2672168"/>
            <a:ext cx="21104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1F497D"/>
                </a:solidFill>
                <a:effectLst>
                  <a:innerShdw blurRad="63500" dist="50800" dir="54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HƯỚNG</a:t>
            </a:r>
            <a:r>
              <a:rPr kumimoji="0" lang="en-US" altLang="zh-CN" sz="2400" b="1" i="0" u="none" strike="noStrike" kern="1200" cap="none" spc="0" normalizeH="0" noProof="0" dirty="0">
                <a:ln>
                  <a:noFill/>
                </a:ln>
                <a:solidFill>
                  <a:srgbClr val="1F497D"/>
                </a:solidFill>
                <a:effectLst>
                  <a:innerShdw blurRad="63500" dist="50800" dir="54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 DẪN VỀ NHÀ</a:t>
            </a:r>
            <a:endParaRPr kumimoji="0" lang="zh-CN" altLang="en-US" sz="2400" b="1" i="0" u="none" strike="noStrike" kern="1200" cap="none" spc="0" normalizeH="0" baseline="0" noProof="0" dirty="0">
              <a:ln>
                <a:noFill/>
              </a:ln>
              <a:solidFill>
                <a:srgbClr val="1F497D"/>
              </a:solidFill>
              <a:effectLst>
                <a:innerShdw blurRad="63500" dist="50800" dir="54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TextBox 18"/>
          <p:cNvSpPr txBox="1"/>
          <p:nvPr/>
        </p:nvSpPr>
        <p:spPr>
          <a:xfrm>
            <a:off x="5402847" y="1885950"/>
            <a:ext cx="3581399" cy="1600199"/>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gn="l" fontAlgn="base">
              <a:lnSpc>
                <a:spcPct val="100000"/>
              </a:lnSpc>
              <a:spcBef>
                <a:spcPct val="0"/>
              </a:spcBef>
              <a:spcAft>
                <a:spcPct val="0"/>
              </a:spcAft>
              <a:defRPr/>
            </a:pPr>
            <a:r>
              <a:rPr lang="vi-VN" sz="2400" b="0" dirty="0">
                <a:solidFill>
                  <a:schemeClr val="tx2"/>
                </a:solidFill>
                <a:latin typeface="Times New Roman" panose="02020603050405020304" pitchFamily="18" charset="0"/>
                <a:ea typeface="Times New Roman" panose="02020603050405020304" pitchFamily="18" charset="0"/>
              </a:rPr>
              <a:t>Học thuộc tính chất </a:t>
            </a:r>
            <a:r>
              <a:rPr lang="en-US" sz="2400" b="0" dirty="0" err="1" smtClean="0">
                <a:solidFill>
                  <a:schemeClr val="tx2"/>
                </a:solidFill>
                <a:latin typeface="Times New Roman" panose="02020603050405020304" pitchFamily="18" charset="0"/>
                <a:ea typeface="Times New Roman" panose="02020603050405020304" pitchFamily="18" charset="0"/>
              </a:rPr>
              <a:t>của</a:t>
            </a:r>
            <a:r>
              <a:rPr lang="en-US" sz="2400" b="0" dirty="0" smtClean="0">
                <a:solidFill>
                  <a:schemeClr val="tx2"/>
                </a:solidFill>
                <a:latin typeface="Times New Roman" panose="02020603050405020304" pitchFamily="18" charset="0"/>
                <a:ea typeface="Times New Roman" panose="02020603050405020304" pitchFamily="18" charset="0"/>
              </a:rPr>
              <a:t> </a:t>
            </a:r>
            <a:r>
              <a:rPr lang="en-US" sz="2400" b="0" dirty="0" err="1" smtClean="0">
                <a:solidFill>
                  <a:schemeClr val="tx2"/>
                </a:solidFill>
                <a:latin typeface="Times New Roman" panose="02020603050405020304" pitchFamily="18" charset="0"/>
                <a:ea typeface="Times New Roman" panose="02020603050405020304" pitchFamily="18" charset="0"/>
              </a:rPr>
              <a:t>dãy</a:t>
            </a:r>
            <a:r>
              <a:rPr lang="en-US" sz="2400" b="0" dirty="0" smtClean="0">
                <a:solidFill>
                  <a:schemeClr val="tx2"/>
                </a:solidFill>
                <a:latin typeface="Times New Roman" panose="02020603050405020304" pitchFamily="18" charset="0"/>
                <a:ea typeface="Times New Roman" panose="02020603050405020304" pitchFamily="18" charset="0"/>
              </a:rPr>
              <a:t> </a:t>
            </a:r>
            <a:r>
              <a:rPr lang="en-US" sz="2400" b="0" dirty="0" err="1" smtClean="0">
                <a:solidFill>
                  <a:schemeClr val="tx2"/>
                </a:solidFill>
                <a:latin typeface="Times New Roman" panose="02020603050405020304" pitchFamily="18" charset="0"/>
                <a:ea typeface="Times New Roman" panose="02020603050405020304" pitchFamily="18" charset="0"/>
              </a:rPr>
              <a:t>tỉ</a:t>
            </a:r>
            <a:r>
              <a:rPr lang="en-US" sz="2400" b="0" dirty="0" smtClean="0">
                <a:solidFill>
                  <a:schemeClr val="tx2"/>
                </a:solidFill>
                <a:latin typeface="Times New Roman" panose="02020603050405020304" pitchFamily="18" charset="0"/>
                <a:ea typeface="Times New Roman" panose="02020603050405020304" pitchFamily="18" charset="0"/>
              </a:rPr>
              <a:t> </a:t>
            </a:r>
            <a:r>
              <a:rPr lang="en-US" sz="2400" b="0" dirty="0" err="1" smtClean="0">
                <a:solidFill>
                  <a:schemeClr val="tx2"/>
                </a:solidFill>
                <a:latin typeface="Times New Roman" panose="02020603050405020304" pitchFamily="18" charset="0"/>
                <a:ea typeface="Times New Roman" panose="02020603050405020304" pitchFamily="18" charset="0"/>
              </a:rPr>
              <a:t>số</a:t>
            </a:r>
            <a:r>
              <a:rPr lang="en-US" sz="2400" b="0" dirty="0" smtClean="0">
                <a:solidFill>
                  <a:schemeClr val="tx2"/>
                </a:solidFill>
                <a:latin typeface="Times New Roman" panose="02020603050405020304" pitchFamily="18" charset="0"/>
                <a:ea typeface="Times New Roman" panose="02020603050405020304" pitchFamily="18" charset="0"/>
              </a:rPr>
              <a:t> </a:t>
            </a:r>
            <a:r>
              <a:rPr lang="en-US" sz="2400" b="0" dirty="0" err="1" smtClean="0">
                <a:solidFill>
                  <a:schemeClr val="tx2"/>
                </a:solidFill>
                <a:latin typeface="Times New Roman" panose="02020603050405020304" pitchFamily="18" charset="0"/>
                <a:ea typeface="Times New Roman" panose="02020603050405020304" pitchFamily="18" charset="0"/>
              </a:rPr>
              <a:t>bằng</a:t>
            </a:r>
            <a:r>
              <a:rPr lang="en-US" sz="2400" b="0" dirty="0" smtClean="0">
                <a:solidFill>
                  <a:schemeClr val="tx2"/>
                </a:solidFill>
                <a:latin typeface="Times New Roman" panose="02020603050405020304" pitchFamily="18" charset="0"/>
                <a:ea typeface="Times New Roman" panose="02020603050405020304" pitchFamily="18" charset="0"/>
              </a:rPr>
              <a:t> </a:t>
            </a:r>
            <a:r>
              <a:rPr lang="en-US" sz="2400" b="0" dirty="0" err="1" smtClean="0">
                <a:solidFill>
                  <a:schemeClr val="tx2"/>
                </a:solidFill>
                <a:latin typeface="Times New Roman" panose="02020603050405020304" pitchFamily="18" charset="0"/>
                <a:ea typeface="Times New Roman" panose="02020603050405020304" pitchFamily="18" charset="0"/>
              </a:rPr>
              <a:t>nhau</a:t>
            </a:r>
            <a:r>
              <a:rPr lang="en-US" sz="2400" b="0" dirty="0" smtClean="0">
                <a:solidFill>
                  <a:schemeClr val="tx2"/>
                </a:solidFill>
                <a:latin typeface="Times New Roman" panose="02020603050405020304" pitchFamily="18" charset="0"/>
                <a:ea typeface="Times New Roman" panose="02020603050405020304" pitchFamily="18" charset="0"/>
              </a:rPr>
              <a:t> </a:t>
            </a:r>
            <a:r>
              <a:rPr lang="vi-VN" sz="2400" b="0" dirty="0" smtClean="0">
                <a:solidFill>
                  <a:schemeClr val="tx2"/>
                </a:solidFill>
                <a:latin typeface="Times New Roman" panose="02020603050405020304" pitchFamily="18" charset="0"/>
                <a:ea typeface="Times New Roman" panose="02020603050405020304" pitchFamily="18" charset="0"/>
              </a:rPr>
              <a:t>và </a:t>
            </a:r>
            <a:r>
              <a:rPr lang="vi-VN" sz="2400" b="0" dirty="0">
                <a:solidFill>
                  <a:schemeClr val="tx2"/>
                </a:solidFill>
                <a:latin typeface="Times New Roman" panose="02020603050405020304" pitchFamily="18" charset="0"/>
                <a:ea typeface="Times New Roman" panose="02020603050405020304" pitchFamily="18" charset="0"/>
              </a:rPr>
              <a:t>ứng dụng trong thực tế.</a:t>
            </a:r>
            <a:endParaRPr lang="zh-CN" altLang="en-US" sz="2400" b="0" kern="0" dirty="0">
              <a:solidFill>
                <a:schemeClr val="tx2"/>
              </a:solidFill>
              <a:latin typeface="Times New Roman" panose="02020603050405020304" pitchFamily="18" charset="0"/>
              <a:ea typeface="宋体" pitchFamily="2" charset="-122"/>
              <a:cs typeface="Times New Roman" panose="02020603050405020304" pitchFamily="18" charset="0"/>
            </a:endParaRPr>
          </a:p>
        </p:txBody>
      </p:sp>
      <p:grpSp>
        <p:nvGrpSpPr>
          <p:cNvPr id="24" name="组合 42"/>
          <p:cNvGrpSpPr/>
          <p:nvPr/>
        </p:nvGrpSpPr>
        <p:grpSpPr>
          <a:xfrm>
            <a:off x="4182460" y="2099349"/>
            <a:ext cx="1108811" cy="1109613"/>
            <a:chOff x="304800" y="673100"/>
            <a:chExt cx="4000500" cy="4000500"/>
          </a:xfrm>
          <a:effectLst>
            <a:outerShdw blurRad="317500" dist="190500" dir="8100000" algn="tr" rotWithShape="0">
              <a:prstClr val="black">
                <a:alpha val="50000"/>
              </a:prstClr>
            </a:outerShdw>
          </a:effectLst>
        </p:grpSpPr>
        <p:sp>
          <p:nvSpPr>
            <p:cNvPr id="25"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399" b="1" i="0" u="none" strike="noStrike" kern="1200" cap="none" spc="0" normalizeH="0" baseline="0" noProof="0">
                <a:ln>
                  <a:noFill/>
                </a:ln>
                <a:solidFill>
                  <a:srgbClr val="C00000"/>
                </a:solidFill>
                <a:effectLst/>
                <a:uLnTx/>
                <a:uFillTx/>
                <a:latin typeface="微软雅黑" pitchFamily="34" charset="-122"/>
                <a:ea typeface="微软雅黑" pitchFamily="34" charset="-122"/>
                <a:cs typeface="+mn-cs"/>
              </a:endParaRPr>
            </a:p>
          </p:txBody>
        </p:sp>
        <p:sp>
          <p:nvSpPr>
            <p:cNvPr id="26" name="椭圆 4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399" b="1" i="0" u="none" strike="noStrike" kern="1200" cap="none" spc="0" normalizeH="0" baseline="0" noProof="0" dirty="0">
                  <a:ln>
                    <a:noFill/>
                  </a:ln>
                  <a:solidFill>
                    <a:srgbClr val="5B9BD5"/>
                  </a:solidFill>
                  <a:effectLst/>
                  <a:uLnTx/>
                  <a:uFillTx/>
                  <a:latin typeface="微软雅黑" pitchFamily="34" charset="-122"/>
                  <a:ea typeface="微软雅黑" pitchFamily="34" charset="-122"/>
                  <a:cs typeface="+mn-cs"/>
                </a:rPr>
                <a:t>2</a:t>
              </a:r>
              <a:endParaRPr kumimoji="0" lang="zh-CN" altLang="en-US" sz="4399" b="1" i="0" u="none" strike="noStrike" kern="1200" cap="none" spc="0" normalizeH="0" baseline="0" noProof="0" dirty="0">
                <a:ln>
                  <a:noFill/>
                </a:ln>
                <a:solidFill>
                  <a:srgbClr val="5B9BD5"/>
                </a:solidFill>
                <a:effectLst/>
                <a:uLnTx/>
                <a:uFillTx/>
                <a:latin typeface="微软雅黑" pitchFamily="34" charset="-122"/>
                <a:ea typeface="微软雅黑" pitchFamily="34" charset="-122"/>
                <a:cs typeface="+mn-cs"/>
              </a:endParaRPr>
            </a:p>
          </p:txBody>
        </p:sp>
      </p:grpSp>
      <p:grpSp>
        <p:nvGrpSpPr>
          <p:cNvPr id="27" name="组合 45"/>
          <p:cNvGrpSpPr/>
          <p:nvPr/>
        </p:nvGrpSpPr>
        <p:grpSpPr>
          <a:xfrm>
            <a:off x="3362198" y="3623349"/>
            <a:ext cx="1108811" cy="1109613"/>
            <a:chOff x="304800" y="673100"/>
            <a:chExt cx="4000500" cy="4000500"/>
          </a:xfrm>
          <a:effectLst>
            <a:outerShdw blurRad="317500" dist="190500" dir="8100000" algn="tr" rotWithShape="0">
              <a:prstClr val="black">
                <a:alpha val="50000"/>
              </a:prstClr>
            </a:outerShdw>
          </a:effectLst>
        </p:grpSpPr>
        <p:sp>
          <p:nvSpPr>
            <p:cNvPr id="28" name="同心圆 4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399" b="1" i="0" u="none" strike="noStrike" kern="1200" cap="none" spc="0" normalizeH="0" baseline="0" noProof="0">
                <a:ln>
                  <a:noFill/>
                </a:ln>
                <a:solidFill>
                  <a:srgbClr val="C00000"/>
                </a:solidFill>
                <a:effectLst/>
                <a:uLnTx/>
                <a:uFillTx/>
                <a:latin typeface="微软雅黑" pitchFamily="34" charset="-122"/>
                <a:ea typeface="微软雅黑" pitchFamily="34" charset="-122"/>
                <a:cs typeface="+mn-cs"/>
              </a:endParaRPr>
            </a:p>
          </p:txBody>
        </p:sp>
        <p:sp>
          <p:nvSpPr>
            <p:cNvPr id="29" name="椭圆 4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399" b="1" i="0" u="none" strike="noStrike" kern="1200" cap="none" spc="0" normalizeH="0" baseline="0" noProof="0" dirty="0">
                  <a:ln>
                    <a:noFill/>
                  </a:ln>
                  <a:solidFill>
                    <a:srgbClr val="5B9BD5"/>
                  </a:solidFill>
                  <a:effectLst/>
                  <a:uLnTx/>
                  <a:uFillTx/>
                  <a:latin typeface="微软雅黑" pitchFamily="34" charset="-122"/>
                  <a:ea typeface="微软雅黑" pitchFamily="34" charset="-122"/>
                  <a:cs typeface="+mn-cs"/>
                </a:rPr>
                <a:t>3</a:t>
              </a:r>
              <a:endParaRPr kumimoji="0" lang="zh-CN" altLang="en-US" sz="4399" b="1" i="0" u="none" strike="noStrike" kern="1200" cap="none" spc="0" normalizeH="0" baseline="0" noProof="0" dirty="0">
                <a:ln>
                  <a:noFill/>
                </a:ln>
                <a:solidFill>
                  <a:srgbClr val="5B9BD5"/>
                </a:solidFill>
                <a:effectLst/>
                <a:uLnTx/>
                <a:uFillTx/>
                <a:latin typeface="微软雅黑" pitchFamily="34" charset="-122"/>
                <a:ea typeface="微软雅黑" pitchFamily="34" charset="-122"/>
                <a:cs typeface="+mn-cs"/>
              </a:endParaRPr>
            </a:p>
          </p:txBody>
        </p:sp>
      </p:grpSp>
    </p:spTree>
    <p:extLst>
      <p:ext uri="{BB962C8B-B14F-4D97-AF65-F5344CB8AC3E}">
        <p14:creationId xmlns:p14="http://schemas.microsoft.com/office/powerpoint/2010/main" val="273357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80">
                                          <p:stCondLst>
                                            <p:cond delay="0"/>
                                          </p:stCondLst>
                                        </p:cTn>
                                        <p:tgtEl>
                                          <p:spTgt spid="10"/>
                                        </p:tgtEl>
                                      </p:cBhvr>
                                    </p:animEffect>
                                    <p:anim calcmode="lin" valueType="num">
                                      <p:cBhvr>
                                        <p:cTn id="3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6" dur="26">
                                          <p:stCondLst>
                                            <p:cond delay="650"/>
                                          </p:stCondLst>
                                        </p:cTn>
                                        <p:tgtEl>
                                          <p:spTgt spid="10"/>
                                        </p:tgtEl>
                                      </p:cBhvr>
                                      <p:to x="100000" y="60000"/>
                                    </p:animScale>
                                    <p:animScale>
                                      <p:cBhvr>
                                        <p:cTn id="37" dur="166" decel="50000">
                                          <p:stCondLst>
                                            <p:cond delay="676"/>
                                          </p:stCondLst>
                                        </p:cTn>
                                        <p:tgtEl>
                                          <p:spTgt spid="10"/>
                                        </p:tgtEl>
                                      </p:cBhvr>
                                      <p:to x="100000" y="100000"/>
                                    </p:animScale>
                                    <p:animScale>
                                      <p:cBhvr>
                                        <p:cTn id="38" dur="26">
                                          <p:stCondLst>
                                            <p:cond delay="1312"/>
                                          </p:stCondLst>
                                        </p:cTn>
                                        <p:tgtEl>
                                          <p:spTgt spid="10"/>
                                        </p:tgtEl>
                                      </p:cBhvr>
                                      <p:to x="100000" y="80000"/>
                                    </p:animScale>
                                    <p:animScale>
                                      <p:cBhvr>
                                        <p:cTn id="39" dur="166" decel="50000">
                                          <p:stCondLst>
                                            <p:cond delay="1338"/>
                                          </p:stCondLst>
                                        </p:cTn>
                                        <p:tgtEl>
                                          <p:spTgt spid="10"/>
                                        </p:tgtEl>
                                      </p:cBhvr>
                                      <p:to x="100000" y="100000"/>
                                    </p:animScale>
                                    <p:animScale>
                                      <p:cBhvr>
                                        <p:cTn id="40" dur="26">
                                          <p:stCondLst>
                                            <p:cond delay="1642"/>
                                          </p:stCondLst>
                                        </p:cTn>
                                        <p:tgtEl>
                                          <p:spTgt spid="10"/>
                                        </p:tgtEl>
                                      </p:cBhvr>
                                      <p:to x="100000" y="90000"/>
                                    </p:animScale>
                                    <p:animScale>
                                      <p:cBhvr>
                                        <p:cTn id="41" dur="166" decel="50000">
                                          <p:stCondLst>
                                            <p:cond delay="1668"/>
                                          </p:stCondLst>
                                        </p:cTn>
                                        <p:tgtEl>
                                          <p:spTgt spid="10"/>
                                        </p:tgtEl>
                                      </p:cBhvr>
                                      <p:to x="100000" y="100000"/>
                                    </p:animScale>
                                    <p:animScale>
                                      <p:cBhvr>
                                        <p:cTn id="42" dur="26">
                                          <p:stCondLst>
                                            <p:cond delay="1808"/>
                                          </p:stCondLst>
                                        </p:cTn>
                                        <p:tgtEl>
                                          <p:spTgt spid="10"/>
                                        </p:tgtEl>
                                      </p:cBhvr>
                                      <p:to x="100000" y="95000"/>
                                    </p:animScale>
                                    <p:animScale>
                                      <p:cBhvr>
                                        <p:cTn id="43" dur="166" decel="50000">
                                          <p:stCondLst>
                                            <p:cond delay="1834"/>
                                          </p:stCondLst>
                                        </p:cTn>
                                        <p:tgtEl>
                                          <p:spTgt spid="10"/>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down)">
                                      <p:cBhvr>
                                        <p:cTn id="53" dur="580">
                                          <p:stCondLst>
                                            <p:cond delay="0"/>
                                          </p:stCondLst>
                                        </p:cTn>
                                        <p:tgtEl>
                                          <p:spTgt spid="13"/>
                                        </p:tgtEl>
                                      </p:cBhvr>
                                    </p:animEffect>
                                    <p:anim calcmode="lin" valueType="num">
                                      <p:cBhvr>
                                        <p:cTn id="5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9" dur="26">
                                          <p:stCondLst>
                                            <p:cond delay="650"/>
                                          </p:stCondLst>
                                        </p:cTn>
                                        <p:tgtEl>
                                          <p:spTgt spid="13"/>
                                        </p:tgtEl>
                                      </p:cBhvr>
                                      <p:to x="100000" y="60000"/>
                                    </p:animScale>
                                    <p:animScale>
                                      <p:cBhvr>
                                        <p:cTn id="60" dur="166" decel="50000">
                                          <p:stCondLst>
                                            <p:cond delay="676"/>
                                          </p:stCondLst>
                                        </p:cTn>
                                        <p:tgtEl>
                                          <p:spTgt spid="13"/>
                                        </p:tgtEl>
                                      </p:cBhvr>
                                      <p:to x="100000" y="100000"/>
                                    </p:animScale>
                                    <p:animScale>
                                      <p:cBhvr>
                                        <p:cTn id="61" dur="26">
                                          <p:stCondLst>
                                            <p:cond delay="1312"/>
                                          </p:stCondLst>
                                        </p:cTn>
                                        <p:tgtEl>
                                          <p:spTgt spid="13"/>
                                        </p:tgtEl>
                                      </p:cBhvr>
                                      <p:to x="100000" y="80000"/>
                                    </p:animScale>
                                    <p:animScale>
                                      <p:cBhvr>
                                        <p:cTn id="62" dur="166" decel="50000">
                                          <p:stCondLst>
                                            <p:cond delay="1338"/>
                                          </p:stCondLst>
                                        </p:cTn>
                                        <p:tgtEl>
                                          <p:spTgt spid="13"/>
                                        </p:tgtEl>
                                      </p:cBhvr>
                                      <p:to x="100000" y="100000"/>
                                    </p:animScale>
                                    <p:animScale>
                                      <p:cBhvr>
                                        <p:cTn id="63" dur="26">
                                          <p:stCondLst>
                                            <p:cond delay="1642"/>
                                          </p:stCondLst>
                                        </p:cTn>
                                        <p:tgtEl>
                                          <p:spTgt spid="13"/>
                                        </p:tgtEl>
                                      </p:cBhvr>
                                      <p:to x="100000" y="90000"/>
                                    </p:animScale>
                                    <p:animScale>
                                      <p:cBhvr>
                                        <p:cTn id="64" dur="166" decel="50000">
                                          <p:stCondLst>
                                            <p:cond delay="1668"/>
                                          </p:stCondLst>
                                        </p:cTn>
                                        <p:tgtEl>
                                          <p:spTgt spid="13"/>
                                        </p:tgtEl>
                                      </p:cBhvr>
                                      <p:to x="100000" y="100000"/>
                                    </p:animScale>
                                    <p:animScale>
                                      <p:cBhvr>
                                        <p:cTn id="65" dur="26">
                                          <p:stCondLst>
                                            <p:cond delay="1808"/>
                                          </p:stCondLst>
                                        </p:cTn>
                                        <p:tgtEl>
                                          <p:spTgt spid="13"/>
                                        </p:tgtEl>
                                      </p:cBhvr>
                                      <p:to x="100000" y="95000"/>
                                    </p:animScale>
                                    <p:animScale>
                                      <p:cBhvr>
                                        <p:cTn id="66" dur="166" decel="50000">
                                          <p:stCondLst>
                                            <p:cond delay="1834"/>
                                          </p:stCondLst>
                                        </p:cTn>
                                        <p:tgtEl>
                                          <p:spTgt spid="13"/>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barn(inVertical)">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wipe(down)">
                                      <p:cBhvr>
                                        <p:cTn id="76" dur="580">
                                          <p:stCondLst>
                                            <p:cond delay="0"/>
                                          </p:stCondLst>
                                        </p:cTn>
                                        <p:tgtEl>
                                          <p:spTgt spid="24"/>
                                        </p:tgtEl>
                                      </p:cBhvr>
                                    </p:animEffect>
                                    <p:anim calcmode="lin" valueType="num">
                                      <p:cBhvr>
                                        <p:cTn id="77"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82" dur="26">
                                          <p:stCondLst>
                                            <p:cond delay="650"/>
                                          </p:stCondLst>
                                        </p:cTn>
                                        <p:tgtEl>
                                          <p:spTgt spid="24"/>
                                        </p:tgtEl>
                                      </p:cBhvr>
                                      <p:to x="100000" y="60000"/>
                                    </p:animScale>
                                    <p:animScale>
                                      <p:cBhvr>
                                        <p:cTn id="83" dur="166" decel="50000">
                                          <p:stCondLst>
                                            <p:cond delay="676"/>
                                          </p:stCondLst>
                                        </p:cTn>
                                        <p:tgtEl>
                                          <p:spTgt spid="24"/>
                                        </p:tgtEl>
                                      </p:cBhvr>
                                      <p:to x="100000" y="100000"/>
                                    </p:animScale>
                                    <p:animScale>
                                      <p:cBhvr>
                                        <p:cTn id="84" dur="26">
                                          <p:stCondLst>
                                            <p:cond delay="1312"/>
                                          </p:stCondLst>
                                        </p:cTn>
                                        <p:tgtEl>
                                          <p:spTgt spid="24"/>
                                        </p:tgtEl>
                                      </p:cBhvr>
                                      <p:to x="100000" y="80000"/>
                                    </p:animScale>
                                    <p:animScale>
                                      <p:cBhvr>
                                        <p:cTn id="85" dur="166" decel="50000">
                                          <p:stCondLst>
                                            <p:cond delay="1338"/>
                                          </p:stCondLst>
                                        </p:cTn>
                                        <p:tgtEl>
                                          <p:spTgt spid="24"/>
                                        </p:tgtEl>
                                      </p:cBhvr>
                                      <p:to x="100000" y="100000"/>
                                    </p:animScale>
                                    <p:animScale>
                                      <p:cBhvr>
                                        <p:cTn id="86" dur="26">
                                          <p:stCondLst>
                                            <p:cond delay="1642"/>
                                          </p:stCondLst>
                                        </p:cTn>
                                        <p:tgtEl>
                                          <p:spTgt spid="24"/>
                                        </p:tgtEl>
                                      </p:cBhvr>
                                      <p:to x="100000" y="90000"/>
                                    </p:animScale>
                                    <p:animScale>
                                      <p:cBhvr>
                                        <p:cTn id="87" dur="166" decel="50000">
                                          <p:stCondLst>
                                            <p:cond delay="1668"/>
                                          </p:stCondLst>
                                        </p:cTn>
                                        <p:tgtEl>
                                          <p:spTgt spid="24"/>
                                        </p:tgtEl>
                                      </p:cBhvr>
                                      <p:to x="100000" y="100000"/>
                                    </p:animScale>
                                    <p:animScale>
                                      <p:cBhvr>
                                        <p:cTn id="88" dur="26">
                                          <p:stCondLst>
                                            <p:cond delay="1808"/>
                                          </p:stCondLst>
                                        </p:cTn>
                                        <p:tgtEl>
                                          <p:spTgt spid="24"/>
                                        </p:tgtEl>
                                      </p:cBhvr>
                                      <p:to x="100000" y="95000"/>
                                    </p:animScale>
                                    <p:animScale>
                                      <p:cBhvr>
                                        <p:cTn id="89" dur="166" decel="50000">
                                          <p:stCondLst>
                                            <p:cond delay="1834"/>
                                          </p:stCondLst>
                                        </p:cTn>
                                        <p:tgtEl>
                                          <p:spTgt spid="24"/>
                                        </p:tgtEl>
                                      </p:cBhvr>
                                      <p:to x="100000" y="100000"/>
                                    </p:animScale>
                                  </p:childTnLst>
                                </p:cTn>
                              </p:par>
                            </p:childTnLst>
                          </p:cTn>
                        </p:par>
                      </p:childTnLst>
                    </p:cTn>
                  </p:par>
                  <p:par>
                    <p:cTn id="90" fill="hold">
                      <p:stCondLst>
                        <p:cond delay="indefinite"/>
                      </p:stCondLst>
                      <p:childTnLst>
                        <p:par>
                          <p:cTn id="91" fill="hold">
                            <p:stCondLst>
                              <p:cond delay="0"/>
                            </p:stCondLst>
                            <p:childTnLst>
                              <p:par>
                                <p:cTn id="92" presetID="26" presetClass="entr" presetSubtype="0" fill="hold" nodeType="click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wipe(down)">
                                      <p:cBhvr>
                                        <p:cTn id="94" dur="580">
                                          <p:stCondLst>
                                            <p:cond delay="0"/>
                                          </p:stCondLst>
                                        </p:cTn>
                                        <p:tgtEl>
                                          <p:spTgt spid="27"/>
                                        </p:tgtEl>
                                      </p:cBhvr>
                                    </p:animEffect>
                                    <p:anim calcmode="lin" valueType="num">
                                      <p:cBhvr>
                                        <p:cTn id="9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00" dur="26">
                                          <p:stCondLst>
                                            <p:cond delay="650"/>
                                          </p:stCondLst>
                                        </p:cTn>
                                        <p:tgtEl>
                                          <p:spTgt spid="27"/>
                                        </p:tgtEl>
                                      </p:cBhvr>
                                      <p:to x="100000" y="60000"/>
                                    </p:animScale>
                                    <p:animScale>
                                      <p:cBhvr>
                                        <p:cTn id="101" dur="166" decel="50000">
                                          <p:stCondLst>
                                            <p:cond delay="676"/>
                                          </p:stCondLst>
                                        </p:cTn>
                                        <p:tgtEl>
                                          <p:spTgt spid="27"/>
                                        </p:tgtEl>
                                      </p:cBhvr>
                                      <p:to x="100000" y="100000"/>
                                    </p:animScale>
                                    <p:animScale>
                                      <p:cBhvr>
                                        <p:cTn id="102" dur="26">
                                          <p:stCondLst>
                                            <p:cond delay="1312"/>
                                          </p:stCondLst>
                                        </p:cTn>
                                        <p:tgtEl>
                                          <p:spTgt spid="27"/>
                                        </p:tgtEl>
                                      </p:cBhvr>
                                      <p:to x="100000" y="80000"/>
                                    </p:animScale>
                                    <p:animScale>
                                      <p:cBhvr>
                                        <p:cTn id="103" dur="166" decel="50000">
                                          <p:stCondLst>
                                            <p:cond delay="1338"/>
                                          </p:stCondLst>
                                        </p:cTn>
                                        <p:tgtEl>
                                          <p:spTgt spid="27"/>
                                        </p:tgtEl>
                                      </p:cBhvr>
                                      <p:to x="100000" y="100000"/>
                                    </p:animScale>
                                    <p:animScale>
                                      <p:cBhvr>
                                        <p:cTn id="104" dur="26">
                                          <p:stCondLst>
                                            <p:cond delay="1642"/>
                                          </p:stCondLst>
                                        </p:cTn>
                                        <p:tgtEl>
                                          <p:spTgt spid="27"/>
                                        </p:tgtEl>
                                      </p:cBhvr>
                                      <p:to x="100000" y="90000"/>
                                    </p:animScale>
                                    <p:animScale>
                                      <p:cBhvr>
                                        <p:cTn id="105" dur="166" decel="50000">
                                          <p:stCondLst>
                                            <p:cond delay="1668"/>
                                          </p:stCondLst>
                                        </p:cTn>
                                        <p:tgtEl>
                                          <p:spTgt spid="27"/>
                                        </p:tgtEl>
                                      </p:cBhvr>
                                      <p:to x="100000" y="100000"/>
                                    </p:animScale>
                                    <p:animScale>
                                      <p:cBhvr>
                                        <p:cTn id="106" dur="26">
                                          <p:stCondLst>
                                            <p:cond delay="1808"/>
                                          </p:stCondLst>
                                        </p:cTn>
                                        <p:tgtEl>
                                          <p:spTgt spid="27"/>
                                        </p:tgtEl>
                                      </p:cBhvr>
                                      <p:to x="100000" y="95000"/>
                                    </p:animScale>
                                    <p:animScale>
                                      <p:cBhvr>
                                        <p:cTn id="107"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511945619"/>
              </p:ext>
            </p:extLst>
          </p:nvPr>
        </p:nvGraphicFramePr>
        <p:xfrm>
          <a:off x="609600" y="514350"/>
          <a:ext cx="8144911" cy="3914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477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graphicEl>
                                              <a:dgm id="{E89A9457-FF64-4620-A1E2-6035B729D9DA}"/>
                                            </p:graphicEl>
                                          </p:spTgt>
                                        </p:tgtEl>
                                        <p:attrNameLst>
                                          <p:attrName>style.visibility</p:attrName>
                                        </p:attrNameLst>
                                      </p:cBhvr>
                                      <p:to>
                                        <p:strVal val="visible"/>
                                      </p:to>
                                    </p:set>
                                    <p:animEffect transition="in" filter="barn(inVertical)">
                                      <p:cBhvr>
                                        <p:cTn id="7" dur="750"/>
                                        <p:tgtEl>
                                          <p:spTgt spid="4">
                                            <p:graphicEl>
                                              <a:dgm id="{E89A9457-FF64-4620-A1E2-6035B729D9DA}"/>
                                            </p:graphicEl>
                                          </p:spTgt>
                                        </p:tgtEl>
                                      </p:cBhvr>
                                    </p:animEffect>
                                  </p:childTnLst>
                                </p:cTn>
                              </p:par>
                            </p:childTnLst>
                          </p:cTn>
                        </p:par>
                        <p:par>
                          <p:cTn id="8" fill="hold">
                            <p:stCondLst>
                              <p:cond delay="750"/>
                            </p:stCondLst>
                            <p:childTnLst>
                              <p:par>
                                <p:cTn id="9" presetID="16" presetClass="entr" presetSubtype="21" fill="hold" grpId="0" nodeType="afterEffect">
                                  <p:stCondLst>
                                    <p:cond delay="0"/>
                                  </p:stCondLst>
                                  <p:childTnLst>
                                    <p:set>
                                      <p:cBhvr>
                                        <p:cTn id="10" dur="1" fill="hold">
                                          <p:stCondLst>
                                            <p:cond delay="0"/>
                                          </p:stCondLst>
                                        </p:cTn>
                                        <p:tgtEl>
                                          <p:spTgt spid="4">
                                            <p:graphicEl>
                                              <a:dgm id="{F37870F1-08EC-4421-8767-2EDCC86BB560}"/>
                                            </p:graphicEl>
                                          </p:spTgt>
                                        </p:tgtEl>
                                        <p:attrNameLst>
                                          <p:attrName>style.visibility</p:attrName>
                                        </p:attrNameLst>
                                      </p:cBhvr>
                                      <p:to>
                                        <p:strVal val="visible"/>
                                      </p:to>
                                    </p:set>
                                    <p:animEffect transition="in" filter="barn(inVertical)">
                                      <p:cBhvr>
                                        <p:cTn id="11" dur="750"/>
                                        <p:tgtEl>
                                          <p:spTgt spid="4">
                                            <p:graphicEl>
                                              <a:dgm id="{F37870F1-08EC-4421-8767-2EDCC86BB560}"/>
                                            </p:graphicEl>
                                          </p:spTgt>
                                        </p:tgtEl>
                                      </p:cBhvr>
                                    </p:animEffect>
                                  </p:childTnLst>
                                </p:cTn>
                              </p:par>
                            </p:childTnLst>
                          </p:cTn>
                        </p:par>
                        <p:par>
                          <p:cTn id="12" fill="hold">
                            <p:stCondLst>
                              <p:cond delay="1500"/>
                            </p:stCondLst>
                            <p:childTnLst>
                              <p:par>
                                <p:cTn id="13" presetID="16" presetClass="entr" presetSubtype="21" fill="hold" grpId="0" nodeType="afterEffect">
                                  <p:stCondLst>
                                    <p:cond delay="0"/>
                                  </p:stCondLst>
                                  <p:childTnLst>
                                    <p:set>
                                      <p:cBhvr>
                                        <p:cTn id="14" dur="1" fill="hold">
                                          <p:stCondLst>
                                            <p:cond delay="0"/>
                                          </p:stCondLst>
                                        </p:cTn>
                                        <p:tgtEl>
                                          <p:spTgt spid="4">
                                            <p:graphicEl>
                                              <a:dgm id="{42BA3564-EE58-47F1-82EA-2A70E389F7B5}"/>
                                            </p:graphicEl>
                                          </p:spTgt>
                                        </p:tgtEl>
                                        <p:attrNameLst>
                                          <p:attrName>style.visibility</p:attrName>
                                        </p:attrNameLst>
                                      </p:cBhvr>
                                      <p:to>
                                        <p:strVal val="visible"/>
                                      </p:to>
                                    </p:set>
                                    <p:animEffect transition="in" filter="barn(inVertical)">
                                      <p:cBhvr>
                                        <p:cTn id="15" dur="750"/>
                                        <p:tgtEl>
                                          <p:spTgt spid="4">
                                            <p:graphicEl>
                                              <a:dgm id="{42BA3564-EE58-47F1-82EA-2A70E389F7B5}"/>
                                            </p:graphicEl>
                                          </p:spTgt>
                                        </p:tgtEl>
                                      </p:cBhvr>
                                    </p:animEffect>
                                  </p:childTnLst>
                                </p:cTn>
                              </p:par>
                            </p:childTnLst>
                          </p:cTn>
                        </p:par>
                        <p:par>
                          <p:cTn id="16" fill="hold">
                            <p:stCondLst>
                              <p:cond delay="2250"/>
                            </p:stCondLst>
                            <p:childTnLst>
                              <p:par>
                                <p:cTn id="17" presetID="16" presetClass="entr" presetSubtype="21" fill="hold" grpId="0" nodeType="afterEffect">
                                  <p:stCondLst>
                                    <p:cond delay="0"/>
                                  </p:stCondLst>
                                  <p:childTnLst>
                                    <p:set>
                                      <p:cBhvr>
                                        <p:cTn id="18" dur="1" fill="hold">
                                          <p:stCondLst>
                                            <p:cond delay="0"/>
                                          </p:stCondLst>
                                        </p:cTn>
                                        <p:tgtEl>
                                          <p:spTgt spid="4">
                                            <p:graphicEl>
                                              <a:dgm id="{219DD9EC-FE94-431E-9367-9F064C9F9966}"/>
                                            </p:graphicEl>
                                          </p:spTgt>
                                        </p:tgtEl>
                                        <p:attrNameLst>
                                          <p:attrName>style.visibility</p:attrName>
                                        </p:attrNameLst>
                                      </p:cBhvr>
                                      <p:to>
                                        <p:strVal val="visible"/>
                                      </p:to>
                                    </p:set>
                                    <p:animEffect transition="in" filter="barn(inVertical)">
                                      <p:cBhvr>
                                        <p:cTn id="19" dur="750"/>
                                        <p:tgtEl>
                                          <p:spTgt spid="4">
                                            <p:graphicEl>
                                              <a:dgm id="{219DD9EC-FE94-431E-9367-9F064C9F9966}"/>
                                            </p:graphicEl>
                                          </p:spTgt>
                                        </p:tgtEl>
                                      </p:cBhvr>
                                    </p:animEffect>
                                  </p:childTnLst>
                                </p:cTn>
                              </p:par>
                            </p:childTnLst>
                          </p:cTn>
                        </p:par>
                        <p:par>
                          <p:cTn id="20" fill="hold">
                            <p:stCondLst>
                              <p:cond delay="3000"/>
                            </p:stCondLst>
                            <p:childTnLst>
                              <p:par>
                                <p:cTn id="21" presetID="16" presetClass="entr" presetSubtype="21" fill="hold" grpId="0" nodeType="afterEffect">
                                  <p:stCondLst>
                                    <p:cond delay="0"/>
                                  </p:stCondLst>
                                  <p:childTnLst>
                                    <p:set>
                                      <p:cBhvr>
                                        <p:cTn id="22" dur="1" fill="hold">
                                          <p:stCondLst>
                                            <p:cond delay="0"/>
                                          </p:stCondLst>
                                        </p:cTn>
                                        <p:tgtEl>
                                          <p:spTgt spid="4">
                                            <p:graphicEl>
                                              <a:dgm id="{6D4E5F02-9C04-43C2-9D67-19E819476573}"/>
                                            </p:graphicEl>
                                          </p:spTgt>
                                        </p:tgtEl>
                                        <p:attrNameLst>
                                          <p:attrName>style.visibility</p:attrName>
                                        </p:attrNameLst>
                                      </p:cBhvr>
                                      <p:to>
                                        <p:strVal val="visible"/>
                                      </p:to>
                                    </p:set>
                                    <p:animEffect transition="in" filter="barn(inVertical)">
                                      <p:cBhvr>
                                        <p:cTn id="23" dur="750"/>
                                        <p:tgtEl>
                                          <p:spTgt spid="4">
                                            <p:graphicEl>
                                              <a:dgm id="{6D4E5F02-9C04-43C2-9D67-19E819476573}"/>
                                            </p:graphicEl>
                                          </p:spTgt>
                                        </p:tgtEl>
                                      </p:cBhvr>
                                    </p:animEffect>
                                  </p:childTnLst>
                                </p:cTn>
                              </p:par>
                            </p:childTnLst>
                          </p:cTn>
                        </p:par>
                        <p:par>
                          <p:cTn id="24" fill="hold">
                            <p:stCondLst>
                              <p:cond delay="3750"/>
                            </p:stCondLst>
                            <p:childTnLst>
                              <p:par>
                                <p:cTn id="25" presetID="16" presetClass="entr" presetSubtype="21" fill="hold" grpId="0" nodeType="afterEffect">
                                  <p:stCondLst>
                                    <p:cond delay="0"/>
                                  </p:stCondLst>
                                  <p:childTnLst>
                                    <p:set>
                                      <p:cBhvr>
                                        <p:cTn id="26" dur="1" fill="hold">
                                          <p:stCondLst>
                                            <p:cond delay="0"/>
                                          </p:stCondLst>
                                        </p:cTn>
                                        <p:tgtEl>
                                          <p:spTgt spid="4">
                                            <p:graphicEl>
                                              <a:dgm id="{7AC8FBAC-4F59-403E-841B-F5EF1DA2F22E}"/>
                                            </p:graphicEl>
                                          </p:spTgt>
                                        </p:tgtEl>
                                        <p:attrNameLst>
                                          <p:attrName>style.visibility</p:attrName>
                                        </p:attrNameLst>
                                      </p:cBhvr>
                                      <p:to>
                                        <p:strVal val="visible"/>
                                      </p:to>
                                    </p:set>
                                    <p:animEffect transition="in" filter="barn(inVertical)">
                                      <p:cBhvr>
                                        <p:cTn id="27" dur="750"/>
                                        <p:tgtEl>
                                          <p:spTgt spid="4">
                                            <p:graphicEl>
                                              <a:dgm id="{7AC8FBAC-4F59-403E-841B-F5EF1DA2F22E}"/>
                                            </p:graphicEl>
                                          </p:spTgt>
                                        </p:tgtEl>
                                      </p:cBhvr>
                                    </p:animEffect>
                                  </p:childTnLst>
                                </p:cTn>
                              </p:par>
                            </p:childTnLst>
                          </p:cTn>
                        </p:par>
                        <p:par>
                          <p:cTn id="28" fill="hold">
                            <p:stCondLst>
                              <p:cond delay="4500"/>
                            </p:stCondLst>
                            <p:childTnLst>
                              <p:par>
                                <p:cTn id="29" presetID="16" presetClass="entr" presetSubtype="21" fill="hold" grpId="0" nodeType="afterEffect">
                                  <p:stCondLst>
                                    <p:cond delay="0"/>
                                  </p:stCondLst>
                                  <p:childTnLst>
                                    <p:set>
                                      <p:cBhvr>
                                        <p:cTn id="30" dur="1" fill="hold">
                                          <p:stCondLst>
                                            <p:cond delay="0"/>
                                          </p:stCondLst>
                                        </p:cTn>
                                        <p:tgtEl>
                                          <p:spTgt spid="4">
                                            <p:graphicEl>
                                              <a:dgm id="{242861DD-C90C-42DF-89A9-C4A0DC3437C7}"/>
                                            </p:graphicEl>
                                          </p:spTgt>
                                        </p:tgtEl>
                                        <p:attrNameLst>
                                          <p:attrName>style.visibility</p:attrName>
                                        </p:attrNameLst>
                                      </p:cBhvr>
                                      <p:to>
                                        <p:strVal val="visible"/>
                                      </p:to>
                                    </p:set>
                                    <p:animEffect transition="in" filter="barn(inVertical)">
                                      <p:cBhvr>
                                        <p:cTn id="31" dur="750"/>
                                        <p:tgtEl>
                                          <p:spTgt spid="4">
                                            <p:graphicEl>
                                              <a:dgm id="{242861DD-C90C-42DF-89A9-C4A0DC3437C7}"/>
                                            </p:graphicEl>
                                          </p:spTgt>
                                        </p:tgtEl>
                                      </p:cBhvr>
                                    </p:animEffect>
                                  </p:childTnLst>
                                </p:cTn>
                              </p:par>
                            </p:childTnLst>
                          </p:cTn>
                        </p:par>
                        <p:par>
                          <p:cTn id="32" fill="hold">
                            <p:stCondLst>
                              <p:cond delay="5250"/>
                            </p:stCondLst>
                            <p:childTnLst>
                              <p:par>
                                <p:cTn id="33" presetID="16" presetClass="entr" presetSubtype="21" fill="hold" grpId="0" nodeType="afterEffect">
                                  <p:stCondLst>
                                    <p:cond delay="0"/>
                                  </p:stCondLst>
                                  <p:childTnLst>
                                    <p:set>
                                      <p:cBhvr>
                                        <p:cTn id="34" dur="1" fill="hold">
                                          <p:stCondLst>
                                            <p:cond delay="0"/>
                                          </p:stCondLst>
                                        </p:cTn>
                                        <p:tgtEl>
                                          <p:spTgt spid="4">
                                            <p:graphicEl>
                                              <a:dgm id="{B7CA4D49-7148-4DA9-88B1-F1555B14CEDE}"/>
                                            </p:graphicEl>
                                          </p:spTgt>
                                        </p:tgtEl>
                                        <p:attrNameLst>
                                          <p:attrName>style.visibility</p:attrName>
                                        </p:attrNameLst>
                                      </p:cBhvr>
                                      <p:to>
                                        <p:strVal val="visible"/>
                                      </p:to>
                                    </p:set>
                                    <p:animEffect transition="in" filter="barn(inVertical)">
                                      <p:cBhvr>
                                        <p:cTn id="35" dur="750"/>
                                        <p:tgtEl>
                                          <p:spTgt spid="4">
                                            <p:graphicEl>
                                              <a:dgm id="{B7CA4D49-7148-4DA9-88B1-F1555B14CED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 y="182166"/>
            <a:ext cx="8763000" cy="1877437"/>
          </a:xfrm>
          <a:prstGeom prst="rect">
            <a:avLst/>
          </a:prstGeom>
          <a:noFill/>
        </p:spPr>
        <p:txBody>
          <a:bodyPr wrap="square" lIns="91440" tIns="45720" rIns="91440" bIns="45720">
            <a:spAutoFit/>
            <a:scene3d>
              <a:camera prst="orthographicFront"/>
              <a:lightRig rig="soft" dir="tl">
                <a:rot lat="0" lon="0" rev="0"/>
              </a:lightRig>
            </a:scene3d>
            <a:sp3d contourW="25400" prstMaterial="matte">
              <a:contourClr>
                <a:schemeClr val="accent2">
                  <a:tint val="20000"/>
                </a:schemeClr>
              </a:contourClr>
            </a:sp3d>
          </a:bodyPr>
          <a:lstStyle/>
          <a:p>
            <a:pPr algn="ctr"/>
            <a:r>
              <a:rPr lang="en-US" sz="6000" b="1" spc="50" dirty="0" smtClean="0">
                <a:ln w="11430">
                  <a:solidFill>
                    <a:schemeClr val="tx1"/>
                  </a:solidFill>
                </a:ln>
                <a:solidFill>
                  <a:srgbClr val="FF0066"/>
                </a:solidFill>
                <a:latin typeface="Times New Roman" pitchFamily="18" charset="0"/>
                <a:cs typeface="Times New Roman" pitchFamily="18" charset="0"/>
              </a:rPr>
              <a:t>KHỞI ĐỘNG </a:t>
            </a:r>
          </a:p>
          <a:p>
            <a:pPr algn="ctr"/>
            <a:r>
              <a:rPr lang="en-US" sz="2800" b="1" spc="50" dirty="0" smtClean="0">
                <a:ln w="11430">
                  <a:solidFill>
                    <a:schemeClr val="tx1"/>
                  </a:solidFill>
                </a:ln>
                <a:latin typeface="Times New Roman" pitchFamily="18" charset="0"/>
                <a:cs typeface="Times New Roman" pitchFamily="18" charset="0"/>
              </a:rPr>
              <a:t>BÁO CÁO KẾT QUẢ</a:t>
            </a:r>
          </a:p>
          <a:p>
            <a:pPr algn="ctr"/>
            <a:r>
              <a:rPr lang="en-US" sz="2800" b="1" spc="50" dirty="0" smtClean="0">
                <a:ln w="11430">
                  <a:solidFill>
                    <a:schemeClr val="tx1"/>
                  </a:solidFill>
                </a:ln>
                <a:latin typeface="Times New Roman" pitchFamily="18" charset="0"/>
                <a:cs typeface="Times New Roman" pitchFamily="18" charset="0"/>
              </a:rPr>
              <a:t>CHUẨN BỊ Ở NHÀ</a:t>
            </a:r>
          </a:p>
        </p:txBody>
      </p:sp>
      <p:sp>
        <p:nvSpPr>
          <p:cNvPr id="8" name="Rectangle 7"/>
          <p:cNvSpPr/>
          <p:nvPr/>
        </p:nvSpPr>
        <p:spPr>
          <a:xfrm>
            <a:off x="76200" y="57150"/>
            <a:ext cx="8991600" cy="5029200"/>
          </a:xfrm>
          <a:prstGeom prst="rect">
            <a:avLst/>
          </a:prstGeom>
          <a:noFill/>
          <a:ln w="117475" cmpd="thinThick">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p:cNvGraphicFramePr>
            <a:graphicFrameLocks noGrp="1"/>
          </p:cNvGraphicFramePr>
          <p:nvPr>
            <p:extLst>
              <p:ext uri="{D42A27DB-BD31-4B8C-83A1-F6EECF244321}">
                <p14:modId xmlns:p14="http://schemas.microsoft.com/office/powerpoint/2010/main" val="2640974562"/>
              </p:ext>
            </p:extLst>
          </p:nvPr>
        </p:nvGraphicFramePr>
        <p:xfrm>
          <a:off x="304800" y="2190751"/>
          <a:ext cx="8382000" cy="2711253"/>
        </p:xfrm>
        <a:graphic>
          <a:graphicData uri="http://schemas.openxmlformats.org/drawingml/2006/table">
            <a:tbl>
              <a:tblPr firstRow="1" bandRow="1">
                <a:tableStyleId>{5940675A-B579-460E-94D1-54222C63F5DA}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457200">
                <a:tc rowSpan="2">
                  <a:txBody>
                    <a:bodyPr/>
                    <a:lstStyle/>
                    <a:p>
                      <a:pPr algn="ctr"/>
                      <a:r>
                        <a:rPr lang="en-US" sz="1800" b="1" dirty="0" err="1" smtClean="0">
                          <a:latin typeface="Times New Roman" pitchFamily="18" charset="0"/>
                          <a:cs typeface="Times New Roman" pitchFamily="18" charset="0"/>
                        </a:rPr>
                        <a:t>Tiêu</a:t>
                      </a:r>
                      <a:r>
                        <a:rPr lang="en-US" sz="1800" b="1" baseline="0" dirty="0" smtClean="0">
                          <a:latin typeface="Times New Roman" pitchFamily="18" charset="0"/>
                          <a:cs typeface="Times New Roman" pitchFamily="18" charset="0"/>
                        </a:rPr>
                        <a:t> </a:t>
                      </a:r>
                      <a:r>
                        <a:rPr lang="en-US" sz="1800" b="1" baseline="0" dirty="0" err="1" smtClean="0">
                          <a:latin typeface="Times New Roman" pitchFamily="18" charset="0"/>
                          <a:cs typeface="Times New Roman" pitchFamily="18" charset="0"/>
                        </a:rPr>
                        <a:t>chí</a:t>
                      </a:r>
                      <a:r>
                        <a:rPr lang="en-US" sz="1800" b="1" baseline="0" dirty="0" smtClean="0">
                          <a:latin typeface="Times New Roman" pitchFamily="18" charset="0"/>
                          <a:cs typeface="Times New Roman" pitchFamily="18" charset="0"/>
                        </a:rPr>
                        <a:t> </a:t>
                      </a:r>
                      <a:r>
                        <a:rPr lang="en-US" sz="1800" b="1" baseline="0" dirty="0" err="1" smtClean="0">
                          <a:latin typeface="Times New Roman" pitchFamily="18" charset="0"/>
                          <a:cs typeface="Times New Roman" pitchFamily="18" charset="0"/>
                        </a:rPr>
                        <a:t>đánh</a:t>
                      </a:r>
                      <a:r>
                        <a:rPr lang="en-US" sz="1800" b="1" baseline="0" dirty="0" smtClean="0">
                          <a:latin typeface="Times New Roman" pitchFamily="18" charset="0"/>
                          <a:cs typeface="Times New Roman" pitchFamily="18" charset="0"/>
                        </a:rPr>
                        <a:t> </a:t>
                      </a:r>
                      <a:r>
                        <a:rPr lang="en-US" sz="1800" b="1" baseline="0" dirty="0" err="1" smtClean="0">
                          <a:latin typeface="Times New Roman" pitchFamily="18" charset="0"/>
                          <a:cs typeface="Times New Roman" pitchFamily="18" charset="0"/>
                        </a:rPr>
                        <a:t>giá</a:t>
                      </a:r>
                      <a:endParaRPr lang="vi-VN" sz="1800" b="1" dirty="0">
                        <a:solidFill>
                          <a:schemeClr val="tx1"/>
                        </a:solidFill>
                        <a:latin typeface="Times New Roman" pitchFamily="18" charset="0"/>
                        <a:cs typeface="Times New Roman" pitchFamily="18" charset="0"/>
                      </a:endParaRPr>
                    </a:p>
                  </a:txBody>
                  <a:tcPr/>
                </a:tc>
                <a:tc gridSpan="4">
                  <a:txBody>
                    <a:bodyPr/>
                    <a:lstStyle/>
                    <a:p>
                      <a:pPr algn="ctr"/>
                      <a:r>
                        <a:rPr lang="en-US" sz="1800" b="1" smtClean="0">
                          <a:latin typeface="Times New Roman" pitchFamily="18" charset="0"/>
                          <a:cs typeface="Times New Roman" pitchFamily="18" charset="0"/>
                        </a:rPr>
                        <a:t>MỨC</a:t>
                      </a:r>
                      <a:r>
                        <a:rPr lang="en-US" sz="1800" b="1" baseline="0" smtClean="0">
                          <a:latin typeface="Times New Roman" pitchFamily="18" charset="0"/>
                          <a:cs typeface="Times New Roman" pitchFamily="18" charset="0"/>
                        </a:rPr>
                        <a:t> ĐỘ</a:t>
                      </a:r>
                      <a:endParaRPr lang="vi-VN" sz="1800" b="1">
                        <a:solidFill>
                          <a:schemeClr val="tx1"/>
                        </a:solidFill>
                        <a:latin typeface="Times New Roman" pitchFamily="18" charset="0"/>
                        <a:cs typeface="Times New Roman" pitchFamily="18" charset="0"/>
                      </a:endParaRPr>
                    </a:p>
                  </a:txBody>
                  <a:tcPr/>
                </a:tc>
                <a:tc hMerge="1">
                  <a:txBody>
                    <a:bodyPr/>
                    <a:lstStyle/>
                    <a:p>
                      <a:endParaRPr lang="vi-VN">
                        <a:solidFill>
                          <a:schemeClr val="accent2"/>
                        </a:solidFill>
                      </a:endParaRPr>
                    </a:p>
                  </a:txBody>
                  <a:tcPr/>
                </a:tc>
                <a:tc hMerge="1">
                  <a:txBody>
                    <a:bodyPr/>
                    <a:lstStyle/>
                    <a:p>
                      <a:endParaRPr lang="vi-VN">
                        <a:solidFill>
                          <a:schemeClr val="accent2"/>
                        </a:solidFill>
                      </a:endParaRPr>
                    </a:p>
                  </a:txBody>
                  <a:tcPr/>
                </a:tc>
                <a:tc hMerge="1">
                  <a:txBody>
                    <a:bodyPr/>
                    <a:lstStyle/>
                    <a:p>
                      <a:endParaRPr lang="vi-VN">
                        <a:solidFill>
                          <a:schemeClr val="accent2"/>
                        </a:solidFill>
                      </a:endParaRPr>
                    </a:p>
                  </a:txBody>
                  <a:tcPr/>
                </a:tc>
                <a:extLst>
                  <a:ext uri="{0D108BD9-81ED-4DB2-BD59-A6C34878D82A}">
                    <a16:rowId xmlns:a16="http://schemas.microsoft.com/office/drawing/2014/main" val="10000"/>
                  </a:ext>
                </a:extLst>
              </a:tr>
              <a:tr h="791013">
                <a:tc vMerge="1">
                  <a:txBody>
                    <a:bodyPr/>
                    <a:lstStyle/>
                    <a:p>
                      <a:endParaRPr lang="vi-VN">
                        <a:solidFill>
                          <a:schemeClr val="accent2"/>
                        </a:solidFill>
                      </a:endParaRPr>
                    </a:p>
                  </a:txBody>
                  <a:tcPr/>
                </a:tc>
                <a:tc>
                  <a:txBody>
                    <a:bodyPr/>
                    <a:lstStyle/>
                    <a:p>
                      <a:pPr algn="ctr"/>
                      <a:r>
                        <a:rPr lang="en-US" sz="1800" b="1" dirty="0" smtClean="0">
                          <a:latin typeface="Times New Roman" pitchFamily="18" charset="0"/>
                          <a:cs typeface="Times New Roman" pitchFamily="18" charset="0"/>
                        </a:rPr>
                        <a:t>MỨC</a:t>
                      </a:r>
                      <a:r>
                        <a:rPr lang="en-US" sz="1800" b="1" baseline="0" dirty="0" smtClean="0">
                          <a:latin typeface="Times New Roman" pitchFamily="18" charset="0"/>
                          <a:cs typeface="Times New Roman" pitchFamily="18" charset="0"/>
                        </a:rPr>
                        <a:t> 1</a:t>
                      </a:r>
                    </a:p>
                    <a:p>
                      <a:pPr algn="ctr"/>
                      <a:r>
                        <a:rPr lang="vi-VN" sz="1800" b="1" baseline="0" dirty="0" smtClean="0">
                          <a:solidFill>
                            <a:srgbClr val="FF0000"/>
                          </a:solidFill>
                          <a:latin typeface="Times New Roman" pitchFamily="18" charset="0"/>
                          <a:cs typeface="Times New Roman" pitchFamily="18" charset="0"/>
                        </a:rPr>
                        <a:t>10</a:t>
                      </a:r>
                      <a:r>
                        <a:rPr lang="en-US" sz="1800" b="1" baseline="0" dirty="0" smtClean="0">
                          <a:solidFill>
                            <a:srgbClr val="FF0000"/>
                          </a:solidFill>
                          <a:latin typeface="Times New Roman" pitchFamily="18" charset="0"/>
                          <a:cs typeface="Times New Roman" pitchFamily="18" charset="0"/>
                        </a:rPr>
                        <a:t> </a:t>
                      </a:r>
                      <a:r>
                        <a:rPr lang="en-US" sz="1800" b="1" baseline="0" dirty="0" err="1" smtClean="0">
                          <a:solidFill>
                            <a:srgbClr val="FF0000"/>
                          </a:solidFill>
                          <a:latin typeface="Times New Roman" pitchFamily="18" charset="0"/>
                          <a:cs typeface="Times New Roman" pitchFamily="18" charset="0"/>
                        </a:rPr>
                        <a:t>điểm</a:t>
                      </a:r>
                      <a:endParaRPr lang="vi-VN" sz="1800" b="1" dirty="0">
                        <a:solidFill>
                          <a:srgbClr val="FF0000"/>
                        </a:solidFill>
                        <a:latin typeface="Times New Roman" pitchFamily="18" charset="0"/>
                        <a:cs typeface="Times New Roman" pitchFamily="18" charset="0"/>
                      </a:endParaRPr>
                    </a:p>
                  </a:txBody>
                  <a:tcPr/>
                </a:tc>
                <a:tc>
                  <a:txBody>
                    <a:bodyPr/>
                    <a:lstStyle/>
                    <a:p>
                      <a:pPr algn="ctr"/>
                      <a:r>
                        <a:rPr lang="en-US" sz="1800" b="1" dirty="0" smtClean="0">
                          <a:latin typeface="Times New Roman" pitchFamily="18" charset="0"/>
                          <a:cs typeface="Times New Roman" pitchFamily="18" charset="0"/>
                        </a:rPr>
                        <a:t>MỨC</a:t>
                      </a:r>
                      <a:r>
                        <a:rPr lang="en-US" sz="1800" b="1" baseline="0" dirty="0" smtClean="0">
                          <a:latin typeface="Times New Roman" pitchFamily="18" charset="0"/>
                          <a:cs typeface="Times New Roman" pitchFamily="18" charset="0"/>
                        </a:rPr>
                        <a:t> 2</a:t>
                      </a:r>
                    </a:p>
                    <a:p>
                      <a:pPr algn="ctr"/>
                      <a:r>
                        <a:rPr lang="vi-VN" sz="1800" b="1" baseline="0" dirty="0" smtClean="0">
                          <a:solidFill>
                            <a:srgbClr val="FF0000"/>
                          </a:solidFill>
                          <a:latin typeface="Times New Roman" pitchFamily="18" charset="0"/>
                          <a:cs typeface="Times New Roman" pitchFamily="18" charset="0"/>
                        </a:rPr>
                        <a:t>9</a:t>
                      </a:r>
                      <a:r>
                        <a:rPr lang="en-US" sz="1800" b="1" baseline="0" dirty="0" smtClean="0">
                          <a:solidFill>
                            <a:srgbClr val="FF0000"/>
                          </a:solidFill>
                          <a:latin typeface="Times New Roman" pitchFamily="18" charset="0"/>
                          <a:cs typeface="Times New Roman" pitchFamily="18" charset="0"/>
                        </a:rPr>
                        <a:t> </a:t>
                      </a:r>
                      <a:r>
                        <a:rPr lang="en-US" sz="1800" b="1" baseline="0" dirty="0" err="1" smtClean="0">
                          <a:solidFill>
                            <a:srgbClr val="FF0000"/>
                          </a:solidFill>
                          <a:latin typeface="Times New Roman" pitchFamily="18" charset="0"/>
                          <a:cs typeface="Times New Roman" pitchFamily="18" charset="0"/>
                        </a:rPr>
                        <a:t>điểm</a:t>
                      </a:r>
                      <a:endParaRPr lang="vi-VN" sz="1800" b="1" dirty="0">
                        <a:solidFill>
                          <a:srgbClr val="FF0000"/>
                        </a:solidFill>
                        <a:latin typeface="Times New Roman" pitchFamily="18" charset="0"/>
                        <a:cs typeface="Times New Roman" pitchFamily="18" charset="0"/>
                      </a:endParaRPr>
                    </a:p>
                  </a:txBody>
                  <a:tcPr/>
                </a:tc>
                <a:tc>
                  <a:txBody>
                    <a:bodyPr/>
                    <a:lstStyle/>
                    <a:p>
                      <a:pPr algn="ctr"/>
                      <a:r>
                        <a:rPr lang="en-US" sz="1800" b="1" dirty="0" smtClean="0">
                          <a:latin typeface="Times New Roman" pitchFamily="18" charset="0"/>
                          <a:cs typeface="Times New Roman" pitchFamily="18" charset="0"/>
                        </a:rPr>
                        <a:t>MỨC</a:t>
                      </a:r>
                      <a:r>
                        <a:rPr lang="en-US" sz="1800" b="1" baseline="0" dirty="0" smtClean="0">
                          <a:latin typeface="Times New Roman" pitchFamily="18" charset="0"/>
                          <a:cs typeface="Times New Roman" pitchFamily="18" charset="0"/>
                        </a:rPr>
                        <a:t> 3</a:t>
                      </a:r>
                    </a:p>
                    <a:p>
                      <a:pPr algn="ctr"/>
                      <a:r>
                        <a:rPr lang="vi-VN" sz="1800" b="1" baseline="0" dirty="0" smtClean="0">
                          <a:solidFill>
                            <a:srgbClr val="FF0000"/>
                          </a:solidFill>
                          <a:latin typeface="Times New Roman" pitchFamily="18" charset="0"/>
                          <a:cs typeface="Times New Roman" pitchFamily="18" charset="0"/>
                        </a:rPr>
                        <a:t>8</a:t>
                      </a:r>
                      <a:r>
                        <a:rPr lang="en-US" sz="1800" b="1" baseline="0" dirty="0" smtClean="0">
                          <a:solidFill>
                            <a:srgbClr val="FF0000"/>
                          </a:solidFill>
                          <a:latin typeface="Times New Roman" pitchFamily="18" charset="0"/>
                          <a:cs typeface="Times New Roman" pitchFamily="18" charset="0"/>
                        </a:rPr>
                        <a:t> </a:t>
                      </a:r>
                      <a:r>
                        <a:rPr lang="en-US" sz="1800" b="1" baseline="0" dirty="0" err="1" smtClean="0">
                          <a:solidFill>
                            <a:srgbClr val="FF0000"/>
                          </a:solidFill>
                          <a:latin typeface="Times New Roman" pitchFamily="18" charset="0"/>
                          <a:cs typeface="Times New Roman" pitchFamily="18" charset="0"/>
                        </a:rPr>
                        <a:t>điểm</a:t>
                      </a:r>
                      <a:endParaRPr lang="vi-VN" sz="1800" b="1" dirty="0">
                        <a:solidFill>
                          <a:srgbClr val="FF0000"/>
                        </a:solidFill>
                        <a:latin typeface="Times New Roman" pitchFamily="18" charset="0"/>
                        <a:cs typeface="Times New Roman" pitchFamily="18" charset="0"/>
                      </a:endParaRPr>
                    </a:p>
                  </a:txBody>
                  <a:tcPr/>
                </a:tc>
                <a:tc>
                  <a:txBody>
                    <a:bodyPr/>
                    <a:lstStyle/>
                    <a:p>
                      <a:pPr algn="ctr"/>
                      <a:r>
                        <a:rPr lang="en-US" sz="1800" b="1" dirty="0" smtClean="0">
                          <a:latin typeface="Times New Roman" pitchFamily="18" charset="0"/>
                          <a:cs typeface="Times New Roman" pitchFamily="18" charset="0"/>
                        </a:rPr>
                        <a:t>MỨC</a:t>
                      </a:r>
                      <a:r>
                        <a:rPr lang="en-US" sz="1800" b="1" baseline="0" dirty="0" smtClean="0">
                          <a:latin typeface="Times New Roman" pitchFamily="18" charset="0"/>
                          <a:cs typeface="Times New Roman" pitchFamily="18" charset="0"/>
                        </a:rPr>
                        <a:t> 4</a:t>
                      </a:r>
                    </a:p>
                    <a:p>
                      <a:pPr algn="ctr"/>
                      <a:r>
                        <a:rPr lang="vi-VN" sz="1800" b="1" baseline="0" dirty="0" smtClean="0">
                          <a:solidFill>
                            <a:srgbClr val="FF0000"/>
                          </a:solidFill>
                          <a:latin typeface="Times New Roman" pitchFamily="18" charset="0"/>
                          <a:cs typeface="Times New Roman" pitchFamily="18" charset="0"/>
                        </a:rPr>
                        <a:t>6</a:t>
                      </a:r>
                      <a:r>
                        <a:rPr lang="en-US" sz="1800" b="1" baseline="0" dirty="0" smtClean="0">
                          <a:solidFill>
                            <a:srgbClr val="FF0000"/>
                          </a:solidFill>
                          <a:latin typeface="Times New Roman" pitchFamily="18" charset="0"/>
                          <a:cs typeface="Times New Roman" pitchFamily="18" charset="0"/>
                        </a:rPr>
                        <a:t> </a:t>
                      </a:r>
                      <a:r>
                        <a:rPr lang="en-US" sz="1800" b="1" baseline="0" dirty="0" err="1" smtClean="0">
                          <a:solidFill>
                            <a:srgbClr val="FF0000"/>
                          </a:solidFill>
                          <a:latin typeface="Times New Roman" pitchFamily="18" charset="0"/>
                          <a:cs typeface="Times New Roman" pitchFamily="18" charset="0"/>
                        </a:rPr>
                        <a:t>điểm</a:t>
                      </a:r>
                      <a:endParaRPr lang="vi-VN" sz="1800" b="1" dirty="0">
                        <a:solidFill>
                          <a:srgbClr val="FF0000"/>
                        </a:solidFill>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1463040">
                <a:tc>
                  <a:txBody>
                    <a:bodyPr/>
                    <a:lstStyle/>
                    <a:p>
                      <a:pPr algn="ctr"/>
                      <a:r>
                        <a:rPr lang="en-US" sz="1800" b="1" smtClean="0">
                          <a:latin typeface="Times New Roman" pitchFamily="18" charset="0"/>
                          <a:cs typeface="Times New Roman" pitchFamily="18" charset="0"/>
                        </a:rPr>
                        <a:t>Sơ</a:t>
                      </a:r>
                      <a:r>
                        <a:rPr lang="en-US" sz="1800" b="1" baseline="0" smtClean="0">
                          <a:latin typeface="Times New Roman" pitchFamily="18" charset="0"/>
                          <a:cs typeface="Times New Roman" pitchFamily="18" charset="0"/>
                        </a:rPr>
                        <a:t> đồ tư duy</a:t>
                      </a:r>
                      <a:endParaRPr lang="vi-VN" sz="1800" b="1">
                        <a:solidFill>
                          <a:srgbClr val="FF0066"/>
                        </a:solidFill>
                        <a:latin typeface="Times New Roman" pitchFamily="18" charset="0"/>
                        <a:cs typeface="Times New Roman" pitchFamily="18" charset="0"/>
                      </a:endParaRPr>
                    </a:p>
                  </a:txBody>
                  <a:tcPr/>
                </a:tc>
                <a:tc>
                  <a:txBody>
                    <a:bodyPr/>
                    <a:lstStyle/>
                    <a:p>
                      <a:pPr algn="ctr"/>
                      <a:r>
                        <a:rPr lang="en-US" sz="1800" dirty="0" err="1" smtClean="0">
                          <a:latin typeface="Times New Roman" pitchFamily="18" charset="0"/>
                          <a:cs typeface="Times New Roman" pitchFamily="18" charset="0"/>
                        </a:rPr>
                        <a:t>Đầy</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đủ</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khoa</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học</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thẩm</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mĩ</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ứng</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dụng</a:t>
                      </a:r>
                      <a:r>
                        <a:rPr lang="en-US" sz="1800" baseline="0" dirty="0" smtClean="0">
                          <a:latin typeface="Times New Roman" pitchFamily="18" charset="0"/>
                          <a:cs typeface="Times New Roman" pitchFamily="18" charset="0"/>
                        </a:rPr>
                        <a:t> CNTT.</a:t>
                      </a:r>
                      <a:endParaRPr lang="vi-VN" sz="1800" b="1" dirty="0">
                        <a:solidFill>
                          <a:srgbClr val="FF0066"/>
                        </a:solidFill>
                        <a:latin typeface="Times New Roman" pitchFamily="18" charset="0"/>
                        <a:cs typeface="Times New Roman" pitchFamily="18" charset="0"/>
                      </a:endParaRPr>
                    </a:p>
                  </a:txBody>
                  <a:tcPr/>
                </a:tc>
                <a:tc>
                  <a:txBody>
                    <a:bodyPr/>
                    <a:lstStyle/>
                    <a:p>
                      <a:pPr algn="ctr"/>
                      <a:r>
                        <a:rPr lang="en-US" sz="1800" dirty="0" err="1" smtClean="0">
                          <a:latin typeface="Times New Roman" pitchFamily="18" charset="0"/>
                          <a:cs typeface="Times New Roman" pitchFamily="18" charset="0"/>
                        </a:rPr>
                        <a:t>Đầy</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đủ</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khoa</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học</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thẩm</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mĩ</a:t>
                      </a:r>
                      <a:r>
                        <a:rPr lang="en-US" sz="1800" baseline="0" dirty="0" smtClean="0">
                          <a:latin typeface="Times New Roman" pitchFamily="18" charset="0"/>
                          <a:cs typeface="Times New Roman" pitchFamily="18" charset="0"/>
                        </a:rPr>
                        <a:t>.</a:t>
                      </a:r>
                      <a:endParaRPr lang="vi-VN" sz="1800" b="1" dirty="0">
                        <a:solidFill>
                          <a:srgbClr val="FF0066"/>
                        </a:solidFill>
                        <a:latin typeface="Times New Roman" pitchFamily="18" charset="0"/>
                        <a:cs typeface="Times New Roman" pitchFamily="18" charset="0"/>
                      </a:endParaRPr>
                    </a:p>
                  </a:txBody>
                  <a:tcPr/>
                </a:tc>
                <a:tc>
                  <a:txBody>
                    <a:bodyPr/>
                    <a:lstStyle/>
                    <a:p>
                      <a:pPr algn="ctr"/>
                      <a:r>
                        <a:rPr lang="en-US" sz="1800" dirty="0" err="1" smtClean="0">
                          <a:latin typeface="Times New Roman" pitchFamily="18" charset="0"/>
                          <a:cs typeface="Times New Roman" pitchFamily="18" charset="0"/>
                        </a:rPr>
                        <a:t>Đầy</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đủ</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thẩm</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mĩ</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chưa</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cao</a:t>
                      </a:r>
                      <a:r>
                        <a:rPr lang="en-US" sz="1800" baseline="0" dirty="0" smtClean="0">
                          <a:latin typeface="Times New Roman" pitchFamily="18" charset="0"/>
                          <a:cs typeface="Times New Roman" pitchFamily="18" charset="0"/>
                        </a:rPr>
                        <a:t>. </a:t>
                      </a:r>
                      <a:endParaRPr lang="vi-VN" sz="1800" b="1" dirty="0">
                        <a:solidFill>
                          <a:srgbClr val="FF0066"/>
                        </a:solidFill>
                        <a:latin typeface="Times New Roman" pitchFamily="18" charset="0"/>
                        <a:cs typeface="Times New Roman" pitchFamily="18" charset="0"/>
                      </a:endParaRPr>
                    </a:p>
                  </a:txBody>
                  <a:tcPr/>
                </a:tc>
                <a:tc>
                  <a:txBody>
                    <a:bodyPr/>
                    <a:lstStyle/>
                    <a:p>
                      <a:pPr algn="ct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Còn</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thiếu</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xót</a:t>
                      </a:r>
                      <a:endParaRPr lang="vi-VN" sz="1800" b="1" dirty="0">
                        <a:solidFill>
                          <a:srgbClr val="FF0066"/>
                        </a:solidFill>
                        <a:latin typeface="Times New Roman" pitchFamily="18" charset="0"/>
                        <a:cs typeface="Times New Roman" pitchFamily="18" charset="0"/>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43037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4572000" y="0"/>
            <a:ext cx="4572000" cy="5143500"/>
          </a:xfrm>
          <a:prstGeom prst="rect">
            <a:avLst/>
          </a:prstGeom>
          <a:solidFill>
            <a:srgbClr val="52637B"/>
          </a:solidFill>
          <a:ln>
            <a:solidFill>
              <a:srgbClr val="39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572000" y="1428750"/>
            <a:ext cx="4572000" cy="2308324"/>
          </a:xfrm>
          <a:prstGeom prst="rect">
            <a:avLst/>
          </a:prstGeom>
          <a:solidFill>
            <a:schemeClr val="bg1"/>
          </a:solidFill>
          <a:ln>
            <a:solidFill>
              <a:srgbClr val="39CECE"/>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solidFill>
                    <a:srgbClr val="4578B8"/>
                  </a:solidFill>
                </a:ln>
                <a:solidFill>
                  <a:srgbClr val="39CECE"/>
                </a:solidFill>
                <a:latin typeface="Times New Roman" pitchFamily="18" charset="0"/>
                <a:cs typeface="Times New Roman" pitchFamily="18" charset="0"/>
              </a:rPr>
              <a:t>VƯỢT CHƯỚNG NGẠI VẬT</a:t>
            </a:r>
            <a:endParaRPr lang="en-US" sz="4800" b="1" cap="none" spc="50" dirty="0">
              <a:ln w="11430">
                <a:solidFill>
                  <a:srgbClr val="4578B8"/>
                </a:solidFill>
              </a:ln>
              <a:solidFill>
                <a:srgbClr val="39CECE"/>
              </a:solidFill>
              <a:latin typeface="Times New Roman" pitchFamily="18" charset="0"/>
              <a:cs typeface="Times New Roman" pitchFamily="18" charset="0"/>
            </a:endParaRPr>
          </a:p>
        </p:txBody>
      </p:sp>
    </p:spTree>
    <p:extLst>
      <p:ext uri="{BB962C8B-B14F-4D97-AF65-F5344CB8AC3E}">
        <p14:creationId xmlns:p14="http://schemas.microsoft.com/office/powerpoint/2010/main" val="2328461177"/>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600" y="895350"/>
            <a:ext cx="7772400" cy="2492990"/>
          </a:xfrm>
          <a:prstGeom prst="rect">
            <a:avLst/>
          </a:prstGeom>
        </p:spPr>
        <p:txBody>
          <a:bodyPr wrap="square">
            <a:spAutoFit/>
          </a:bodyPr>
          <a:lstStyle/>
          <a:p>
            <a:pPr algn="ctr"/>
            <a:r>
              <a:rPr lang="en-US" sz="2600" b="1" u="sng"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LUẬT CHƠI</a:t>
            </a:r>
            <a:endParaRPr lang="vi-VN" sz="2600" b="1" u="sng"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buFontTx/>
              <a:buChar char="-"/>
            </a:pPr>
            <a:r>
              <a:rPr lang="en-US" sz="2600" b="1" i="1" dirty="0" err="1" smtClean="0">
                <a:solidFill>
                  <a:srgbClr val="0000FF"/>
                </a:solidFill>
                <a:latin typeface="Times New Roman" pitchFamily="18" charset="0"/>
                <a:cs typeface="Times New Roman" pitchFamily="18" charset="0"/>
              </a:rPr>
              <a:t>Có</a:t>
            </a:r>
            <a:r>
              <a:rPr lang="en-US" sz="2600" b="1" i="1" dirty="0" smtClean="0">
                <a:solidFill>
                  <a:srgbClr val="0000FF"/>
                </a:solidFill>
                <a:latin typeface="Times New Roman" pitchFamily="18" charset="0"/>
                <a:cs typeface="Times New Roman" pitchFamily="18" charset="0"/>
              </a:rPr>
              <a:t> </a:t>
            </a:r>
            <a:r>
              <a:rPr lang="en-US" sz="2600" b="1" i="1" dirty="0">
                <a:solidFill>
                  <a:srgbClr val="FF0000"/>
                </a:solidFill>
                <a:latin typeface="Times New Roman" pitchFamily="18" charset="0"/>
                <a:cs typeface="Times New Roman" pitchFamily="18" charset="0"/>
              </a:rPr>
              <a:t>5 </a:t>
            </a:r>
            <a:r>
              <a:rPr lang="en-US" sz="2600" b="1" i="1" dirty="0" err="1">
                <a:solidFill>
                  <a:srgbClr val="FF0000"/>
                </a:solidFill>
                <a:latin typeface="Times New Roman" pitchFamily="18" charset="0"/>
                <a:cs typeface="Times New Roman" pitchFamily="18" charset="0"/>
              </a:rPr>
              <a:t>câu</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hỏi</a:t>
            </a:r>
            <a:r>
              <a:rPr lang="en-US" sz="2600" b="1" i="1" dirty="0">
                <a:solidFill>
                  <a:srgbClr val="FF0000"/>
                </a:solidFill>
                <a:latin typeface="Times New Roman" pitchFamily="18" charset="0"/>
                <a:cs typeface="Times New Roman" pitchFamily="18" charset="0"/>
              </a:rPr>
              <a:t> </a:t>
            </a:r>
            <a:r>
              <a:rPr lang="en-US" sz="2600" b="1" i="1" dirty="0" err="1">
                <a:solidFill>
                  <a:srgbClr val="0000FF"/>
                </a:solidFill>
                <a:latin typeface="Times New Roman" pitchFamily="18" charset="0"/>
                <a:cs typeface="Times New Roman" pitchFamily="18" charset="0"/>
              </a:rPr>
              <a:t>trắc</a:t>
            </a:r>
            <a:r>
              <a:rPr lang="en-US" sz="2600" b="1" i="1" dirty="0">
                <a:solidFill>
                  <a:srgbClr val="0000FF"/>
                </a:solidFill>
                <a:latin typeface="Times New Roman" pitchFamily="18" charset="0"/>
                <a:cs typeface="Times New Roman" pitchFamily="18" charset="0"/>
              </a:rPr>
              <a:t> </a:t>
            </a:r>
            <a:r>
              <a:rPr lang="en-US" sz="2600" b="1" i="1" dirty="0" err="1">
                <a:solidFill>
                  <a:srgbClr val="0000FF"/>
                </a:solidFill>
                <a:latin typeface="Times New Roman" pitchFamily="18" charset="0"/>
                <a:cs typeface="Times New Roman" pitchFamily="18" charset="0"/>
              </a:rPr>
              <a:t>nghiệm</a:t>
            </a:r>
            <a:r>
              <a:rPr lang="en-US" sz="2600" b="1" i="1" dirty="0">
                <a:solidFill>
                  <a:srgbClr val="0000FF"/>
                </a:solidFill>
                <a:latin typeface="Times New Roman" pitchFamily="18" charset="0"/>
                <a:cs typeface="Times New Roman" pitchFamily="18" charset="0"/>
              </a:rPr>
              <a:t>, </a:t>
            </a:r>
            <a:r>
              <a:rPr lang="en-US" sz="2600" b="1" i="1" dirty="0" err="1">
                <a:solidFill>
                  <a:srgbClr val="0000FF"/>
                </a:solidFill>
                <a:latin typeface="Times New Roman" pitchFamily="18" charset="0"/>
                <a:cs typeface="Times New Roman" pitchFamily="18" charset="0"/>
              </a:rPr>
              <a:t>các</a:t>
            </a:r>
            <a:r>
              <a:rPr lang="en-US" sz="2600" b="1" i="1" dirty="0">
                <a:solidFill>
                  <a:srgbClr val="0000FF"/>
                </a:solidFill>
                <a:latin typeface="Times New Roman" pitchFamily="18" charset="0"/>
                <a:cs typeface="Times New Roman" pitchFamily="18" charset="0"/>
              </a:rPr>
              <a:t> </a:t>
            </a:r>
            <a:r>
              <a:rPr lang="en-US" sz="2600" b="1" i="1" dirty="0" err="1">
                <a:solidFill>
                  <a:srgbClr val="0000FF"/>
                </a:solidFill>
                <a:latin typeface="Times New Roman" pitchFamily="18" charset="0"/>
                <a:cs typeface="Times New Roman" pitchFamily="18" charset="0"/>
              </a:rPr>
              <a:t>đội</a:t>
            </a:r>
            <a:r>
              <a:rPr lang="en-US" sz="2600" b="1" i="1" dirty="0">
                <a:solidFill>
                  <a:srgbClr val="0000FF"/>
                </a:solidFill>
                <a:latin typeface="Times New Roman" pitchFamily="18" charset="0"/>
                <a:cs typeface="Times New Roman" pitchFamily="18" charset="0"/>
              </a:rPr>
              <a:t> </a:t>
            </a:r>
            <a:r>
              <a:rPr lang="en-US" sz="2600" b="1" i="1" dirty="0" err="1">
                <a:solidFill>
                  <a:srgbClr val="0000FF"/>
                </a:solidFill>
                <a:latin typeface="Times New Roman" pitchFamily="18" charset="0"/>
                <a:cs typeface="Times New Roman" pitchFamily="18" charset="0"/>
              </a:rPr>
              <a:t>trả</a:t>
            </a:r>
            <a:r>
              <a:rPr lang="en-US" sz="2600" b="1" i="1" dirty="0">
                <a:solidFill>
                  <a:srgbClr val="0000FF"/>
                </a:solidFill>
                <a:latin typeface="Times New Roman" pitchFamily="18" charset="0"/>
                <a:cs typeface="Times New Roman" pitchFamily="18" charset="0"/>
              </a:rPr>
              <a:t> </a:t>
            </a:r>
            <a:r>
              <a:rPr lang="en-US" sz="2600" b="1" i="1" dirty="0" err="1">
                <a:solidFill>
                  <a:srgbClr val="0000FF"/>
                </a:solidFill>
                <a:latin typeface="Times New Roman" pitchFamily="18" charset="0"/>
                <a:cs typeface="Times New Roman" pitchFamily="18" charset="0"/>
              </a:rPr>
              <a:t>lời</a:t>
            </a:r>
            <a:r>
              <a:rPr lang="en-US" sz="2600" b="1" i="1" dirty="0">
                <a:solidFill>
                  <a:srgbClr val="0000FF"/>
                </a:solidFill>
                <a:latin typeface="Times New Roman" pitchFamily="18" charset="0"/>
                <a:cs typeface="Times New Roman" pitchFamily="18" charset="0"/>
              </a:rPr>
              <a:t> </a:t>
            </a:r>
            <a:r>
              <a:rPr lang="en-US" sz="2600" b="1" i="1" dirty="0" err="1">
                <a:solidFill>
                  <a:srgbClr val="0000FF"/>
                </a:solidFill>
                <a:latin typeface="Times New Roman" pitchFamily="18" charset="0"/>
                <a:cs typeface="Times New Roman" pitchFamily="18" charset="0"/>
              </a:rPr>
              <a:t>bằng</a:t>
            </a:r>
            <a:r>
              <a:rPr lang="en-US" sz="2600" b="1" i="1" dirty="0">
                <a:solidFill>
                  <a:srgbClr val="0000FF"/>
                </a:solidFill>
                <a:latin typeface="Times New Roman" pitchFamily="18" charset="0"/>
                <a:cs typeface="Times New Roman" pitchFamily="18" charset="0"/>
              </a:rPr>
              <a:t> </a:t>
            </a:r>
            <a:r>
              <a:rPr lang="en-US" sz="2600" b="1" i="1" dirty="0" err="1">
                <a:solidFill>
                  <a:srgbClr val="0000FF"/>
                </a:solidFill>
                <a:latin typeface="Times New Roman" pitchFamily="18" charset="0"/>
                <a:cs typeface="Times New Roman" pitchFamily="18" charset="0"/>
              </a:rPr>
              <a:t>hình</a:t>
            </a:r>
            <a:r>
              <a:rPr lang="en-US" sz="2600" b="1" i="1" dirty="0">
                <a:solidFill>
                  <a:srgbClr val="0000FF"/>
                </a:solidFill>
                <a:latin typeface="Times New Roman" pitchFamily="18" charset="0"/>
                <a:cs typeface="Times New Roman" pitchFamily="18" charset="0"/>
              </a:rPr>
              <a:t> </a:t>
            </a:r>
            <a:r>
              <a:rPr lang="en-US" sz="2600" b="1" i="1" dirty="0" err="1">
                <a:solidFill>
                  <a:srgbClr val="0000FF"/>
                </a:solidFill>
                <a:latin typeface="Times New Roman" pitchFamily="18" charset="0"/>
                <a:cs typeface="Times New Roman" pitchFamily="18" charset="0"/>
              </a:rPr>
              <a:t>thức</a:t>
            </a:r>
            <a:r>
              <a:rPr lang="en-US" sz="2600" b="1" i="1" dirty="0">
                <a:solidFill>
                  <a:srgbClr val="0000FF"/>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giơ</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thẻ</a:t>
            </a:r>
            <a:r>
              <a:rPr lang="en-US" sz="2600" b="1" i="1" dirty="0">
                <a:solidFill>
                  <a:srgbClr val="FF0000"/>
                </a:solidFill>
                <a:latin typeface="Times New Roman" pitchFamily="18" charset="0"/>
                <a:cs typeface="Times New Roman" pitchFamily="18" charset="0"/>
              </a:rPr>
              <a:t> </a:t>
            </a:r>
            <a:r>
              <a:rPr lang="en-US" sz="2600" b="1" i="1" dirty="0" err="1" smtClean="0">
                <a:solidFill>
                  <a:srgbClr val="FF0000"/>
                </a:solidFill>
                <a:latin typeface="Times New Roman" pitchFamily="18" charset="0"/>
                <a:cs typeface="Times New Roman" pitchFamily="18" charset="0"/>
              </a:rPr>
              <a:t>plicker</a:t>
            </a:r>
            <a:r>
              <a:rPr lang="en-US" sz="2600" b="1" i="1" dirty="0" smtClean="0">
                <a:solidFill>
                  <a:srgbClr val="FF0000"/>
                </a:solidFill>
                <a:latin typeface="Times New Roman" pitchFamily="18" charset="0"/>
                <a:cs typeface="Times New Roman" pitchFamily="18" charset="0"/>
              </a:rPr>
              <a:t> </a:t>
            </a:r>
            <a:r>
              <a:rPr lang="en-US" sz="2600" b="1" i="1" dirty="0" err="1" smtClean="0">
                <a:solidFill>
                  <a:srgbClr val="0000FF"/>
                </a:solidFill>
                <a:latin typeface="Times New Roman" pitchFamily="18" charset="0"/>
                <a:cs typeface="Times New Roman" pitchFamily="18" charset="0"/>
              </a:rPr>
              <a:t>để</a:t>
            </a:r>
            <a:r>
              <a:rPr lang="en-US" sz="2600" b="1" i="1" dirty="0" smtClean="0">
                <a:solidFill>
                  <a:srgbClr val="0000FF"/>
                </a:solidFill>
                <a:latin typeface="Times New Roman" pitchFamily="18" charset="0"/>
                <a:cs typeface="Times New Roman" pitchFamily="18" charset="0"/>
              </a:rPr>
              <a:t> </a:t>
            </a:r>
            <a:r>
              <a:rPr lang="en-US" sz="2600" b="1" i="1" dirty="0" err="1" smtClean="0">
                <a:solidFill>
                  <a:srgbClr val="0000FF"/>
                </a:solidFill>
                <a:latin typeface="Times New Roman" pitchFamily="18" charset="0"/>
                <a:cs typeface="Times New Roman" pitchFamily="18" charset="0"/>
              </a:rPr>
              <a:t>quét</a:t>
            </a:r>
            <a:r>
              <a:rPr lang="en-US" sz="2600" b="1" i="1" dirty="0" smtClean="0">
                <a:solidFill>
                  <a:srgbClr val="0000FF"/>
                </a:solidFill>
                <a:latin typeface="Times New Roman" pitchFamily="18" charset="0"/>
                <a:cs typeface="Times New Roman" pitchFamily="18" charset="0"/>
              </a:rPr>
              <a:t> </a:t>
            </a:r>
            <a:r>
              <a:rPr lang="en-US" sz="2600" b="1" i="1" dirty="0" err="1" smtClean="0">
                <a:solidFill>
                  <a:srgbClr val="0000FF"/>
                </a:solidFill>
                <a:latin typeface="Times New Roman" pitchFamily="18" charset="0"/>
                <a:cs typeface="Times New Roman" pitchFamily="18" charset="0"/>
              </a:rPr>
              <a:t>mã</a:t>
            </a:r>
            <a:r>
              <a:rPr lang="en-US" sz="2600" b="1" i="1" dirty="0" smtClean="0">
                <a:solidFill>
                  <a:srgbClr val="0000FF"/>
                </a:solidFill>
                <a:latin typeface="Times New Roman" pitchFamily="18" charset="0"/>
                <a:cs typeface="Times New Roman" pitchFamily="18" charset="0"/>
              </a:rPr>
              <a:t>.</a:t>
            </a:r>
          </a:p>
          <a:p>
            <a:pPr marL="457200" indent="-457200" algn="just">
              <a:buFontTx/>
              <a:buChar char="-"/>
            </a:pPr>
            <a:r>
              <a:rPr lang="vi-VN" sz="2600" b="1" i="1" dirty="0" smtClean="0">
                <a:solidFill>
                  <a:srgbClr val="0000FF"/>
                </a:solidFill>
                <a:latin typeface="Times New Roman" pitchFamily="18" charset="0"/>
                <a:cs typeface="Times New Roman" pitchFamily="18" charset="0"/>
              </a:rPr>
              <a:t>M</a:t>
            </a:r>
            <a:r>
              <a:rPr lang="en-US" sz="2600" b="1" i="1" dirty="0" err="1" smtClean="0">
                <a:solidFill>
                  <a:srgbClr val="0000FF"/>
                </a:solidFill>
                <a:latin typeface="Times New Roman" pitchFamily="18" charset="0"/>
                <a:cs typeface="Times New Roman" pitchFamily="18" charset="0"/>
              </a:rPr>
              <a:t>ỗi</a:t>
            </a:r>
            <a:r>
              <a:rPr lang="en-US" sz="2600" b="1" i="1" dirty="0" smtClean="0">
                <a:solidFill>
                  <a:srgbClr val="0000FF"/>
                </a:solidFill>
                <a:latin typeface="Times New Roman" pitchFamily="18" charset="0"/>
                <a:cs typeface="Times New Roman" pitchFamily="18" charset="0"/>
              </a:rPr>
              <a:t> </a:t>
            </a:r>
            <a:r>
              <a:rPr lang="en-US" sz="2600" b="1" i="1" dirty="0" err="1">
                <a:solidFill>
                  <a:srgbClr val="0000FF"/>
                </a:solidFill>
                <a:latin typeface="Times New Roman" pitchFamily="18" charset="0"/>
                <a:cs typeface="Times New Roman" pitchFamily="18" charset="0"/>
              </a:rPr>
              <a:t>thành</a:t>
            </a:r>
            <a:r>
              <a:rPr lang="en-US" sz="2600" b="1" i="1" dirty="0">
                <a:solidFill>
                  <a:srgbClr val="0000FF"/>
                </a:solidFill>
                <a:latin typeface="Times New Roman" pitchFamily="18" charset="0"/>
                <a:cs typeface="Times New Roman" pitchFamily="18" charset="0"/>
              </a:rPr>
              <a:t> </a:t>
            </a:r>
            <a:r>
              <a:rPr lang="en-US" sz="2600" b="1" i="1" dirty="0" err="1">
                <a:solidFill>
                  <a:srgbClr val="0000FF"/>
                </a:solidFill>
                <a:latin typeface="Times New Roman" pitchFamily="18" charset="0"/>
                <a:cs typeface="Times New Roman" pitchFamily="18" charset="0"/>
              </a:rPr>
              <a:t>viên</a:t>
            </a:r>
            <a:r>
              <a:rPr lang="en-US" sz="2600" b="1" i="1" dirty="0">
                <a:solidFill>
                  <a:srgbClr val="0000FF"/>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trả</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lời</a:t>
            </a:r>
            <a:r>
              <a:rPr lang="en-US" sz="2600" b="1" i="1" dirty="0">
                <a:solidFill>
                  <a:srgbClr val="FF0000"/>
                </a:solidFill>
                <a:latin typeface="Times New Roman" pitchFamily="18" charset="0"/>
                <a:cs typeface="Times New Roman" pitchFamily="18" charset="0"/>
              </a:rPr>
              <a:t> </a:t>
            </a:r>
            <a:r>
              <a:rPr lang="en-US" sz="2600" b="1" i="1" dirty="0" err="1" smtClean="0">
                <a:solidFill>
                  <a:srgbClr val="FF0000"/>
                </a:solidFill>
                <a:latin typeface="Times New Roman" pitchFamily="18" charset="0"/>
                <a:cs typeface="Times New Roman" pitchFamily="18" charset="0"/>
              </a:rPr>
              <a:t>đúng</a:t>
            </a:r>
            <a:r>
              <a:rPr lang="en-US" sz="2600" b="1" i="1" dirty="0" smtClean="0">
                <a:solidFill>
                  <a:srgbClr val="FF0000"/>
                </a:solidFill>
                <a:latin typeface="Times New Roman" pitchFamily="18" charset="0"/>
                <a:cs typeface="Times New Roman" pitchFamily="18" charset="0"/>
              </a:rPr>
              <a:t> 1 </a:t>
            </a:r>
            <a:r>
              <a:rPr lang="en-US" sz="2600" b="1" i="1" dirty="0" err="1" smtClean="0">
                <a:solidFill>
                  <a:srgbClr val="FF0000"/>
                </a:solidFill>
                <a:latin typeface="Times New Roman" pitchFamily="18" charset="0"/>
                <a:cs typeface="Times New Roman" pitchFamily="18" charset="0"/>
              </a:rPr>
              <a:t>câu</a:t>
            </a:r>
            <a:r>
              <a:rPr lang="en-US" sz="2600" b="1" i="1" dirty="0" smtClean="0">
                <a:solidFill>
                  <a:srgbClr val="FF0000"/>
                </a:solidFill>
                <a:latin typeface="Times New Roman" pitchFamily="18" charset="0"/>
                <a:cs typeface="Times New Roman" pitchFamily="18" charset="0"/>
              </a:rPr>
              <a:t> </a:t>
            </a:r>
            <a:r>
              <a:rPr lang="en-US" sz="2600" b="1" i="1" dirty="0" err="1" smtClean="0">
                <a:solidFill>
                  <a:srgbClr val="FF0000"/>
                </a:solidFill>
                <a:latin typeface="Times New Roman" pitchFamily="18" charset="0"/>
                <a:cs typeface="Times New Roman" pitchFamily="18" charset="0"/>
              </a:rPr>
              <a:t>hỏi</a:t>
            </a:r>
            <a:r>
              <a:rPr lang="en-US" sz="2600" b="1" i="1" dirty="0" smtClean="0">
                <a:solidFill>
                  <a:srgbClr val="FF0000"/>
                </a:solidFill>
                <a:latin typeface="Times New Roman" pitchFamily="18" charset="0"/>
                <a:cs typeface="Times New Roman" pitchFamily="18" charset="0"/>
              </a:rPr>
              <a:t> </a:t>
            </a:r>
            <a:r>
              <a:rPr lang="en-US" sz="2600" b="1" i="1" dirty="0" err="1" smtClean="0">
                <a:solidFill>
                  <a:srgbClr val="FF0000"/>
                </a:solidFill>
                <a:latin typeface="Times New Roman" pitchFamily="18" charset="0"/>
                <a:cs typeface="Times New Roman" pitchFamily="18" charset="0"/>
              </a:rPr>
              <a:t>được</a:t>
            </a:r>
            <a:r>
              <a:rPr lang="en-US" sz="2600" b="1" i="1" dirty="0" smtClean="0">
                <a:solidFill>
                  <a:srgbClr val="FF0000"/>
                </a:solidFill>
                <a:latin typeface="Times New Roman" pitchFamily="18" charset="0"/>
                <a:cs typeface="Times New Roman" pitchFamily="18" charset="0"/>
              </a:rPr>
              <a:t> </a:t>
            </a:r>
            <a:r>
              <a:rPr lang="en-US" sz="2600" b="1" i="1" dirty="0">
                <a:solidFill>
                  <a:srgbClr val="FF0000"/>
                </a:solidFill>
                <a:latin typeface="Times New Roman" pitchFamily="18" charset="0"/>
                <a:cs typeface="Times New Roman" pitchFamily="18" charset="0"/>
              </a:rPr>
              <a:t>1 </a:t>
            </a:r>
            <a:r>
              <a:rPr lang="en-US" sz="2600" b="1" i="1" dirty="0" err="1" smtClean="0">
                <a:solidFill>
                  <a:srgbClr val="FF0000"/>
                </a:solidFill>
                <a:latin typeface="Times New Roman" pitchFamily="18" charset="0"/>
                <a:cs typeface="Times New Roman" pitchFamily="18" charset="0"/>
              </a:rPr>
              <a:t>điểm</a:t>
            </a:r>
            <a:r>
              <a:rPr lang="en-US" sz="2600" b="1" i="1" dirty="0" smtClean="0">
                <a:solidFill>
                  <a:srgbClr val="0000FF"/>
                </a:solidFill>
                <a:latin typeface="Times New Roman" pitchFamily="18" charset="0"/>
                <a:cs typeface="Times New Roman" pitchFamily="18" charset="0"/>
              </a:rPr>
              <a:t>.</a:t>
            </a:r>
          </a:p>
          <a:p>
            <a:pPr marL="457200" indent="-457200" algn="just">
              <a:buFontTx/>
              <a:buChar char="-"/>
            </a:pPr>
            <a:r>
              <a:rPr lang="vi-VN" sz="2600" b="1" i="1" dirty="0" smtClean="0">
                <a:solidFill>
                  <a:srgbClr val="0000FF"/>
                </a:solidFill>
                <a:latin typeface="Times New Roman" pitchFamily="18" charset="0"/>
                <a:cs typeface="Times New Roman" pitchFamily="18" charset="0"/>
              </a:rPr>
              <a:t>Nhóm nào có thành viên trả lời </a:t>
            </a:r>
            <a:r>
              <a:rPr lang="vi-VN" sz="2600" b="1" i="1" dirty="0" smtClean="0">
                <a:solidFill>
                  <a:srgbClr val="FF0000"/>
                </a:solidFill>
                <a:latin typeface="Times New Roman" pitchFamily="18" charset="0"/>
                <a:cs typeface="Times New Roman" pitchFamily="18" charset="0"/>
              </a:rPr>
              <a:t>nhanh nhất </a:t>
            </a:r>
            <a:r>
              <a:rPr lang="vi-VN" sz="2600" b="1" i="1" dirty="0" smtClean="0">
                <a:solidFill>
                  <a:srgbClr val="0000FF"/>
                </a:solidFill>
                <a:latin typeface="Times New Roman" pitchFamily="18" charset="0"/>
                <a:cs typeface="Times New Roman" pitchFamily="18" charset="0"/>
              </a:rPr>
              <a:t>cụm từ sau các mảnh ghép được cộng </a:t>
            </a:r>
            <a:r>
              <a:rPr lang="vi-VN" sz="2600" b="1" i="1" dirty="0" smtClean="0">
                <a:solidFill>
                  <a:srgbClr val="FF0000"/>
                </a:solidFill>
                <a:latin typeface="Times New Roman" pitchFamily="18" charset="0"/>
                <a:cs typeface="Times New Roman" pitchFamily="18" charset="0"/>
              </a:rPr>
              <a:t>5 điểm</a:t>
            </a:r>
            <a:r>
              <a:rPr lang="vi-VN" sz="2600" b="1" i="1" dirty="0" smtClean="0">
                <a:solidFill>
                  <a:srgbClr val="0000FF"/>
                </a:solidFill>
                <a:latin typeface="Times New Roman" pitchFamily="18" charset="0"/>
                <a:cs typeface="Times New Roman" pitchFamily="18" charset="0"/>
              </a:rPr>
              <a:t>.</a:t>
            </a:r>
            <a:endParaRPr lang="en-US" sz="2600" b="1" i="1" dirty="0" smtClean="0">
              <a:solidFill>
                <a:srgbClr val="0000FF"/>
              </a:solidFill>
              <a:latin typeface="Times New Roman" pitchFamily="18" charset="0"/>
              <a:cs typeface="Times New Roman" pitchFamily="18" charset="0"/>
            </a:endParaRPr>
          </a:p>
        </p:txBody>
      </p:sp>
      <p:sp>
        <p:nvSpPr>
          <p:cNvPr id="3" name="Right Triangle 2"/>
          <p:cNvSpPr/>
          <p:nvPr/>
        </p:nvSpPr>
        <p:spPr>
          <a:xfrm rot="5400000">
            <a:off x="581025" y="-581025"/>
            <a:ext cx="1200150" cy="2362200"/>
          </a:xfrm>
          <a:prstGeom prst="rtTriangle">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p:cNvSpPr/>
          <p:nvPr/>
        </p:nvSpPr>
        <p:spPr>
          <a:xfrm rot="16200000">
            <a:off x="7288614" y="3289028"/>
            <a:ext cx="1047750" cy="2663022"/>
          </a:xfrm>
          <a:prstGeom prst="rtTriangle">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p:cNvSpPr/>
          <p:nvPr/>
        </p:nvSpPr>
        <p:spPr>
          <a:xfrm rot="5400000">
            <a:off x="601832" y="-581939"/>
            <a:ext cx="1200150" cy="2362200"/>
          </a:xfrm>
          <a:prstGeom prst="rtTriangle">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p:cNvSpPr/>
          <p:nvPr/>
        </p:nvSpPr>
        <p:spPr>
          <a:xfrm rot="16200000">
            <a:off x="7309421" y="3288114"/>
            <a:ext cx="1047750" cy="2663022"/>
          </a:xfrm>
          <a:prstGeom prst="rtTriangle">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471209"/>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p:nvPr/>
        </p:nvCxnSpPr>
        <p:spPr>
          <a:xfrm>
            <a:off x="4572000" y="-227360"/>
            <a:ext cx="0" cy="2163054"/>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0" y="1935694"/>
            <a:ext cx="9193100"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565536" y="3143105"/>
            <a:ext cx="0" cy="2163054"/>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a:off x="-24550" y="3143105"/>
            <a:ext cx="9193100"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398609" y="3197381"/>
            <a:ext cx="793807" cy="1569660"/>
          </a:xfrm>
          <a:prstGeom prst="rect">
            <a:avLst/>
          </a:prstGeom>
          <a:noFill/>
        </p:spPr>
        <p:txBody>
          <a:bodyPr wrap="none" rtlCol="0">
            <a:spAutoFit/>
          </a:bodyPr>
          <a:lstStyle/>
          <a:p>
            <a:r>
              <a:rPr lang="en-US" sz="9600" b="1" dirty="0" smtClean="0"/>
              <a:t>T</a:t>
            </a:r>
            <a:endParaRPr lang="vi-VN" sz="9600" b="1" dirty="0"/>
          </a:p>
        </p:txBody>
      </p:sp>
      <p:sp>
        <p:nvSpPr>
          <p:cNvPr id="10" name="TextBox 9"/>
          <p:cNvSpPr txBox="1"/>
          <p:nvPr/>
        </p:nvSpPr>
        <p:spPr>
          <a:xfrm>
            <a:off x="1887236" y="3439802"/>
            <a:ext cx="837089" cy="1569660"/>
          </a:xfrm>
          <a:prstGeom prst="rect">
            <a:avLst/>
          </a:prstGeom>
          <a:noFill/>
        </p:spPr>
        <p:txBody>
          <a:bodyPr wrap="none" rtlCol="0">
            <a:spAutoFit/>
          </a:bodyPr>
          <a:lstStyle/>
          <a:p>
            <a:r>
              <a:rPr lang="en-US" sz="9600" b="1" dirty="0" smtClean="0"/>
              <a:t>C</a:t>
            </a:r>
            <a:endParaRPr lang="vi-VN" sz="9600" b="1" dirty="0"/>
          </a:p>
        </p:txBody>
      </p:sp>
      <p:sp>
        <p:nvSpPr>
          <p:cNvPr id="8" name="TextBox 7"/>
          <p:cNvSpPr txBox="1"/>
          <p:nvPr/>
        </p:nvSpPr>
        <p:spPr>
          <a:xfrm>
            <a:off x="3840582" y="1789316"/>
            <a:ext cx="1598515" cy="1569660"/>
          </a:xfrm>
          <a:prstGeom prst="rect">
            <a:avLst/>
          </a:prstGeom>
          <a:noFill/>
        </p:spPr>
        <p:txBody>
          <a:bodyPr wrap="none" rtlCol="0">
            <a:spAutoFit/>
          </a:bodyPr>
          <a:lstStyle/>
          <a:p>
            <a:r>
              <a:rPr lang="vi-VN" sz="9600" b="1" dirty="0" smtClean="0">
                <a:latin typeface="Calibri" panose="020F0502020204030204" pitchFamily="34" charset="0"/>
                <a:cs typeface="Calibri" panose="020F0502020204030204" pitchFamily="34" charset="0"/>
              </a:rPr>
              <a:t>SO</a:t>
            </a:r>
            <a:endParaRPr lang="vi-VN" sz="9600" b="1" dirty="0">
              <a:latin typeface="Calibri" panose="020F0502020204030204" pitchFamily="34" charset="0"/>
              <a:cs typeface="Calibri" panose="020F0502020204030204" pitchFamily="34" charset="0"/>
            </a:endParaRPr>
          </a:p>
        </p:txBody>
      </p:sp>
      <p:sp>
        <p:nvSpPr>
          <p:cNvPr id="5" name="TextBox 4"/>
          <p:cNvSpPr txBox="1"/>
          <p:nvPr/>
        </p:nvSpPr>
        <p:spPr>
          <a:xfrm>
            <a:off x="6191247" y="279085"/>
            <a:ext cx="962123" cy="1569660"/>
          </a:xfrm>
          <a:prstGeom prst="rect">
            <a:avLst/>
          </a:prstGeom>
          <a:noFill/>
        </p:spPr>
        <p:txBody>
          <a:bodyPr wrap="none" rtlCol="0">
            <a:spAutoFit/>
          </a:bodyPr>
          <a:lstStyle/>
          <a:p>
            <a:r>
              <a:rPr lang="en-US" sz="9600" b="1" dirty="0" smtClean="0">
                <a:latin typeface="+mj-lt"/>
              </a:rPr>
              <a:t>H</a:t>
            </a:r>
            <a:endParaRPr lang="vi-VN" sz="9600" b="1" dirty="0">
              <a:latin typeface="+mj-lt"/>
            </a:endParaRPr>
          </a:p>
        </p:txBody>
      </p:sp>
      <p:sp>
        <p:nvSpPr>
          <p:cNvPr id="3" name="TextBox 2"/>
          <p:cNvSpPr txBox="1"/>
          <p:nvPr/>
        </p:nvSpPr>
        <p:spPr>
          <a:xfrm>
            <a:off x="1898036" y="199445"/>
            <a:ext cx="987771" cy="1569660"/>
          </a:xfrm>
          <a:prstGeom prst="rect">
            <a:avLst/>
          </a:prstGeom>
          <a:noFill/>
        </p:spPr>
        <p:txBody>
          <a:bodyPr wrap="none" rtlCol="0">
            <a:spAutoFit/>
          </a:bodyPr>
          <a:lstStyle/>
          <a:p>
            <a:r>
              <a:rPr lang="en-US" sz="9600" b="1" dirty="0" smtClean="0">
                <a:latin typeface="+mj-lt"/>
                <a:cs typeface="Times New Roman" panose="02020603050405020304" pitchFamily="18" charset="0"/>
              </a:rPr>
              <a:t>U</a:t>
            </a:r>
            <a:endParaRPr lang="vi-VN" sz="9600" b="1" dirty="0">
              <a:latin typeface="+mj-lt"/>
              <a:cs typeface="Times New Roman" panose="02020603050405020304" pitchFamily="18" charset="0"/>
            </a:endParaRPr>
          </a:p>
        </p:txBody>
      </p:sp>
      <p:sp>
        <p:nvSpPr>
          <p:cNvPr id="21" name="2">
            <a:hlinkClick r:id="rId3" action="ppaction://hlinksldjump"/>
          </p:cNvPr>
          <p:cNvSpPr/>
          <p:nvPr/>
        </p:nvSpPr>
        <p:spPr>
          <a:xfrm>
            <a:off x="4546416" y="0"/>
            <a:ext cx="4572000" cy="1962150"/>
          </a:xfrm>
          <a:prstGeom prst="rect">
            <a:avLst/>
          </a:prstGeom>
          <a:gradFill>
            <a:gsLst>
              <a:gs pos="22000">
                <a:schemeClr val="accent1">
                  <a:lumMod val="5000"/>
                  <a:lumOff val="95000"/>
                </a:schemeClr>
              </a:gs>
              <a:gs pos="83000">
                <a:srgbClr val="7DD6F2"/>
              </a:gs>
              <a:gs pos="100000">
                <a:srgbClr val="7DD6F2"/>
              </a:gs>
            </a:gsLst>
            <a:path path="shape">
              <a:fillToRect l="50000" t="50000" r="50000" b="50000"/>
            </a:path>
          </a:gradFill>
          <a:effectLst/>
          <a:scene3d>
            <a:camera prst="orthographicFront">
              <a:rot lat="0" lon="0" rev="0"/>
            </a:camera>
            <a:lightRig rig="threePt" dir="t">
              <a:rot lat="0" lon="0" rev="1200000"/>
            </a:lightRig>
          </a:scene3d>
          <a:sp3d>
            <a:bevelT w="44450" h="44450" prst="angle"/>
            <a:bevelB w="133350" h="133350" prst="angle"/>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7200" b="1" dirty="0" smtClean="0">
                <a:solidFill>
                  <a:schemeClr val="tx1">
                    <a:lumMod val="95000"/>
                    <a:lumOff val="5000"/>
                  </a:schemeClr>
                </a:solidFill>
              </a:rPr>
              <a:t>2</a:t>
            </a:r>
            <a:endParaRPr lang="en-US" sz="7200" b="1" dirty="0">
              <a:solidFill>
                <a:schemeClr val="tx1">
                  <a:lumMod val="95000"/>
                  <a:lumOff val="5000"/>
                </a:schemeClr>
              </a:solidFill>
            </a:endParaRPr>
          </a:p>
        </p:txBody>
      </p:sp>
      <p:sp>
        <p:nvSpPr>
          <p:cNvPr id="20" name="1">
            <a:hlinkClick r:id="rId4" action="ppaction://hlinksldjump"/>
          </p:cNvPr>
          <p:cNvSpPr/>
          <p:nvPr/>
        </p:nvSpPr>
        <p:spPr>
          <a:xfrm>
            <a:off x="-14934" y="4792"/>
            <a:ext cx="4580470" cy="1962150"/>
          </a:xfrm>
          <a:prstGeom prst="rect">
            <a:avLst/>
          </a:prstGeom>
          <a:gradFill>
            <a:gsLst>
              <a:gs pos="22000">
                <a:schemeClr val="accent1">
                  <a:lumMod val="5000"/>
                  <a:lumOff val="95000"/>
                </a:schemeClr>
              </a:gs>
              <a:gs pos="83000">
                <a:srgbClr val="7DD6F2"/>
              </a:gs>
              <a:gs pos="100000">
                <a:srgbClr val="7DD6F2"/>
              </a:gs>
            </a:gsLst>
            <a:path path="shape">
              <a:fillToRect l="50000" t="50000" r="50000" b="50000"/>
            </a:path>
          </a:gradFill>
          <a:effectLst/>
          <a:scene3d>
            <a:camera prst="orthographicFront">
              <a:rot lat="0" lon="0" rev="0"/>
            </a:camera>
            <a:lightRig rig="threePt" dir="t">
              <a:rot lat="0" lon="0" rev="1200000"/>
            </a:lightRig>
          </a:scene3d>
          <a:sp3d>
            <a:bevelT w="44450" h="44450" prst="angle"/>
            <a:bevelB w="133350" h="133350" prst="angle"/>
          </a:sp3d>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7200" b="1" dirty="0">
                <a:solidFill>
                  <a:schemeClr val="tx1">
                    <a:lumMod val="95000"/>
                    <a:lumOff val="5000"/>
                  </a:schemeClr>
                </a:solidFill>
              </a:rPr>
              <a:t>1</a:t>
            </a:r>
          </a:p>
        </p:txBody>
      </p:sp>
      <p:sp>
        <p:nvSpPr>
          <p:cNvPr id="23" name="3">
            <a:hlinkClick r:id="rId5" action="ppaction://hlinksldjump"/>
          </p:cNvPr>
          <p:cNvSpPr/>
          <p:nvPr/>
        </p:nvSpPr>
        <p:spPr>
          <a:xfrm>
            <a:off x="15547" y="3171691"/>
            <a:ext cx="4580469" cy="1962150"/>
          </a:xfrm>
          <a:prstGeom prst="rect">
            <a:avLst/>
          </a:prstGeom>
          <a:gradFill>
            <a:gsLst>
              <a:gs pos="22000">
                <a:schemeClr val="accent1">
                  <a:lumMod val="5000"/>
                  <a:lumOff val="95000"/>
                </a:schemeClr>
              </a:gs>
              <a:gs pos="83000">
                <a:srgbClr val="7DD6F2"/>
              </a:gs>
              <a:gs pos="100000">
                <a:srgbClr val="7DD6F2"/>
              </a:gs>
            </a:gsLst>
            <a:path path="shape">
              <a:fillToRect l="50000" t="50000" r="50000" b="50000"/>
            </a:path>
          </a:gradFill>
          <a:effectLst/>
          <a:scene3d>
            <a:camera prst="orthographicFront">
              <a:rot lat="0" lon="0" rev="0"/>
            </a:camera>
            <a:lightRig rig="threePt" dir="t">
              <a:rot lat="0" lon="0" rev="1200000"/>
            </a:lightRig>
          </a:scene3d>
          <a:sp3d>
            <a:bevelT w="44450" h="44450" prst="angle"/>
            <a:bevelB w="133350" h="133350" prst="angle"/>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7200" b="1" dirty="0" smtClean="0">
                <a:solidFill>
                  <a:schemeClr val="tx1">
                    <a:lumMod val="95000"/>
                    <a:lumOff val="5000"/>
                  </a:schemeClr>
                </a:solidFill>
              </a:rPr>
              <a:t>3</a:t>
            </a:r>
            <a:endParaRPr lang="en-US" sz="7200" b="1" dirty="0">
              <a:solidFill>
                <a:schemeClr val="tx1">
                  <a:lumMod val="95000"/>
                  <a:lumOff val="5000"/>
                </a:schemeClr>
              </a:solidFill>
            </a:endParaRPr>
          </a:p>
        </p:txBody>
      </p:sp>
      <p:sp>
        <p:nvSpPr>
          <p:cNvPr id="22" name="4">
            <a:hlinkClick r:id="rId6" action="ppaction://hlinksldjump"/>
          </p:cNvPr>
          <p:cNvSpPr/>
          <p:nvPr/>
        </p:nvSpPr>
        <p:spPr>
          <a:xfrm>
            <a:off x="4598641" y="3176417"/>
            <a:ext cx="4594459" cy="1967083"/>
          </a:xfrm>
          <a:prstGeom prst="rect">
            <a:avLst/>
          </a:prstGeom>
          <a:gradFill>
            <a:gsLst>
              <a:gs pos="22000">
                <a:schemeClr val="accent1">
                  <a:lumMod val="5000"/>
                  <a:lumOff val="95000"/>
                </a:schemeClr>
              </a:gs>
              <a:gs pos="83000">
                <a:srgbClr val="7DD6F2"/>
              </a:gs>
              <a:gs pos="100000">
                <a:srgbClr val="7DD6F2"/>
              </a:gs>
            </a:gsLst>
            <a:path path="shape">
              <a:fillToRect l="50000" t="50000" r="50000" b="50000"/>
            </a:path>
          </a:gradFill>
          <a:effectLst/>
          <a:scene3d>
            <a:camera prst="orthographicFront">
              <a:rot lat="0" lon="0" rev="0"/>
            </a:camera>
            <a:lightRig rig="threePt" dir="t">
              <a:rot lat="0" lon="0" rev="1200000"/>
            </a:lightRig>
          </a:scene3d>
          <a:sp3d>
            <a:bevelT w="44450" h="44450" prst="angle"/>
            <a:bevelB w="133350" h="133350" prst="angle"/>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7200" b="1" dirty="0" smtClean="0">
                <a:solidFill>
                  <a:schemeClr val="tx1">
                    <a:lumMod val="95000"/>
                    <a:lumOff val="5000"/>
                  </a:schemeClr>
                </a:solidFill>
              </a:rPr>
              <a:t>4</a:t>
            </a:r>
            <a:endParaRPr lang="en-US" sz="7200" b="1" dirty="0">
              <a:solidFill>
                <a:schemeClr val="tx1">
                  <a:lumMod val="95000"/>
                  <a:lumOff val="5000"/>
                </a:schemeClr>
              </a:solidFill>
            </a:endParaRPr>
          </a:p>
        </p:txBody>
      </p:sp>
      <p:sp>
        <p:nvSpPr>
          <p:cNvPr id="24" name="5">
            <a:hlinkClick r:id="rId7" action="ppaction://hlinksldjump"/>
          </p:cNvPr>
          <p:cNvSpPr/>
          <p:nvPr/>
        </p:nvSpPr>
        <p:spPr>
          <a:xfrm>
            <a:off x="7611" y="1962985"/>
            <a:ext cx="9160939" cy="1217083"/>
          </a:xfrm>
          <a:prstGeom prst="rect">
            <a:avLst/>
          </a:prstGeom>
          <a:gradFill>
            <a:gsLst>
              <a:gs pos="5000">
                <a:schemeClr val="accent1">
                  <a:lumMod val="5000"/>
                  <a:lumOff val="95000"/>
                </a:schemeClr>
              </a:gs>
              <a:gs pos="83000">
                <a:srgbClr val="5697C8"/>
              </a:gs>
              <a:gs pos="100000">
                <a:srgbClr val="66B2D8"/>
              </a:gs>
            </a:gsLst>
            <a:path path="shape">
              <a:fillToRect l="50000" t="50000" r="50000" b="50000"/>
            </a:path>
          </a:gradFill>
          <a:ln w="38100">
            <a:prstDash val="dash"/>
          </a:ln>
          <a:effectLst/>
          <a:scene3d>
            <a:camera prst="orthographicFront">
              <a:rot lat="0" lon="0" rev="0"/>
            </a:camera>
            <a:lightRig rig="threePt" dir="t">
              <a:rot lat="0" lon="0" rev="1200000"/>
            </a:lightRig>
          </a:scene3d>
          <a:sp3d>
            <a:bevelT w="44450" h="44450" prst="angle"/>
            <a:bevelB w="133350" h="1333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7200" b="1" dirty="0" smtClean="0">
                <a:solidFill>
                  <a:schemeClr val="tx1">
                    <a:lumMod val="95000"/>
                    <a:lumOff val="5000"/>
                  </a:schemeClr>
                </a:solidFill>
              </a:rPr>
              <a:t>5</a:t>
            </a:r>
            <a:endParaRPr lang="en-US" sz="7200" b="1" dirty="0">
              <a:solidFill>
                <a:schemeClr val="tx1">
                  <a:lumMod val="95000"/>
                  <a:lumOff val="5000"/>
                </a:schemeClr>
              </a:solidFill>
            </a:endParaRPr>
          </a:p>
        </p:txBody>
      </p:sp>
      <p:sp>
        <p:nvSpPr>
          <p:cNvPr id="14" name="5-Point Star 13">
            <a:hlinkClick r:id="rId8" action="ppaction://hlinksldjump"/>
          </p:cNvPr>
          <p:cNvSpPr/>
          <p:nvPr/>
        </p:nvSpPr>
        <p:spPr>
          <a:xfrm>
            <a:off x="8160400" y="4364761"/>
            <a:ext cx="685800" cy="546587"/>
          </a:xfrm>
          <a:prstGeom prst="star5">
            <a:avLst/>
          </a:prstGeom>
          <a:solidFill>
            <a:srgbClr val="FFFF00"/>
          </a:solidFill>
          <a:ln>
            <a:solidFill>
              <a:srgbClr val="FFFF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716487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grpId="0" nodeType="clickEffect">
                                  <p:stCondLst>
                                    <p:cond delay="0"/>
                                  </p:stCondLst>
                                  <p:childTnLst>
                                    <p:animEffect transition="out" filter="barn(inVertical)">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grpId="0" nodeType="clickEffect">
                                  <p:stCondLst>
                                    <p:cond delay="0"/>
                                  </p:stCondLst>
                                  <p:childTnLst>
                                    <p:animEffect transition="out" filter="barn(inVertical)">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grpId="0" nodeType="clickEffect">
                                  <p:stCondLst>
                                    <p:cond delay="0"/>
                                  </p:stCondLst>
                                  <p:childTnLst>
                                    <p:animEffect transition="out" filter="barn(inVertical)">
                                      <p:cBhvr>
                                        <p:cTn id="24" dur="500"/>
                                        <p:tgtEl>
                                          <p:spTgt spid="22"/>
                                        </p:tgtEl>
                                      </p:cBhvr>
                                    </p:animEffect>
                                    <p:set>
                                      <p:cBhvr>
                                        <p:cTn id="2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grpId="0" nodeType="clickEffect">
                                  <p:stCondLst>
                                    <p:cond delay="0"/>
                                  </p:stCondLst>
                                  <p:childTnLst>
                                    <p:animEffect transition="out" filter="barn(inVertical)">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1" grpId="0" animBg="1"/>
      <p:bldP spid="20" grpId="0" animBg="1"/>
      <p:bldP spid="23" grpId="0" animBg="1"/>
      <p:bldP spid="22"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2" name="Rectangle 1"/>
              <p:cNvSpPr>
                <a:spLocks noChangeArrowheads="1"/>
              </p:cNvSpPr>
              <p:nvPr/>
            </p:nvSpPr>
            <p:spPr bwMode="auto">
              <a:xfrm>
                <a:off x="381000" y="640436"/>
                <a:ext cx="8915400" cy="256813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vi-VN" sz="2800" b="1" dirty="0" smtClean="0">
                    <a:latin typeface="+mj-lt"/>
                  </a:rPr>
                  <a:t>Câu 1. </a:t>
                </a:r>
                <a:r>
                  <a:rPr lang="en-US" sz="2800" dirty="0" smtClean="0">
                    <a:latin typeface="Times New Roman" pitchFamily="18" charset="0"/>
                    <a:cs typeface="Times New Roman" pitchFamily="18" charset="0"/>
                  </a:rPr>
                  <a:t>Cho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tỉ</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sau</a:t>
                </a:r>
                <a:r>
                  <a:rPr lang="en-US" sz="2800" dirty="0" smtClean="0">
                    <a:latin typeface="+mj-lt"/>
                    <a:cs typeface="Times New Roman" pitchFamily="18" charset="0"/>
                  </a:rPr>
                  <a:t>: </a:t>
                </a:r>
                <a14:m>
                  <m:oMath xmlns:m="http://schemas.openxmlformats.org/officeDocument/2006/math">
                    <m:f>
                      <m:fPr>
                        <m:ctrlPr>
                          <a:rPr lang="en-US" sz="2800" b="1" i="1" smtClean="0">
                            <a:latin typeface="Cambria Math" panose="02040503050406030204" pitchFamily="18" charset="0"/>
                          </a:rPr>
                        </m:ctrlPr>
                      </m:fPr>
                      <m:num>
                        <m:r>
                          <a:rPr lang="en-US" sz="2800" b="1" i="1" smtClean="0">
                            <a:latin typeface="Cambria Math" panose="02040503050406030204" pitchFamily="18" charset="0"/>
                          </a:rPr>
                          <m:t>𝟐</m:t>
                        </m:r>
                      </m:num>
                      <m:den>
                        <m:r>
                          <a:rPr lang="en-US" sz="2800" b="1" i="1" smtClean="0">
                            <a:latin typeface="Cambria Math" panose="02040503050406030204" pitchFamily="18" charset="0"/>
                          </a:rPr>
                          <m:t>𝟓</m:t>
                        </m:r>
                      </m:den>
                    </m:f>
                    <m:r>
                      <a:rPr lang="en-US" sz="2800" b="1" i="1" smtClean="0">
                        <a:latin typeface="Cambria Math" panose="02040503050406030204" pitchFamily="18" charset="0"/>
                      </a:rPr>
                      <m:t>;</m:t>
                    </m:r>
                    <m:f>
                      <m:fPr>
                        <m:ctrlPr>
                          <a:rPr lang="en-US" sz="2800" b="1" i="1" smtClean="0">
                            <a:latin typeface="Cambria Math" panose="02040503050406030204" pitchFamily="18" charset="0"/>
                          </a:rPr>
                        </m:ctrlPr>
                      </m:fPr>
                      <m:num>
                        <m:r>
                          <a:rPr lang="en-US" sz="2800" b="1" i="1" smtClean="0">
                            <a:latin typeface="Cambria Math" panose="02040503050406030204" pitchFamily="18" charset="0"/>
                          </a:rPr>
                          <m:t>−</m:t>
                        </m:r>
                        <m:r>
                          <a:rPr lang="en-US" sz="2800" b="1" i="1" smtClean="0">
                            <a:latin typeface="Cambria Math" panose="02040503050406030204" pitchFamily="18" charset="0"/>
                          </a:rPr>
                          <m:t>𝟒</m:t>
                        </m:r>
                      </m:num>
                      <m:den>
                        <m:r>
                          <a:rPr lang="en-US" sz="2800" b="1" i="1" smtClean="0">
                            <a:latin typeface="Cambria Math" panose="02040503050406030204" pitchFamily="18" charset="0"/>
                          </a:rPr>
                          <m:t>−</m:t>
                        </m:r>
                        <m:r>
                          <a:rPr lang="en-US" sz="2800" b="1" i="1" smtClean="0">
                            <a:latin typeface="Cambria Math" panose="02040503050406030204" pitchFamily="18" charset="0"/>
                          </a:rPr>
                          <m:t>𝟏𝟎</m:t>
                        </m:r>
                      </m:den>
                    </m:f>
                    <m:r>
                      <a:rPr lang="en-US" sz="2800" b="1" i="1" smtClean="0">
                        <a:latin typeface="Cambria Math" panose="02040503050406030204" pitchFamily="18" charset="0"/>
                      </a:rPr>
                      <m:t>;</m:t>
                    </m:r>
                    <m:f>
                      <m:fPr>
                        <m:ctrlPr>
                          <a:rPr lang="en-US" sz="2800" b="1" i="1" smtClean="0">
                            <a:latin typeface="Cambria Math" panose="02040503050406030204" pitchFamily="18" charset="0"/>
                          </a:rPr>
                        </m:ctrlPr>
                      </m:fPr>
                      <m:num>
                        <m:r>
                          <a:rPr lang="en-US" sz="2800" b="1" i="1" smtClean="0">
                            <a:latin typeface="Cambria Math" panose="02040503050406030204" pitchFamily="18" charset="0"/>
                          </a:rPr>
                          <m:t>𝟏</m:t>
                        </m:r>
                      </m:num>
                      <m:den>
                        <m:r>
                          <a:rPr lang="en-US" sz="2800" b="1" i="1" smtClean="0">
                            <a:latin typeface="Cambria Math" panose="02040503050406030204" pitchFamily="18" charset="0"/>
                          </a:rPr>
                          <m:t>𝟒</m:t>
                        </m:r>
                      </m:den>
                    </m:f>
                    <m:r>
                      <a:rPr lang="en-US" sz="2800" b="1" i="1" smtClean="0">
                        <a:latin typeface="Cambria Math" panose="02040503050406030204" pitchFamily="18" charset="0"/>
                      </a:rPr>
                      <m:t>;</m:t>
                    </m:r>
                    <m:f>
                      <m:fPr>
                        <m:ctrlPr>
                          <a:rPr lang="en-US" sz="2800" b="1" i="1">
                            <a:latin typeface="Cambria Math" panose="02040503050406030204" pitchFamily="18" charset="0"/>
                          </a:rPr>
                        </m:ctrlPr>
                      </m:fPr>
                      <m:num>
                        <m:r>
                          <a:rPr lang="en-US" sz="2800" b="1" i="1" smtClean="0">
                            <a:latin typeface="Cambria Math" panose="02040503050406030204" pitchFamily="18" charset="0"/>
                          </a:rPr>
                          <m:t>−</m:t>
                        </m:r>
                        <m:r>
                          <a:rPr lang="en-US" sz="2800" b="1" i="1" smtClean="0">
                            <a:latin typeface="Cambria Math" panose="02040503050406030204" pitchFamily="18" charset="0"/>
                          </a:rPr>
                          <m:t>𝟐</m:t>
                        </m:r>
                      </m:num>
                      <m:den>
                        <m:r>
                          <a:rPr lang="en-US" sz="2800" b="1" i="1" smtClean="0">
                            <a:latin typeface="Cambria Math" panose="02040503050406030204" pitchFamily="18" charset="0"/>
                          </a:rPr>
                          <m:t>𝟓</m:t>
                        </m:r>
                      </m:den>
                    </m:f>
                    <m:r>
                      <a:rPr lang="en-US" sz="2800" b="0" i="0" smtClean="0">
                        <a:latin typeface="Cambria Math" panose="02040503050406030204" pitchFamily="18" charset="0"/>
                      </a:rPr>
                      <m:t> </m:t>
                    </m:r>
                    <m:r>
                      <a:rPr lang="en-US" sz="2800" b="0" i="0" smtClean="0">
                        <a:latin typeface="Cambria Math"/>
                      </a:rPr>
                      <m:t>đâ</m:t>
                    </m:r>
                    <m:r>
                      <m:rPr>
                        <m:sty m:val="p"/>
                      </m:rPr>
                      <a:rPr lang="en-US" sz="2800" b="0" i="0" smtClean="0">
                        <a:latin typeface="Cambria Math"/>
                      </a:rPr>
                      <m:t>u</m:t>
                    </m:r>
                    <m:r>
                      <a:rPr lang="en-US" sz="2800" b="0" i="0" smtClean="0">
                        <a:latin typeface="Cambria Math"/>
                      </a:rPr>
                      <m:t> </m:t>
                    </m:r>
                    <m:r>
                      <m:rPr>
                        <m:sty m:val="p"/>
                      </m:rPr>
                      <a:rPr lang="en-US" sz="2800" b="0" i="0" smtClean="0">
                        <a:latin typeface="Cambria Math"/>
                      </a:rPr>
                      <m:t>l</m:t>
                    </m:r>
                    <m:r>
                      <a:rPr lang="en-US" sz="2800" b="0" i="0" smtClean="0">
                        <a:latin typeface="Cambria Math"/>
                      </a:rPr>
                      <m:t>à </m:t>
                    </m:r>
                    <m:r>
                      <m:rPr>
                        <m:sty m:val="p"/>
                      </m:rPr>
                      <a:rPr lang="en-US" sz="2800" b="0" i="0" smtClean="0">
                        <a:latin typeface="Cambria Math"/>
                      </a:rPr>
                      <m:t>d</m:t>
                    </m:r>
                    <m:r>
                      <a:rPr lang="en-US" sz="2800" b="0" i="0" smtClean="0">
                        <a:latin typeface="Cambria Math"/>
                      </a:rPr>
                      <m:t>ã</m:t>
                    </m:r>
                    <m:r>
                      <m:rPr>
                        <m:sty m:val="p"/>
                      </m:rPr>
                      <a:rPr lang="en-US" sz="2800" b="0" i="0" smtClean="0">
                        <a:latin typeface="Cambria Math"/>
                      </a:rPr>
                      <m:t>y</m:t>
                    </m:r>
                    <m:r>
                      <a:rPr lang="en-US" sz="2800" b="0" i="0" smtClean="0">
                        <a:latin typeface="Cambria Math"/>
                      </a:rPr>
                      <m:t> </m:t>
                    </m:r>
                    <m:r>
                      <m:rPr>
                        <m:sty m:val="p"/>
                      </m:rPr>
                      <a:rPr lang="en-US" sz="2800" b="0" i="0" smtClean="0">
                        <a:latin typeface="Cambria Math"/>
                      </a:rPr>
                      <m:t>t</m:t>
                    </m:r>
                    <m:r>
                      <a:rPr lang="en-US" sz="2800" b="0" i="0" smtClean="0">
                        <a:latin typeface="Cambria Math"/>
                      </a:rPr>
                      <m:t>ỉ </m:t>
                    </m:r>
                    <m:r>
                      <m:rPr>
                        <m:sty m:val="p"/>
                      </m:rPr>
                      <a:rPr lang="en-US" sz="2800" b="0" i="0" smtClean="0">
                        <a:latin typeface="Cambria Math"/>
                      </a:rPr>
                      <m:t>s</m:t>
                    </m:r>
                    <m:r>
                      <a:rPr lang="en-US" sz="2800" b="0" i="0" smtClean="0">
                        <a:latin typeface="Cambria Math"/>
                      </a:rPr>
                      <m:t>ố </m:t>
                    </m:r>
                    <m:r>
                      <m:rPr>
                        <m:sty m:val="p"/>
                      </m:rPr>
                      <a:rPr lang="en-US" sz="2800" b="0" i="0" smtClean="0">
                        <a:latin typeface="Cambria Math"/>
                      </a:rPr>
                      <m:t>b</m:t>
                    </m:r>
                    <m:r>
                      <a:rPr lang="en-US" sz="2800" b="0" i="0" smtClean="0">
                        <a:latin typeface="Cambria Math"/>
                      </a:rPr>
                      <m:t>ằ</m:t>
                    </m:r>
                    <m:r>
                      <m:rPr>
                        <m:sty m:val="p"/>
                      </m:rPr>
                      <a:rPr lang="en-US" sz="2800" b="0" i="0" smtClean="0">
                        <a:latin typeface="Cambria Math"/>
                      </a:rPr>
                      <m:t>ng</m:t>
                    </m:r>
                    <m:r>
                      <a:rPr lang="en-US" sz="2800" b="0" i="0" smtClean="0">
                        <a:latin typeface="Cambria Math"/>
                      </a:rPr>
                      <m:t> </m:t>
                    </m:r>
                    <m:r>
                      <m:rPr>
                        <m:sty m:val="p"/>
                      </m:rPr>
                      <a:rPr lang="en-US" sz="2800" b="0" i="0" smtClean="0">
                        <a:latin typeface="Cambria Math"/>
                      </a:rPr>
                      <m:t>nhau</m:t>
                    </m:r>
                    <m:r>
                      <a:rPr lang="en-US" sz="2800" b="0" i="0" smtClean="0">
                        <a:latin typeface="Cambria Math"/>
                      </a:rPr>
                      <m:t>:</m:t>
                    </m:r>
                  </m:oMath>
                </a14:m>
                <a:endParaRPr lang="en-US" sz="2800" dirty="0" smtClean="0">
                  <a:latin typeface="+mj-lt"/>
                </a:endParaRPr>
              </a:p>
              <a:p>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A</a:t>
                </a:r>
                <a:r>
                  <a:rPr lang="en-US" sz="2800" dirty="0" smtClean="0">
                    <a:latin typeface="+mj-lt"/>
                  </a:rPr>
                  <a:t>. </a:t>
                </a:r>
                <a14:m>
                  <m:oMath xmlns:m="http://schemas.openxmlformats.org/officeDocument/2006/math">
                    <m:f>
                      <m:fPr>
                        <m:ctrlPr>
                          <a:rPr lang="en-US" sz="2800" b="1" i="1">
                            <a:latin typeface="Cambria Math" panose="02040503050406030204" pitchFamily="18" charset="0"/>
                          </a:rPr>
                        </m:ctrlPr>
                      </m:fPr>
                      <m:num>
                        <m:r>
                          <a:rPr lang="en-US" sz="2800" b="1" i="1">
                            <a:latin typeface="Cambria Math"/>
                          </a:rPr>
                          <m:t>𝟐</m:t>
                        </m:r>
                      </m:num>
                      <m:den>
                        <m:r>
                          <a:rPr lang="en-US" sz="2800" b="1" i="1">
                            <a:latin typeface="Cambria Math"/>
                          </a:rPr>
                          <m:t>𝟓</m:t>
                        </m:r>
                      </m:den>
                    </m:f>
                    <m:r>
                      <a:rPr lang="en-US" sz="2800" b="1" i="1" smtClean="0">
                        <a:latin typeface="Cambria Math"/>
                      </a:rPr>
                      <m:t>= </m:t>
                    </m:r>
                    <m:f>
                      <m:fPr>
                        <m:ctrlPr>
                          <a:rPr lang="en-US" sz="2800" b="1" i="1">
                            <a:latin typeface="Cambria Math" panose="02040503050406030204" pitchFamily="18" charset="0"/>
                          </a:rPr>
                        </m:ctrlPr>
                      </m:fPr>
                      <m:num>
                        <m:r>
                          <a:rPr lang="en-US" sz="2800" b="1" i="1">
                            <a:latin typeface="Cambria Math"/>
                          </a:rPr>
                          <m:t>𝟏</m:t>
                        </m:r>
                      </m:num>
                      <m:den>
                        <m:r>
                          <a:rPr lang="en-US" sz="2800" b="1" i="1">
                            <a:latin typeface="Cambria Math"/>
                          </a:rPr>
                          <m:t>𝟒</m:t>
                        </m:r>
                      </m:den>
                    </m:f>
                  </m:oMath>
                </a14:m>
                <a:r>
                  <a:rPr lang="en-US" sz="2800" dirty="0" smtClean="0">
                    <a:latin typeface="+mj-lt"/>
                  </a:rPr>
                  <a:t>       </a:t>
                </a:r>
                <a:r>
                  <a:rPr lang="en-US" sz="2800" dirty="0" smtClean="0">
                    <a:latin typeface="Times New Roman" pitchFamily="18" charset="0"/>
                    <a:cs typeface="Times New Roman" pitchFamily="18" charset="0"/>
                  </a:rPr>
                  <a:t>B</a:t>
                </a:r>
                <a:r>
                  <a:rPr lang="en-US" sz="2800" dirty="0" smtClean="0">
                    <a:latin typeface="+mj-lt"/>
                  </a:rPr>
                  <a:t>. </a:t>
                </a:r>
                <a14:m>
                  <m:oMath xmlns:m="http://schemas.openxmlformats.org/officeDocument/2006/math">
                    <m:f>
                      <m:fPr>
                        <m:ctrlPr>
                          <a:rPr lang="en-US" sz="2800" b="1" i="1">
                            <a:latin typeface="Cambria Math" panose="02040503050406030204" pitchFamily="18" charset="0"/>
                          </a:rPr>
                        </m:ctrlPr>
                      </m:fPr>
                      <m:num>
                        <m:r>
                          <a:rPr lang="en-US" sz="2800" b="1" i="1">
                            <a:latin typeface="Cambria Math"/>
                          </a:rPr>
                          <m:t>𝟐</m:t>
                        </m:r>
                      </m:num>
                      <m:den>
                        <m:r>
                          <a:rPr lang="en-US" sz="2800" b="1" i="1">
                            <a:latin typeface="Cambria Math"/>
                          </a:rPr>
                          <m:t>𝟓</m:t>
                        </m:r>
                      </m:den>
                    </m:f>
                    <m:r>
                      <a:rPr lang="en-US" sz="2800" b="1" i="1" smtClean="0">
                        <a:latin typeface="Cambria Math"/>
                      </a:rPr>
                      <m:t>= </m:t>
                    </m:r>
                    <m:f>
                      <m:fPr>
                        <m:ctrlPr>
                          <a:rPr lang="en-US" sz="2800" b="1" i="1">
                            <a:latin typeface="Cambria Math" panose="02040503050406030204" pitchFamily="18" charset="0"/>
                          </a:rPr>
                        </m:ctrlPr>
                      </m:fPr>
                      <m:num>
                        <m:r>
                          <a:rPr lang="en-US" sz="2800" b="1" i="1">
                            <a:latin typeface="Cambria Math"/>
                          </a:rPr>
                          <m:t>−</m:t>
                        </m:r>
                        <m:r>
                          <a:rPr lang="en-US" sz="2800" b="1" i="1">
                            <a:latin typeface="Cambria Math"/>
                          </a:rPr>
                          <m:t>𝟐</m:t>
                        </m:r>
                      </m:num>
                      <m:den>
                        <m:r>
                          <a:rPr lang="en-US" sz="2800" b="1" i="1">
                            <a:latin typeface="Cambria Math"/>
                          </a:rPr>
                          <m:t>𝟓</m:t>
                        </m:r>
                      </m:den>
                    </m:f>
                  </m:oMath>
                </a14:m>
                <a:r>
                  <a:rPr lang="en-US" sz="2800" dirty="0" smtClean="0">
                    <a:latin typeface="+mj-lt"/>
                  </a:rPr>
                  <a:t>        </a:t>
                </a:r>
                <a:r>
                  <a:rPr lang="en-US" sz="2800" dirty="0" smtClean="0">
                    <a:latin typeface="Times New Roman" pitchFamily="18" charset="0"/>
                    <a:cs typeface="Times New Roman" pitchFamily="18" charset="0"/>
                  </a:rPr>
                  <a:t>C</a:t>
                </a:r>
                <a:r>
                  <a:rPr lang="en-US" sz="2800" dirty="0" smtClean="0">
                    <a:latin typeface="+mj-lt"/>
                  </a:rPr>
                  <a:t>. </a:t>
                </a:r>
                <a14:m>
                  <m:oMath xmlns:m="http://schemas.openxmlformats.org/officeDocument/2006/math">
                    <m:f>
                      <m:fPr>
                        <m:ctrlPr>
                          <a:rPr lang="en-US" sz="2800" b="1" i="1">
                            <a:latin typeface="Cambria Math" panose="02040503050406030204" pitchFamily="18" charset="0"/>
                          </a:rPr>
                        </m:ctrlPr>
                      </m:fPr>
                      <m:num>
                        <m:r>
                          <a:rPr lang="en-US" sz="2800" b="1" i="1">
                            <a:latin typeface="Cambria Math"/>
                          </a:rPr>
                          <m:t>𝟏</m:t>
                        </m:r>
                      </m:num>
                      <m:den>
                        <m:r>
                          <a:rPr lang="en-US" sz="2800" b="1" i="1">
                            <a:latin typeface="Cambria Math"/>
                          </a:rPr>
                          <m:t>𝟒</m:t>
                        </m:r>
                      </m:den>
                    </m:f>
                    <m:r>
                      <a:rPr lang="en-US" sz="2800" b="1" i="1" smtClean="0">
                        <a:latin typeface="Cambria Math"/>
                      </a:rPr>
                      <m:t>= </m:t>
                    </m:r>
                    <m:f>
                      <m:fPr>
                        <m:ctrlPr>
                          <a:rPr lang="en-US" sz="2800" b="1" i="1">
                            <a:latin typeface="Cambria Math" panose="02040503050406030204" pitchFamily="18" charset="0"/>
                          </a:rPr>
                        </m:ctrlPr>
                      </m:fPr>
                      <m:num>
                        <m:r>
                          <a:rPr lang="en-US" sz="2800" b="1" i="1">
                            <a:latin typeface="Cambria Math"/>
                          </a:rPr>
                          <m:t>−</m:t>
                        </m:r>
                        <m:r>
                          <a:rPr lang="en-US" sz="2800" b="1" i="1">
                            <a:latin typeface="Cambria Math"/>
                          </a:rPr>
                          <m:t>𝟐</m:t>
                        </m:r>
                      </m:num>
                      <m:den>
                        <m:r>
                          <a:rPr lang="en-US" sz="2800" b="1" i="1">
                            <a:latin typeface="Cambria Math"/>
                          </a:rPr>
                          <m:t>𝟓</m:t>
                        </m:r>
                      </m:den>
                    </m:f>
                  </m:oMath>
                </a14:m>
                <a:r>
                  <a:rPr lang="en-US" sz="2800" dirty="0" smtClean="0">
                    <a:latin typeface="+mj-lt"/>
                  </a:rPr>
                  <a:t>         </a:t>
                </a:r>
                <a:r>
                  <a:rPr lang="en-US" sz="2800" dirty="0" smtClean="0">
                    <a:latin typeface="Times New Roman" pitchFamily="18" charset="0"/>
                    <a:cs typeface="Times New Roman" pitchFamily="18" charset="0"/>
                  </a:rPr>
                  <a:t>D</a:t>
                </a:r>
                <a:r>
                  <a:rPr lang="en-US" sz="2800" dirty="0" smtClean="0">
                    <a:latin typeface="+mj-lt"/>
                  </a:rPr>
                  <a:t>. </a:t>
                </a:r>
                <a14:m>
                  <m:oMath xmlns:m="http://schemas.openxmlformats.org/officeDocument/2006/math">
                    <m:f>
                      <m:fPr>
                        <m:ctrlPr>
                          <a:rPr lang="en-US" sz="2800" b="1" i="1">
                            <a:latin typeface="Cambria Math" panose="02040503050406030204" pitchFamily="18" charset="0"/>
                          </a:rPr>
                        </m:ctrlPr>
                      </m:fPr>
                      <m:num>
                        <m:r>
                          <a:rPr lang="en-US" sz="2800" b="1" i="1">
                            <a:latin typeface="Cambria Math"/>
                          </a:rPr>
                          <m:t>𝟐</m:t>
                        </m:r>
                      </m:num>
                      <m:den>
                        <m:r>
                          <a:rPr lang="en-US" sz="2800" b="1" i="1">
                            <a:latin typeface="Cambria Math"/>
                          </a:rPr>
                          <m:t>𝟓</m:t>
                        </m:r>
                      </m:den>
                    </m:f>
                    <m:r>
                      <a:rPr lang="en-US" sz="2800" b="1" i="1" smtClean="0">
                        <a:latin typeface="Cambria Math"/>
                      </a:rPr>
                      <m:t>=</m:t>
                    </m:r>
                    <m:f>
                      <m:fPr>
                        <m:ctrlPr>
                          <a:rPr lang="en-US" sz="2800" b="1" i="1">
                            <a:latin typeface="Cambria Math" panose="02040503050406030204" pitchFamily="18" charset="0"/>
                          </a:rPr>
                        </m:ctrlPr>
                      </m:fPr>
                      <m:num>
                        <m:r>
                          <a:rPr lang="en-US" sz="2800" b="1" i="1">
                            <a:latin typeface="Cambria Math"/>
                          </a:rPr>
                          <m:t>−</m:t>
                        </m:r>
                        <m:r>
                          <a:rPr lang="en-US" sz="2800" b="1" i="1">
                            <a:latin typeface="Cambria Math"/>
                          </a:rPr>
                          <m:t>𝟒</m:t>
                        </m:r>
                      </m:num>
                      <m:den>
                        <m:r>
                          <a:rPr lang="en-US" sz="2800" b="1" i="1">
                            <a:latin typeface="Cambria Math"/>
                          </a:rPr>
                          <m:t>−</m:t>
                        </m:r>
                        <m:r>
                          <a:rPr lang="en-US" sz="2800" b="1" i="1">
                            <a:latin typeface="Cambria Math"/>
                          </a:rPr>
                          <m:t>𝟏𝟎</m:t>
                        </m:r>
                      </m:den>
                    </m:f>
                  </m:oMath>
                </a14:m>
                <a:endParaRPr lang="en-US" sz="2400" dirty="0" smtClean="0">
                  <a:latin typeface="+mj-lt"/>
                </a:endParaRPr>
              </a:p>
              <a:p>
                <a:endParaRPr lang="vi-VN" sz="2400" dirty="0">
                  <a:latin typeface="+mj-lt"/>
                </a:endParaRPr>
              </a:p>
            </p:txBody>
          </p:sp>
        </mc:Choice>
        <mc:Fallback xmlns="">
          <p:sp>
            <p:nvSpPr>
              <p:cNvPr id="42" name="Rectangle 1"/>
              <p:cNvSpPr>
                <a:spLocks noRot="1" noChangeAspect="1" noMove="1" noResize="1" noEditPoints="1" noAdjustHandles="1" noChangeArrowheads="1" noChangeShapeType="1" noTextEdit="1"/>
              </p:cNvSpPr>
              <p:nvPr/>
            </p:nvSpPr>
            <p:spPr bwMode="auto">
              <a:xfrm>
                <a:off x="381000" y="640436"/>
                <a:ext cx="8915400" cy="2568139"/>
              </a:xfrm>
              <a:prstGeom prst="rect">
                <a:avLst/>
              </a:prstGeom>
              <a:blipFill>
                <a:blip r:embed="rId6"/>
                <a:stretch>
                  <a:fillRect l="-1436" t="-213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4" name="Oval 23"/>
          <p:cNvSpPr/>
          <p:nvPr/>
        </p:nvSpPr>
        <p:spPr>
          <a:xfrm>
            <a:off x="6476476" y="2266950"/>
            <a:ext cx="533400" cy="495300"/>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hlinkClick r:id="rId7" action="ppaction://hlinksldjump"/>
          </p:cNvPr>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136564" y="4370795"/>
            <a:ext cx="797886" cy="673040"/>
          </a:xfrm>
          <a:prstGeom prst="rect">
            <a:avLst/>
          </a:prstGeom>
        </p:spPr>
      </p:pic>
      <p:pic>
        <p:nvPicPr>
          <p:cNvPr id="2"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521055" y="57150"/>
            <a:ext cx="1591734" cy="895350"/>
          </a:xfrm>
          <a:prstGeom prst="rect">
            <a:avLst/>
          </a:prstGeom>
        </p:spPr>
      </p:pic>
    </p:spTree>
    <p:extLst>
      <p:ext uri="{BB962C8B-B14F-4D97-AF65-F5344CB8AC3E}">
        <p14:creationId xmlns:p14="http://schemas.microsoft.com/office/powerpoint/2010/main" val="1325291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subTnLst>
                                    <p:audio>
                                      <p:cMediaNode mute="1">
                                        <p:cTn display="0" masterRel="sameClick">
                                          <p:stCondLst>
                                            <p:cond evt="begin" delay="0">
                                              <p:tn val="5"/>
                                            </p:cond>
                                          </p:stCondLst>
                                          <p:endCondLst>
                                            <p:cond evt="onStopAudio" delay="0">
                                              <p:tgtEl>
                                                <p:sldTgt/>
                                              </p:tgtEl>
                                            </p:cond>
                                          </p:endCondLst>
                                        </p:cTn>
                                        <p:tgtEl>
                                          <p:sndTgt r:embed="rId5" name="Am-thanh-vo-tay-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bldLst>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5" name="Rectangle 1"/>
              <p:cNvSpPr>
                <a:spLocks noChangeArrowheads="1"/>
              </p:cNvSpPr>
              <p:nvPr/>
            </p:nvSpPr>
            <p:spPr bwMode="auto">
              <a:xfrm>
                <a:off x="276103" y="379641"/>
                <a:ext cx="5134097" cy="423814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30000"/>
                  </a:lnSpc>
                </a:pPr>
                <a:r>
                  <a:rPr kumimoji="0" lang="en-US" altLang="en-US" sz="28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a:t>
                </a:r>
                <a:r>
                  <a:rPr kumimoji="0" lang="vi-VN" altLang="en-US" sz="28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en-US" altLang="en-US" sz="28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b="1" dirty="0" smtClean="0"/>
                  <a:t> </a:t>
                </a:r>
                <a:r>
                  <a:rPr lang="vi-VN" sz="2800" dirty="0">
                    <a:latin typeface="+mj-lt"/>
                  </a:rPr>
                  <a:t>Chọn câu </a:t>
                </a:r>
                <a:r>
                  <a:rPr lang="en-US" sz="2800" b="1" dirty="0" err="1" smtClean="0">
                    <a:latin typeface="+mj-lt"/>
                  </a:rPr>
                  <a:t>sai</a:t>
                </a:r>
                <a:r>
                  <a:rPr lang="vi-VN" sz="2800" dirty="0" smtClean="0">
                    <a:latin typeface="+mj-lt"/>
                  </a:rPr>
                  <a:t>. </a:t>
                </a:r>
                <a:r>
                  <a:rPr lang="vi-VN" sz="2800" dirty="0">
                    <a:latin typeface="+mj-lt"/>
                  </a:rPr>
                  <a:t>Với điều kiện phân thức có nghĩa </a:t>
                </a:r>
                <a:r>
                  <a:rPr lang="vi-VN" sz="2800" dirty="0" smtClean="0">
                    <a:latin typeface="+mj-lt"/>
                  </a:rPr>
                  <a:t>thì</a:t>
                </a:r>
                <a:r>
                  <a:rPr lang="en-US" sz="2800" dirty="0" smtClean="0">
                    <a:latin typeface="+mj-lt"/>
                  </a:rPr>
                  <a:t>:</a:t>
                </a:r>
              </a:p>
              <a:p>
                <a:pPr>
                  <a:lnSpc>
                    <a:spcPct val="130000"/>
                  </a:lnSpc>
                </a:pPr>
                <a:r>
                  <a:rPr lang="en-US" sz="2800" dirty="0" smtClean="0">
                    <a:latin typeface="Times New Roman" pitchFamily="18" charset="0"/>
                    <a:cs typeface="Times New Roman" pitchFamily="18" charset="0"/>
                  </a:rPr>
                  <a:t>A. </a:t>
                </a:r>
                <a14:m>
                  <m:oMath xmlns:m="http://schemas.openxmlformats.org/officeDocument/2006/math">
                    <m:f>
                      <m:fPr>
                        <m:ctrlPr>
                          <a:rPr lang="vi-VN" sz="2800" i="1">
                            <a:latin typeface="Cambria Math" panose="02040503050406030204" pitchFamily="18" charset="0"/>
                          </a:rPr>
                        </m:ctrlPr>
                      </m:fPr>
                      <m:num>
                        <m:r>
                          <a:rPr lang="en-US" sz="2800" i="1">
                            <a:latin typeface="Cambria Math"/>
                          </a:rPr>
                          <m:t>𝑎</m:t>
                        </m:r>
                      </m:num>
                      <m:den>
                        <m:r>
                          <a:rPr lang="en-US" sz="2800" i="1">
                            <a:latin typeface="Cambria Math"/>
                          </a:rPr>
                          <m:t>𝑏</m:t>
                        </m:r>
                      </m:den>
                    </m:f>
                    <m:r>
                      <a:rPr lang="en-US" sz="2800" i="1">
                        <a:latin typeface="Cambria Math"/>
                      </a:rPr>
                      <m:t>=</m:t>
                    </m:r>
                    <m:f>
                      <m:fPr>
                        <m:ctrlPr>
                          <a:rPr lang="vi-VN" sz="2800" i="1">
                            <a:latin typeface="Cambria Math" panose="02040503050406030204" pitchFamily="18" charset="0"/>
                          </a:rPr>
                        </m:ctrlPr>
                      </m:fPr>
                      <m:num>
                        <m:r>
                          <a:rPr lang="en-US" sz="2800" i="1">
                            <a:latin typeface="Cambria Math"/>
                          </a:rPr>
                          <m:t>𝑐</m:t>
                        </m:r>
                      </m:num>
                      <m:den>
                        <m:r>
                          <a:rPr lang="en-US" sz="2800" i="1">
                            <a:latin typeface="Cambria Math"/>
                          </a:rPr>
                          <m:t>𝑑</m:t>
                        </m:r>
                      </m:den>
                    </m:f>
                    <m:r>
                      <a:rPr lang="en-US" sz="2800" i="1">
                        <a:latin typeface="Cambria Math"/>
                      </a:rPr>
                      <m:t>=</m:t>
                    </m:r>
                    <m:f>
                      <m:fPr>
                        <m:ctrlPr>
                          <a:rPr lang="vi-VN" sz="2800" i="1">
                            <a:latin typeface="Cambria Math" panose="02040503050406030204" pitchFamily="18" charset="0"/>
                          </a:rPr>
                        </m:ctrlPr>
                      </m:fPr>
                      <m:num>
                        <m:r>
                          <a:rPr lang="en-US" sz="2800" i="1">
                            <a:latin typeface="Cambria Math"/>
                          </a:rPr>
                          <m:t>𝑎</m:t>
                        </m:r>
                        <m:r>
                          <a:rPr lang="en-US" sz="2800" b="0" i="1" smtClean="0">
                            <a:latin typeface="Cambria Math" panose="02040503050406030204" pitchFamily="18" charset="0"/>
                          </a:rPr>
                          <m:t>+</m:t>
                        </m:r>
                        <m:r>
                          <a:rPr lang="en-US" sz="2800" i="1">
                            <a:latin typeface="Cambria Math"/>
                          </a:rPr>
                          <m:t>𝑐</m:t>
                        </m:r>
                      </m:num>
                      <m:den>
                        <m:r>
                          <a:rPr lang="en-US" sz="2800" i="1">
                            <a:latin typeface="Cambria Math"/>
                          </a:rPr>
                          <m:t>𝑏</m:t>
                        </m:r>
                        <m:r>
                          <a:rPr lang="en-US" sz="2800" b="0" i="1" smtClean="0">
                            <a:latin typeface="Cambria Math" panose="02040503050406030204" pitchFamily="18" charset="0"/>
                          </a:rPr>
                          <m:t>+</m:t>
                        </m:r>
                        <m:r>
                          <a:rPr lang="en-US" sz="2800" i="1">
                            <a:latin typeface="Cambria Math"/>
                          </a:rPr>
                          <m:t>𝑑</m:t>
                        </m:r>
                      </m:den>
                    </m:f>
                  </m:oMath>
                </a14:m>
                <a:endParaRPr lang="en-US" sz="2800" dirty="0" smtClean="0">
                  <a:latin typeface="Times New Roman" pitchFamily="18" charset="0"/>
                  <a:cs typeface="Times New Roman" pitchFamily="18" charset="0"/>
                </a:endParaRPr>
              </a:p>
              <a:p>
                <a:pPr>
                  <a:lnSpc>
                    <a:spcPct val="130000"/>
                  </a:lnSpc>
                </a:pPr>
                <a:r>
                  <a:rPr lang="en-US" sz="2800" dirty="0" smtClean="0">
                    <a:latin typeface="Times New Roman" pitchFamily="18" charset="0"/>
                    <a:cs typeface="Times New Roman" pitchFamily="18" charset="0"/>
                  </a:rPr>
                  <a:t>B. </a:t>
                </a:r>
                <a14:m>
                  <m:oMath xmlns:m="http://schemas.openxmlformats.org/officeDocument/2006/math">
                    <m:f>
                      <m:fPr>
                        <m:ctrlPr>
                          <a:rPr lang="vi-VN" sz="2800" i="1">
                            <a:latin typeface="Cambria Math" panose="02040503050406030204" pitchFamily="18" charset="0"/>
                          </a:rPr>
                        </m:ctrlPr>
                      </m:fPr>
                      <m:num>
                        <m:r>
                          <a:rPr lang="en-US" sz="2800" i="1">
                            <a:latin typeface="Cambria Math"/>
                          </a:rPr>
                          <m:t>𝑎</m:t>
                        </m:r>
                      </m:num>
                      <m:den>
                        <m:r>
                          <a:rPr lang="en-US" sz="2800" i="1">
                            <a:latin typeface="Cambria Math"/>
                          </a:rPr>
                          <m:t>𝑏</m:t>
                        </m:r>
                      </m:den>
                    </m:f>
                    <m:r>
                      <a:rPr lang="en-US" sz="2800" i="1">
                        <a:latin typeface="Cambria Math"/>
                      </a:rPr>
                      <m:t>=</m:t>
                    </m:r>
                    <m:f>
                      <m:fPr>
                        <m:ctrlPr>
                          <a:rPr lang="vi-VN" sz="2800" i="1">
                            <a:latin typeface="Cambria Math" panose="02040503050406030204" pitchFamily="18" charset="0"/>
                          </a:rPr>
                        </m:ctrlPr>
                      </m:fPr>
                      <m:num>
                        <m:r>
                          <a:rPr lang="en-US" sz="2800" i="1">
                            <a:latin typeface="Cambria Math"/>
                          </a:rPr>
                          <m:t>𝑐</m:t>
                        </m:r>
                      </m:num>
                      <m:den>
                        <m:r>
                          <a:rPr lang="en-US" sz="2800" i="1">
                            <a:latin typeface="Cambria Math"/>
                          </a:rPr>
                          <m:t>𝑑</m:t>
                        </m:r>
                      </m:den>
                    </m:f>
                    <m:r>
                      <a:rPr lang="en-US" sz="2800" i="1">
                        <a:latin typeface="Cambria Math"/>
                      </a:rPr>
                      <m:t>=</m:t>
                    </m:r>
                    <m:f>
                      <m:fPr>
                        <m:ctrlPr>
                          <a:rPr lang="vi-VN" sz="2800" i="1">
                            <a:latin typeface="Cambria Math" panose="02040503050406030204" pitchFamily="18" charset="0"/>
                          </a:rPr>
                        </m:ctrlPr>
                      </m:fPr>
                      <m:num>
                        <m:r>
                          <a:rPr lang="en-US" sz="2800" i="1">
                            <a:latin typeface="Cambria Math"/>
                          </a:rPr>
                          <m:t>𝑎</m:t>
                        </m:r>
                        <m:r>
                          <a:rPr lang="en-US" sz="2800" b="0" i="1" smtClean="0">
                            <a:latin typeface="Cambria Math" panose="02040503050406030204" pitchFamily="18" charset="0"/>
                          </a:rPr>
                          <m:t>−</m:t>
                        </m:r>
                        <m:r>
                          <a:rPr lang="en-US" sz="2800" i="1">
                            <a:latin typeface="Cambria Math"/>
                          </a:rPr>
                          <m:t>𝑐</m:t>
                        </m:r>
                      </m:num>
                      <m:den>
                        <m:r>
                          <a:rPr lang="en-US" sz="2800" i="1">
                            <a:latin typeface="Cambria Math"/>
                          </a:rPr>
                          <m:t>𝑏</m:t>
                        </m:r>
                        <m:r>
                          <a:rPr lang="en-US" sz="2800" b="0" i="1" smtClean="0">
                            <a:latin typeface="Cambria Math" panose="02040503050406030204" pitchFamily="18" charset="0"/>
                          </a:rPr>
                          <m:t>−</m:t>
                        </m:r>
                        <m:r>
                          <a:rPr lang="en-US" sz="2800" i="1">
                            <a:latin typeface="Cambria Math"/>
                          </a:rPr>
                          <m:t>𝑑</m:t>
                        </m:r>
                      </m:den>
                    </m:f>
                  </m:oMath>
                </a14:m>
                <a:endParaRPr lang="en-US" sz="2800" dirty="0" smtClean="0">
                  <a:latin typeface="Times New Roman" pitchFamily="18" charset="0"/>
                  <a:cs typeface="Times New Roman" pitchFamily="18" charset="0"/>
                </a:endParaRPr>
              </a:p>
              <a:p>
                <a:pPr>
                  <a:lnSpc>
                    <a:spcPct val="130000"/>
                  </a:lnSpc>
                </a:pPr>
                <a:r>
                  <a:rPr lang="en-US" sz="2800" dirty="0" smtClean="0">
                    <a:latin typeface="Times New Roman" pitchFamily="18" charset="0"/>
                    <a:cs typeface="Times New Roman" pitchFamily="18" charset="0"/>
                  </a:rPr>
                  <a:t>C. </a:t>
                </a:r>
                <a14:m>
                  <m:oMath xmlns:m="http://schemas.openxmlformats.org/officeDocument/2006/math">
                    <m:f>
                      <m:fPr>
                        <m:ctrlPr>
                          <a:rPr lang="vi-VN" sz="2800" i="1">
                            <a:latin typeface="Cambria Math" panose="02040503050406030204" pitchFamily="18" charset="0"/>
                          </a:rPr>
                        </m:ctrlPr>
                      </m:fPr>
                      <m:num>
                        <m:r>
                          <a:rPr lang="en-US" sz="2800" i="1">
                            <a:latin typeface="Cambria Math"/>
                          </a:rPr>
                          <m:t>𝑎</m:t>
                        </m:r>
                      </m:num>
                      <m:den>
                        <m:r>
                          <a:rPr lang="en-US" sz="2800" i="1">
                            <a:latin typeface="Cambria Math"/>
                          </a:rPr>
                          <m:t>𝑏</m:t>
                        </m:r>
                      </m:den>
                    </m:f>
                    <m:r>
                      <a:rPr lang="en-US" sz="2800" i="1">
                        <a:latin typeface="Cambria Math"/>
                      </a:rPr>
                      <m:t>=</m:t>
                    </m:r>
                    <m:f>
                      <m:fPr>
                        <m:ctrlPr>
                          <a:rPr lang="vi-VN" sz="2800" i="1">
                            <a:latin typeface="Cambria Math" panose="02040503050406030204" pitchFamily="18" charset="0"/>
                          </a:rPr>
                        </m:ctrlPr>
                      </m:fPr>
                      <m:num>
                        <m:r>
                          <a:rPr lang="en-US" sz="2800" i="1">
                            <a:latin typeface="Cambria Math"/>
                          </a:rPr>
                          <m:t>𝑐</m:t>
                        </m:r>
                      </m:num>
                      <m:den>
                        <m:r>
                          <a:rPr lang="en-US" sz="2800" i="1">
                            <a:latin typeface="Cambria Math"/>
                          </a:rPr>
                          <m:t>𝑑</m:t>
                        </m:r>
                      </m:den>
                    </m:f>
                    <m:r>
                      <a:rPr lang="en-US" sz="2800" i="1">
                        <a:latin typeface="Cambria Math"/>
                      </a:rPr>
                      <m:t>=</m:t>
                    </m:r>
                    <m:f>
                      <m:fPr>
                        <m:ctrlPr>
                          <a:rPr lang="vi-VN" sz="2800" i="1">
                            <a:latin typeface="Cambria Math" panose="02040503050406030204" pitchFamily="18" charset="0"/>
                          </a:rPr>
                        </m:ctrlPr>
                      </m:fPr>
                      <m:num>
                        <m:r>
                          <a:rPr lang="en-US" sz="2800" i="1">
                            <a:latin typeface="Cambria Math"/>
                          </a:rPr>
                          <m:t>𝑐</m:t>
                        </m:r>
                        <m:r>
                          <a:rPr lang="en-US" sz="2800" b="0" i="1" smtClean="0">
                            <a:latin typeface="Cambria Math" panose="02040503050406030204" pitchFamily="18" charset="0"/>
                          </a:rPr>
                          <m:t>−</m:t>
                        </m:r>
                        <m:r>
                          <a:rPr lang="en-US" sz="2800" b="0" i="1" smtClean="0">
                            <a:latin typeface="Cambria Math" panose="02040503050406030204" pitchFamily="18" charset="0"/>
                          </a:rPr>
                          <m:t>𝑎</m:t>
                        </m:r>
                      </m:num>
                      <m:den>
                        <m:r>
                          <a:rPr lang="en-US" sz="2800" i="1">
                            <a:latin typeface="Cambria Math"/>
                          </a:rPr>
                          <m:t>𝑏</m:t>
                        </m:r>
                        <m:r>
                          <a:rPr lang="en-US" sz="2800" b="0" i="1" smtClean="0">
                            <a:latin typeface="Cambria Math" panose="02040503050406030204" pitchFamily="18" charset="0"/>
                          </a:rPr>
                          <m:t>−</m:t>
                        </m:r>
                        <m:r>
                          <a:rPr lang="en-US" sz="2800" i="1">
                            <a:latin typeface="Cambria Math"/>
                          </a:rPr>
                          <m:t>𝑑</m:t>
                        </m:r>
                      </m:den>
                    </m:f>
                  </m:oMath>
                </a14:m>
                <a:endParaRPr lang="en-US" sz="2800" dirty="0" smtClean="0">
                  <a:latin typeface="Times New Roman" pitchFamily="18" charset="0"/>
                  <a:cs typeface="Times New Roman" pitchFamily="18" charset="0"/>
                </a:endParaRPr>
              </a:p>
              <a:p>
                <a:pPr>
                  <a:lnSpc>
                    <a:spcPct val="130000"/>
                  </a:lnSpc>
                </a:pPr>
                <a:r>
                  <a:rPr lang="en-US" sz="2800" dirty="0" smtClean="0">
                    <a:latin typeface="Times New Roman" pitchFamily="18" charset="0"/>
                    <a:cs typeface="Times New Roman" pitchFamily="18" charset="0"/>
                  </a:rPr>
                  <a:t>D.</a:t>
                </a:r>
                <a:r>
                  <a:rPr lang="en-US" sz="2800" dirty="0" smtClean="0">
                    <a:latin typeface="+mj-lt"/>
                  </a:rPr>
                  <a:t> </a:t>
                </a:r>
                <a14:m>
                  <m:oMath xmlns:m="http://schemas.openxmlformats.org/officeDocument/2006/math">
                    <m:f>
                      <m:fPr>
                        <m:ctrlPr>
                          <a:rPr lang="vi-VN" sz="2800" i="1">
                            <a:latin typeface="Cambria Math" panose="02040503050406030204" pitchFamily="18" charset="0"/>
                          </a:rPr>
                        </m:ctrlPr>
                      </m:fPr>
                      <m:num>
                        <m:r>
                          <a:rPr lang="en-US" sz="2800" i="1">
                            <a:latin typeface="Cambria Math"/>
                          </a:rPr>
                          <m:t>𝑎</m:t>
                        </m:r>
                      </m:num>
                      <m:den>
                        <m:r>
                          <a:rPr lang="en-US" sz="2800" i="1">
                            <a:latin typeface="Cambria Math"/>
                          </a:rPr>
                          <m:t>𝑏</m:t>
                        </m:r>
                      </m:den>
                    </m:f>
                    <m:r>
                      <a:rPr lang="en-US" sz="2800" i="1">
                        <a:latin typeface="Cambria Math"/>
                      </a:rPr>
                      <m:t>=</m:t>
                    </m:r>
                    <m:f>
                      <m:fPr>
                        <m:ctrlPr>
                          <a:rPr lang="vi-VN" sz="2800" i="1">
                            <a:latin typeface="Cambria Math" panose="02040503050406030204" pitchFamily="18" charset="0"/>
                          </a:rPr>
                        </m:ctrlPr>
                      </m:fPr>
                      <m:num>
                        <m:r>
                          <a:rPr lang="en-US" sz="2800" i="1">
                            <a:latin typeface="Cambria Math"/>
                          </a:rPr>
                          <m:t>𝑐</m:t>
                        </m:r>
                      </m:num>
                      <m:den>
                        <m:r>
                          <a:rPr lang="en-US" sz="2800" i="1">
                            <a:latin typeface="Cambria Math"/>
                          </a:rPr>
                          <m:t>𝑑</m:t>
                        </m:r>
                      </m:den>
                    </m:f>
                    <m:r>
                      <a:rPr lang="en-US" sz="2800" i="1">
                        <a:latin typeface="Cambria Math"/>
                      </a:rPr>
                      <m:t>=</m:t>
                    </m:r>
                    <m:f>
                      <m:fPr>
                        <m:ctrlPr>
                          <a:rPr lang="vi-VN" sz="2800" i="1">
                            <a:latin typeface="Cambria Math" panose="02040503050406030204" pitchFamily="18" charset="0"/>
                          </a:rPr>
                        </m:ctrlPr>
                      </m:fPr>
                      <m:num>
                        <m:r>
                          <a:rPr lang="en-US" sz="2800" i="1">
                            <a:latin typeface="Cambria Math"/>
                          </a:rPr>
                          <m:t>𝑐</m:t>
                        </m:r>
                        <m:r>
                          <a:rPr lang="en-US" sz="2800" b="0" i="1" smtClean="0">
                            <a:latin typeface="Cambria Math"/>
                          </a:rPr>
                          <m:t>−</m:t>
                        </m:r>
                        <m:r>
                          <a:rPr lang="en-US" sz="2800" b="0" i="1" smtClean="0">
                            <a:latin typeface="Cambria Math"/>
                          </a:rPr>
                          <m:t>𝑎</m:t>
                        </m:r>
                      </m:num>
                      <m:den>
                        <m:r>
                          <a:rPr lang="en-US" sz="2800" b="0" i="1" smtClean="0">
                            <a:latin typeface="Cambria Math" panose="02040503050406030204" pitchFamily="18" charset="0"/>
                          </a:rPr>
                          <m:t>𝑑</m:t>
                        </m:r>
                        <m:r>
                          <a:rPr lang="en-US" sz="2800" b="0" i="1" smtClean="0">
                            <a:latin typeface="Cambria Math"/>
                          </a:rPr>
                          <m:t>−</m:t>
                        </m:r>
                        <m:r>
                          <a:rPr lang="en-US" sz="2800" b="0" i="1" smtClean="0">
                            <a:latin typeface="Cambria Math" panose="02040503050406030204" pitchFamily="18" charset="0"/>
                          </a:rPr>
                          <m:t>𝑏</m:t>
                        </m:r>
                      </m:den>
                    </m:f>
                  </m:oMath>
                </a14:m>
                <a:endParaRPr lang="en-US" sz="2800" dirty="0" smtClean="0">
                  <a:latin typeface="+mj-lt"/>
                </a:endParaRPr>
              </a:p>
            </p:txBody>
          </p:sp>
        </mc:Choice>
        <mc:Fallback xmlns="">
          <p:sp>
            <p:nvSpPr>
              <p:cNvPr id="85" name="Rectangle 1"/>
              <p:cNvSpPr>
                <a:spLocks noRot="1" noChangeAspect="1" noMove="1" noResize="1" noEditPoints="1" noAdjustHandles="1" noChangeArrowheads="1" noChangeShapeType="1" noTextEdit="1"/>
              </p:cNvSpPr>
              <p:nvPr/>
            </p:nvSpPr>
            <p:spPr bwMode="auto">
              <a:xfrm>
                <a:off x="276103" y="379641"/>
                <a:ext cx="5134097" cy="4238148"/>
              </a:xfrm>
              <a:prstGeom prst="rect">
                <a:avLst/>
              </a:prstGeom>
              <a:blipFill>
                <a:blip r:embed="rId5"/>
                <a:stretch>
                  <a:fillRect l="-2372" b="-28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6" name="Oval 85"/>
          <p:cNvSpPr/>
          <p:nvPr/>
        </p:nvSpPr>
        <p:spPr>
          <a:xfrm>
            <a:off x="152400" y="3180427"/>
            <a:ext cx="609600" cy="573345"/>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hlinkClick r:id="rId6" action="ppaction://hlinksldjump"/>
          </p:cNvPr>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136564" y="4370795"/>
            <a:ext cx="797886" cy="673040"/>
          </a:xfrm>
          <a:prstGeom prst="rect">
            <a:avLst/>
          </a:prstGeom>
        </p:spPr>
      </p:pic>
      <p:pic>
        <p:nvPicPr>
          <p:cNvPr id="8"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521055" y="57150"/>
            <a:ext cx="1591734" cy="895350"/>
          </a:xfrm>
          <a:prstGeom prst="rect">
            <a:avLst/>
          </a:prstGeom>
        </p:spPr>
      </p:pic>
    </p:spTree>
    <p:extLst>
      <p:ext uri="{BB962C8B-B14F-4D97-AF65-F5344CB8AC3E}">
        <p14:creationId xmlns:p14="http://schemas.microsoft.com/office/powerpoint/2010/main" val="121703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barn(inVertical)">
                                      <p:cBhvr>
                                        <p:cTn id="7" dur="500"/>
                                        <p:tgtEl>
                                          <p:spTgt spid="86"/>
                                        </p:tgtEl>
                                      </p:cBhvr>
                                    </p:animEffect>
                                  </p:childTnLst>
                                  <p:subTnLst>
                                    <p:audio>
                                      <p:cMediaNode mute="1">
                                        <p:cTn display="0" masterRel="sameClick">
                                          <p:stCondLst>
                                            <p:cond evt="begin" delay="0">
                                              <p:tn val="5"/>
                                            </p:cond>
                                          </p:stCondLst>
                                          <p:endCondLst>
                                            <p:cond evt="onStopAudio" delay="0">
                                              <p:tgtEl>
                                                <p:sldTgt/>
                                              </p:tgtEl>
                                            </p:cond>
                                          </p:endCondLst>
                                        </p:cTn>
                                        <p:tgtEl>
                                          <p:sndTgt r:embed="rId4" name="Am-thanh-vo-tay-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bldLst>
      <p:bldP spid="8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52400" y="438151"/>
            <a:ext cx="7467600" cy="523220"/>
          </a:xfrm>
          <a:prstGeom prst="rect">
            <a:avLst/>
          </a:prstGeom>
        </p:spPr>
        <p:txBody>
          <a:bodyPr wrap="square">
            <a:spAutoFit/>
          </a:bodyPr>
          <a:lstStyle/>
          <a:p>
            <a:r>
              <a:rPr lang="en-US" sz="2800" b="1" dirty="0" err="1" smtClean="0">
                <a:latin typeface="Times New Roman" pitchFamily="18" charset="0"/>
                <a:cs typeface="Times New Roman" pitchFamily="18" charset="0"/>
              </a:rPr>
              <a:t>Câu</a:t>
            </a:r>
            <a:r>
              <a:rPr lang="en-US" sz="2800" b="1" dirty="0" smtClean="0">
                <a:latin typeface="Times New Roman" pitchFamily="18" charset="0"/>
                <a:cs typeface="Times New Roman" pitchFamily="18" charset="0"/>
              </a:rPr>
              <a:t> </a:t>
            </a:r>
            <a:r>
              <a:rPr lang="en-US" sz="2800" b="1" smtClean="0">
                <a:latin typeface="Times New Roman" pitchFamily="18" charset="0"/>
                <a:cs typeface="Times New Roman" pitchFamily="18" charset="0"/>
              </a:rPr>
              <a:t>3</a:t>
            </a:r>
            <a:r>
              <a:rPr lang="en-US" sz="2800" smtClean="0">
                <a:latin typeface="+mj-lt"/>
              </a:rPr>
              <a:t>:</a:t>
            </a:r>
            <a:endParaRPr lang="vi-VN" sz="2400" b="1"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0" name="Rectangle 29"/>
              <p:cNvSpPr/>
              <p:nvPr/>
            </p:nvSpPr>
            <p:spPr>
              <a:xfrm>
                <a:off x="147452" y="428627"/>
                <a:ext cx="8691748" cy="5466561"/>
              </a:xfrm>
              <a:prstGeom prst="rect">
                <a:avLst/>
              </a:prstGeom>
            </p:spPr>
            <p:txBody>
              <a:bodyPr wrap="square">
                <a:spAutoFit/>
              </a:bodyPr>
              <a:lstStyle/>
              <a:p>
                <a:r>
                  <a:rPr lang="en-US" sz="2800" b="1" dirty="0">
                    <a:latin typeface="Times New Roman" pitchFamily="18" charset="0"/>
                    <a:cs typeface="Times New Roman" pitchFamily="18" charset="0"/>
                  </a:rPr>
                  <a:t> </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Tìm</a:t>
                </a:r>
                <a:r>
                  <a:rPr lang="en-US" sz="2800" b="1" dirty="0" smtClean="0">
                    <a:latin typeface="Times New Roman" pitchFamily="18" charset="0"/>
                    <a:cs typeface="Times New Roman" pitchFamily="18" charset="0"/>
                  </a:rPr>
                  <a:t> x, y </a:t>
                </a:r>
                <a:r>
                  <a:rPr lang="en-US" sz="2800" b="1" dirty="0" err="1" smtClean="0">
                    <a:latin typeface="Times New Roman" pitchFamily="18" charset="0"/>
                    <a:cs typeface="Times New Roman" pitchFamily="18" charset="0"/>
                  </a:rPr>
                  <a:t>biết</a:t>
                </a:r>
                <a:r>
                  <a:rPr lang="en-US" sz="2800" b="1" dirty="0" smtClean="0">
                    <a:latin typeface="Times New Roman" pitchFamily="18" charset="0"/>
                    <a:cs typeface="Times New Roman" pitchFamily="18" charset="0"/>
                  </a:rPr>
                  <a:t> </a:t>
                </a:r>
                <a14:m>
                  <m:oMath xmlns:m="http://schemas.openxmlformats.org/officeDocument/2006/math">
                    <m:f>
                      <m:fPr>
                        <m:ctrlPr>
                          <a:rPr lang="en-US" sz="2800" b="1" i="1" smtClean="0">
                            <a:latin typeface="Cambria Math" panose="02040503050406030204" pitchFamily="18" charset="0"/>
                            <a:cs typeface="Times New Roman" pitchFamily="18" charset="0"/>
                          </a:rPr>
                        </m:ctrlPr>
                      </m:fPr>
                      <m:num>
                        <m:r>
                          <a:rPr lang="en-US" sz="2800" b="1" i="1" smtClean="0">
                            <a:latin typeface="Cambria Math" panose="02040503050406030204" pitchFamily="18" charset="0"/>
                            <a:cs typeface="Times New Roman" pitchFamily="18" charset="0"/>
                          </a:rPr>
                          <m:t>𝒙</m:t>
                        </m:r>
                      </m:num>
                      <m:den>
                        <m:r>
                          <a:rPr lang="en-US" sz="2800" b="1" i="1" smtClean="0">
                            <a:latin typeface="Cambria Math" panose="02040503050406030204" pitchFamily="18" charset="0"/>
                            <a:cs typeface="Times New Roman" pitchFamily="18" charset="0"/>
                          </a:rPr>
                          <m:t>𝟕</m:t>
                        </m:r>
                      </m:den>
                    </m:f>
                    <m:r>
                      <a:rPr lang="en-US" sz="2800" b="1" i="1" smtClean="0">
                        <a:latin typeface="Cambria Math" panose="02040503050406030204" pitchFamily="18" charset="0"/>
                        <a:cs typeface="Times New Roman" pitchFamily="18" charset="0"/>
                      </a:rPr>
                      <m:t>=</m:t>
                    </m:r>
                    <m:f>
                      <m:fPr>
                        <m:ctrlPr>
                          <a:rPr lang="en-US" sz="2800" b="1" i="1" smtClean="0">
                            <a:latin typeface="Cambria Math" panose="02040503050406030204" pitchFamily="18" charset="0"/>
                            <a:cs typeface="Times New Roman" pitchFamily="18" charset="0"/>
                          </a:rPr>
                        </m:ctrlPr>
                      </m:fPr>
                      <m:num>
                        <m:r>
                          <a:rPr lang="en-US" sz="2800" b="1" i="1" smtClean="0">
                            <a:latin typeface="Cambria Math" panose="02040503050406030204" pitchFamily="18" charset="0"/>
                            <a:cs typeface="Times New Roman" pitchFamily="18" charset="0"/>
                          </a:rPr>
                          <m:t>𝒚</m:t>
                        </m:r>
                      </m:num>
                      <m:den>
                        <m:r>
                          <a:rPr lang="en-US" sz="2800" b="1" i="1" smtClean="0">
                            <a:latin typeface="Cambria Math" panose="02040503050406030204" pitchFamily="18" charset="0"/>
                            <a:cs typeface="Times New Roman" pitchFamily="18" charset="0"/>
                          </a:rPr>
                          <m:t>𝟐</m:t>
                        </m:r>
                      </m:den>
                    </m:f>
                    <m:r>
                      <a:rPr lang="en-US" sz="2800" b="0" i="0" smtClean="0">
                        <a:latin typeface="Cambria Math" panose="02040503050406030204" pitchFamily="18" charset="0"/>
                        <a:cs typeface="Times New Roman" pitchFamily="18" charset="0"/>
                      </a:rPr>
                      <m:t> </m:t>
                    </m:r>
                    <m:r>
                      <m:rPr>
                        <m:sty m:val="p"/>
                      </m:rPr>
                      <a:rPr lang="en-US" sz="2800" b="0" i="0" smtClean="0">
                        <a:latin typeface="Cambria Math" panose="02040503050406030204" pitchFamily="18" charset="0"/>
                        <a:cs typeface="Times New Roman" pitchFamily="18" charset="0"/>
                      </a:rPr>
                      <m:t>v</m:t>
                    </m:r>
                    <m:r>
                      <a:rPr lang="en-US" sz="2800" b="0" i="0" smtClean="0">
                        <a:latin typeface="Cambria Math" panose="02040503050406030204" pitchFamily="18" charset="0"/>
                        <a:cs typeface="Times New Roman" pitchFamily="18" charset="0"/>
                      </a:rPr>
                      <m:t>à </m:t>
                    </m:r>
                    <m:r>
                      <m:rPr>
                        <m:sty m:val="p"/>
                      </m:rPr>
                      <a:rPr lang="en-US" sz="2800" b="0" i="0" smtClean="0">
                        <a:latin typeface="Cambria Math" panose="02040503050406030204" pitchFamily="18" charset="0"/>
                        <a:cs typeface="Times New Roman" pitchFamily="18" charset="0"/>
                      </a:rPr>
                      <m:t>x</m:t>
                    </m:r>
                    <m:r>
                      <a:rPr lang="en-US" sz="2800" b="0" i="0" smtClean="0">
                        <a:latin typeface="Cambria Math" panose="02040503050406030204" pitchFamily="18" charset="0"/>
                        <a:cs typeface="Times New Roman" pitchFamily="18" charset="0"/>
                      </a:rPr>
                      <m:t>+</m:t>
                    </m:r>
                    <m:r>
                      <m:rPr>
                        <m:sty m:val="p"/>
                      </m:rPr>
                      <a:rPr lang="en-US" sz="2800" b="0" i="0" smtClean="0">
                        <a:latin typeface="Cambria Math" panose="02040503050406030204" pitchFamily="18" charset="0"/>
                        <a:cs typeface="Times New Roman" pitchFamily="18" charset="0"/>
                      </a:rPr>
                      <m:t>y</m:t>
                    </m:r>
                    <m:r>
                      <a:rPr lang="en-US" sz="2800" b="0" i="0" smtClean="0">
                        <a:latin typeface="Cambria Math" panose="02040503050406030204" pitchFamily="18" charset="0"/>
                        <a:cs typeface="Times New Roman" pitchFamily="18" charset="0"/>
                      </a:rPr>
                      <m:t>=18</m:t>
                    </m:r>
                  </m:oMath>
                </a14:m>
                <a:endParaRPr lang="en-US" sz="2800" dirty="0" smtClean="0">
                  <a:latin typeface="+mj-lt"/>
                </a:endParaRPr>
              </a:p>
              <a:p>
                <a:pPr>
                  <a:lnSpc>
                    <a:spcPct val="130000"/>
                  </a:lnSpc>
                </a:pPr>
                <a:r>
                  <a:rPr lang="en-US" sz="2800" dirty="0">
                    <a:latin typeface="Times New Roman" pitchFamily="18" charset="0"/>
                    <a:cs typeface="Times New Roman" pitchFamily="18" charset="0"/>
                  </a:rPr>
                  <a:t>A. x</a:t>
                </a:r>
                <a:r>
                  <a:rPr lang="en-US" sz="2800" dirty="0" smtClean="0">
                    <a:latin typeface="Times New Roman" pitchFamily="18" charset="0"/>
                    <a:cs typeface="Times New Roman" pitchFamily="18" charset="0"/>
                  </a:rPr>
                  <a:t> = 10, y = 8</a:t>
                </a:r>
                <a:endParaRPr lang="en-US" sz="2800" dirty="0">
                  <a:latin typeface="Times New Roman" pitchFamily="18" charset="0"/>
                  <a:cs typeface="Times New Roman" pitchFamily="18" charset="0"/>
                </a:endParaRPr>
              </a:p>
              <a:p>
                <a:pPr>
                  <a:lnSpc>
                    <a:spcPct val="130000"/>
                  </a:lnSpc>
                </a:pPr>
                <a:r>
                  <a:rPr lang="en-US" sz="2800" dirty="0">
                    <a:latin typeface="Times New Roman" pitchFamily="18" charset="0"/>
                    <a:cs typeface="Times New Roman" pitchFamily="18" charset="0"/>
                  </a:rPr>
                  <a:t>B. x = </a:t>
                </a:r>
                <a:r>
                  <a:rPr lang="en-US" sz="2800" dirty="0" smtClean="0">
                    <a:latin typeface="Times New Roman" pitchFamily="18" charset="0"/>
                    <a:cs typeface="Times New Roman" pitchFamily="18" charset="0"/>
                  </a:rPr>
                  <a:t>14, </a:t>
                </a:r>
                <a:r>
                  <a:rPr lang="en-US" sz="2800" dirty="0">
                    <a:latin typeface="Times New Roman" pitchFamily="18" charset="0"/>
                    <a:cs typeface="Times New Roman" pitchFamily="18" charset="0"/>
                  </a:rPr>
                  <a:t>y = </a:t>
                </a:r>
                <a:r>
                  <a:rPr lang="en-US" sz="2800" dirty="0" smtClean="0">
                    <a:latin typeface="Times New Roman" pitchFamily="18" charset="0"/>
                    <a:cs typeface="Times New Roman" pitchFamily="18" charset="0"/>
                  </a:rPr>
                  <a:t>4</a:t>
                </a:r>
                <a:endParaRPr lang="en-US" sz="2800" dirty="0">
                  <a:latin typeface="Times New Roman" pitchFamily="18" charset="0"/>
                  <a:cs typeface="Times New Roman" pitchFamily="18" charset="0"/>
                </a:endParaRPr>
              </a:p>
              <a:p>
                <a:pPr>
                  <a:lnSpc>
                    <a:spcPct val="130000"/>
                  </a:lnSpc>
                </a:pPr>
                <a:r>
                  <a:rPr lang="en-US" sz="2800" dirty="0" smtClean="0">
                    <a:latin typeface="Times New Roman" pitchFamily="18" charset="0"/>
                    <a:cs typeface="Times New Roman" pitchFamily="18" charset="0"/>
                  </a:rPr>
                  <a:t>C</a:t>
                </a:r>
                <a:r>
                  <a:rPr lang="en-US" sz="2800" dirty="0">
                    <a:latin typeface="Times New Roman" pitchFamily="18" charset="0"/>
                    <a:cs typeface="Times New Roman" pitchFamily="18" charset="0"/>
                  </a:rPr>
                  <a:t>. x = 8</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y = </a:t>
                </a:r>
                <a:r>
                  <a:rPr lang="en-US" sz="2800" dirty="0" smtClean="0">
                    <a:latin typeface="Times New Roman" pitchFamily="18" charset="0"/>
                    <a:cs typeface="Times New Roman" pitchFamily="18" charset="0"/>
                  </a:rPr>
                  <a:t>10</a:t>
                </a:r>
                <a:endParaRPr lang="en-US" sz="2800" dirty="0">
                  <a:latin typeface="Times New Roman" pitchFamily="18" charset="0"/>
                  <a:cs typeface="Times New Roman" pitchFamily="18" charset="0"/>
                </a:endParaRPr>
              </a:p>
              <a:p>
                <a:pPr>
                  <a:lnSpc>
                    <a:spcPct val="130000"/>
                  </a:lnSpc>
                </a:pPr>
                <a:r>
                  <a:rPr lang="en-US" sz="2800" dirty="0" smtClean="0">
                    <a:latin typeface="Times New Roman" pitchFamily="18" charset="0"/>
                    <a:cs typeface="Times New Roman" pitchFamily="18" charset="0"/>
                  </a:rPr>
                  <a:t>D</a:t>
                </a:r>
                <a:r>
                  <a:rPr lang="en-US" sz="2800" dirty="0">
                    <a:latin typeface="Times New Roman" pitchFamily="18" charset="0"/>
                    <a:cs typeface="Times New Roman" pitchFamily="18" charset="0"/>
                  </a:rPr>
                  <a:t>.</a:t>
                </a:r>
                <a:r>
                  <a:rPr lang="en-US" sz="2800" dirty="0"/>
                  <a:t> </a:t>
                </a:r>
                <a:r>
                  <a:rPr lang="en-US" sz="2800" dirty="0">
                    <a:latin typeface="Times New Roman" pitchFamily="18" charset="0"/>
                    <a:cs typeface="Times New Roman" pitchFamily="18" charset="0"/>
                  </a:rPr>
                  <a:t>x = 4</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y = </a:t>
                </a:r>
                <a:r>
                  <a:rPr lang="en-US" sz="2800" dirty="0" smtClean="0">
                    <a:latin typeface="Times New Roman" pitchFamily="18" charset="0"/>
                    <a:cs typeface="Times New Roman" pitchFamily="18" charset="0"/>
                  </a:rPr>
                  <a:t>14</a:t>
                </a:r>
                <a:endParaRPr lang="en-US" sz="2800" dirty="0">
                  <a:latin typeface="Times New Roman" pitchFamily="18" charset="0"/>
                  <a:cs typeface="Times New Roman" pitchFamily="18" charset="0"/>
                </a:endParaRPr>
              </a:p>
              <a:p>
                <a:pPr>
                  <a:lnSpc>
                    <a:spcPct val="130000"/>
                  </a:lnSpc>
                </a:pPr>
                <a:endParaRPr lang="en-US" sz="2800" dirty="0"/>
              </a:p>
              <a:p>
                <a:endParaRPr lang="en-US" sz="2800" dirty="0">
                  <a:latin typeface="+mj-lt"/>
                </a:endParaRPr>
              </a:p>
              <a:p>
                <a:r>
                  <a:rPr lang="en-US" dirty="0" smtClean="0"/>
                  <a:t>                                                      </a:t>
                </a:r>
                <a:r>
                  <a:rPr lang="en-US" sz="2400" b="1" dirty="0" smtClean="0">
                    <a:latin typeface="Times New Roman" pitchFamily="18" charset="0"/>
                    <a:cs typeface="Times New Roman" pitchFamily="18" charset="0"/>
                  </a:rPr>
                  <a:t> </a:t>
                </a:r>
              </a:p>
              <a:p>
                <a:endParaRPr lang="en-US" dirty="0"/>
              </a:p>
              <a:p>
                <a:endParaRPr lang="en-US" dirty="0" smtClean="0"/>
              </a:p>
              <a:p>
                <a:endParaRPr lang="en-US" dirty="0"/>
              </a:p>
              <a:p>
                <a:r>
                  <a:rPr lang="en-US" sz="2400" b="1" dirty="0" smtClean="0">
                    <a:latin typeface="Times New Roman" pitchFamily="18" charset="0"/>
                    <a:cs typeface="Times New Roman" pitchFamily="18" charset="0"/>
                  </a:rPr>
                  <a:t>                                                   </a:t>
                </a:r>
                <a:endParaRPr lang="vi-VN" sz="2400" b="1" dirty="0">
                  <a:latin typeface="Times New Roman" pitchFamily="18" charset="0"/>
                  <a:cs typeface="Times New Roman" pitchFamily="18"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147452" y="428627"/>
                <a:ext cx="8691748" cy="5466561"/>
              </a:xfrm>
              <a:prstGeom prst="rect">
                <a:avLst/>
              </a:prstGeom>
              <a:blipFill>
                <a:blip r:embed="rId5"/>
                <a:stretch>
                  <a:fillRect l="-1403" t="-223"/>
                </a:stretch>
              </a:blipFill>
            </p:spPr>
            <p:txBody>
              <a:bodyPr/>
              <a:lstStyle/>
              <a:p>
                <a:r>
                  <a:rPr lang="en-US">
                    <a:noFill/>
                  </a:rPr>
                  <a:t> </a:t>
                </a:r>
              </a:p>
            </p:txBody>
          </p:sp>
        </mc:Fallback>
      </mc:AlternateContent>
      <p:sp>
        <p:nvSpPr>
          <p:cNvPr id="29" name="Oval 28"/>
          <p:cNvSpPr/>
          <p:nvPr/>
        </p:nvSpPr>
        <p:spPr>
          <a:xfrm>
            <a:off x="0" y="1657350"/>
            <a:ext cx="609600" cy="573345"/>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hlinkClick r:id="rId6" action="ppaction://hlinksldjump"/>
          </p:cNvPr>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136564" y="4370795"/>
            <a:ext cx="797886" cy="673040"/>
          </a:xfrm>
          <a:prstGeom prst="rect">
            <a:avLst/>
          </a:prstGeom>
        </p:spPr>
      </p:pic>
      <p:pic>
        <p:nvPicPr>
          <p:cNvPr id="9"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521055" y="57150"/>
            <a:ext cx="1591734" cy="895350"/>
          </a:xfrm>
          <a:prstGeom prst="rect">
            <a:avLst/>
          </a:prstGeom>
        </p:spPr>
      </p:pic>
    </p:spTree>
    <p:extLst>
      <p:ext uri="{BB962C8B-B14F-4D97-AF65-F5344CB8AC3E}">
        <p14:creationId xmlns:p14="http://schemas.microsoft.com/office/powerpoint/2010/main" val="315197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subTnLst>
                                    <p:audio>
                                      <p:cMediaNode mute="1">
                                        <p:cTn display="0" masterRel="sameClick">
                                          <p:stCondLst>
                                            <p:cond evt="begin" delay="0">
                                              <p:tn val="5"/>
                                            </p:cond>
                                          </p:stCondLst>
                                          <p:endCondLst>
                                            <p:cond evt="onStopAudio" delay="0">
                                              <p:tgtEl>
                                                <p:sldTgt/>
                                              </p:tgtEl>
                                            </p:cond>
                                          </p:endCondLst>
                                        </p:cTn>
                                        <p:tgtEl>
                                          <p:sndTgt r:embed="rId4" name="Am-thanh-vo-tay-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p:cMediaNode vol="80000">
                <p:cTn id="13" fill="hold" display="0">
                  <p:stCondLst>
                    <p:cond delay="indefinite"/>
                  </p:stCondLst>
                </p:cTn>
                <p:tgtEl>
                  <p:spTgt spid="9"/>
                </p:tgtEl>
              </p:cMediaNode>
            </p:video>
          </p:childTnLst>
        </p:cTn>
      </p:par>
    </p:tnLst>
    <p:bldLst>
      <p:bldP spid="2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15033</TotalTime>
  <Words>538</Words>
  <Application>Microsoft Office PowerPoint</Application>
  <PresentationFormat>On-screen Show (16:9)</PresentationFormat>
  <Paragraphs>146</Paragraphs>
  <Slides>19</Slides>
  <Notes>2</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微软雅黑</vt:lpstr>
      <vt:lpstr>宋体</vt:lpstr>
      <vt:lpstr>Arial</vt:lpstr>
      <vt:lpstr>Calibri</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2,b/SGK (Hoạt động nhóm bàn) Cho dãy tỉ số bằng nhau  x/3=y/4=z/5. Tìm 3 số x, y, z biết x + y – z = 8 </vt:lpstr>
      <vt:lpstr>PowerPoint Presentation</vt:lpstr>
      <vt:lpstr>PowerPoint Presentation</vt:lpstr>
      <vt:lpstr>Bài tập (Hoạt động nhóm lớn) “Vào chủ nhật được nghỉ học, Lan đã dành thời gian để lướt tiktok, lướt facebook và đọc sách. Biết tổng số lần Lan dành cho những việc này là 45 lần. Số lần lướt tiktok, lướt facebook và đọc sách tỉ lệ với ba số 7; 6; 2. Hỏi số lần Lan dành để lướt tiktok, lướt facebook và đọc sách là bao nhiêu lần?”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Tuan Anh Mobile</cp:lastModifiedBy>
  <cp:revision>676</cp:revision>
  <dcterms:created xsi:type="dcterms:W3CDTF">2021-09-09T02:05:16Z</dcterms:created>
  <dcterms:modified xsi:type="dcterms:W3CDTF">2023-11-28T15:50:45Z</dcterms:modified>
</cp:coreProperties>
</file>