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94" r:id="rId3"/>
    <p:sldId id="278" r:id="rId4"/>
    <p:sldId id="268" r:id="rId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10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1976100" cy="341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50: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 VI HÌNH TAM GIÁC. CHU VI HÌNH TỨ GIÁC (Tiết 2)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89" y="761307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844223" y="750706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DC273E-31FF-4F1D-B9A5-2B3D1CBD4BB7}"/>
              </a:ext>
            </a:extLst>
          </p:cNvPr>
          <p:cNvGrpSpPr/>
          <p:nvPr/>
        </p:nvGrpSpPr>
        <p:grpSpPr>
          <a:xfrm>
            <a:off x="1705781" y="1860370"/>
            <a:ext cx="13633044" cy="984885"/>
            <a:chOff x="1585119" y="1549424"/>
            <a:chExt cx="13342412" cy="153213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167BDA6-D7F7-4440-8B4C-E69FEFF38D9C}"/>
                </a:ext>
              </a:extLst>
            </p:cNvPr>
            <p:cNvSpPr/>
            <p:nvPr/>
          </p:nvSpPr>
          <p:spPr>
            <a:xfrm>
              <a:off x="2397855" y="1549424"/>
              <a:ext cx="12529676" cy="15321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Thực hành: Đo độ dài mỗi cạnh rồi tính chu vi của hình tam giác, hình tứ giác dưới đây.</a:t>
              </a:r>
            </a:p>
          </p:txBody>
        </p: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xmlns="" id="{C8CC8CFE-A9C0-4EE8-8832-B3AFE5654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083294"/>
            <a:ext cx="104013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50: CHU VI HÌNH TAM GIÁC. CHU VI HÌNH TỨ GIÁC</a:t>
            </a:r>
          </a:p>
        </p:txBody>
      </p:sp>
      <p:pic>
        <p:nvPicPr>
          <p:cNvPr id="20482" name="Picture 2" descr="https://img.loigiaihay.com/picture/2022/0323/bai-2_3.PNG">
            <a:extLst>
              <a:ext uri="{FF2B5EF4-FFF2-40B4-BE49-F238E27FC236}">
                <a16:creationId xmlns:a16="http://schemas.microsoft.com/office/drawing/2014/main" xmlns="" id="{70ABF7FB-47CF-4EB5-B70C-5798EA4E2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945" y="3027514"/>
            <a:ext cx="11686274" cy="340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5032E8E-1827-4660-9C60-C39FC98BBE4F}"/>
              </a:ext>
            </a:extLst>
          </p:cNvPr>
          <p:cNvSpPr/>
          <p:nvPr/>
        </p:nvSpPr>
        <p:spPr>
          <a:xfrm>
            <a:off x="2270919" y="7010400"/>
            <a:ext cx="128026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0000FF"/>
                </a:solidFill>
              </a:rPr>
              <a:t>Muốn tính chu vi của một hình nào đó (hình tam giác, tứ giác) ta phải xác định các cạnh, đo độ dài các cạnh rồi </a:t>
            </a:r>
            <a:r>
              <a:rPr lang="en-US" sz="3200" b="1">
                <a:solidFill>
                  <a:srgbClr val="0000FF"/>
                </a:solidFill>
              </a:rPr>
              <a:t>tính tổng độ dài các cạnh của hình, đó chính là chu vi của hình.</a:t>
            </a:r>
            <a:endParaRPr lang="vi-VN" sz="32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8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14828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xmlns="" id="{6967B0B4-D834-4352-9E61-1DA897202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083992"/>
            <a:ext cx="104013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50: CHU VI HÌNH TAM GIÁC. CHU VI HÌNH TỨ GIÁC</a:t>
            </a:r>
          </a:p>
        </p:txBody>
      </p:sp>
      <p:pic>
        <p:nvPicPr>
          <p:cNvPr id="19460" name="Picture 4" descr="https://img.loigiaihay.com/picture/2022/0323/bai-3_3.PNG">
            <a:extLst>
              <a:ext uri="{FF2B5EF4-FFF2-40B4-BE49-F238E27FC236}">
                <a16:creationId xmlns:a16="http://schemas.microsoft.com/office/drawing/2014/main" xmlns="" id="{98AB20C9-CB02-49A0-A5A1-4174EEE17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57" y="3541224"/>
            <a:ext cx="7379950" cy="410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5C5052-2ECF-4CA6-8765-FF295633EB9A}"/>
              </a:ext>
            </a:extLst>
          </p:cNvPr>
          <p:cNvSpPr/>
          <p:nvPr/>
        </p:nvSpPr>
        <p:spPr>
          <a:xfrm>
            <a:off x="9281319" y="3926477"/>
            <a:ext cx="630691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dirty="0">
                <a:solidFill>
                  <a:srgbClr val="0000FF"/>
                </a:solidFill>
              </a:rPr>
              <a:t>Bài giải</a:t>
            </a:r>
          </a:p>
          <a:p>
            <a:pPr>
              <a:spcBef>
                <a:spcPts val="600"/>
              </a:spcBef>
            </a:pPr>
            <a:r>
              <a:rPr lang="vi-VN" dirty="0">
                <a:solidFill>
                  <a:srgbClr val="0000FF"/>
                </a:solidFill>
              </a:rPr>
              <a:t>Số mét lưới cần dùng để rào mảnh vườn trồng hoa là:</a:t>
            </a:r>
          </a:p>
          <a:p>
            <a:pPr>
              <a:spcBef>
                <a:spcPts val="600"/>
              </a:spcBef>
            </a:pPr>
            <a:r>
              <a:rPr lang="vi-VN" dirty="0">
                <a:solidFill>
                  <a:srgbClr val="0000FF"/>
                </a:solidFill>
              </a:rPr>
              <a:t>             4 + 5 + 6 = 15 (mét)</a:t>
            </a:r>
          </a:p>
          <a:p>
            <a:pPr>
              <a:spcBef>
                <a:spcPts val="600"/>
              </a:spcBef>
            </a:pPr>
            <a:r>
              <a:rPr lang="vi-VN" dirty="0">
                <a:solidFill>
                  <a:srgbClr val="0000FF"/>
                </a:solidFill>
              </a:rPr>
              <a:t>Số mét lưới cần dùng để rào mảnh vườn trồng rau là:</a:t>
            </a:r>
          </a:p>
          <a:p>
            <a:pPr>
              <a:spcBef>
                <a:spcPts val="600"/>
              </a:spcBef>
            </a:pPr>
            <a:r>
              <a:rPr lang="vi-VN" dirty="0">
                <a:solidFill>
                  <a:srgbClr val="0000FF"/>
                </a:solidFill>
              </a:rPr>
              <a:t>             5 + 6 + 4 + 3 = 18 (mét)</a:t>
            </a:r>
          </a:p>
          <a:p>
            <a:pPr>
              <a:spcBef>
                <a:spcPts val="600"/>
              </a:spcBef>
            </a:pPr>
            <a:r>
              <a:rPr lang="vi-VN" dirty="0">
                <a:solidFill>
                  <a:srgbClr val="0000FF"/>
                </a:solidFill>
              </a:rPr>
              <a:t>                               Đáp số: 15 mét</a:t>
            </a:r>
          </a:p>
          <a:p>
            <a:pPr>
              <a:spcBef>
                <a:spcPts val="600"/>
              </a:spcBef>
            </a:pPr>
            <a:r>
              <a:rPr lang="vi-VN" dirty="0">
                <a:solidFill>
                  <a:srgbClr val="0000FF"/>
                </a:solidFill>
              </a:rPr>
              <a:t>                                            18 mét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A24FF8-AAEE-4D7A-8F50-FDFD87C1F3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t="22703" r="25156" b="63333"/>
          <a:stretch/>
        </p:blipFill>
        <p:spPr>
          <a:xfrm>
            <a:off x="1778461" y="1631782"/>
            <a:ext cx="12420600" cy="190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2515</TotalTime>
  <Words>229</Words>
  <Application>Microsoft Office PowerPoint</Application>
  <PresentationFormat>Custom</PresentationFormat>
  <Paragraphs>26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821</cp:revision>
  <dcterms:created xsi:type="dcterms:W3CDTF">2022-07-10T01:37:20Z</dcterms:created>
  <dcterms:modified xsi:type="dcterms:W3CDTF">2022-08-20T15:46:14Z</dcterms:modified>
</cp:coreProperties>
</file>