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1" r:id="rId2"/>
    <p:sldId id="322" r:id="rId3"/>
    <p:sldId id="332" r:id="rId4"/>
    <p:sldId id="323" r:id="rId5"/>
    <p:sldId id="271" r:id="rId6"/>
    <p:sldId id="272" r:id="rId7"/>
    <p:sldId id="266" r:id="rId8"/>
    <p:sldId id="288" r:id="rId9"/>
    <p:sldId id="257" r:id="rId10"/>
    <p:sldId id="289" r:id="rId11"/>
    <p:sldId id="325" r:id="rId12"/>
    <p:sldId id="333" r:id="rId13"/>
    <p:sldId id="292" r:id="rId14"/>
    <p:sldId id="290" r:id="rId15"/>
    <p:sldId id="293" r:id="rId16"/>
    <p:sldId id="295" r:id="rId17"/>
    <p:sldId id="279" r:id="rId18"/>
    <p:sldId id="281" r:id="rId19"/>
    <p:sldId id="296" r:id="rId20"/>
    <p:sldId id="282" r:id="rId21"/>
    <p:sldId id="327" r:id="rId22"/>
    <p:sldId id="334" r:id="rId23"/>
    <p:sldId id="298" r:id="rId24"/>
    <p:sldId id="284" r:id="rId25"/>
    <p:sldId id="301" r:id="rId26"/>
    <p:sldId id="315" r:id="rId27"/>
    <p:sldId id="328" r:id="rId28"/>
    <p:sldId id="310" r:id="rId29"/>
    <p:sldId id="306" r:id="rId30"/>
    <p:sldId id="311" r:id="rId31"/>
    <p:sldId id="3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9/4/2024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02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3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62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9/4/2024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9/4/2024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9/4/2024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9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9"/>
            <a:ext cx="5181699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9"/>
            <a:ext cx="5181699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27410747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9/4/2024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9/4/2024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9/4/2024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9/4/2024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9/4/2024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9/4/2024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9/4/2024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9/4/2024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9/4/2024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35825" y="2271226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0" y="34643"/>
            <a:ext cx="11640256" cy="78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644" y="1606731"/>
            <a:ext cx="7225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          Bạn Việt ghép hai trong ba tấm thẻ như hình vẽ để được một số có hai chữ số. Việt có thể ghép được những số: </a:t>
            </a:r>
            <a:endParaRPr lang="en-SG" sz="4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926" y="4402183"/>
            <a:ext cx="1556656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3788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7" name="TextBox 16"/>
          <p:cNvSpPr txBox="1"/>
          <p:nvPr/>
        </p:nvSpPr>
        <p:spPr>
          <a:xfrm>
            <a:off x="4550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711925" y="4506686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9" name="TextBox 18"/>
          <p:cNvSpPr txBox="1"/>
          <p:nvPr/>
        </p:nvSpPr>
        <p:spPr>
          <a:xfrm>
            <a:off x="259645" y="4524234"/>
            <a:ext cx="144813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C00000"/>
                </a:solidFill>
                <a:latin typeface="+mj-lt"/>
              </a:rPr>
              <a:t>37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1680" y="4524234"/>
            <a:ext cx="14682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C00000"/>
                </a:solidFill>
                <a:latin typeface="+mj-lt"/>
              </a:rPr>
              <a:t>30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1166" y="4503982"/>
            <a:ext cx="138793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C00000"/>
                </a:solidFill>
                <a:latin typeface="+mj-lt"/>
              </a:rPr>
              <a:t>70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3294" y="4503983"/>
            <a:ext cx="133228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C00000"/>
                </a:solidFill>
                <a:latin typeface="+mj-lt"/>
              </a:rPr>
              <a:t>73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65694" r="85504" b="29753"/>
          <a:stretch/>
        </p:blipFill>
        <p:spPr>
          <a:xfrm>
            <a:off x="174811" y="1264024"/>
            <a:ext cx="1237129" cy="1223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65828" r="15615" b="10199"/>
          <a:stretch/>
        </p:blipFill>
        <p:spPr>
          <a:xfrm>
            <a:off x="8231075" y="819396"/>
            <a:ext cx="4107373" cy="59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35401" y="2397922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69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15" y="406726"/>
            <a:ext cx="4638256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9" y="2"/>
            <a:ext cx="7244043" cy="618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9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37740" y="3126411"/>
            <a:ext cx="5653824" cy="23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152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4751" r="19568" b="68007"/>
          <a:stretch/>
        </p:blipFill>
        <p:spPr>
          <a:xfrm>
            <a:off x="0" y="1384663"/>
            <a:ext cx="12192000" cy="5042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10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3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14556" r="69573" b="82140"/>
          <a:stretch/>
        </p:blipFill>
        <p:spPr>
          <a:xfrm>
            <a:off x="0" y="931489"/>
            <a:ext cx="3487783" cy="1511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-20141" y="53731"/>
            <a:ext cx="12153001" cy="805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147" y="2871525"/>
            <a:ext cx="5853773" cy="3490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+ 40 =</a:t>
            </a: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+ 20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9341" y="2972185"/>
            <a:ext cx="530352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– 10 =</a:t>
            </a: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– 40 =</a:t>
            </a: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– 20 =</a:t>
            </a:r>
            <a:endParaRPr lang="en-SG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390" y="2943888"/>
            <a:ext cx="37753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+ 10 =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1959" y="2950395"/>
            <a:ext cx="159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90</a:t>
            </a:r>
          </a:p>
        </p:txBody>
      </p:sp>
      <p:sp>
        <p:nvSpPr>
          <p:cNvPr id="9" name="Rectangle 8"/>
          <p:cNvSpPr/>
          <p:nvPr/>
        </p:nvSpPr>
        <p:spPr>
          <a:xfrm>
            <a:off x="4295994" y="397933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3183" y="5087135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12120" y="304867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36840" y="414421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12120" y="5217642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0" y="0"/>
            <a:ext cx="12192000" cy="78475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4096" r="17950" b="52257"/>
          <a:stretch/>
        </p:blipFill>
        <p:spPr>
          <a:xfrm>
            <a:off x="757645" y="784753"/>
            <a:ext cx="11434355" cy="6073247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19594" y="626535"/>
            <a:ext cx="718457" cy="11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9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2098040" y="1268761"/>
            <a:ext cx="1621451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231905" y="1268760"/>
            <a:ext cx="1621451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12225" y="1196752"/>
            <a:ext cx="1621451" cy="2376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1991545" y="4058582"/>
            <a:ext cx="1621451" cy="2376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159897" y="4058582"/>
            <a:ext cx="1621451" cy="2376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00956" y="4014223"/>
            <a:ext cx="1621451" cy="23762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75583" y="1110639"/>
            <a:ext cx="2551076" cy="2773889"/>
            <a:chOff x="0" y="1054055"/>
            <a:chExt cx="2551076" cy="27738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32</a:t>
              </a:r>
              <a:endParaRPr lang="en-US" sz="5400" dirty="0"/>
            </a:p>
            <a:p>
              <a:r>
                <a:rPr lang="en-US" sz="5400"/>
                <a:t>15</a:t>
              </a:r>
              <a:endParaRPr lang="en-US" sz="5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47528" y="278986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7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039098" y="1052737"/>
            <a:ext cx="2551076" cy="2773889"/>
            <a:chOff x="0" y="1054055"/>
            <a:chExt cx="2551076" cy="27738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71</a:t>
              </a:r>
              <a:endParaRPr lang="en-US" sz="5400" dirty="0"/>
            </a:p>
            <a:p>
              <a:r>
                <a:rPr lang="en-US" sz="5400"/>
                <a:t>24</a:t>
              </a:r>
              <a:endParaRPr lang="en-US" sz="5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726200" y="272169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896200" y="980729"/>
            <a:ext cx="2551076" cy="2773889"/>
            <a:chOff x="0" y="1054055"/>
            <a:chExt cx="2551076" cy="27738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40</a:t>
              </a:r>
              <a:endParaRPr lang="en-US" sz="5400" dirty="0"/>
            </a:p>
            <a:p>
              <a:r>
                <a:rPr lang="en-US" sz="5400"/>
                <a:t>39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544272" y="264968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9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775520" y="3900195"/>
            <a:ext cx="2551076" cy="2773889"/>
            <a:chOff x="0" y="1054055"/>
            <a:chExt cx="2551076" cy="277388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76</a:t>
              </a:r>
            </a:p>
            <a:p>
              <a:r>
                <a:rPr lang="en-US" sz="5400" dirty="0"/>
                <a:t>42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975" y="1469553"/>
              <a:ext cx="594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-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396008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985084" y="3895472"/>
            <a:ext cx="2551076" cy="2773889"/>
            <a:chOff x="0" y="1054055"/>
            <a:chExt cx="2551076" cy="277388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36</a:t>
              </a:r>
            </a:p>
            <a:p>
              <a:r>
                <a:rPr lang="en-US" sz="5400"/>
                <a:t>21</a:t>
              </a:r>
              <a:endParaRPr lang="en-US" sz="5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559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-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614635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5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7896200" y="3861049"/>
            <a:ext cx="2551076" cy="2773889"/>
            <a:chOff x="0" y="1054055"/>
            <a:chExt cx="2551076" cy="277388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47</a:t>
              </a:r>
              <a:endParaRPr lang="en-US" sz="5400" dirty="0"/>
            </a:p>
            <a:p>
              <a:r>
                <a:rPr lang="en-US" sz="5400"/>
                <a:t>22</a:t>
              </a:r>
              <a:endParaRPr lang="en-US" sz="5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7975" y="1469553"/>
              <a:ext cx="6621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-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702570" y="548874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37336"/>
            <a:ext cx="718457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238" y="381769"/>
            <a:ext cx="748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b, Đặt tính rồi tính:</a:t>
            </a:r>
            <a:endParaRPr lang="en-SG" sz="4000"/>
          </a:p>
        </p:txBody>
      </p:sp>
      <p:sp>
        <p:nvSpPr>
          <p:cNvPr id="57" name="TextBox 56"/>
          <p:cNvSpPr txBox="1"/>
          <p:nvPr/>
        </p:nvSpPr>
        <p:spPr>
          <a:xfrm>
            <a:off x="2572714" y="277226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09414" y="2718933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33773" y="2652512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378359" y="5594430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09140" y="5580657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512784" y="548683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62652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  <p:bldP spid="57" grpId="0"/>
      <p:bldP spid="59" grpId="0"/>
      <p:bldP spid="60" grpId="0"/>
      <p:bldP spid="61" grpId="0"/>
      <p:bldP spid="62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3534" b="70306"/>
          <a:stretch/>
        </p:blipFill>
        <p:spPr>
          <a:xfrm>
            <a:off x="398597" y="188260"/>
            <a:ext cx="3622074" cy="97200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50144" r="6112" b="11869"/>
          <a:stretch/>
        </p:blipFill>
        <p:spPr>
          <a:xfrm>
            <a:off x="0" y="995850"/>
            <a:ext cx="11771157" cy="5620871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V="1">
            <a:off x="4545874" y="4413068"/>
            <a:ext cx="3549831" cy="16089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41074" y="4384766"/>
            <a:ext cx="3675017" cy="16502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67200" y="2791098"/>
            <a:ext cx="3622766" cy="43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13109" r="17663" b="76932"/>
          <a:stretch/>
        </p:blipFill>
        <p:spPr>
          <a:xfrm>
            <a:off x="130629" y="3123387"/>
            <a:ext cx="11921671" cy="3174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337" y="2312126"/>
            <a:ext cx="101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/>
              <a:t>)</a:t>
            </a:r>
            <a:endParaRPr lang="en-SG" sz="4000" b="1"/>
          </a:p>
        </p:txBody>
      </p:sp>
      <p:sp>
        <p:nvSpPr>
          <p:cNvPr id="2" name="TextBox 1"/>
          <p:cNvSpPr txBox="1"/>
          <p:nvPr/>
        </p:nvSpPr>
        <p:spPr>
          <a:xfrm>
            <a:off x="3971108" y="3944982"/>
            <a:ext cx="9666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64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5382" y="4763810"/>
            <a:ext cx="10580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14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4607" y="3944982"/>
            <a:ext cx="10972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46</a:t>
            </a:r>
            <a:endParaRPr lang="en-SG" sz="5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233" y="2329934"/>
            <a:ext cx="6086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28448" r="18288" b="61837"/>
          <a:stretch/>
        </p:blipFill>
        <p:spPr>
          <a:xfrm>
            <a:off x="-104503" y="3159003"/>
            <a:ext cx="12156803" cy="3582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0886" y="3934760"/>
            <a:ext cx="10058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76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2319" y="5070555"/>
            <a:ext cx="10189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70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3795" y="4054892"/>
            <a:ext cx="1031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80</a:t>
            </a:r>
            <a:endParaRPr lang="en-SG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3755787"/>
            <a:ext cx="12306300" cy="310221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935413" y="2399603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896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169818"/>
            <a:ext cx="11640256" cy="1071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42469" r="8122" b="10453"/>
          <a:stretch/>
        </p:blipFill>
        <p:spPr>
          <a:xfrm>
            <a:off x="91440" y="1240972"/>
            <a:ext cx="12100560" cy="561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3332" y="6158168"/>
            <a:ext cx="2146339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96010" y="6136341"/>
            <a:ext cx="226429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9671" y="6149983"/>
            <a:ext cx="215255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91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15" y="406726"/>
            <a:ext cx="4638256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9" y="2"/>
            <a:ext cx="7244043" cy="618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9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37740" y="3126411"/>
            <a:ext cx="5653824" cy="23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187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6955" r="77822" b="79551"/>
          <a:stretch/>
        </p:blipFill>
        <p:spPr>
          <a:xfrm>
            <a:off x="304800" y="0"/>
            <a:ext cx="1876697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24268" r="12721" b="62110"/>
          <a:stretch/>
        </p:blipFill>
        <p:spPr>
          <a:xfrm>
            <a:off x="0" y="1628775"/>
            <a:ext cx="12393706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65" y="2299066"/>
            <a:ext cx="538432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</a:rPr>
              <a:t>1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5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</a:rPr>
              <a:t>7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4369" y="2171700"/>
            <a:ext cx="61885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171701"/>
            <a:ext cx="6000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2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6210" y="2288459"/>
            <a:ext cx="57150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7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719" y="3671890"/>
            <a:ext cx="3922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86540" y="3645839"/>
            <a:ext cx="5252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4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45485" r="10274" b="12151"/>
          <a:stretch/>
        </p:blipFill>
        <p:spPr>
          <a:xfrm>
            <a:off x="0" y="895806"/>
            <a:ext cx="12304059" cy="586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4066" b="70306"/>
          <a:stretch/>
        </p:blipFill>
        <p:spPr>
          <a:xfrm>
            <a:off x="0" y="-116542"/>
            <a:ext cx="3554838" cy="10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0639" r="9876" b="20667"/>
          <a:stretch/>
        </p:blipFill>
        <p:spPr>
          <a:xfrm>
            <a:off x="53788" y="968983"/>
            <a:ext cx="12192000" cy="615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56754"/>
            <a:ext cx="116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2.a) </a:t>
            </a:r>
            <a:r>
              <a:rPr lang="en-US" sz="4000" b="1" dirty="0" err="1"/>
              <a:t>Kết</a:t>
            </a:r>
            <a:r>
              <a:rPr lang="en-US" sz="4000" b="1" dirty="0"/>
              <a:t> </a:t>
            </a:r>
            <a:r>
              <a:rPr lang="en-US" sz="4000" b="1" dirty="0" err="1"/>
              <a:t>quả</a:t>
            </a:r>
            <a:r>
              <a:rPr lang="en-US" sz="4000" b="1" dirty="0"/>
              <a:t> </a:t>
            </a:r>
            <a:r>
              <a:rPr lang="en-US" sz="4000" b="1" dirty="0" err="1"/>
              <a:t>phép</a:t>
            </a:r>
            <a:r>
              <a:rPr lang="en-US" sz="4000" b="1" dirty="0"/>
              <a:t> </a:t>
            </a:r>
            <a:r>
              <a:rPr lang="en-US" sz="4000" b="1" dirty="0" err="1"/>
              <a:t>tính</a:t>
            </a:r>
            <a:r>
              <a:rPr lang="en-US" sz="4000" b="1" dirty="0"/>
              <a:t> 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mỗi</a:t>
            </a:r>
            <a:r>
              <a:rPr lang="en-US" sz="4000" b="1" dirty="0"/>
              <a:t> </a:t>
            </a:r>
            <a:r>
              <a:rPr lang="en-US" sz="4000" b="1" dirty="0" err="1"/>
              <a:t>ngôi</a:t>
            </a:r>
            <a:r>
              <a:rPr lang="en-US" sz="4000" b="1" dirty="0"/>
              <a:t> </a:t>
            </a:r>
            <a:r>
              <a:rPr lang="en-US" sz="4000" b="1" dirty="0" err="1"/>
              <a:t>sao</a:t>
            </a:r>
            <a:r>
              <a:rPr lang="en-US" sz="4000" b="1" dirty="0"/>
              <a:t>.</a:t>
            </a:r>
            <a:endParaRPr lang="en-SG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629775" y="864640"/>
            <a:ext cx="2400300" cy="215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3" name="12-Point Star 12"/>
          <p:cNvSpPr/>
          <p:nvPr/>
        </p:nvSpPr>
        <p:spPr>
          <a:xfrm>
            <a:off x="10094559" y="5407373"/>
            <a:ext cx="2097441" cy="145062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12-Point Star 13"/>
          <p:cNvSpPr/>
          <p:nvPr/>
        </p:nvSpPr>
        <p:spPr>
          <a:xfrm>
            <a:off x="3836634" y="5376453"/>
            <a:ext cx="2097441" cy="148154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12-Point Star 14"/>
          <p:cNvSpPr/>
          <p:nvPr/>
        </p:nvSpPr>
        <p:spPr>
          <a:xfrm>
            <a:off x="1166832" y="4883803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12-Point Star 19"/>
          <p:cNvSpPr/>
          <p:nvPr/>
        </p:nvSpPr>
        <p:spPr>
          <a:xfrm>
            <a:off x="8984466" y="1465729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12-Point Star 21"/>
          <p:cNvSpPr/>
          <p:nvPr/>
        </p:nvSpPr>
        <p:spPr>
          <a:xfrm>
            <a:off x="1121389" y="1026511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12-Point Star 23"/>
          <p:cNvSpPr/>
          <p:nvPr/>
        </p:nvSpPr>
        <p:spPr>
          <a:xfrm>
            <a:off x="6821095" y="5607424"/>
            <a:ext cx="1934546" cy="141431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/>
          <p:cNvSpPr txBox="1"/>
          <p:nvPr/>
        </p:nvSpPr>
        <p:spPr>
          <a:xfrm>
            <a:off x="9340663" y="2033780"/>
            <a:ext cx="127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</a:rPr>
              <a:t>26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4706" y="5657010"/>
            <a:ext cx="116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</a:rPr>
              <a:t>40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6711" y="1657169"/>
            <a:ext cx="104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3279" y="5458705"/>
            <a:ext cx="10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4431" y="5716260"/>
            <a:ext cx="105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40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1809" y="6115050"/>
            <a:ext cx="98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55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778" y="-167345"/>
            <a:ext cx="1667222" cy="1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23377 0.189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8884 0.128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76181 0.4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6007 0.538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3.33333E-6 L -0.29117 0.6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02643 0.53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2" grpId="0" animBg="1"/>
      <p:bldP spid="24" grpId="0" animBg="1"/>
      <p:bldP spid="25" grpId="0"/>
      <p:bldP spid="27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9822" b="20384"/>
          <a:stretch/>
        </p:blipFill>
        <p:spPr>
          <a:xfrm>
            <a:off x="171450" y="766482"/>
            <a:ext cx="11836774" cy="6078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</a:t>
            </a:r>
            <a:endParaRPr lang="en-S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6838" b="20384"/>
          <a:stretch/>
        </p:blipFill>
        <p:spPr>
          <a:xfrm>
            <a:off x="171450" y="3802170"/>
            <a:ext cx="12206288" cy="304323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0007" y="773221"/>
            <a:ext cx="3879056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47 - 7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414497" y="827010"/>
            <a:ext cx="3976688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+ 5</a:t>
            </a:r>
            <a:endParaRPr lang="en-SG" sz="4000" dirty="0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889772" y="758933"/>
            <a:ext cx="4414838" cy="30432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</a:t>
            </a:r>
            <a:endParaRPr lang="en-SG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</a:t>
            </a:r>
            <a:endParaRPr lang="en-S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6212" r="8462" b="49791"/>
          <a:stretch/>
        </p:blipFill>
        <p:spPr>
          <a:xfrm>
            <a:off x="0" y="0"/>
            <a:ext cx="12271022" cy="664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9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6212" r="9904" b="85957"/>
          <a:stretch/>
        </p:blipFill>
        <p:spPr>
          <a:xfrm>
            <a:off x="257175" y="1"/>
            <a:ext cx="11801476" cy="127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38" y="2886075"/>
            <a:ext cx="96583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SG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2" t="14791" r="37646" b="81684"/>
          <a:stretch/>
        </p:blipFill>
        <p:spPr>
          <a:xfrm>
            <a:off x="607219" y="1271589"/>
            <a:ext cx="11101388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5396" r="10583" b="50406"/>
          <a:stretch/>
        </p:blipFill>
        <p:spPr>
          <a:xfrm>
            <a:off x="-1" y="3729038"/>
            <a:ext cx="12192001" cy="3128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6" y="1443038"/>
            <a:ext cx="1828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SG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0425" y="1443038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0" y="1443038"/>
            <a:ext cx="175736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SG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8338" y="1443038"/>
            <a:ext cx="16287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SG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9025" y="1447520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758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15" y="406726"/>
            <a:ext cx="4638256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9" y="2"/>
            <a:ext cx="7244043" cy="618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9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37740" y="3126411"/>
            <a:ext cx="5653824" cy="23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680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0" y="0"/>
            <a:ext cx="12191999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9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94456" y="-198196"/>
            <a:ext cx="12097544" cy="6679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61882" r="51179" b="34561"/>
          <a:stretch/>
        </p:blipFill>
        <p:spPr>
          <a:xfrm>
            <a:off x="636215" y="1497669"/>
            <a:ext cx="9143999" cy="1057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215" y="2634866"/>
            <a:ext cx="582012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0640" y="1531424"/>
            <a:ext cx="145044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SG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9415" y="1577590"/>
            <a:ext cx="14001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  <a:cs typeface="Times New Roman" panose="02020603050405020304" pitchFamily="18" charset="0"/>
              </a:rPr>
              <a:t>+</a:t>
            </a:r>
            <a:endParaRPr lang="en-SG" sz="4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7919" y="1577590"/>
            <a:ext cx="140758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35</a:t>
            </a:r>
            <a:endParaRPr lang="en-SG" sz="5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65740" y="1564338"/>
            <a:ext cx="12287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67</a:t>
            </a:r>
            <a:endParaRPr lang="en-SG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4638" y="1568625"/>
            <a:ext cx="14001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  <a:cs typeface="Times New Roman" panose="02020603050405020304" pitchFamily="18" charset="0"/>
              </a:rPr>
              <a:t>=</a:t>
            </a:r>
            <a:endParaRPr lang="en-SG" sz="44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819"/>
          <a:stretch/>
        </p:blipFill>
        <p:spPr>
          <a:xfrm>
            <a:off x="-492854" y="-34144"/>
            <a:ext cx="12684854" cy="6892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6468" y="2752272"/>
            <a:ext cx="112955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1" y="3888531"/>
            <a:ext cx="97432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6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094" y="3888531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3021" y="5022676"/>
            <a:ext cx="115644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80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1" y="6161050"/>
            <a:ext cx="97432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5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5094" y="6161050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</a:t>
            </a:r>
            <a:endParaRPr lang="en-S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6897" r="8462" b="74055"/>
          <a:stretch/>
        </p:blipFill>
        <p:spPr>
          <a:xfrm>
            <a:off x="90311" y="0"/>
            <a:ext cx="12101689" cy="6572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50844" y="2489607"/>
            <a:ext cx="4402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331" y="2489607"/>
            <a:ext cx="6619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2207" y="2536375"/>
            <a:ext cx="6745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38238" y="2578239"/>
            <a:ext cx="5094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r="77369" b="89527"/>
          <a:stretch/>
        </p:blipFill>
        <p:spPr>
          <a:xfrm>
            <a:off x="0" y="0"/>
            <a:ext cx="2877671" cy="990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27227" r="60650" b="68915"/>
          <a:stretch/>
        </p:blipFill>
        <p:spPr>
          <a:xfrm>
            <a:off x="0" y="1064911"/>
            <a:ext cx="4854388" cy="1941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6088" y="5100638"/>
            <a:ext cx="585787" cy="131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31633" r="61093" b="64121"/>
          <a:stretch/>
        </p:blipFill>
        <p:spPr>
          <a:xfrm>
            <a:off x="-1" y="3822540"/>
            <a:ext cx="4706471" cy="21527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6846" y="4634625"/>
            <a:ext cx="6113054" cy="199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8" t="31857" r="9893" b="64553"/>
          <a:stretch/>
        </p:blipFill>
        <p:spPr>
          <a:xfrm>
            <a:off x="5338482" y="4271555"/>
            <a:ext cx="6853518" cy="1627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6" t="31411" r="34713" b="64403"/>
          <a:stretch/>
        </p:blipFill>
        <p:spPr>
          <a:xfrm>
            <a:off x="5338863" y="996138"/>
            <a:ext cx="6871063" cy="18968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76572" y="4210045"/>
            <a:ext cx="87098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</a:rPr>
              <a:t>3</a:t>
            </a:r>
            <a:endParaRPr lang="en-SG" sz="8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2185" y="1452282"/>
            <a:ext cx="11449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60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4449" y="4483249"/>
            <a:ext cx="1112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90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82128" y="4517511"/>
            <a:ext cx="9647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6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2" r="11015" b="34526"/>
          <a:stretch/>
        </p:blipFill>
        <p:spPr>
          <a:xfrm>
            <a:off x="-1" y="784753"/>
            <a:ext cx="12191999" cy="6073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155140" y="0"/>
            <a:ext cx="12036859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38682" r="11015" b="42662"/>
          <a:stretch/>
        </p:blipFill>
        <p:spPr>
          <a:xfrm>
            <a:off x="6712" y="756515"/>
            <a:ext cx="12185287" cy="5931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0" y="-28238"/>
            <a:ext cx="12192000" cy="784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1" y="4284616"/>
            <a:ext cx="1133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a, Nam bước chân dài nhất.</a:t>
            </a:r>
            <a:endParaRPr lang="en-SG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64" y="4992502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b, Việt có bước chân ngắn nhất.</a:t>
            </a:r>
            <a:endParaRPr lang="en-SG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1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0" y="0"/>
            <a:ext cx="12192000" cy="784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65021" r="12407" b="7819"/>
          <a:stretch/>
        </p:blipFill>
        <p:spPr>
          <a:xfrm>
            <a:off x="0" y="784753"/>
            <a:ext cx="12192000" cy="607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4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270</Words>
  <Application>Microsoft Office PowerPoint</Application>
  <PresentationFormat>Màn hình rộng</PresentationFormat>
  <Paragraphs>116</Paragraphs>
  <Slides>31</Slides>
  <Notes>3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Windows 10</cp:lastModifiedBy>
  <cp:revision>112</cp:revision>
  <dcterms:created xsi:type="dcterms:W3CDTF">2020-08-15T03:21:16Z</dcterms:created>
  <dcterms:modified xsi:type="dcterms:W3CDTF">2024-04-09T11:30:50Z</dcterms:modified>
</cp:coreProperties>
</file>