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696" r:id="rId3"/>
    <p:sldMasterId id="2147483786" r:id="rId4"/>
    <p:sldMasterId id="2147483798" r:id="rId5"/>
    <p:sldMasterId id="2147483810" r:id="rId6"/>
    <p:sldMasterId id="2147483822" r:id="rId7"/>
    <p:sldMasterId id="2147483834" r:id="rId8"/>
  </p:sldMasterIdLst>
  <p:notesMasterIdLst>
    <p:notesMasterId r:id="rId22"/>
  </p:notesMasterIdLst>
  <p:sldIdLst>
    <p:sldId id="336" r:id="rId9"/>
    <p:sldId id="330" r:id="rId10"/>
    <p:sldId id="331" r:id="rId11"/>
    <p:sldId id="306" r:id="rId12"/>
    <p:sldId id="307" r:id="rId13"/>
    <p:sldId id="308" r:id="rId14"/>
    <p:sldId id="309" r:id="rId15"/>
    <p:sldId id="314" r:id="rId16"/>
    <p:sldId id="332" r:id="rId17"/>
    <p:sldId id="311" r:id="rId18"/>
    <p:sldId id="333" r:id="rId19"/>
    <p:sldId id="334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26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71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97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39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667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994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322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657" algn="l" defTabSz="9126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0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26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71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97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39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67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94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322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57" algn="l" defTabSz="9126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4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2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2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0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6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90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8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3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77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1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66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1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547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9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9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0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13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440" indent="0">
              <a:buNone/>
              <a:defRPr sz="1300" b="1"/>
            </a:lvl2pPr>
            <a:lvl3pPr marL="608868" indent="0">
              <a:buNone/>
              <a:defRPr sz="1200" b="1"/>
            </a:lvl3pPr>
            <a:lvl4pPr marL="913308" indent="0">
              <a:buNone/>
              <a:defRPr sz="1100" b="1"/>
            </a:lvl4pPr>
            <a:lvl5pPr marL="1217736" indent="0">
              <a:buNone/>
              <a:defRPr sz="1100" b="1"/>
            </a:lvl5pPr>
            <a:lvl6pPr marL="1522176" indent="0">
              <a:buNone/>
              <a:defRPr sz="1100" b="1"/>
            </a:lvl6pPr>
            <a:lvl7pPr marL="1826613" indent="0">
              <a:buNone/>
              <a:defRPr sz="1100" b="1"/>
            </a:lvl7pPr>
            <a:lvl8pPr marL="2131044" indent="0">
              <a:buNone/>
              <a:defRPr sz="1100" b="1"/>
            </a:lvl8pPr>
            <a:lvl9pPr marL="243547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13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8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440" indent="0">
              <a:buNone/>
              <a:defRPr sz="1300" b="1"/>
            </a:lvl2pPr>
            <a:lvl3pPr marL="608868" indent="0">
              <a:buNone/>
              <a:defRPr sz="1200" b="1"/>
            </a:lvl3pPr>
            <a:lvl4pPr marL="913308" indent="0">
              <a:buNone/>
              <a:defRPr sz="1100" b="1"/>
            </a:lvl4pPr>
            <a:lvl5pPr marL="1217736" indent="0">
              <a:buNone/>
              <a:defRPr sz="1100" b="1"/>
            </a:lvl5pPr>
            <a:lvl6pPr marL="1522176" indent="0">
              <a:buNone/>
              <a:defRPr sz="1100" b="1"/>
            </a:lvl6pPr>
            <a:lvl7pPr marL="1826613" indent="0">
              <a:buNone/>
              <a:defRPr sz="1100" b="1"/>
            </a:lvl7pPr>
            <a:lvl8pPr marL="2131044" indent="0">
              <a:buNone/>
              <a:defRPr sz="1100" b="1"/>
            </a:lvl8pPr>
            <a:lvl9pPr marL="243547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8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31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0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51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62" y="182033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9" y="182139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62" y="956839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440" indent="0">
              <a:buNone/>
              <a:defRPr sz="800"/>
            </a:lvl2pPr>
            <a:lvl3pPr marL="608868" indent="0">
              <a:buNone/>
              <a:defRPr sz="700"/>
            </a:lvl3pPr>
            <a:lvl4pPr marL="913308" indent="0">
              <a:buNone/>
              <a:defRPr sz="600"/>
            </a:lvl4pPr>
            <a:lvl5pPr marL="1217736" indent="0">
              <a:buNone/>
              <a:defRPr sz="600"/>
            </a:lvl5pPr>
            <a:lvl6pPr marL="1522176" indent="0">
              <a:buNone/>
              <a:defRPr sz="600"/>
            </a:lvl6pPr>
            <a:lvl7pPr marL="1826613" indent="0">
              <a:buNone/>
              <a:defRPr sz="600"/>
            </a:lvl7pPr>
            <a:lvl8pPr marL="2131044" indent="0">
              <a:buNone/>
              <a:defRPr sz="600"/>
            </a:lvl8pPr>
            <a:lvl9pPr marL="243547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3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505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440" indent="0">
              <a:buNone/>
              <a:defRPr sz="1900"/>
            </a:lvl2pPr>
            <a:lvl3pPr marL="608868" indent="0">
              <a:buNone/>
              <a:defRPr sz="1600"/>
            </a:lvl3pPr>
            <a:lvl4pPr marL="913308" indent="0">
              <a:buNone/>
              <a:defRPr sz="1300"/>
            </a:lvl4pPr>
            <a:lvl5pPr marL="1217736" indent="0">
              <a:buNone/>
              <a:defRPr sz="1300"/>
            </a:lvl5pPr>
            <a:lvl6pPr marL="1522176" indent="0">
              <a:buNone/>
              <a:defRPr sz="1300"/>
            </a:lvl6pPr>
            <a:lvl7pPr marL="1826613" indent="0">
              <a:buNone/>
              <a:defRPr sz="1300"/>
            </a:lvl7pPr>
            <a:lvl8pPr marL="2131044" indent="0">
              <a:buNone/>
              <a:defRPr sz="1300"/>
            </a:lvl8pPr>
            <a:lvl9pPr marL="243547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4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440" indent="0">
              <a:buNone/>
              <a:defRPr sz="800"/>
            </a:lvl2pPr>
            <a:lvl3pPr marL="608868" indent="0">
              <a:buNone/>
              <a:defRPr sz="700"/>
            </a:lvl3pPr>
            <a:lvl4pPr marL="913308" indent="0">
              <a:buNone/>
              <a:defRPr sz="600"/>
            </a:lvl4pPr>
            <a:lvl5pPr marL="1217736" indent="0">
              <a:buNone/>
              <a:defRPr sz="600"/>
            </a:lvl5pPr>
            <a:lvl6pPr marL="1522176" indent="0">
              <a:buNone/>
              <a:defRPr sz="600"/>
            </a:lvl6pPr>
            <a:lvl7pPr marL="1826613" indent="0">
              <a:buNone/>
              <a:defRPr sz="600"/>
            </a:lvl7pPr>
            <a:lvl8pPr marL="2131044" indent="0">
              <a:buNone/>
              <a:defRPr sz="600"/>
            </a:lvl8pPr>
            <a:lvl9pPr marL="243547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03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01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97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97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26" indent="0" algn="ctr">
              <a:buNone/>
              <a:defRPr sz="2000"/>
            </a:lvl2pPr>
            <a:lvl3pPr marL="912671" indent="0" algn="ctr">
              <a:buNone/>
              <a:defRPr sz="1800"/>
            </a:lvl3pPr>
            <a:lvl4pPr marL="1368997" indent="0" algn="ctr">
              <a:buNone/>
              <a:defRPr sz="1600"/>
            </a:lvl4pPr>
            <a:lvl5pPr marL="1825339" indent="0" algn="ctr">
              <a:buNone/>
              <a:defRPr sz="1600"/>
            </a:lvl5pPr>
            <a:lvl6pPr marL="2281667" indent="0" algn="ctr">
              <a:buNone/>
              <a:defRPr sz="1600"/>
            </a:lvl6pPr>
            <a:lvl7pPr marL="2737994" indent="0" algn="ctr">
              <a:buNone/>
              <a:defRPr sz="1600"/>
            </a:lvl7pPr>
            <a:lvl8pPr marL="3194322" indent="0" algn="ctr">
              <a:buNone/>
              <a:defRPr sz="1600"/>
            </a:lvl8pPr>
            <a:lvl9pPr marL="36506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6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40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6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26" indent="0">
              <a:buNone/>
              <a:defRPr sz="2000" b="1"/>
            </a:lvl2pPr>
            <a:lvl3pPr marL="912671" indent="0">
              <a:buNone/>
              <a:defRPr sz="1800" b="1"/>
            </a:lvl3pPr>
            <a:lvl4pPr marL="1368997" indent="0">
              <a:buNone/>
              <a:defRPr sz="1600" b="1"/>
            </a:lvl4pPr>
            <a:lvl5pPr marL="1825339" indent="0">
              <a:buNone/>
              <a:defRPr sz="1600" b="1"/>
            </a:lvl5pPr>
            <a:lvl6pPr marL="2281667" indent="0">
              <a:buNone/>
              <a:defRPr sz="1600" b="1"/>
            </a:lvl6pPr>
            <a:lvl7pPr marL="2737994" indent="0">
              <a:buNone/>
              <a:defRPr sz="1600" b="1"/>
            </a:lvl7pPr>
            <a:lvl8pPr marL="3194322" indent="0">
              <a:buNone/>
              <a:defRPr sz="1600" b="1"/>
            </a:lvl8pPr>
            <a:lvl9pPr marL="36506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26" indent="0">
              <a:buNone/>
              <a:defRPr sz="2000" b="1"/>
            </a:lvl2pPr>
            <a:lvl3pPr marL="912671" indent="0">
              <a:buNone/>
              <a:defRPr sz="1800" b="1"/>
            </a:lvl3pPr>
            <a:lvl4pPr marL="1368997" indent="0">
              <a:buNone/>
              <a:defRPr sz="1600" b="1"/>
            </a:lvl4pPr>
            <a:lvl5pPr marL="1825339" indent="0">
              <a:buNone/>
              <a:defRPr sz="1600" b="1"/>
            </a:lvl5pPr>
            <a:lvl6pPr marL="2281667" indent="0">
              <a:buNone/>
              <a:defRPr sz="1600" b="1"/>
            </a:lvl6pPr>
            <a:lvl7pPr marL="2737994" indent="0">
              <a:buNone/>
              <a:defRPr sz="1600" b="1"/>
            </a:lvl7pPr>
            <a:lvl8pPr marL="3194322" indent="0">
              <a:buNone/>
              <a:defRPr sz="1600" b="1"/>
            </a:lvl8pPr>
            <a:lvl9pPr marL="36506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4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7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90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29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72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15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58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01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44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1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26" indent="0">
              <a:buNone/>
              <a:defRPr sz="1400"/>
            </a:lvl2pPr>
            <a:lvl3pPr marL="912671" indent="0">
              <a:buNone/>
              <a:defRPr sz="1200"/>
            </a:lvl3pPr>
            <a:lvl4pPr marL="1368997" indent="0">
              <a:buNone/>
              <a:defRPr sz="1000"/>
            </a:lvl4pPr>
            <a:lvl5pPr marL="1825339" indent="0">
              <a:buNone/>
              <a:defRPr sz="1000"/>
            </a:lvl5pPr>
            <a:lvl6pPr marL="2281667" indent="0">
              <a:buNone/>
              <a:defRPr sz="1000"/>
            </a:lvl6pPr>
            <a:lvl7pPr marL="2737994" indent="0">
              <a:buNone/>
              <a:defRPr sz="1000"/>
            </a:lvl7pPr>
            <a:lvl8pPr marL="3194322" indent="0">
              <a:buNone/>
              <a:defRPr sz="1000"/>
            </a:lvl8pPr>
            <a:lvl9pPr marL="36506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3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26" indent="0">
              <a:buNone/>
              <a:defRPr sz="2800"/>
            </a:lvl2pPr>
            <a:lvl3pPr marL="912671" indent="0">
              <a:buNone/>
              <a:defRPr sz="2400"/>
            </a:lvl3pPr>
            <a:lvl4pPr marL="1368997" indent="0">
              <a:buNone/>
              <a:defRPr sz="2000"/>
            </a:lvl4pPr>
            <a:lvl5pPr marL="1825339" indent="0">
              <a:buNone/>
              <a:defRPr sz="2000"/>
            </a:lvl5pPr>
            <a:lvl6pPr marL="2281667" indent="0">
              <a:buNone/>
              <a:defRPr sz="2000"/>
            </a:lvl6pPr>
            <a:lvl7pPr marL="2737994" indent="0">
              <a:buNone/>
              <a:defRPr sz="2000"/>
            </a:lvl7pPr>
            <a:lvl8pPr marL="3194322" indent="0">
              <a:buNone/>
              <a:defRPr sz="2000"/>
            </a:lvl8pPr>
            <a:lvl9pPr marL="36506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26" indent="0">
              <a:buNone/>
              <a:defRPr sz="1400"/>
            </a:lvl2pPr>
            <a:lvl3pPr marL="912671" indent="0">
              <a:buNone/>
              <a:defRPr sz="1200"/>
            </a:lvl3pPr>
            <a:lvl4pPr marL="1368997" indent="0">
              <a:buNone/>
              <a:defRPr sz="1000"/>
            </a:lvl4pPr>
            <a:lvl5pPr marL="1825339" indent="0">
              <a:buNone/>
              <a:defRPr sz="1000"/>
            </a:lvl5pPr>
            <a:lvl6pPr marL="2281667" indent="0">
              <a:buNone/>
              <a:defRPr sz="1000"/>
            </a:lvl6pPr>
            <a:lvl7pPr marL="2737994" indent="0">
              <a:buNone/>
              <a:defRPr sz="1000"/>
            </a:lvl7pPr>
            <a:lvl8pPr marL="3194322" indent="0">
              <a:buNone/>
              <a:defRPr sz="1000"/>
            </a:lvl8pPr>
            <a:lvl9pPr marL="36506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70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9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90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73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27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3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9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96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71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8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37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59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6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80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9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49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8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9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17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320" indent="0">
              <a:buNone/>
              <a:defRPr sz="1300" b="1"/>
            </a:lvl2pPr>
            <a:lvl3pPr marL="608624" indent="0">
              <a:buNone/>
              <a:defRPr sz="1200" b="1"/>
            </a:lvl3pPr>
            <a:lvl4pPr marL="912944" indent="0">
              <a:buNone/>
              <a:defRPr sz="1100" b="1"/>
            </a:lvl4pPr>
            <a:lvl5pPr marL="1217248" indent="0">
              <a:buNone/>
              <a:defRPr sz="1100" b="1"/>
            </a:lvl5pPr>
            <a:lvl6pPr marL="1521568" indent="0">
              <a:buNone/>
              <a:defRPr sz="1100" b="1"/>
            </a:lvl6pPr>
            <a:lvl7pPr marL="1825885" indent="0">
              <a:buNone/>
              <a:defRPr sz="1100" b="1"/>
            </a:lvl7pPr>
            <a:lvl8pPr marL="2130192" indent="0">
              <a:buNone/>
              <a:defRPr sz="1100" b="1"/>
            </a:lvl8pPr>
            <a:lvl9pPr marL="243449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17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8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320" indent="0">
              <a:buNone/>
              <a:defRPr sz="1300" b="1"/>
            </a:lvl2pPr>
            <a:lvl3pPr marL="608624" indent="0">
              <a:buNone/>
              <a:defRPr sz="1200" b="1"/>
            </a:lvl3pPr>
            <a:lvl4pPr marL="912944" indent="0">
              <a:buNone/>
              <a:defRPr sz="1100" b="1"/>
            </a:lvl4pPr>
            <a:lvl5pPr marL="1217248" indent="0">
              <a:buNone/>
              <a:defRPr sz="1100" b="1"/>
            </a:lvl5pPr>
            <a:lvl6pPr marL="1521568" indent="0">
              <a:buNone/>
              <a:defRPr sz="1100" b="1"/>
            </a:lvl6pPr>
            <a:lvl7pPr marL="1825885" indent="0">
              <a:buNone/>
              <a:defRPr sz="1100" b="1"/>
            </a:lvl7pPr>
            <a:lvl8pPr marL="2130192" indent="0">
              <a:buNone/>
              <a:defRPr sz="1100" b="1"/>
            </a:lvl8pPr>
            <a:lvl9pPr marL="243449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8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30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56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47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7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7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5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62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61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6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17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060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01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95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48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0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55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76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56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1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3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88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546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47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39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15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16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1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31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2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699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3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62" y="182033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9" y="182143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62" y="9568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320" indent="0">
              <a:buNone/>
              <a:defRPr sz="800"/>
            </a:lvl2pPr>
            <a:lvl3pPr marL="608624" indent="0">
              <a:buNone/>
              <a:defRPr sz="700"/>
            </a:lvl3pPr>
            <a:lvl4pPr marL="912944" indent="0">
              <a:buNone/>
              <a:defRPr sz="600"/>
            </a:lvl4pPr>
            <a:lvl5pPr marL="1217248" indent="0">
              <a:buNone/>
              <a:defRPr sz="600"/>
            </a:lvl5pPr>
            <a:lvl6pPr marL="1521568" indent="0">
              <a:buNone/>
              <a:defRPr sz="600"/>
            </a:lvl6pPr>
            <a:lvl7pPr marL="1825885" indent="0">
              <a:buNone/>
              <a:defRPr sz="600"/>
            </a:lvl7pPr>
            <a:lvl8pPr marL="2130192" indent="0">
              <a:buNone/>
              <a:defRPr sz="600"/>
            </a:lvl8pPr>
            <a:lvl9pPr marL="243449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334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789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3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7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2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084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8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99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057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50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320" indent="0">
              <a:buNone/>
              <a:defRPr sz="1900"/>
            </a:lvl2pPr>
            <a:lvl3pPr marL="608624" indent="0">
              <a:buNone/>
              <a:defRPr sz="1600"/>
            </a:lvl3pPr>
            <a:lvl4pPr marL="912944" indent="0">
              <a:buNone/>
              <a:defRPr sz="1300"/>
            </a:lvl4pPr>
            <a:lvl5pPr marL="1217248" indent="0">
              <a:buNone/>
              <a:defRPr sz="1300"/>
            </a:lvl5pPr>
            <a:lvl6pPr marL="1521568" indent="0">
              <a:buNone/>
              <a:defRPr sz="1300"/>
            </a:lvl6pPr>
            <a:lvl7pPr marL="1825885" indent="0">
              <a:buNone/>
              <a:defRPr sz="1300"/>
            </a:lvl7pPr>
            <a:lvl8pPr marL="2130192" indent="0">
              <a:buNone/>
              <a:defRPr sz="1300"/>
            </a:lvl8pPr>
            <a:lvl9pPr marL="243449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4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320" indent="0">
              <a:buNone/>
              <a:defRPr sz="800"/>
            </a:lvl2pPr>
            <a:lvl3pPr marL="608624" indent="0">
              <a:buNone/>
              <a:defRPr sz="700"/>
            </a:lvl3pPr>
            <a:lvl4pPr marL="912944" indent="0">
              <a:buNone/>
              <a:defRPr sz="600"/>
            </a:lvl4pPr>
            <a:lvl5pPr marL="1217248" indent="0">
              <a:buNone/>
              <a:defRPr sz="600"/>
            </a:lvl5pPr>
            <a:lvl6pPr marL="1521568" indent="0">
              <a:buNone/>
              <a:defRPr sz="600"/>
            </a:lvl6pPr>
            <a:lvl7pPr marL="1825885" indent="0">
              <a:buNone/>
              <a:defRPr sz="600"/>
            </a:lvl7pPr>
            <a:lvl8pPr marL="2130192" indent="0">
              <a:buNone/>
              <a:defRPr sz="600"/>
            </a:lvl8pPr>
            <a:lvl9pPr marL="243449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6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864" tIns="30432" rIns="60864" bIns="304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96"/>
            <a:ext cx="5486400" cy="3017309"/>
          </a:xfrm>
          <a:prstGeom prst="rect">
            <a:avLst/>
          </a:prstGeom>
        </p:spPr>
        <p:txBody>
          <a:bodyPr vert="horz" lIns="60864" tIns="30432" rIns="60864" bIns="304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68"/>
            <a:ext cx="1422400" cy="243417"/>
          </a:xfrm>
          <a:prstGeom prst="rect">
            <a:avLst/>
          </a:prstGeom>
        </p:spPr>
        <p:txBody>
          <a:bodyPr vert="horz" lIns="60864" tIns="30432" rIns="60864" bIns="30432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6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624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68"/>
            <a:ext cx="1930400" cy="243417"/>
          </a:xfrm>
          <a:prstGeom prst="rect">
            <a:avLst/>
          </a:prstGeom>
        </p:spPr>
        <p:txBody>
          <a:bodyPr vert="horz" lIns="60864" tIns="30432" rIns="60864" bIns="30432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68"/>
            <a:ext cx="1422400" cy="243417"/>
          </a:xfrm>
          <a:prstGeom prst="rect">
            <a:avLst/>
          </a:prstGeom>
        </p:spPr>
        <p:txBody>
          <a:bodyPr vert="horz" lIns="60864" tIns="30432" rIns="60864" bIns="3043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6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8624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5" indent="-228235" algn="l" defTabSz="6086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510" indent="-190196" algn="l" defTabSz="608624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0784" indent="-152160" algn="l" defTabSz="60862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103" indent="-152160" algn="l" defTabSz="60862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08" indent="-152160" algn="l" defTabSz="60862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719" indent="-152160" algn="l" defTabSz="6086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8032" indent="-152160" algn="l" defTabSz="6086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351" indent="-152160" algn="l" defTabSz="6086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661" indent="-152160" algn="l" defTabSz="6086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320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624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2944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7248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1568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5885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0192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4498" algn="l" defTabSz="6086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888" tIns="30444" rIns="60888" bIns="304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96"/>
            <a:ext cx="5486400" cy="3017309"/>
          </a:xfrm>
          <a:prstGeom prst="rect">
            <a:avLst/>
          </a:prstGeom>
        </p:spPr>
        <p:txBody>
          <a:bodyPr vert="horz" lIns="60888" tIns="30444" rIns="60888" bIns="304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68"/>
            <a:ext cx="1422400" cy="243417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86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868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68"/>
            <a:ext cx="1930400" cy="243417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86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68"/>
            <a:ext cx="1422400" cy="243417"/>
          </a:xfrm>
          <a:prstGeom prst="rect">
            <a:avLst/>
          </a:prstGeom>
        </p:spPr>
        <p:txBody>
          <a:bodyPr vert="horz" lIns="60888" tIns="30444" rIns="60888" bIns="3044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86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86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8868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24" indent="-228324" algn="l" defTabSz="6088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706" indent="-190272" algn="l" defTabSz="60886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088" indent="-152220" algn="l" defTabSz="60886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527" indent="-152220" algn="l" defTabSz="608868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56" indent="-152220" algn="l" defTabSz="608868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4387" indent="-152220" algn="l" defTabSz="6088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8824" indent="-152220" algn="l" defTabSz="6088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263" indent="-152220" algn="l" defTabSz="6088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7693" indent="-152220" algn="l" defTabSz="6088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440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868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308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7736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176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6613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1044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5472" algn="l" defTabSz="608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269" tIns="45643" rIns="91269" bIns="45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269" tIns="45643" rIns="91269" bIns="4564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3"/>
            <a:ext cx="2743200" cy="365125"/>
          </a:xfrm>
          <a:prstGeom prst="rect">
            <a:avLst/>
          </a:prstGeom>
        </p:spPr>
        <p:txBody>
          <a:bodyPr vert="horz" lIns="91269" tIns="45643" rIns="91269" bIns="45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B33D-6755-4535-97EC-37991E5DA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3"/>
            <a:ext cx="4114800" cy="365125"/>
          </a:xfrm>
          <a:prstGeom prst="rect">
            <a:avLst/>
          </a:prstGeom>
        </p:spPr>
        <p:txBody>
          <a:bodyPr vert="horz" lIns="91269" tIns="45643" rIns="91269" bIns="45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3"/>
            <a:ext cx="2743200" cy="365125"/>
          </a:xfrm>
          <a:prstGeom prst="rect">
            <a:avLst/>
          </a:prstGeom>
        </p:spPr>
        <p:txBody>
          <a:bodyPr vert="horz" lIns="91269" tIns="45643" rIns="91269" bIns="45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5034-478C-4955-B7D6-E5D30D48D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26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69" indent="-228169" algn="l" defTabSz="9126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07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34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0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93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31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63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499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27" indent="-228169" algn="l" defTabSz="9126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26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1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7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39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67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94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22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7" algn="l" defTabSz="912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9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7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9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245623-4F8F-4B62-AFE8-CC28955A6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B0BE275-CB98-46F4-B2BF-B94359BE15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2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2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2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2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2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0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1657" cy="6858000"/>
          </a:xfrm>
          <a:prstGeom prst="rect">
            <a:avLst/>
          </a:prstGeom>
        </p:spPr>
      </p:pic>
      <p:pic>
        <p:nvPicPr>
          <p:cNvPr id="1026" name="Picture 2" descr="Toán lớp 5 trang 100 Luyện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23" y="2377440"/>
            <a:ext cx="3413760" cy="26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án lớp 5 trang 100 Luyện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97" y="1863633"/>
            <a:ext cx="5199017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60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489866286865555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96688" y="474080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699500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defRPr/>
            </a:pP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(S: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; r: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513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S = r x r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2873" y="5062873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S = d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38513" y="5062873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S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= r x 2 x 3,14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2873" y="3724611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S = r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Rung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chuông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vàng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887" y="3362661"/>
            <a:ext cx="2156910" cy="19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74227" y="652004"/>
            <a:ext cx="841478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914400">
              <a:defRPr/>
            </a:pP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(C: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vi;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513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9144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C = r x r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2873" y="5062873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C = r x 2 x 3,14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38513" y="5062873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C = r : 2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2873" y="3724611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C = r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7" y="1503110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Rung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chuông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vàng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887" y="3362661"/>
            <a:ext cx="2156910" cy="19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74228" y="652004"/>
            <a:ext cx="8455270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914400">
              <a:defRPr/>
            </a:pP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(C: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vi; 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513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C = d x d x 3,14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2873" y="5062873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C = d :2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38513" y="5062873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C = d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2873" y="3724611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C = d x 2 x 3,14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US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Rung chuông vàng</a:t>
            </a:r>
          </a:p>
        </p:txBody>
      </p:sp>
      <p:pic>
        <p:nvPicPr>
          <p:cNvPr id="19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887" y="3362661"/>
            <a:ext cx="2156910" cy="19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>
                <a:solidFill>
                  <a:prstClr val="black">
                    <a:lumMod val="95000"/>
                    <a:lumOff val="5000"/>
                  </a:prstClr>
                </a:solidFill>
              </a:rPr>
              <a:t>v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4229" y="652004"/>
            <a:ext cx="845526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1cm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513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3,14 dm</a:t>
            </a:r>
            <a:r>
              <a:rPr lang="en-US" sz="32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2873" y="5062873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vi-V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3,14 cm</a:t>
            </a:r>
            <a:r>
              <a:rPr lang="en-US" sz="3200" b="1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38513" y="5062873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3,14 cm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2873" y="3724611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31,4 cm</a:t>
            </a:r>
            <a:r>
              <a:rPr lang="en-US" sz="3200" b="1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US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Rung chuông vàng</a:t>
            </a:r>
          </a:p>
        </p:txBody>
      </p:sp>
      <p:pic>
        <p:nvPicPr>
          <p:cNvPr id="20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887" y="3362661"/>
            <a:ext cx="2156910" cy="19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8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965" y="2699193"/>
            <a:ext cx="36744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r x 2 x 3,14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7817" y="190550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C : 2: 3,14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6194" y="3422468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 : 3,14 :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68369" y="2804161"/>
            <a:ext cx="897597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6635931" y="2290354"/>
            <a:ext cx="391886" cy="15152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247</Words>
  <Application>Microsoft Office PowerPoint</Application>
  <PresentationFormat>Widescreen</PresentationFormat>
  <Paragraphs>42</Paragraphs>
  <Slides>13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2_Office Theme</vt:lpstr>
      <vt:lpstr>3_Office Theme</vt:lpstr>
      <vt:lpstr>Office Theme</vt:lpstr>
      <vt:lpstr>1_Office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May Tinh Hoang Phat</cp:lastModifiedBy>
  <cp:revision>126</cp:revision>
  <dcterms:created xsi:type="dcterms:W3CDTF">2021-11-11T03:21:00Z</dcterms:created>
  <dcterms:modified xsi:type="dcterms:W3CDTF">2024-01-24T06:31:33Z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ED02FA2C444C4EE8BEE59F6915ED5265</vt:lpwstr>
  </property>
  <property fmtid="{D5CDD505-2E9C-101B-9397-08002B2CF9AE}" pid="3" name="KSOProductBuildVer">
    <vt:lpwstr>1033-11.2.0.10351</vt:lpwstr>
  </property>
</Properties>
</file>