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269" r:id="rId3"/>
    <p:sldId id="274" r:id="rId4"/>
    <p:sldId id="275" r:id="rId5"/>
    <p:sldId id="273" r:id="rId6"/>
    <p:sldId id="268" r:id="rId7"/>
    <p:sldId id="256" r:id="rId8"/>
    <p:sldId id="285" r:id="rId9"/>
    <p:sldId id="287" r:id="rId10"/>
    <p:sldId id="289" r:id="rId11"/>
    <p:sldId id="259" r:id="rId12"/>
    <p:sldId id="264" r:id="rId13"/>
    <p:sldId id="260" r:id="rId14"/>
    <p:sldId id="262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11A"/>
    <a:srgbClr val="F5B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2"/>
  </p:normalViewPr>
  <p:slideViewPr>
    <p:cSldViewPr>
      <p:cViewPr varScale="1">
        <p:scale>
          <a:sx n="114" d="100"/>
          <a:sy n="114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EDF6A-B21F-4371-AD2E-4B696DB8A445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6C101-9CC2-4662-B835-2A331E36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10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173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7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12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5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8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6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8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1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92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8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140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1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34199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1" y="9378"/>
            <a:ext cx="9144000" cy="68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35719" y="304800"/>
            <a:ext cx="9144000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-228600" y="2209800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 TOÁN - LỚP 1</a:t>
            </a:r>
          </a:p>
          <a:p>
            <a:pPr algn="ctr" defTabSz="685800">
              <a:defRPr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685800">
              <a:defRPr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-152400" y="464820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65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5"/>
          <a:srcRect l="7709" t="60001" b="7777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668837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9" t="68172" r="25403" b="7312"/>
          <a:stretch/>
        </p:blipFill>
        <p:spPr>
          <a:xfrm>
            <a:off x="2405130" y="2438400"/>
            <a:ext cx="4192857" cy="4385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13" y="1466671"/>
            <a:ext cx="787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Trong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bao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nhiêu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vuông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b="1" dirty="0" err="1">
                <a:solidFill>
                  <a:srgbClr val="0070C0"/>
                </a:solidFill>
              </a:rPr>
              <a:t>Bao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nhiêu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</a:rPr>
              <a:t>giác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2624" y="14625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504" y="19959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2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2"/>
          <p:cNvPicPr>
            <a:picLocks noChangeAspect="1"/>
          </p:cNvPicPr>
          <p:nvPr/>
        </p:nvPicPr>
        <p:blipFill>
          <a:blip r:embed="rId5"/>
          <a:srcRect t="6667" r="7709" b="34444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607560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30666" r="34579" b="53842"/>
          <a:stretch/>
        </p:blipFill>
        <p:spPr>
          <a:xfrm>
            <a:off x="1361283" y="-174385"/>
            <a:ext cx="6258717" cy="46701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3" t="8880" r="7877" b="70549"/>
          <a:stretch/>
        </p:blipFill>
        <p:spPr>
          <a:xfrm>
            <a:off x="1566919" y="-537927"/>
            <a:ext cx="6142604" cy="5170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0183" r="55114" b="69246"/>
          <a:stretch/>
        </p:blipFill>
        <p:spPr>
          <a:xfrm>
            <a:off x="809122" y="-236430"/>
            <a:ext cx="6572811" cy="5532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48375" r="7887" b="36133"/>
          <a:stretch/>
        </p:blipFill>
        <p:spPr>
          <a:xfrm>
            <a:off x="29876" y="4191000"/>
            <a:ext cx="8872893" cy="2682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200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021412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5791200" y="495447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696200" y="4953000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2008193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4048405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5818193" y="5561616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7723193" y="5560140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1981200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021412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2333333</a:t>
            </a:r>
            <a:endParaRPr lang="vi-VN" dirty="0"/>
          </a:p>
        </p:txBody>
      </p:sp>
      <p:sp>
        <p:nvSpPr>
          <p:cNvPr id="20" name="Rectangle 19"/>
          <p:cNvSpPr/>
          <p:nvPr/>
        </p:nvSpPr>
        <p:spPr>
          <a:xfrm>
            <a:off x="5791200" y="6202683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7696200" y="6201207"/>
            <a:ext cx="4572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3429000" y="2743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2743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2943" y="484289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9790" y="32003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3352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57" y="13986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3869" y="6907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5176" y="13962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42792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3193" y="48242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66838" y="1273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489" y="5450037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4536" y="2035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3352" y="54490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3872" y="1273314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3400" y="152400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3896" y="1295528"/>
            <a:ext cx="30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2792" y="54284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6200" y="54515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95528" y="3483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4968" y="34510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9489" y="60581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38502" y="65384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93196" y="218351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9520" y="21835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42792" y="60778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54600" y="6019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23376" y="615146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2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6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build="allAtOnce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4" grpId="0" build="allAtOnce"/>
      <p:bldP spid="36" grpId="0" build="allAtOnce"/>
      <p:bldP spid="38" grpId="0" build="allAtOnce"/>
      <p:bldP spid="39" grpId="0" build="allAtOnce"/>
      <p:bldP spid="40" grpId="0" build="allAtOnce"/>
      <p:bldP spid="46" grpId="0" build="allAtOnce"/>
      <p:bldP spid="47" grpId="0" build="allAtOnce"/>
      <p:bldP spid="49" grpId="0" build="allAtOnce"/>
      <p:bldP spid="51" grpId="0" build="allAtOnce"/>
      <p:bldP spid="5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7" t="74762" r="16947" b="17442"/>
          <a:stretch/>
        </p:blipFill>
        <p:spPr>
          <a:xfrm>
            <a:off x="5431326" y="2537029"/>
            <a:ext cx="3179274" cy="17151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4</a:t>
            </a:r>
            <a:endParaRPr lang="vi-VN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01550"/>
            <a:ext cx="749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Những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không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vuông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1981200"/>
            <a:ext cx="8686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066800" y="2514600"/>
            <a:ext cx="1371600" cy="133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3657600" y="2971800"/>
            <a:ext cx="1447800" cy="1447800"/>
          </a:xfrm>
          <a:prstGeom prst="ellipse">
            <a:avLst/>
          </a:prstGeom>
          <a:solidFill>
            <a:srgbClr val="F5B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2819400" y="4800599"/>
            <a:ext cx="820994" cy="785045"/>
          </a:xfrm>
          <a:prstGeom prst="rect">
            <a:avLst/>
          </a:prstGeom>
          <a:solidFill>
            <a:srgbClr val="D04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5105401" y="4783393"/>
            <a:ext cx="1752600" cy="785045"/>
          </a:xfrm>
          <a:prstGeom prst="rect">
            <a:avLst/>
          </a:prstGeom>
          <a:solidFill>
            <a:srgbClr val="D04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9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4"/>
          <a:srcRect l="27511" t="33681" r="59401" b="54783"/>
          <a:stretch>
            <a:fillRect/>
          </a:stretch>
        </p:blipFill>
        <p:spPr bwMode="auto">
          <a:xfrm>
            <a:off x="3124200" y="1676400"/>
            <a:ext cx="3135085" cy="1396685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0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84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44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84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905002"/>
            <a:ext cx="8914529" cy="3124199"/>
            <a:chOff x="418576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418576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0658" y="1996614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TAM GIÁC, HÌNH CHỮ NHẬT- T2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896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850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1"/>
          <p:cNvPicPr>
            <a:picLocks noChangeAspect="1"/>
          </p:cNvPicPr>
          <p:nvPr/>
        </p:nvPicPr>
        <p:blipFill>
          <a:blip r:embed="rId5"/>
          <a:srcRect l="6142" t="13333" b="39999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19199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20000" r="4229" b="40000"/>
          <a:stretch/>
        </p:blipFill>
        <p:spPr>
          <a:xfrm>
            <a:off x="681974" y="1828800"/>
            <a:ext cx="7623826" cy="5137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408" y="739913"/>
            <a:ext cx="632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bao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nhiêu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tròn</a:t>
            </a:r>
            <a:r>
              <a:rPr lang="en-US" sz="4800" b="1" dirty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584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368" y="21336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6728" y="388986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9440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410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4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408" y="718571"/>
            <a:ext cx="6814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bao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nhiêu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vuông</a:t>
            </a:r>
            <a:r>
              <a:rPr lang="en-US" sz="4800" b="1" dirty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12670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6493" y="56388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48517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7996" y="6607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743" y="699966"/>
            <a:ext cx="7396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bao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nhiêu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hình</a:t>
            </a:r>
            <a:r>
              <a:rPr lang="en-US" sz="4800" b="1" dirty="0">
                <a:solidFill>
                  <a:srgbClr val="0070C0"/>
                </a:solidFill>
              </a:rPr>
              <a:t> tam </a:t>
            </a:r>
            <a:r>
              <a:rPr lang="en-US" sz="4800" b="1" dirty="0" err="1">
                <a:solidFill>
                  <a:srgbClr val="0070C0"/>
                </a:solidFill>
              </a:rPr>
              <a:t>giác</a:t>
            </a:r>
            <a:r>
              <a:rPr lang="en-US" sz="4800" b="1" dirty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2192" y="5845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23622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782" y="392842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2312" y="563879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3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1743" y="685800"/>
            <a:ext cx="7539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bao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nhiêu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chữ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nhật</a:t>
            </a:r>
            <a:r>
              <a:rPr lang="en-US" sz="4800" b="1" dirty="0">
                <a:solidFill>
                  <a:srgbClr val="0070C0"/>
                </a:solidFill>
              </a:rPr>
              <a:t>?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90073" y="375544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1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0368" y="53595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2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65004" y="584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2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D8F2D33-6D8E-4886-83E0-622F18226A2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KHBD 24-2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- Bài 7 ( Tiết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1E3CB8-AB2E-4D1C-ACCD-95EE1CC76E26}:2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93FA79-79BB-4176-958E-C0BD51ED75D5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00B2BC-B258-4164-80B7-9D06C28226CB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CA3293-8ED9-458F-B63B-2913BC8DA274}:2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3BA495-3841-444D-8170-79270F7E8E43}:2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73065A-91F6-44E7-B1CF-7B1AD414D463}: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2F2D3-6203-4633-A500-7AC0344829B2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26FCB7-B455-4C56-A5ED-CF7EE3DCDA1A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B04CD1-4F68-4F46-9499-97A71C793D50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2B59CE-2DDD-4AEC-B5AD-EB8491442F91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BDB8FE-2884-4CB1-8FBF-960AF76453CC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BA31F8-EC58-415C-A1D7-9D1ACB816E48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9494CB-6980-4539-B47A-672E6D6EFABF}:2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A42B07-F95B-446A-876D-1CA148433366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178</Words>
  <Application>Microsoft Macintosh PowerPoint</Application>
  <PresentationFormat>On-screen Show (4:3)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DengXian</vt:lpstr>
      <vt:lpstr>SimSun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- Bài 7 ( Tiết 2)</dc:title>
  <dc:creator>Administrator</dc:creator>
  <cp:lastModifiedBy>Nguyễn Thị Như</cp:lastModifiedBy>
  <cp:revision>25</cp:revision>
  <dcterms:created xsi:type="dcterms:W3CDTF">2006-08-16T00:00:00Z</dcterms:created>
  <dcterms:modified xsi:type="dcterms:W3CDTF">2024-11-02T16:24:02Z</dcterms:modified>
</cp:coreProperties>
</file>