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0" r:id="rId2"/>
    <p:sldId id="352" r:id="rId3"/>
    <p:sldId id="357" r:id="rId4"/>
    <p:sldId id="335" r:id="rId5"/>
    <p:sldId id="323" r:id="rId6"/>
    <p:sldId id="358" r:id="rId7"/>
    <p:sldId id="324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5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298552" y="1162051"/>
            <a:ext cx="8306347" cy="434066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37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 :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10 (T1) </a:t>
              </a:r>
              <a:endParaRPr lang="en-US" sz="30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366428" y="4379646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038600"/>
            <a:ext cx="1714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3481387"/>
            <a:ext cx="3981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29151"/>
            <a:ext cx="1368623" cy="1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43050"/>
            <a:ext cx="4190999" cy="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7300"/>
            <a:ext cx="4190999" cy="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72051"/>
            <a:ext cx="15906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1"/>
            <a:ext cx="18430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2171701"/>
            <a:ext cx="1433512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" y="3924300"/>
            <a:ext cx="4276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4972050"/>
            <a:ext cx="3676651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5767386"/>
            <a:ext cx="2800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40906"/>
            <a:ext cx="1209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440907"/>
            <a:ext cx="295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5" y="5212556"/>
            <a:ext cx="1047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4" y="521255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28899"/>
            <a:ext cx="85724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28899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876549"/>
            <a:ext cx="1828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4295775"/>
            <a:ext cx="42386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628899"/>
            <a:ext cx="4233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295775"/>
            <a:ext cx="4195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616649" y="2876549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374387" y="4940584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341049" y="2962273"/>
            <a:ext cx="517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6" y="2481119"/>
            <a:ext cx="3414713" cy="2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1119"/>
            <a:ext cx="3400425" cy="2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053013"/>
            <a:ext cx="2695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181599" y="504348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83855" y="5053012"/>
          <a:ext cx="700088" cy="676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2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81250"/>
            <a:ext cx="74009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83931" y="556822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42148" y="5557837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2609850"/>
            <a:ext cx="21050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43425"/>
            <a:ext cx="1104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43426"/>
            <a:ext cx="628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609850"/>
            <a:ext cx="2357437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09850"/>
            <a:ext cx="2171699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452938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4543426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50643" y="445293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120061" y="4543425"/>
          <a:ext cx="700088" cy="666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486150"/>
            <a:ext cx="22145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486150"/>
            <a:ext cx="2219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486150"/>
            <a:ext cx="23288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605463"/>
            <a:ext cx="1857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5605463"/>
            <a:ext cx="1933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06" y="5634038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67273" y="55864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09688" y="560546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046243" y="5634038"/>
          <a:ext cx="700088" cy="638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439024" y="3776662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50529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04875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Macintosh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AvantGarde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Nguyễn Thị Như</cp:lastModifiedBy>
  <cp:revision>219</cp:revision>
  <dcterms:created xsi:type="dcterms:W3CDTF">2020-08-07T01:41:00Z</dcterms:created>
  <dcterms:modified xsi:type="dcterms:W3CDTF">2024-11-14T02:53:13Z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