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007577225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43"/>
    <a:srgbClr val="CCECFF"/>
    <a:srgbClr val="FFCC99"/>
    <a:srgbClr val="99CCFF"/>
    <a:srgbClr val="FFCCFF"/>
    <a:srgbClr val="FF0066"/>
    <a:srgbClr val="66FFFF"/>
    <a:srgbClr val="FF99FF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3" autoAdjust="0"/>
    <p:restoredTop sz="96104" autoAdjust="0"/>
  </p:normalViewPr>
  <p:slideViewPr>
    <p:cSldViewPr>
      <p:cViewPr varScale="1">
        <p:scale>
          <a:sx n="115" d="100"/>
          <a:sy n="115" d="100"/>
        </p:scale>
        <p:origin x="182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24/11/2024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00E8D55-CF34-41DB-A1C0-CC400B0D1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3C030D0-377E-4366-A577-81264C6F3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761F2AF-42D7-43C0-BC6B-D71CDCC27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fld id="{D90F7CB4-2DB2-4876-AF80-BEB9F98467DB}" type="slidenum">
              <a:rPr altLang="en-US" sz="1200" smtClean="0">
                <a:latin typeface="Calibri" panose="020F0502020204030204" pitchFamily="34" charset="0"/>
              </a:rPr>
              <a:pPr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C520A-6C7B-447A-8FCD-6FB0FEDF6A42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074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C520A-6C7B-447A-8FCD-6FB0FEDF6A42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4618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C520A-6C7B-447A-8FCD-6FB0FEDF6A42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21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C520A-6C7B-447A-8FCD-6FB0FEDF6A42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722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bor27">
            <a:extLst>
              <a:ext uri="{FF2B5EF4-FFF2-40B4-BE49-F238E27FC236}">
                <a16:creationId xmlns:a16="http://schemas.microsoft.com/office/drawing/2014/main" id="{740AAD81-E8C4-43EA-9362-98C6D0733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338" y="-317500"/>
            <a:ext cx="9693276" cy="728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th_657574da94uppjxp">
            <a:extLst>
              <a:ext uri="{FF2B5EF4-FFF2-40B4-BE49-F238E27FC236}">
                <a16:creationId xmlns:a16="http://schemas.microsoft.com/office/drawing/2014/main" id="{E787C3D6-100F-4CB8-A639-956F80D023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067">
            <a:off x="250825" y="3990975"/>
            <a:ext cx="4730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th_659204qfhni5vgxw">
            <a:extLst>
              <a:ext uri="{FF2B5EF4-FFF2-40B4-BE49-F238E27FC236}">
                <a16:creationId xmlns:a16="http://schemas.microsoft.com/office/drawing/2014/main" id="{7226897A-CC23-40C6-9B73-A280EF2FFF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1838" y="898525"/>
            <a:ext cx="76041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butterfly2">
            <a:extLst>
              <a:ext uri="{FF2B5EF4-FFF2-40B4-BE49-F238E27FC236}">
                <a16:creationId xmlns:a16="http://schemas.microsoft.com/office/drawing/2014/main" id="{C9AE0D13-5746-43C2-997A-A61155EF6E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4926013"/>
            <a:ext cx="8493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3">
            <a:extLst>
              <a:ext uri="{FF2B5EF4-FFF2-40B4-BE49-F238E27FC236}">
                <a16:creationId xmlns:a16="http://schemas.microsoft.com/office/drawing/2014/main" id="{ECEB995C-3753-47DB-901E-122BFE016E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160713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D16B91-27D0-412D-8F0A-D1B5C9701AEF}"/>
              </a:ext>
            </a:extLst>
          </p:cNvPr>
          <p:cNvSpPr/>
          <p:nvPr/>
        </p:nvSpPr>
        <p:spPr>
          <a:xfrm>
            <a:off x="1992313" y="719138"/>
            <a:ext cx="5499100" cy="68421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ỦY BAN NHÂN DÂN HUYỆN AN LÃO</a:t>
            </a:r>
          </a:p>
          <a:p>
            <a:pPr algn="ctr">
              <a:defRPr/>
            </a:pPr>
            <a:r>
              <a:rPr lang="en-US" sz="20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QUANG TRUNG</a:t>
            </a:r>
          </a:p>
        </p:txBody>
      </p:sp>
      <p:sp>
        <p:nvSpPr>
          <p:cNvPr id="6152" name="WordArt 6">
            <a:extLst>
              <a:ext uri="{FF2B5EF4-FFF2-40B4-BE49-F238E27FC236}">
                <a16:creationId xmlns:a16="http://schemas.microsoft.com/office/drawing/2014/main" id="{3A5F0DD7-3A1B-42C8-A568-E2A7CF5086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754063"/>
            <a:ext cx="5380037" cy="214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3399"/>
              </a:contourClr>
            </a:sp3d>
          </a:bodyPr>
          <a:lstStyle/>
          <a:p>
            <a:pPr algn="ctr"/>
            <a:endParaRPr lang="en-US" sz="27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12500">
                    <a:srgbClr val="FF6633"/>
                  </a:gs>
                  <a:gs pos="25000">
                    <a:srgbClr val="FFFF00"/>
                  </a:gs>
                  <a:gs pos="37500">
                    <a:srgbClr val="01A78F"/>
                  </a:gs>
                  <a:gs pos="50000">
                    <a:srgbClr val="3366FF"/>
                  </a:gs>
                  <a:gs pos="62500">
                    <a:srgbClr val="01A78F"/>
                  </a:gs>
                  <a:gs pos="75000">
                    <a:srgbClr val="FFFF00"/>
                  </a:gs>
                  <a:gs pos="87500">
                    <a:srgbClr val="FF6633"/>
                  </a:gs>
                  <a:gs pos="100000">
                    <a:srgbClr val="FF3399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4" name="Picture 12" descr="707618jyfmp3jbxr">
            <a:extLst>
              <a:ext uri="{FF2B5EF4-FFF2-40B4-BE49-F238E27FC236}">
                <a16:creationId xmlns:a16="http://schemas.microsoft.com/office/drawing/2014/main" id="{09009BBE-BE39-4C0C-B870-B39CD595CF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3457575"/>
            <a:ext cx="1096963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3" descr="707618jyfmp3jbxr">
            <a:extLst>
              <a:ext uri="{FF2B5EF4-FFF2-40B4-BE49-F238E27FC236}">
                <a16:creationId xmlns:a16="http://schemas.microsoft.com/office/drawing/2014/main" id="{73C94485-D290-4639-B39F-DE9EAE4495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3133725"/>
            <a:ext cx="892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4" descr="707618jyfmp3jbxr">
            <a:extLst>
              <a:ext uri="{FF2B5EF4-FFF2-40B4-BE49-F238E27FC236}">
                <a16:creationId xmlns:a16="http://schemas.microsoft.com/office/drawing/2014/main" id="{416E35E8-A736-494E-90ED-786015A9F7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3" y="3600450"/>
            <a:ext cx="925512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10">
            <a:extLst>
              <a:ext uri="{FF2B5EF4-FFF2-40B4-BE49-F238E27FC236}">
                <a16:creationId xmlns:a16="http://schemas.microsoft.com/office/drawing/2014/main" id="{1BDA0694-525A-4A14-B2F1-4C01FB5EBE1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425590" y="4135438"/>
            <a:ext cx="4227530" cy="558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70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70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70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70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70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Huyề</a:t>
            </a:r>
            <a:r>
              <a:rPr lang="en-US" sz="2700" i="1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8100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sz="2700" i="1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outerShdw dist="38100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4ED944-EDE4-4107-A4C5-4B6B8F72ABDD}"/>
              </a:ext>
            </a:extLst>
          </p:cNvPr>
          <p:cNvSpPr/>
          <p:nvPr/>
        </p:nvSpPr>
        <p:spPr>
          <a:xfrm>
            <a:off x="4419600" y="1414463"/>
            <a:ext cx="139700" cy="35718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endParaRPr lang="en-US" sz="1875" b="1" dirty="0">
              <a:ln w="0"/>
              <a:solidFill>
                <a:srgbClr val="0099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162" name="Picture 19" descr="707618jyfmp3jbxr">
            <a:extLst>
              <a:ext uri="{FF2B5EF4-FFF2-40B4-BE49-F238E27FC236}">
                <a16:creationId xmlns:a16="http://schemas.microsoft.com/office/drawing/2014/main" id="{F16AE8CD-2C9C-4784-B97E-EFED6DD4D5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84275"/>
            <a:ext cx="1098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65B03E-6730-4D30-B6D1-46DF8B02DB62}"/>
              </a:ext>
            </a:extLst>
          </p:cNvPr>
          <p:cNvCxnSpPr/>
          <p:nvPr/>
        </p:nvCxnSpPr>
        <p:spPr>
          <a:xfrm>
            <a:off x="3573463" y="1389063"/>
            <a:ext cx="24542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164" name="Picture 22" descr="707618jyfmp3jbxr">
            <a:extLst>
              <a:ext uri="{FF2B5EF4-FFF2-40B4-BE49-F238E27FC236}">
                <a16:creationId xmlns:a16="http://schemas.microsoft.com/office/drawing/2014/main" id="{7B9F9970-A45A-449E-9B92-9BE372ECFB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3640138"/>
            <a:ext cx="10969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WordArt 10">
            <a:extLst>
              <a:ext uri="{FF2B5EF4-FFF2-40B4-BE49-F238E27FC236}">
                <a16:creationId xmlns:a16="http://schemas.microsoft.com/office/drawing/2014/main" id="{19C8FAFC-DAD1-46AD-9877-A9F067B1E70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002757" y="4832350"/>
            <a:ext cx="3131908" cy="425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700" b="1" dirty="0" err="1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2024 - 2025</a:t>
            </a:r>
            <a:endParaRPr lang="vi-VN" sz="2700" b="1" dirty="0">
              <a:ln/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928A0D-D469-40EB-8371-E400158EF63E}"/>
              </a:ext>
            </a:extLst>
          </p:cNvPr>
          <p:cNvSpPr/>
          <p:nvPr/>
        </p:nvSpPr>
        <p:spPr>
          <a:xfrm>
            <a:off x="4502150" y="3082925"/>
            <a:ext cx="139700" cy="69215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endParaRPr lang="en-US" sz="405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D4E4A3-4CA5-49BA-86B7-8C9ECEF69CC5}"/>
              </a:ext>
            </a:extLst>
          </p:cNvPr>
          <p:cNvSpPr/>
          <p:nvPr/>
        </p:nvSpPr>
        <p:spPr>
          <a:xfrm>
            <a:off x="933450" y="2362200"/>
            <a:ext cx="7448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1A - </a:t>
            </a:r>
            <a:r>
              <a:rPr lang="en-US" sz="2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10: PHÉP CỘNG TRONG PHẠM VI 10 ( </a:t>
            </a:r>
            <a:r>
              <a:rPr lang="en-US" sz="2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6)</a:t>
            </a:r>
          </a:p>
        </p:txBody>
      </p:sp>
    </p:spTree>
    <p:custDataLst>
      <p:tags r:id="rId1"/>
    </p:custDataLst>
  </p:cSld>
  <p:clrMapOvr>
    <a:masterClrMapping/>
  </p:clrMapOvr>
  <p:transition advClick="0" advTm="3740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420208" y="1935677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518078" y="2077860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3105" y="2105157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49352"/>
              </p:ext>
            </p:extLst>
          </p:nvPr>
        </p:nvGraphicFramePr>
        <p:xfrm>
          <a:off x="899160" y="3274127"/>
          <a:ext cx="7635240" cy="205987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7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041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41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9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528335" y="4660612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33799" y="4660611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4660610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660609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43800" y="4660608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8985" y="1750584"/>
            <a:ext cx="7549215" cy="1936532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2 + 7 		  2 + 8		3 + 5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1 + 8		  3 + 7		1 + 7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0208" y="838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1084572"/>
            <a:ext cx="2733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7648" y="3971280"/>
            <a:ext cx="2348551" cy="628017"/>
            <a:chOff x="1537648" y="3943983"/>
            <a:chExt cx="2348551" cy="628017"/>
          </a:xfrm>
        </p:grpSpPr>
        <p:sp>
          <p:nvSpPr>
            <p:cNvPr id="19" name="Rounded Rectangle 18"/>
            <p:cNvSpPr/>
            <p:nvPr/>
          </p:nvSpPr>
          <p:spPr>
            <a:xfrm>
              <a:off x="2125050" y="3943983"/>
              <a:ext cx="932323" cy="628017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Số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37648" y="3971280"/>
              <a:ext cx="23485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b)           ?</a:t>
              </a:r>
              <a:endParaRPr lang="vi-VN" sz="32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4400" y="4769068"/>
            <a:ext cx="7549215" cy="1936532"/>
            <a:chOff x="914400" y="4769068"/>
            <a:chExt cx="7549215" cy="1936532"/>
          </a:xfrm>
        </p:grpSpPr>
        <p:sp>
          <p:nvSpPr>
            <p:cNvPr id="21" name="Rounded Rectangle 20"/>
            <p:cNvSpPr/>
            <p:nvPr/>
          </p:nvSpPr>
          <p:spPr>
            <a:xfrm>
              <a:off x="914400" y="4769068"/>
              <a:ext cx="7549215" cy="1936532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4 +        = 7			+ 4 = 10</a:t>
              </a:r>
            </a:p>
            <a:p>
              <a:pPr>
                <a:lnSpc>
                  <a:spcPct val="150000"/>
                </a:lnSpc>
              </a:pPr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     + 3  = 8		  3 +        </a:t>
              </a:r>
              <a:r>
                <a:rPr lang="en-US" sz="3200" b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3</a:t>
              </a:r>
              <a:endParaRPr lang="vi-VN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417103" y="5102407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953000" y="5118173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635926" y="5838498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21824" y="5833238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vi-VN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48631" y="2158425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48631" y="2895600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3000" y="215842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3000" y="284422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4017" y="2158425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4017" y="2844225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2511" y="512022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653" y="513603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1813" y="5856319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1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524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3</a:t>
            </a:r>
            <a:endParaRPr lang="vi-VN" sz="5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20208" y="1219201"/>
            <a:ext cx="8418991" cy="35052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88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545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1788612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03623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745" y="1382602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82602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486400" y="1795721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6421" y="2786766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1334" y="2727598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7412" y="2706577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642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43598" y="3411090"/>
            <a:ext cx="2567001" cy="1158281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vi-VN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7412" y="3516180"/>
            <a:ext cx="15023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vi-VN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38433" y="3990230"/>
            <a:ext cx="15023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vi-VN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88913" y="3643387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7736" y="4876800"/>
            <a:ext cx="129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97736" y="5469457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+ 2 + 2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47564" y="5461575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+ 3 + 5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293020" y="5436748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+ 4 + 0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3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00191 0.125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9688 0.1340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34115 0.1372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7" grpId="0"/>
      <p:bldP spid="28" grpId="0"/>
      <p:bldP spid="26" grpId="0" animBg="1"/>
      <p:bldP spid="29" grpId="0"/>
      <p:bldP spid="33" grpId="0"/>
      <p:bldP spid="34" grpId="0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4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7648" y="508337"/>
            <a:ext cx="7072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10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38" y="1752599"/>
            <a:ext cx="5940462" cy="49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667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762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5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9041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9314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93" y="2409496"/>
            <a:ext cx="2987607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be 6"/>
          <p:cNvSpPr/>
          <p:nvPr/>
        </p:nvSpPr>
        <p:spPr>
          <a:xfrm>
            <a:off x="751490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be 9"/>
          <p:cNvSpPr/>
          <p:nvPr/>
        </p:nvSpPr>
        <p:spPr>
          <a:xfrm>
            <a:off x="1791983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35166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3875659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be 12"/>
          <p:cNvSpPr/>
          <p:nvPr/>
        </p:nvSpPr>
        <p:spPr>
          <a:xfrm>
            <a:off x="1319548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be 13"/>
          <p:cNvSpPr/>
          <p:nvPr/>
        </p:nvSpPr>
        <p:spPr>
          <a:xfrm>
            <a:off x="2360041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3403224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1807749" y="3552497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be 16"/>
          <p:cNvSpPr/>
          <p:nvPr/>
        </p:nvSpPr>
        <p:spPr>
          <a:xfrm>
            <a:off x="2848242" y="3552497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ube 17"/>
          <p:cNvSpPr/>
          <p:nvPr/>
        </p:nvSpPr>
        <p:spPr>
          <a:xfrm>
            <a:off x="2359161" y="3019426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46285" y="1226631"/>
            <a:ext cx="2590800" cy="1379346"/>
          </a:xfrm>
          <a:prstGeom prst="wedgeRoundRectCallout">
            <a:avLst>
              <a:gd name="adj1" fmla="val 63599"/>
              <a:gd name="adj2" fmla="val 34778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3729756" y="1274850"/>
            <a:ext cx="19607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45522" y="1794320"/>
            <a:ext cx="19607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1128" y="4235339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85857" y="3733800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4735" y="3165922"/>
            <a:ext cx="68480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3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0" grpId="1" animBg="1"/>
      <p:bldP spid="11" grpId="0" animBg="1"/>
      <p:bldP spid="13" grpId="0" animBg="1"/>
      <p:bldP spid="14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DAA44E71-0B83-4C55-93BC-C42E6CDC04CE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\uFFFD\uFFFD&gt;{63219867-361B-457A-8917-9C1440E9AD15}&quot;,&quot;D:\\Giáo án điện tử toán\\Bài 10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ài 10 (t6)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bìa"/>
  <p:tag name="ISPRING_SLIDE_INDENT_LEVEL" val="0"/>
  <p:tag name="ISPRING_PRESENTER_ID" val="{6C780E61-BFEA-4E47-82C3-FE8627A7CCF1}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TIMING" val="|2.148|5.178|3.572|9.532|2.622|3.824|2.747"/>
  <p:tag name="GENSWF_ADVANCE_TIME" val="37.407"/>
  <p:tag name="ISPRING_SLIDE_ID_2" val="{7443E11B-4984-46DE-A06B-66C94EFCEFC2}"/>
  <p:tag name="GENSWF_SLIDE_UID" val="{ABB50719-9438-49C4-AD4F-A4A3E7ED7C7C}:20075772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45B21B7-E4F3-40BE-B167-9C97CE38DF1A}: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A983543-D718-43C1-9BA2-F38882741EFB}:2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76C06BE-7C2F-436D-8159-6C28ACFE13FD}:2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2DCD51E3-8ADB-4CB4-A89F-203DA4AD000F}:2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43304D8-CD29-4B70-B5F7-94355AB94095}:2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223</Words>
  <Application>Microsoft Macintosh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10 (t6)</dc:title>
  <dc:creator>Administrator</dc:creator>
  <cp:lastModifiedBy>Nguyễn Thị Như</cp:lastModifiedBy>
  <cp:revision>67</cp:revision>
  <dcterms:created xsi:type="dcterms:W3CDTF">2006-08-16T00:00:00Z</dcterms:created>
  <dcterms:modified xsi:type="dcterms:W3CDTF">2024-11-24T16:11:53Z</dcterms:modified>
</cp:coreProperties>
</file>