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8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E083E-B0C8-4C26-ABCB-1601CE193209}"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2D21F-2F79-41B1-8C54-65E4BB50B54A}" type="slidenum">
              <a:rPr lang="en-US" smtClean="0"/>
              <a:t>‹#›</a:t>
            </a:fld>
            <a:endParaRPr lang="en-US"/>
          </a:p>
        </p:txBody>
      </p:sp>
    </p:spTree>
    <p:extLst>
      <p:ext uri="{BB962C8B-B14F-4D97-AF65-F5344CB8AC3E}">
        <p14:creationId xmlns:p14="http://schemas.microsoft.com/office/powerpoint/2010/main" val="259413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3</a:t>
            </a:fld>
            <a:endParaRPr lang="en-US"/>
          </a:p>
        </p:txBody>
      </p:sp>
    </p:spTree>
    <p:extLst>
      <p:ext uri="{BB962C8B-B14F-4D97-AF65-F5344CB8AC3E}">
        <p14:creationId xmlns:p14="http://schemas.microsoft.com/office/powerpoint/2010/main" val="253896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819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4</a:t>
            </a:fld>
            <a:endParaRPr lang="en-US"/>
          </a:p>
        </p:txBody>
      </p:sp>
    </p:spTree>
    <p:extLst>
      <p:ext uri="{BB962C8B-B14F-4D97-AF65-F5344CB8AC3E}">
        <p14:creationId xmlns:p14="http://schemas.microsoft.com/office/powerpoint/2010/main" val="4059356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extLst>
      <p:ext uri="{BB962C8B-B14F-4D97-AF65-F5344CB8AC3E}">
        <p14:creationId xmlns:p14="http://schemas.microsoft.com/office/powerpoint/2010/main" val="363724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7</a:t>
            </a:fld>
            <a:endParaRPr lang="en-US"/>
          </a:p>
        </p:txBody>
      </p:sp>
    </p:spTree>
    <p:extLst>
      <p:ext uri="{BB962C8B-B14F-4D97-AF65-F5344CB8AC3E}">
        <p14:creationId xmlns:p14="http://schemas.microsoft.com/office/powerpoint/2010/main" val="154363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342431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2832435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93852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06452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104900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C958BE-45D1-4265-B87E-E5BA38602FC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91569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958BE-45D1-4265-B87E-E5BA38602FC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302608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958BE-45D1-4265-B87E-E5BA38602FC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1019442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9410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597700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958BE-45D1-4265-B87E-E5BA38602FC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1960633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C958BE-45D1-4265-B87E-E5BA38602FCC}"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413622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C958BE-45D1-4265-B87E-E5BA38602FCC}"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268651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C958BE-45D1-4265-B87E-E5BA38602FCC}"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403986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C958BE-45D1-4265-B87E-E5BA38602FCC}"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331974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958BE-45D1-4265-B87E-E5BA38602FCC}"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174974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958BE-45D1-4265-B87E-E5BA38602FCC}"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345744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958BE-45D1-4265-B87E-E5BA38602FCC}"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6DF2E-4CDA-4591-BAF1-F0B4DF3AA644}" type="slidenum">
              <a:rPr lang="en-US" smtClean="0"/>
              <a:t>‹#›</a:t>
            </a:fld>
            <a:endParaRPr lang="en-US"/>
          </a:p>
        </p:txBody>
      </p:sp>
    </p:spTree>
    <p:extLst>
      <p:ext uri="{BB962C8B-B14F-4D97-AF65-F5344CB8AC3E}">
        <p14:creationId xmlns:p14="http://schemas.microsoft.com/office/powerpoint/2010/main" val="301490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958BE-45D1-4265-B87E-E5BA38602FCC}"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DF2E-4CDA-4591-BAF1-F0B4DF3AA644}" type="slidenum">
              <a:rPr lang="en-US" smtClean="0"/>
              <a:t>‹#›</a:t>
            </a:fld>
            <a:endParaRPr lang="en-US"/>
          </a:p>
        </p:txBody>
      </p:sp>
    </p:spTree>
    <p:extLst>
      <p:ext uri="{BB962C8B-B14F-4D97-AF65-F5344CB8AC3E}">
        <p14:creationId xmlns:p14="http://schemas.microsoft.com/office/powerpoint/2010/main" val="153851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0" y="3692299"/>
            <a:ext cx="12192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ảnh</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của</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endPar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5400" b="1" i="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Giáo</a:t>
            </a:r>
            <a:r>
              <a:rPr lang="en-US" sz="54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i="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viên</a:t>
            </a:r>
            <a:r>
              <a:rPr lang="en-US" sz="54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Bùi </a:t>
            </a:r>
            <a:r>
              <a:rPr lang="en-US" sz="5400" b="1" i="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Thị</a:t>
            </a:r>
            <a:r>
              <a:rPr lang="en-US" sz="5400" b="1" i="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i="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Nhã</a:t>
            </a:r>
            <a:endParaRPr lang="en-US" sz="5400" b="1" i="1" cap="none" spc="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348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latin typeface="Times New Roman" panose="02020603050405020304" pitchFamily="18" charset="0"/>
                <a:cs typeface="Times New Roman" panose="02020603050405020304" pitchFamily="18" charset="0"/>
              </a:rPr>
              <a:t>Ra đường, khi gặp hàng xóm, bạn bè, em mỉm cười ha</a:t>
            </a:r>
            <a:r>
              <a:rPr lang="en-US" sz="3600" b="1" dirty="0">
                <a:solidFill>
                  <a:srgbClr val="0070C0"/>
                </a:solidFill>
                <a:latin typeface="Times New Roman" panose="02020603050405020304" pitchFamily="18" charset="0"/>
                <a:cs typeface="Times New Roman" panose="02020603050405020304" pitchFamily="18" charset="0"/>
              </a:rPr>
              <a:t>y </a:t>
            </a:r>
            <a:r>
              <a:rPr lang="vi-VN" sz="3600" b="1" dirty="0">
                <a:solidFill>
                  <a:srgbClr val="0070C0"/>
                </a:solidFill>
                <a:latin typeface="Times New Roman" panose="02020603050405020304" pitchFamily="18" charset="0"/>
                <a:cs typeface="Times New Roman" panose="02020603050405020304" pitchFamily="18" charset="0"/>
              </a:rPr>
              <a:t>nhăn mặt? </a:t>
            </a: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3"/>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6137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latin typeface="+mj-lt"/>
              </a:rPr>
              <a:t>Theo các em, người vui vẻ là người </a:t>
            </a:r>
            <a:r>
              <a:rPr lang="vi-VN" sz="3600" b="1">
                <a:solidFill>
                  <a:srgbClr val="0070C0"/>
                </a:solidFill>
                <a:latin typeface="+mj-lt"/>
              </a:rPr>
              <a:t>thế nào</a:t>
            </a:r>
            <a:r>
              <a:rPr lang="en-US" sz="3600" b="1">
                <a:solidFill>
                  <a:srgbClr val="0070C0"/>
                </a:solidFill>
                <a:latin typeface="+mj-lt"/>
              </a:rPr>
              <a:t>?</a:t>
            </a:r>
            <a:r>
              <a:rPr lang="vi-VN" sz="3600" b="1">
                <a:solidFill>
                  <a:srgbClr val="0070C0"/>
                </a:solidFill>
                <a:latin typeface="+mj-lt"/>
              </a:rPr>
              <a:t> </a:t>
            </a:r>
            <a:endParaRPr lang="en-US" sz="3600" b="1">
              <a:solidFill>
                <a:srgbClr val="0070C0"/>
              </a:solidFill>
              <a:latin typeface="+mj-lt"/>
            </a:endParaRPr>
          </a:p>
          <a:p>
            <a:pPr lvl="0" algn="ctr"/>
            <a:r>
              <a:rPr lang="en-US" sz="3600" b="1">
                <a:solidFill>
                  <a:srgbClr val="0070C0"/>
                </a:solidFill>
                <a:latin typeface="Times New Roman" panose="02020603050405020304" pitchFamily="18" charset="0"/>
                <a:cs typeface="Times New Roman" panose="02020603050405020304" pitchFamily="18" charset="0"/>
              </a:rPr>
              <a:t>Họ </a:t>
            </a:r>
            <a:r>
              <a:rPr lang="vi-VN" sz="3600" b="1">
                <a:solidFill>
                  <a:srgbClr val="0070C0"/>
                </a:solidFill>
                <a:latin typeface="+mj-lt"/>
              </a:rPr>
              <a:t>thường </a:t>
            </a:r>
            <a:r>
              <a:rPr lang="vi-VN" sz="3600" b="1" dirty="0">
                <a:solidFill>
                  <a:srgbClr val="0070C0"/>
                </a:solidFill>
                <a:latin typeface="+mj-lt"/>
              </a:rPr>
              <a:t>hay làm gì?</a:t>
            </a:r>
            <a:endParaRPr kumimoji="0" lang="en-US" sz="3600" b="1" i="0" u="none" strike="noStrike" kern="1200" cap="none" spc="0" normalizeH="0" baseline="0" noProof="0" dirty="0">
              <a:ln>
                <a:noFill/>
              </a:ln>
              <a:solidFill>
                <a:srgbClr val="0070C0"/>
              </a:solidFill>
              <a:effectLst/>
              <a:uLnTx/>
              <a:uFillTx/>
              <a:latin typeface="+mj-lt"/>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cười</a:t>
            </a:r>
            <a:endParaRPr lang="en-US" sz="3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622619" y="5072940"/>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Hay </a:t>
            </a:r>
            <a:r>
              <a:rPr lang="en-US" sz="3600" dirty="0" err="1">
                <a:latin typeface="Times New Roman" panose="02020603050405020304" pitchFamily="18" charset="0"/>
                <a:cs typeface="Times New Roman" panose="02020603050405020304" pitchFamily="18" charset="0"/>
              </a:rPr>
              <a:t>hát</a:t>
            </a:r>
            <a:endParaRPr lang="en-US" sz="36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Hay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1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Theo các em, người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thân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cs typeface="Times New Roman" panose="02020603050405020304" pitchFamily="18" charset="0"/>
              </a:rPr>
              <a:t>thiện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chào</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mọi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332192" y="4912116"/>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khen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ngợi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khác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4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470517" y="676275"/>
            <a:ext cx="11603114"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vi-VN"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lvl="0" algn="just">
              <a:lnSpc>
                <a:spcPct val="150000"/>
              </a:lnSpc>
            </a:pPr>
            <a:r>
              <a:rPr lang="vi-VN" sz="4000" dirty="0">
                <a:solidFill>
                  <a:srgbClr val="002060"/>
                </a:solidFill>
                <a:latin typeface="Times New Roman" panose="02020603050405020304" pitchFamily="18" charset="0"/>
                <a:cs typeface="Times New Roman" panose="02020603050405020304" pitchFamily="18" charset="0"/>
              </a:rPr>
              <a:t>Nếu muốn trở thành người vui vẻ</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và thân thiện, chúng ta có thể thử thay đổi</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bản thân mình.</a:t>
            </a:r>
            <a:endPar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4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endParaRPr lang="en-US"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327CC0C-9D98-40B2-B40F-2F8315DAA70A}"/>
              </a:ext>
            </a:extLst>
          </p:cNvPr>
          <p:cNvSpPr/>
          <p:nvPr/>
        </p:nvSpPr>
        <p:spPr>
          <a:xfrm>
            <a:off x="603682" y="1845830"/>
            <a:ext cx="11310152"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Times New Roman" panose="02020603050405020304" pitchFamily="18" charset="0"/>
                <a:cs typeface="Times New Roman" panose="02020603050405020304" pitchFamily="18" charset="0"/>
              </a:rPr>
              <a:t>Nếu bạn nào thấy mình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đã là người vui vẻ, thân thiện, hãy </a:t>
            </a:r>
            <a:r>
              <a:rPr lang="vi-VN" sz="3200">
                <a:latin typeface="Times New Roman" panose="02020603050405020304" pitchFamily="18" charset="0"/>
                <a:cs typeface="Times New Roman" panose="02020603050405020304" pitchFamily="18" charset="0"/>
              </a:rPr>
              <a:t>vẽ hình</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Nếu bạn nào thấy mình chưa vui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vẻ, thân thiện lắm, muốn thay đổi hình ảnh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mình trong mắt mọi người, hãy vẽ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dấu cộng +.</a:t>
            </a:r>
            <a:endParaRPr lang="en-US" sz="3200" dirty="0">
              <a:latin typeface="Times New Roman" panose="02020603050405020304" pitchFamily="18" charset="0"/>
              <a:cs typeface="Times New Roman" panose="02020603050405020304" pitchFamily="18" charset="0"/>
            </a:endParaRPr>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560140" y="2841066"/>
            <a:ext cx="630594" cy="630594"/>
          </a:xfrm>
          <a:prstGeom prst="rect">
            <a:avLst/>
          </a:prstGeom>
        </p:spPr>
      </p:pic>
    </p:spTree>
    <p:extLst>
      <p:ext uri="{BB962C8B-B14F-4D97-AF65-F5344CB8AC3E}">
        <p14:creationId xmlns:p14="http://schemas.microsoft.com/office/powerpoint/2010/main" val="16367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a:solidFill>
                  <a:schemeClr val="bg1"/>
                </a:solidFill>
                <a:latin typeface="Times New Roman" panose="02020603050405020304" pitchFamily="18" charset="0"/>
                <a:cs typeface="Times New Roman" panose="02020603050405020304" pitchFamily="18" charset="0"/>
              </a:rPr>
              <a:t>Tổng </a:t>
            </a:r>
            <a:r>
              <a:rPr lang="en-US" sz="7200" b="1" dirty="0" err="1">
                <a:solidFill>
                  <a:schemeClr val="bg1"/>
                </a:solidFill>
                <a:latin typeface="Times New Roman" panose="02020603050405020304" pitchFamily="18" charset="0"/>
                <a:cs typeface="Times New Roman" panose="02020603050405020304" pitchFamily="18" charset="0"/>
              </a:rPr>
              <a:t>kết</a:t>
            </a:r>
            <a:r>
              <a:rPr lang="en-US" sz="7200" b="1" dirty="0">
                <a:solidFill>
                  <a:schemeClr val="bg1"/>
                </a:solidFill>
                <a:latin typeface="Times New Roman" panose="02020603050405020304" pitchFamily="18" charset="0"/>
                <a:cs typeface="Times New Roman" panose="02020603050405020304" pitchFamily="18"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701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1802167" y="247650"/>
            <a:ext cx="7179907"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anose="02020603050405020304" pitchFamily="18" charset="0"/>
                <a:cs typeface="Times New Roman" panose="02020603050405020304" pitchFamily="18" charset="0"/>
              </a:rPr>
              <a:t>Cùng đưa ra các “bí kíp” để trở</a:t>
            </a:r>
          </a:p>
          <a:p>
            <a:pPr algn="ctr"/>
            <a:r>
              <a:rPr lang="vi-VN" sz="3200" dirty="0">
                <a:latin typeface="Times New Roman" panose="02020603050405020304" pitchFamily="18" charset="0"/>
                <a:cs typeface="Times New Roman" panose="02020603050405020304" pitchFamily="18" charset="0"/>
              </a:rPr>
              <a:t>thành người tươi vui, thân thiện</a:t>
            </a:r>
            <a:endParaRPr lang="en-US" sz="32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568171" y="1981200"/>
            <a:ext cx="11026066"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dirty="0">
                <a:latin typeface="Times New Roman" panose="02020603050405020304" pitchFamily="18" charset="0"/>
                <a:cs typeface="Times New Roman" panose="02020603050405020304" pitchFamily="18" charset="0"/>
              </a:rPr>
              <a:t>M</a:t>
            </a:r>
            <a:r>
              <a:rPr lang="vi-VN" sz="4000" dirty="0">
                <a:latin typeface="Times New Roman" panose="02020603050405020304" pitchFamily="18" charset="0"/>
                <a:cs typeface="Times New Roman" panose="02020603050405020304" pitchFamily="18" charset="0"/>
              </a:rPr>
              <a:t>ời 2 HS lên thể hiện tình huống trước lớp.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cho lời khuyên: </a:t>
            </a: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28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HĐ</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về</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nhà</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7828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Về</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cùng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bố</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mẹ</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cuốn</a:t>
            </a:r>
            <a:r>
              <a:rPr lang="en-US" sz="3200" dirty="0">
                <a:solidFill>
                  <a:prstClr val="white"/>
                </a:solidFill>
                <a:latin typeface="Times New Roman" panose="02020603050405020304" pitchFamily="18" charset="0"/>
                <a:cs typeface="Times New Roman" panose="02020603050405020304" pitchFamily="18" charset="0"/>
              </a:rPr>
              <a:t> album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gia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đình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tìm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tấm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3"/>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39291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Củng cố bài học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4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Hướng dẫn nhảy TÌNH BẠN DIỆU KỲ ( ANHVU REMIX) Phiên bản đồng diễn Tiểu học Liên Minh-By MINH THUẬN">
            <a:hlinkClick r:id="" action="ppaction://media"/>
          </p:cNvPr>
          <p:cNvPicPr>
            <a:picLocks noChangeAspect="1"/>
          </p:cNvPicPr>
          <p:nvPr>
            <a:videoFile r:link="rId1"/>
            <p:extLst>
              <p:ext uri="{DAA4B4D4-6D71-4841-9C94-3DE7FCFB9230}">
                <p14:media xmlns:p14="http://schemas.microsoft.com/office/powerpoint/2010/main" r:embed="rId2">
                  <p14:trim st="11075" end="196346.5807"/>
                </p14:media>
              </p:ext>
            </p:extLst>
          </p:nvPr>
        </p:nvPicPr>
        <p:blipFill>
          <a:blip r:embed="rId4"/>
          <a:stretch>
            <a:fillRect/>
          </a:stretch>
        </p:blipFill>
        <p:spPr>
          <a:xfrm>
            <a:off x="124287" y="186431"/>
            <a:ext cx="11940466" cy="5985769"/>
          </a:xfrm>
          <a:prstGeom prst="rect">
            <a:avLst/>
          </a:prstGeom>
        </p:spPr>
      </p:pic>
    </p:spTree>
    <p:extLst>
      <p:ext uri="{BB962C8B-B14F-4D97-AF65-F5344CB8AC3E}">
        <p14:creationId xmlns:p14="http://schemas.microsoft.com/office/powerpoint/2010/main" val="2596158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821638" y="2900475"/>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3154346" y="660761"/>
            <a:ext cx="5048250" cy="1446550"/>
          </a:xfrm>
          <a:prstGeom prst="rect">
            <a:avLst/>
          </a:prstGeom>
          <a:noFill/>
        </p:spPr>
        <p:txBody>
          <a:bodyPr wrap="square" rtlCol="0">
            <a:spAutoFit/>
          </a:bodyPr>
          <a:lstStyle/>
          <a:p>
            <a:pPr algn="ctr"/>
            <a:r>
              <a:rPr lang="en-US" sz="4400" b="1" dirty="0" err="1"/>
              <a:t>Chủ</a:t>
            </a:r>
            <a:r>
              <a:rPr lang="en-US" sz="4400" b="1" dirty="0"/>
              <a:t> </a:t>
            </a:r>
            <a:r>
              <a:rPr lang="en-US" sz="4400" b="1" dirty="0" err="1"/>
              <a:t>đề</a:t>
            </a:r>
            <a:r>
              <a:rPr lang="en-US" sz="4400" b="1" dirty="0"/>
              <a:t>: </a:t>
            </a:r>
            <a:r>
              <a:rPr lang="en-US" sz="4400" b="1" dirty="0" err="1"/>
              <a:t>Khám</a:t>
            </a:r>
            <a:r>
              <a:rPr lang="en-US" sz="4400" b="1" dirty="0"/>
              <a:t> </a:t>
            </a:r>
            <a:r>
              <a:rPr lang="en-US" sz="4400" b="1" dirty="0" err="1"/>
              <a:t>phá</a:t>
            </a:r>
            <a:r>
              <a:rPr lang="en-US" sz="4400" b="1" dirty="0"/>
              <a:t> </a:t>
            </a:r>
            <a:r>
              <a:rPr lang="en-US" sz="4400" b="1" dirty="0" err="1"/>
              <a:t>bản</a:t>
            </a:r>
            <a:r>
              <a:rPr lang="en-US" sz="4400" b="1" dirty="0"/>
              <a:t> </a:t>
            </a:r>
            <a:r>
              <a:rPr lang="en-US" sz="4400" b="1" dirty="0" err="1"/>
              <a:t>thân</a:t>
            </a:r>
            <a:endParaRPr lang="en-US" sz="4400" b="1" dirty="0"/>
          </a:p>
        </p:txBody>
      </p:sp>
    </p:spTree>
    <p:extLst>
      <p:ext uri="{BB962C8B-B14F-4D97-AF65-F5344CB8AC3E}">
        <p14:creationId xmlns:p14="http://schemas.microsoft.com/office/powerpoint/2010/main" val="35085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latin typeface="Times New Roman" panose="02020603050405020304" pitchFamily="18" charset="0"/>
                <a:cs typeface="Times New Roman" panose="02020603050405020304" pitchFamily="18" charset="0"/>
              </a:rPr>
              <a:t>Mục</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tiêu</a:t>
            </a:r>
            <a:r>
              <a:rPr lang="en-US" sz="5000" dirty="0">
                <a:solidFill>
                  <a:srgbClr val="7030A0"/>
                </a:solidFill>
                <a:latin typeface="Times New Roman" panose="02020603050405020304" pitchFamily="18" charset="0"/>
                <a:cs typeface="Times New Roman" panose="02020603050405020304" pitchFamily="18" charset="0"/>
              </a:rPr>
              <a:t> </a:t>
            </a:r>
            <a:r>
              <a:rPr lang="en-US" sz="5000" err="1">
                <a:solidFill>
                  <a:srgbClr val="7030A0"/>
                </a:solidFill>
                <a:latin typeface="Times New Roman" panose="02020603050405020304" pitchFamily="18" charset="0"/>
                <a:cs typeface="Times New Roman" panose="02020603050405020304" pitchFamily="18" charset="0"/>
              </a:rPr>
              <a:t>bài</a:t>
            </a:r>
            <a:r>
              <a:rPr lang="en-US" sz="5000">
                <a:solidFill>
                  <a:srgbClr val="7030A0"/>
                </a:solidFill>
                <a:latin typeface="Times New Roman" panose="02020603050405020304" pitchFamily="18" charset="0"/>
                <a:cs typeface="Times New Roman" panose="02020603050405020304" pitchFamily="18" charset="0"/>
              </a:rPr>
              <a:t> học:</a:t>
            </a:r>
            <a:endParaRPr lang="en-US" sz="5000"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latin typeface="+mj-lt"/>
              </a:rPr>
              <a:t>Nhận diện được hình ảnh của bản thân.</a:t>
            </a:r>
            <a:endParaRPr lang="en-US" sz="3600" dirty="0">
              <a:solidFill>
                <a:srgbClr val="FF0000"/>
              </a:solidFill>
              <a:latin typeface="+mj-lt"/>
            </a:endParaRPr>
          </a:p>
          <a:p>
            <a:pPr marL="457200" indent="-457200">
              <a:buFont typeface="Arial" panose="020B0604020202020204" pitchFamily="34" charset="0"/>
              <a:buChar char="•"/>
            </a:pPr>
            <a:r>
              <a:rPr lang="vi-VN" sz="3600" dirty="0">
                <a:solidFill>
                  <a:srgbClr val="FF0000"/>
                </a:solidFill>
                <a:latin typeface="+mj-lt"/>
              </a:rPr>
              <a:t>Quan tâm và thể hiện được hình ảnh</a:t>
            </a:r>
            <a:r>
              <a:rPr lang="en-US" sz="3600" dirty="0">
                <a:solidFill>
                  <a:srgbClr val="FF0000"/>
                </a:solidFill>
                <a:latin typeface="+mj-lt"/>
              </a:rPr>
              <a:t> </a:t>
            </a:r>
            <a:r>
              <a:rPr lang="vi-VN" sz="3600" dirty="0">
                <a:solidFill>
                  <a:srgbClr val="FF0000"/>
                </a:solidFill>
                <a:latin typeface="+mj-lt"/>
              </a:rPr>
              <a:t>thân thiện, vui vẻ của bản thân.</a:t>
            </a:r>
            <a:endParaRPr lang="en-US" sz="3600" dirty="0">
              <a:solidFill>
                <a:srgbClr val="FF0000"/>
              </a:solidFill>
              <a:latin typeface="+mj-lt"/>
            </a:endParaRPr>
          </a:p>
        </p:txBody>
      </p:sp>
    </p:spTree>
    <p:extLst>
      <p:ext uri="{BB962C8B-B14F-4D97-AF65-F5344CB8AC3E}">
        <p14:creationId xmlns:p14="http://schemas.microsoft.com/office/powerpoint/2010/main" val="36572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Khởi</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động</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986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gười mẫu ảnh”: Khi được chụp ảnh, em muốn gương mặt mình thế nào?</a:t>
            </a:r>
            <a:endParaRPr lang="en-US"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3"/>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147459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3"/>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18405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latin typeface="Times New Roman" panose="02020603050405020304" pitchFamily="18" charset="0"/>
                <a:cs typeface="Times New Roman" panose="02020603050405020304" pitchFamily="18" charset="0"/>
              </a:rPr>
              <a:t>Kết</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luận</a:t>
            </a:r>
            <a:r>
              <a:rPr lang="vi-VN" sz="4400" b="1" u="sng" dirty="0">
                <a:solidFill>
                  <a:srgbClr val="002060"/>
                </a:solidFill>
                <a:latin typeface="Times New Roman" panose="02020603050405020304" pitchFamily="18" charset="0"/>
                <a:cs typeface="Times New Roman" panose="02020603050405020304" pitchFamily="18" charset="0"/>
              </a:rPr>
              <a:t>:</a:t>
            </a:r>
            <a:endParaRPr lang="en-US" sz="4400" b="1" u="sng" dirty="0">
              <a:solidFill>
                <a:srgbClr val="002060"/>
              </a:solidFill>
              <a:latin typeface="Times New Roman" panose="02020603050405020304" pitchFamily="18" charset="0"/>
              <a:cs typeface="Times New Roman" panose="02020603050405020304" pitchFamily="18" charset="0"/>
            </a:endParaRPr>
          </a:p>
          <a:p>
            <a:pPr algn="ctr"/>
            <a:r>
              <a:rPr lang="vi-VN" sz="4400" b="1" dirty="0">
                <a:solidFill>
                  <a:srgbClr val="002060"/>
                </a:solidFill>
                <a:latin typeface="Times New Roman" panose="02020603050405020304" pitchFamily="18" charset="0"/>
                <a:cs typeface="Times New Roman" panose="02020603050405020304" pitchFamily="18" charset="0"/>
              </a:rPr>
              <a:t> </a:t>
            </a:r>
            <a:r>
              <a:rPr lang="vi-VN" sz="4400" dirty="0">
                <a:solidFill>
                  <a:srgbClr val="002060"/>
                </a:solidFill>
                <a:latin typeface="Times New Roman" panose="02020603050405020304" pitchFamily="18" charset="0"/>
                <a:cs typeface="Times New Roman" panose="02020603050405020304" pitchFamily="18" charset="0"/>
              </a:rPr>
              <a:t>Hình ảnh tươi vui, thân thiện của mình là hình ảnh chúng ta luôn muốn lưu lại</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19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Khám</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phá</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424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466</Words>
  <Application>Microsoft Office PowerPoint</Application>
  <PresentationFormat>Widescreen</PresentationFormat>
  <Paragraphs>53</Paragraphs>
  <Slides>20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等线</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STD_NHA</dc:creator>
  <cp:lastModifiedBy>Dell</cp:lastModifiedBy>
  <cp:revision>4</cp:revision>
  <dcterms:created xsi:type="dcterms:W3CDTF">2024-09-15T15:12:46Z</dcterms:created>
  <dcterms:modified xsi:type="dcterms:W3CDTF">2024-09-20T06:10:18Z</dcterms:modified>
</cp:coreProperties>
</file>