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</p:sldMasterIdLst>
  <p:notesMasterIdLst>
    <p:notesMasterId r:id="rId51"/>
  </p:notesMasterIdLst>
  <p:sldIdLst>
    <p:sldId id="369" r:id="rId2"/>
    <p:sldId id="256" r:id="rId3"/>
    <p:sldId id="258" r:id="rId4"/>
    <p:sldId id="261" r:id="rId5"/>
    <p:sldId id="279" r:id="rId6"/>
    <p:sldId id="264" r:id="rId7"/>
    <p:sldId id="288" r:id="rId8"/>
    <p:sldId id="290" r:id="rId9"/>
    <p:sldId id="289" r:id="rId10"/>
    <p:sldId id="291" r:id="rId11"/>
    <p:sldId id="292" r:id="rId12"/>
    <p:sldId id="259" r:id="rId13"/>
    <p:sldId id="295" r:id="rId14"/>
    <p:sldId id="297" r:id="rId15"/>
    <p:sldId id="293" r:id="rId16"/>
    <p:sldId id="298" r:id="rId17"/>
    <p:sldId id="294" r:id="rId18"/>
    <p:sldId id="296" r:id="rId19"/>
    <p:sldId id="299" r:id="rId20"/>
    <p:sldId id="300" r:id="rId21"/>
    <p:sldId id="301" r:id="rId22"/>
    <p:sldId id="303" r:id="rId23"/>
    <p:sldId id="304" r:id="rId24"/>
    <p:sldId id="305" r:id="rId25"/>
    <p:sldId id="306" r:id="rId26"/>
    <p:sldId id="395" r:id="rId27"/>
    <p:sldId id="396" r:id="rId28"/>
    <p:sldId id="397" r:id="rId29"/>
    <p:sldId id="398" r:id="rId30"/>
    <p:sldId id="302" r:id="rId31"/>
    <p:sldId id="311" r:id="rId32"/>
    <p:sldId id="312" r:id="rId33"/>
    <p:sldId id="379" r:id="rId34"/>
    <p:sldId id="381" r:id="rId35"/>
    <p:sldId id="364" r:id="rId36"/>
    <p:sldId id="382" r:id="rId37"/>
    <p:sldId id="393" r:id="rId38"/>
    <p:sldId id="383" r:id="rId39"/>
    <p:sldId id="370" r:id="rId40"/>
    <p:sldId id="384" r:id="rId41"/>
    <p:sldId id="372" r:id="rId42"/>
    <p:sldId id="386" r:id="rId43"/>
    <p:sldId id="390" r:id="rId44"/>
    <p:sldId id="385" r:id="rId45"/>
    <p:sldId id="394" r:id="rId46"/>
    <p:sldId id="387" r:id="rId47"/>
    <p:sldId id="391" r:id="rId48"/>
    <p:sldId id="380" r:id="rId49"/>
    <p:sldId id="376" r:id="rId50"/>
  </p:sldIdLst>
  <p:sldSz cx="9144000" cy="5143500" type="screen16x9"/>
  <p:notesSz cx="6858000" cy="9144000"/>
  <p:embeddedFontLst>
    <p:embeddedFont>
      <p:font typeface="맑은 고딕" panose="020B0503020000020004" pitchFamily="34" charset="-127"/>
      <p:regular r:id="rId52"/>
      <p:bold r:id="rId53"/>
    </p:embeddedFont>
    <p:embeddedFont>
      <p:font typeface="Comic Sans MS" panose="030F0702030302020204" pitchFamily="66" charset="0"/>
      <p:regular r:id="rId54"/>
      <p:bold r:id="rId55"/>
      <p:italic r:id="rId56"/>
      <p:boldItalic r:id="rId57"/>
    </p:embeddedFont>
    <p:embeddedFont>
      <p:font typeface="Open Sans" panose="020B0606030504020204" pitchFamily="34" charset="0"/>
      <p:regular r:id="rId58"/>
      <p:bold r:id="rId59"/>
      <p:italic r:id="rId60"/>
      <p:boldItalic r:id="rId61"/>
    </p:embeddedFont>
    <p:embeddedFont>
      <p:font typeface="Patrick Hand" panose="00000500000000000000" pitchFamily="2" charset="0"/>
      <p:regular r:id="rId62"/>
    </p:embeddedFont>
    <p:embeddedFont>
      <p:font typeface="Poor Richard" panose="02080502050505020702" pitchFamily="18" charset="0"/>
      <p:regular r:id="rId63"/>
    </p:embeddedFont>
    <p:embeddedFont>
      <p:font typeface="Roboto" panose="02000000000000000000" pitchFamily="2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04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B3FEA2-2FB1-48A4-A807-CD5D5D667422}">
  <a:tblStyle styleId="{80B3FEA2-2FB1-48A4-A807-CD5D5D6674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78" d="100"/>
          <a:sy n="78" d="100"/>
        </p:scale>
        <p:origin x="9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170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9" name="Google Shape;355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295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391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743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623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204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029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72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921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0" name="Google Shape;3530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603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0206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1963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2419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586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569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125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9292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033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507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0846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7822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7DA2C1F3-E805-6202-8BD6-22B35AF42E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3C8ABECD-B766-4CD1-D5A8-1DDC449E45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44F5D163-D2F4-5669-C3F9-C0D61A70F9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91E438-8599-47B4-8245-113CDB819D44}" type="slidenum">
              <a:rPr lang="ko-KR" altLang="en-US">
                <a:ea typeface="맑은 고딕" panose="020B0503020000020004" pitchFamily="34" charset="-127"/>
              </a:rPr>
              <a:pPr/>
              <a:t>33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377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8E4B7CC5-CB81-CFAE-900D-9C4366C02F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CD5F58B0-F8C3-7097-1C64-1213AC4237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DICE ROLL GAME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4956A3B0-2A03-BF9A-AC0F-F8198AA5A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42C638-C569-4203-91B1-3051BF2BF930}" type="slidenum">
              <a:rPr lang="ko-KR" altLang="en-US">
                <a:ea typeface="맑은 고딕" panose="020B0503020000020004" pitchFamily="34" charset="-127"/>
              </a:rPr>
              <a:pPr/>
              <a:t>35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94712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1B0687B4-47AD-9272-9C82-F0255EF720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0D8FBD81-0AC7-EE95-6A76-C4E0E545C0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DICE ROLL GAME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F4B5DB3E-1158-099B-3911-1AF3286B20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DBDE02-06B6-4B64-A6D9-6D96FDFF0CAC}" type="slidenum">
              <a:rPr lang="ko-KR" altLang="en-US">
                <a:ea typeface="맑은 고딕" panose="020B0503020000020004" pitchFamily="34" charset="-127"/>
              </a:rPr>
              <a:pPr/>
              <a:t>37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95623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8930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1B0687B4-47AD-9272-9C82-F0255EF720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0D8FBD81-0AC7-EE95-6A76-C4E0E545C0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DICE ROLL GAME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F4B5DB3E-1158-099B-3911-1AF3286B20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DBDE02-06B6-4B64-A6D9-6D96FDFF0CAC}" type="slidenum">
              <a:rPr lang="ko-KR" altLang="en-US">
                <a:ea typeface="맑은 고딕" panose="020B0503020000020004" pitchFamily="34" charset="-127"/>
              </a:rPr>
              <a:pPr/>
              <a:t>39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477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3" name="Google Shape;4093;g9ec6d92151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4" name="Google Shape;4094;g9ec6d92151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2D8AB107-25E5-1618-200D-7066627119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A12AC849-2B1D-44ED-9B37-7852AF963D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DONE</a:t>
            </a:r>
          </a:p>
          <a:p>
            <a:endParaRPr lang="en-US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2C72AB3F-40D1-E839-F2B0-1C7952005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DC590F-4992-43C3-8272-1C50F47E7F08}" type="slidenum">
              <a:rPr lang="ko-KR" altLang="en-US">
                <a:ea typeface="맑은 고딕" panose="020B0503020000020004" pitchFamily="34" charset="-127"/>
              </a:rPr>
              <a:pPr/>
              <a:t>41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98068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8E4B7CC5-CB81-CFAE-900D-9C4366C02F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CD5F58B0-F8C3-7097-1C64-1213AC4237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DICE ROLL GAME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4956A3B0-2A03-BF9A-AC0F-F8198AA5A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42C638-C569-4203-91B1-3051BF2BF930}" type="slidenum">
              <a:rPr lang="ko-KR" altLang="en-US">
                <a:ea typeface="맑은 고딕" panose="020B0503020000020004" pitchFamily="34" charset="-127"/>
              </a:rPr>
              <a:pPr/>
              <a:t>43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50734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0108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2D8AB107-25E5-1618-200D-7066627119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A12AC849-2B1D-44ED-9B37-7852AF963D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DONE</a:t>
            </a:r>
          </a:p>
          <a:p>
            <a:endParaRPr lang="en-US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2C72AB3F-40D1-E839-F2B0-1C7952005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DC590F-4992-43C3-8272-1C50F47E7F08}" type="slidenum">
              <a:rPr lang="ko-KR" altLang="en-US">
                <a:ea typeface="맑은 고딕" panose="020B0503020000020004" pitchFamily="34" charset="-127"/>
              </a:rPr>
              <a:pPr/>
              <a:t>45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50251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8705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1B0687B4-47AD-9272-9C82-F0255EF720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0D8FBD81-0AC7-EE95-6A76-C4E0E545C0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DICE ROLL GAME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F4B5DB3E-1158-099B-3911-1AF3286B20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DBDE02-06B6-4B64-A6D9-6D96FDFF0CAC}" type="slidenum">
              <a:rPr lang="ko-KR" altLang="en-US">
                <a:ea typeface="맑은 고딕" panose="020B0503020000020004" pitchFamily="34" charset="-127"/>
              </a:rPr>
              <a:pPr/>
              <a:t>47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69240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Google Shape;4050;g9a5448116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1" name="Google Shape;4051;g9a5448116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25871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79A06382-A7EF-1914-1ABE-CC40B3644B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786E4387-52A7-A9E2-F8F9-FA594F9737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DONE</a:t>
            </a:r>
          </a:p>
          <a:p>
            <a:endParaRPr lang="en-US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3FAE8797-E483-C368-BA5B-6E3934F7C2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5C4BA33-9C62-4B2C-A1CD-E21AD0D8A9A6}" type="slidenum">
              <a:rPr lang="ko-KR" altLang="en-US">
                <a:ea typeface="맑은 고딕" panose="020B0503020000020004" pitchFamily="34" charset="-127"/>
              </a:rPr>
              <a:pPr/>
              <a:t>49</a:t>
            </a:fld>
            <a:endParaRPr lang="ko-KR" altLang="en-US">
              <a:ea typeface="맑은 고딕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7097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2546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610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290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4162" y="86239"/>
            <a:ext cx="5185390" cy="5028206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885688" y="1852797"/>
            <a:ext cx="7364800" cy="1982299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152390" y="4113661"/>
            <a:ext cx="1652623" cy="1202646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152397" y="-152412"/>
            <a:ext cx="1222973" cy="1194265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8066097" y="-152412"/>
            <a:ext cx="1230293" cy="1194265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7573606" y="4093261"/>
            <a:ext cx="1722790" cy="1202646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720000" y="2450438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720000" y="31179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2406975" y="3647350"/>
            <a:ext cx="17575" cy="17575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CUSTOM_2_1_1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114867" y="-996670"/>
            <a:ext cx="2683373" cy="21385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6" name="Google Shape;3446;p34"/>
          <p:cNvSpPr/>
          <p:nvPr/>
        </p:nvSpPr>
        <p:spPr>
          <a:xfrm>
            <a:off x="-10742" y="-156700"/>
            <a:ext cx="1593639" cy="1275040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7" name="Google Shape;3447;p34"/>
          <p:cNvSpPr/>
          <p:nvPr/>
        </p:nvSpPr>
        <p:spPr>
          <a:xfrm>
            <a:off x="-48511" y="-92595"/>
            <a:ext cx="1322701" cy="972371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8" name="Google Shape;3448;p34"/>
          <p:cNvSpPr/>
          <p:nvPr/>
        </p:nvSpPr>
        <p:spPr>
          <a:xfrm>
            <a:off x="638533" y="384790"/>
            <a:ext cx="463125" cy="499482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34"/>
          <p:cNvSpPr/>
          <p:nvPr/>
        </p:nvSpPr>
        <p:spPr>
          <a:xfrm>
            <a:off x="198532" y="34845"/>
            <a:ext cx="473917" cy="543032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34"/>
          <p:cNvSpPr/>
          <p:nvPr/>
        </p:nvSpPr>
        <p:spPr>
          <a:xfrm>
            <a:off x="784215" y="275593"/>
            <a:ext cx="55241" cy="50359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1" name="Google Shape;3451;p34"/>
          <p:cNvSpPr/>
          <p:nvPr/>
        </p:nvSpPr>
        <p:spPr>
          <a:xfrm>
            <a:off x="914481" y="265059"/>
            <a:ext cx="53699" cy="49075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2" name="Google Shape;3452;p34"/>
          <p:cNvSpPr/>
          <p:nvPr/>
        </p:nvSpPr>
        <p:spPr>
          <a:xfrm>
            <a:off x="912940" y="498484"/>
            <a:ext cx="53699" cy="50745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3" name="Google Shape;3453;p34"/>
          <p:cNvSpPr/>
          <p:nvPr/>
        </p:nvSpPr>
        <p:spPr>
          <a:xfrm>
            <a:off x="797833" y="853440"/>
            <a:ext cx="55113" cy="50488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4" name="Google Shape;3454;p34"/>
          <p:cNvSpPr/>
          <p:nvPr/>
        </p:nvSpPr>
        <p:spPr>
          <a:xfrm>
            <a:off x="766872" y="959811"/>
            <a:ext cx="53828" cy="50488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5" name="Google Shape;3455;p34"/>
          <p:cNvSpPr/>
          <p:nvPr/>
        </p:nvSpPr>
        <p:spPr>
          <a:xfrm>
            <a:off x="396115" y="432709"/>
            <a:ext cx="55626" cy="49460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6" name="Google Shape;3456;p34"/>
          <p:cNvSpPr/>
          <p:nvPr/>
        </p:nvSpPr>
        <p:spPr>
          <a:xfrm>
            <a:off x="282806" y="725101"/>
            <a:ext cx="55113" cy="49460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7" name="Google Shape;3457;p34"/>
          <p:cNvSpPr/>
          <p:nvPr/>
        </p:nvSpPr>
        <p:spPr>
          <a:xfrm>
            <a:off x="822113" y="-9476"/>
            <a:ext cx="53057" cy="49075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8" name="Google Shape;3458;p34"/>
          <p:cNvSpPr/>
          <p:nvPr/>
        </p:nvSpPr>
        <p:spPr>
          <a:xfrm>
            <a:off x="320319" y="-50714"/>
            <a:ext cx="55626" cy="50488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9" name="Google Shape;3459;p34"/>
          <p:cNvSpPr/>
          <p:nvPr/>
        </p:nvSpPr>
        <p:spPr>
          <a:xfrm>
            <a:off x="1627347" y="646222"/>
            <a:ext cx="85816" cy="65261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0" name="Google Shape;3460;p34"/>
          <p:cNvSpPr/>
          <p:nvPr/>
        </p:nvSpPr>
        <p:spPr>
          <a:xfrm>
            <a:off x="1685800" y="543191"/>
            <a:ext cx="85816" cy="68473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1" name="Google Shape;3461;p34"/>
          <p:cNvSpPr/>
          <p:nvPr/>
        </p:nvSpPr>
        <p:spPr>
          <a:xfrm>
            <a:off x="1733590" y="656885"/>
            <a:ext cx="85816" cy="68602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1519744" y="4232090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FA1D6-70F1-7EE4-2683-457DB3F0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AD096-0C1E-4D2E-AAE9-CAE02A737A6B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503D2-AC99-3F61-297F-B05F3BD6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C61C5-DE51-33F5-8651-28DC2DEA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B2611-0356-4608-8C79-DE59BF6BC9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07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231451" y="197312"/>
            <a:ext cx="6371976" cy="4650406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3308963" y="2091400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3308963" y="2493075"/>
            <a:ext cx="24384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7"/>
          <p:cNvGrpSpPr/>
          <p:nvPr/>
        </p:nvGrpSpPr>
        <p:grpSpPr>
          <a:xfrm>
            <a:off x="271005" y="1135966"/>
            <a:ext cx="8600462" cy="2643102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7735601" y="-1079199"/>
            <a:ext cx="2092062" cy="2739079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338671" y="3554531"/>
            <a:ext cx="2925304" cy="2331684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475375" y="-615384"/>
            <a:ext cx="2925310" cy="2331688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3401240" y="2685375"/>
            <a:ext cx="23415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3401240" y="3279050"/>
            <a:ext cx="23415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3401240" y="1533575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39526" y="3021116"/>
            <a:ext cx="2416620" cy="2242772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69323" y="-156700"/>
            <a:ext cx="2602000" cy="2584766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150775" y="2702914"/>
            <a:ext cx="224790" cy="239255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9"/>
          <p:cNvSpPr/>
          <p:nvPr/>
        </p:nvSpPr>
        <p:spPr>
          <a:xfrm>
            <a:off x="2125170" y="2966497"/>
            <a:ext cx="93441" cy="82551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9"/>
          <p:cNvSpPr/>
          <p:nvPr/>
        </p:nvSpPr>
        <p:spPr>
          <a:xfrm>
            <a:off x="1779882" y="1415944"/>
            <a:ext cx="102419" cy="77895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9"/>
          <p:cNvSpPr/>
          <p:nvPr/>
        </p:nvSpPr>
        <p:spPr>
          <a:xfrm>
            <a:off x="2326465" y="4402325"/>
            <a:ext cx="340439" cy="40236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7818240" y="-340263"/>
            <a:ext cx="2034053" cy="2133265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7654875" y="539995"/>
            <a:ext cx="202568" cy="200585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8223573" y="1091720"/>
            <a:ext cx="252717" cy="244784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06906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069063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069100" y="1479061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475893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4758936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4758946" y="147899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06906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069063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069075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475893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4758936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4758946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1515370" y="3373821"/>
            <a:ext cx="3287761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7" name="Google Shape;2037;p13"/>
          <p:cNvSpPr/>
          <p:nvPr/>
        </p:nvSpPr>
        <p:spPr>
          <a:xfrm>
            <a:off x="119249" y="2752651"/>
            <a:ext cx="633919" cy="58417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7135951" y="-1661517"/>
            <a:ext cx="3753445" cy="4021041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324650" y="4073250"/>
            <a:ext cx="1106519" cy="522875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340312" y="-9153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13"/>
          <p:cNvSpPr/>
          <p:nvPr/>
        </p:nvSpPr>
        <p:spPr>
          <a:xfrm>
            <a:off x="8115301" y="37928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7937078" y="3939050"/>
            <a:ext cx="973848" cy="1049877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288804" y="439028"/>
            <a:ext cx="701393" cy="522868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8043068" y="66315"/>
            <a:ext cx="1006274" cy="876685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67029" y="4188513"/>
            <a:ext cx="769875" cy="829975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8_1"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p25"/>
          <p:cNvSpPr txBox="1">
            <a:spLocks noGrp="1"/>
          </p:cNvSpPr>
          <p:nvPr>
            <p:ph type="subTitle" idx="1"/>
          </p:nvPr>
        </p:nvSpPr>
        <p:spPr>
          <a:xfrm>
            <a:off x="980975" y="37961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79" name="Google Shape;2879;p25"/>
          <p:cNvSpPr txBox="1">
            <a:spLocks noGrp="1"/>
          </p:cNvSpPr>
          <p:nvPr>
            <p:ph type="title"/>
          </p:nvPr>
        </p:nvSpPr>
        <p:spPr>
          <a:xfrm>
            <a:off x="980975" y="35693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0" name="Google Shape;2880;p25"/>
          <p:cNvSpPr txBox="1">
            <a:spLocks noGrp="1"/>
          </p:cNvSpPr>
          <p:nvPr>
            <p:ph type="title" idx="2" hasCustomPrompt="1"/>
          </p:nvPr>
        </p:nvSpPr>
        <p:spPr>
          <a:xfrm>
            <a:off x="980984" y="31298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1" name="Google Shape;2881;p25"/>
          <p:cNvSpPr txBox="1">
            <a:spLocks noGrp="1"/>
          </p:cNvSpPr>
          <p:nvPr>
            <p:ph type="subTitle" idx="3"/>
          </p:nvPr>
        </p:nvSpPr>
        <p:spPr>
          <a:xfrm>
            <a:off x="980975" y="21325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2" name="Google Shape;2882;p25"/>
          <p:cNvSpPr txBox="1">
            <a:spLocks noGrp="1"/>
          </p:cNvSpPr>
          <p:nvPr>
            <p:ph type="title" idx="4"/>
          </p:nvPr>
        </p:nvSpPr>
        <p:spPr>
          <a:xfrm>
            <a:off x="980977" y="19057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3" name="Google Shape;2883;p25"/>
          <p:cNvSpPr txBox="1">
            <a:spLocks noGrp="1"/>
          </p:cNvSpPr>
          <p:nvPr>
            <p:ph type="title" idx="5" hasCustomPrompt="1"/>
          </p:nvPr>
        </p:nvSpPr>
        <p:spPr>
          <a:xfrm>
            <a:off x="980984" y="14662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4" name="Google Shape;2884;p25"/>
          <p:cNvSpPr txBox="1">
            <a:spLocks noGrp="1"/>
          </p:cNvSpPr>
          <p:nvPr>
            <p:ph type="subTitle" idx="6"/>
          </p:nvPr>
        </p:nvSpPr>
        <p:spPr>
          <a:xfrm>
            <a:off x="6450375" y="21325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5" name="Google Shape;2885;p25"/>
          <p:cNvSpPr txBox="1">
            <a:spLocks noGrp="1"/>
          </p:cNvSpPr>
          <p:nvPr>
            <p:ph type="title" idx="7"/>
          </p:nvPr>
        </p:nvSpPr>
        <p:spPr>
          <a:xfrm>
            <a:off x="6450380" y="19057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6" name="Google Shape;2886;p25"/>
          <p:cNvSpPr txBox="1">
            <a:spLocks noGrp="1"/>
          </p:cNvSpPr>
          <p:nvPr>
            <p:ph type="title" idx="8" hasCustomPrompt="1"/>
          </p:nvPr>
        </p:nvSpPr>
        <p:spPr>
          <a:xfrm>
            <a:off x="6450385" y="14662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7" name="Google Shape;2887;p25"/>
          <p:cNvSpPr txBox="1">
            <a:spLocks noGrp="1"/>
          </p:cNvSpPr>
          <p:nvPr>
            <p:ph type="subTitle" idx="9"/>
          </p:nvPr>
        </p:nvSpPr>
        <p:spPr>
          <a:xfrm>
            <a:off x="6450359" y="37961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2424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8" name="Google Shape;2888;p25"/>
          <p:cNvSpPr txBox="1">
            <a:spLocks noGrp="1"/>
          </p:cNvSpPr>
          <p:nvPr>
            <p:ph type="title" idx="13"/>
          </p:nvPr>
        </p:nvSpPr>
        <p:spPr>
          <a:xfrm>
            <a:off x="6450364" y="35693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9" name="Google Shape;2889;p25"/>
          <p:cNvSpPr txBox="1">
            <a:spLocks noGrp="1"/>
          </p:cNvSpPr>
          <p:nvPr>
            <p:ph type="title" idx="14" hasCustomPrompt="1"/>
          </p:nvPr>
        </p:nvSpPr>
        <p:spPr>
          <a:xfrm>
            <a:off x="6450369" y="31298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90" name="Google Shape;2890;p25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1" name="Google Shape;2891;p25"/>
          <p:cNvSpPr/>
          <p:nvPr/>
        </p:nvSpPr>
        <p:spPr>
          <a:xfrm>
            <a:off x="699345" y="287160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25"/>
          <p:cNvSpPr/>
          <p:nvPr/>
        </p:nvSpPr>
        <p:spPr>
          <a:xfrm>
            <a:off x="688821" y="40743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25"/>
          <p:cNvSpPr/>
          <p:nvPr/>
        </p:nvSpPr>
        <p:spPr>
          <a:xfrm>
            <a:off x="373351" y="43265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25"/>
          <p:cNvSpPr/>
          <p:nvPr/>
        </p:nvSpPr>
        <p:spPr>
          <a:xfrm>
            <a:off x="421400" y="42403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25"/>
          <p:cNvSpPr/>
          <p:nvPr/>
        </p:nvSpPr>
        <p:spPr>
          <a:xfrm>
            <a:off x="481756" y="43265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25"/>
          <p:cNvSpPr/>
          <p:nvPr/>
        </p:nvSpPr>
        <p:spPr>
          <a:xfrm>
            <a:off x="832183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25"/>
          <p:cNvSpPr/>
          <p:nvPr/>
        </p:nvSpPr>
        <p:spPr>
          <a:xfrm>
            <a:off x="481757" y="1521554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25"/>
          <p:cNvSpPr/>
          <p:nvPr/>
        </p:nvSpPr>
        <p:spPr>
          <a:xfrm>
            <a:off x="558499" y="40350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25"/>
          <p:cNvSpPr/>
          <p:nvPr/>
        </p:nvSpPr>
        <p:spPr>
          <a:xfrm>
            <a:off x="271005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25"/>
          <p:cNvSpPr/>
          <p:nvPr/>
        </p:nvSpPr>
        <p:spPr>
          <a:xfrm>
            <a:off x="28702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1" name="Google Shape;2901;p25"/>
          <p:cNvSpPr/>
          <p:nvPr/>
        </p:nvSpPr>
        <p:spPr>
          <a:xfrm flipH="1">
            <a:off x="8796567" y="2775155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2" name="Google Shape;2902;p25"/>
          <p:cNvSpPr/>
          <p:nvPr/>
        </p:nvSpPr>
        <p:spPr>
          <a:xfrm flipH="1">
            <a:off x="8601209" y="319307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3" name="Google Shape;2903;p25"/>
          <p:cNvSpPr/>
          <p:nvPr/>
        </p:nvSpPr>
        <p:spPr>
          <a:xfrm flipH="1">
            <a:off x="8750941" y="47078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4" name="Google Shape;2904;p25"/>
          <p:cNvSpPr/>
          <p:nvPr/>
        </p:nvSpPr>
        <p:spPr>
          <a:xfrm flipH="1">
            <a:off x="8702892" y="4621657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5" name="Google Shape;2905;p25"/>
          <p:cNvSpPr/>
          <p:nvPr/>
        </p:nvSpPr>
        <p:spPr>
          <a:xfrm flipH="1">
            <a:off x="8642536" y="47078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6" name="Google Shape;2906;p25"/>
          <p:cNvSpPr/>
          <p:nvPr/>
        </p:nvSpPr>
        <p:spPr>
          <a:xfrm flipH="1">
            <a:off x="8618795" y="243740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25"/>
          <p:cNvSpPr/>
          <p:nvPr/>
        </p:nvSpPr>
        <p:spPr>
          <a:xfrm flipH="1">
            <a:off x="8782126" y="368541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8" name="Google Shape;2908;p25"/>
          <p:cNvSpPr/>
          <p:nvPr/>
        </p:nvSpPr>
        <p:spPr>
          <a:xfrm flipH="1">
            <a:off x="8642519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9" name="Google Shape;2909;p25"/>
          <p:cNvSpPr/>
          <p:nvPr/>
        </p:nvSpPr>
        <p:spPr>
          <a:xfrm flipH="1">
            <a:off x="8814163" y="3923010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0" name="Google Shape;2910;p25"/>
          <p:cNvSpPr/>
          <p:nvPr/>
        </p:nvSpPr>
        <p:spPr>
          <a:xfrm flipH="1">
            <a:off x="8801182" y="4110653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1" name="Google Shape;2911;p25"/>
          <p:cNvSpPr/>
          <p:nvPr/>
        </p:nvSpPr>
        <p:spPr>
          <a:xfrm>
            <a:off x="740660" y="4620130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2" name="Google Shape;2912;p25"/>
          <p:cNvSpPr/>
          <p:nvPr/>
        </p:nvSpPr>
        <p:spPr>
          <a:xfrm>
            <a:off x="690783" y="397965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3" name="Google Shape;2913;p25"/>
          <p:cNvSpPr/>
          <p:nvPr/>
        </p:nvSpPr>
        <p:spPr>
          <a:xfrm>
            <a:off x="523058" y="3193078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4" name="Google Shape;2914;p25"/>
          <p:cNvSpPr/>
          <p:nvPr/>
        </p:nvSpPr>
        <p:spPr>
          <a:xfrm flipH="1">
            <a:off x="8903521" y="4415142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5" name="Google Shape;2915;p25"/>
          <p:cNvSpPr/>
          <p:nvPr/>
        </p:nvSpPr>
        <p:spPr>
          <a:xfrm flipH="1">
            <a:off x="8607426" y="43437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6" name="Google Shape;2916;p25"/>
          <p:cNvSpPr/>
          <p:nvPr/>
        </p:nvSpPr>
        <p:spPr>
          <a:xfrm flipH="1">
            <a:off x="8730136" y="35571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7" name="Google Shape;2917;p25"/>
          <p:cNvSpPr/>
          <p:nvPr/>
        </p:nvSpPr>
        <p:spPr>
          <a:xfrm>
            <a:off x="7681096" y="209405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8" name="Google Shape;2918;p25"/>
          <p:cNvSpPr/>
          <p:nvPr/>
        </p:nvSpPr>
        <p:spPr>
          <a:xfrm>
            <a:off x="1330101" y="50475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9" name="Google Shape;2919;p25"/>
          <p:cNvSpPr/>
          <p:nvPr/>
        </p:nvSpPr>
        <p:spPr>
          <a:xfrm>
            <a:off x="1378150" y="418607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0" name="Google Shape;2920;p25"/>
          <p:cNvSpPr/>
          <p:nvPr/>
        </p:nvSpPr>
        <p:spPr>
          <a:xfrm>
            <a:off x="2251381" y="3333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1" name="Google Shape;2921;p25"/>
          <p:cNvSpPr/>
          <p:nvPr/>
        </p:nvSpPr>
        <p:spPr>
          <a:xfrm>
            <a:off x="6791033" y="476165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8_3"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Google Shape;3034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3035" name="Google Shape;3035;p28"/>
          <p:cNvGrpSpPr/>
          <p:nvPr/>
        </p:nvGrpSpPr>
        <p:grpSpPr>
          <a:xfrm flipH="1">
            <a:off x="226544" y="200567"/>
            <a:ext cx="629701" cy="678865"/>
            <a:chOff x="8299398" y="200567"/>
            <a:chExt cx="629701" cy="678865"/>
          </a:xfrm>
        </p:grpSpPr>
        <p:sp>
          <p:nvSpPr>
            <p:cNvPr id="3036" name="Google Shape;3036;p28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8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8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8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8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8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8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8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8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8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6" name="Google Shape;3046;p28"/>
          <p:cNvGrpSpPr/>
          <p:nvPr/>
        </p:nvGrpSpPr>
        <p:grpSpPr>
          <a:xfrm flipH="1">
            <a:off x="8237065" y="4272023"/>
            <a:ext cx="818894" cy="778408"/>
            <a:chOff x="127263" y="4272023"/>
            <a:chExt cx="818894" cy="778408"/>
          </a:xfrm>
        </p:grpSpPr>
        <p:sp>
          <p:nvSpPr>
            <p:cNvPr id="3047" name="Google Shape;3047;p28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8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8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8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8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8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8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8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8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8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8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8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8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8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8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8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8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4" name="Google Shape;3064;p28"/>
          <p:cNvSpPr/>
          <p:nvPr/>
        </p:nvSpPr>
        <p:spPr>
          <a:xfrm>
            <a:off x="321134" y="4789011"/>
            <a:ext cx="64825" cy="64825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5" name="Google Shape;3065;p28"/>
          <p:cNvSpPr/>
          <p:nvPr/>
        </p:nvSpPr>
        <p:spPr>
          <a:xfrm>
            <a:off x="399443" y="4632808"/>
            <a:ext cx="56942" cy="56839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6" name="Google Shape;3066;p28"/>
          <p:cNvSpPr/>
          <p:nvPr/>
        </p:nvSpPr>
        <p:spPr>
          <a:xfrm>
            <a:off x="616736" y="4698878"/>
            <a:ext cx="50719" cy="51238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28"/>
          <p:cNvSpPr/>
          <p:nvPr/>
        </p:nvSpPr>
        <p:spPr>
          <a:xfrm>
            <a:off x="655630" y="4515500"/>
            <a:ext cx="40969" cy="40866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28"/>
          <p:cNvSpPr/>
          <p:nvPr/>
        </p:nvSpPr>
        <p:spPr>
          <a:xfrm>
            <a:off x="501295" y="4885783"/>
            <a:ext cx="29145" cy="29353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9" name="Google Shape;3069;p28"/>
          <p:cNvSpPr/>
          <p:nvPr/>
        </p:nvSpPr>
        <p:spPr>
          <a:xfrm>
            <a:off x="538323" y="4658116"/>
            <a:ext cx="39102" cy="39828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0" name="Google Shape;3070;p28"/>
          <p:cNvSpPr/>
          <p:nvPr/>
        </p:nvSpPr>
        <p:spPr>
          <a:xfrm>
            <a:off x="278402" y="4585823"/>
            <a:ext cx="40969" cy="42318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28"/>
          <p:cNvSpPr/>
          <p:nvPr/>
        </p:nvSpPr>
        <p:spPr>
          <a:xfrm>
            <a:off x="112347" y="4755717"/>
            <a:ext cx="31012" cy="29664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2" name="Google Shape;3072;p28"/>
          <p:cNvSpPr/>
          <p:nvPr/>
        </p:nvSpPr>
        <p:spPr>
          <a:xfrm>
            <a:off x="348828" y="4482102"/>
            <a:ext cx="66173" cy="66796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3" name="Google Shape;3073;p28"/>
          <p:cNvSpPr/>
          <p:nvPr/>
        </p:nvSpPr>
        <p:spPr>
          <a:xfrm>
            <a:off x="759350" y="4718481"/>
            <a:ext cx="40866" cy="36717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4" name="Google Shape;3074;p28"/>
          <p:cNvSpPr/>
          <p:nvPr/>
        </p:nvSpPr>
        <p:spPr>
          <a:xfrm>
            <a:off x="706349" y="4906319"/>
            <a:ext cx="80279" cy="77168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5" name="Google Shape;3075;p28"/>
          <p:cNvSpPr/>
          <p:nvPr/>
        </p:nvSpPr>
        <p:spPr>
          <a:xfrm>
            <a:off x="884125" y="4673570"/>
            <a:ext cx="35265" cy="39517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6" name="Google Shape;3076;p28"/>
          <p:cNvSpPr/>
          <p:nvPr/>
        </p:nvSpPr>
        <p:spPr>
          <a:xfrm>
            <a:off x="895845" y="4826040"/>
            <a:ext cx="61091" cy="47089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7" name="Google Shape;3077;p28"/>
          <p:cNvSpPr/>
          <p:nvPr/>
        </p:nvSpPr>
        <p:spPr>
          <a:xfrm>
            <a:off x="342708" y="5008173"/>
            <a:ext cx="51238" cy="48852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8" name="Google Shape;3078;p28"/>
          <p:cNvSpPr/>
          <p:nvPr/>
        </p:nvSpPr>
        <p:spPr>
          <a:xfrm>
            <a:off x="561764" y="5053188"/>
            <a:ext cx="33502" cy="31012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9" name="Google Shape;3079;p28"/>
          <p:cNvSpPr/>
          <p:nvPr/>
        </p:nvSpPr>
        <p:spPr>
          <a:xfrm>
            <a:off x="839525" y="4947600"/>
            <a:ext cx="89718" cy="89718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0" name="Google Shape;3080;p28"/>
          <p:cNvSpPr/>
          <p:nvPr/>
        </p:nvSpPr>
        <p:spPr>
          <a:xfrm>
            <a:off x="153108" y="4898333"/>
            <a:ext cx="54972" cy="54972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1" name="Google Shape;3081;p28"/>
          <p:cNvSpPr/>
          <p:nvPr/>
        </p:nvSpPr>
        <p:spPr>
          <a:xfrm>
            <a:off x="487708" y="4423500"/>
            <a:ext cx="50719" cy="50719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2" name="Google Shape;3082;p28"/>
          <p:cNvSpPr/>
          <p:nvPr/>
        </p:nvSpPr>
        <p:spPr>
          <a:xfrm>
            <a:off x="829672" y="4534688"/>
            <a:ext cx="64410" cy="66692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3" name="Google Shape;3083;p28"/>
          <p:cNvSpPr/>
          <p:nvPr/>
        </p:nvSpPr>
        <p:spPr>
          <a:xfrm>
            <a:off x="1001432" y="4742130"/>
            <a:ext cx="35265" cy="3153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4" name="Google Shape;3084;p28"/>
          <p:cNvSpPr/>
          <p:nvPr/>
        </p:nvSpPr>
        <p:spPr>
          <a:xfrm>
            <a:off x="458148" y="4773557"/>
            <a:ext cx="37132" cy="37132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28"/>
          <p:cNvSpPr/>
          <p:nvPr/>
        </p:nvSpPr>
        <p:spPr>
          <a:xfrm rot="-35">
            <a:off x="112338" y="1854926"/>
            <a:ext cx="3159556" cy="2518054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6" name="Google Shape;3086;p28"/>
          <p:cNvSpPr/>
          <p:nvPr/>
        </p:nvSpPr>
        <p:spPr>
          <a:xfrm rot="-4313996" flipH="1">
            <a:off x="3574165" y="2209022"/>
            <a:ext cx="2683349" cy="213855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28"/>
          <p:cNvSpPr/>
          <p:nvPr/>
        </p:nvSpPr>
        <p:spPr>
          <a:xfrm rot="-427696" flipH="1">
            <a:off x="6250264" y="1954493"/>
            <a:ext cx="2683378" cy="2138579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8" name="Google Shape;3088;p28"/>
          <p:cNvSpPr/>
          <p:nvPr/>
        </p:nvSpPr>
        <p:spPr>
          <a:xfrm rot="-8999984" flipH="1">
            <a:off x="716849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7300286" y="3364428"/>
            <a:ext cx="1872975" cy="1829015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8024787" y="-976497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217776" y="4152624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24597" y="4320087"/>
            <a:ext cx="878525" cy="627975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8436625" y="108023"/>
            <a:ext cx="627975" cy="878525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9" r:id="rId4"/>
    <p:sldLayoutId id="2147483663" r:id="rId5"/>
    <p:sldLayoutId id="2147483671" r:id="rId6"/>
    <p:sldLayoutId id="2147483674" r:id="rId7"/>
    <p:sldLayoutId id="2147483678" r:id="rId8"/>
    <p:sldLayoutId id="2147483679" r:id="rId9"/>
    <p:sldLayoutId id="2147483680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46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25.png"/><Relationship Id="rId7" Type="http://schemas.openxmlformats.org/officeDocument/2006/relationships/slide" Target="slide34.xml"/><Relationship Id="rId12" Type="http://schemas.openxmlformats.org/officeDocument/2006/relationships/slide" Target="slide44.xml"/><Relationship Id="rId17" Type="http://schemas.openxmlformats.org/officeDocument/2006/relationships/image" Target="../media/image21.png"/><Relationship Id="rId2" Type="http://schemas.openxmlformats.org/officeDocument/2006/relationships/control" Target="../activeX/activeX2.xml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1" Type="http://schemas.openxmlformats.org/officeDocument/2006/relationships/control" Target="../activeX/activeX1.xml"/><Relationship Id="rId6" Type="http://schemas.openxmlformats.org/officeDocument/2006/relationships/image" Target="../media/image18.png"/><Relationship Id="rId11" Type="http://schemas.openxmlformats.org/officeDocument/2006/relationships/slide" Target="slide42.xml"/><Relationship Id="rId5" Type="http://schemas.openxmlformats.org/officeDocument/2006/relationships/image" Target="../media/image17.png"/><Relationship Id="rId15" Type="http://schemas.openxmlformats.org/officeDocument/2006/relationships/image" Target="../media/image19.jpeg"/><Relationship Id="rId23" Type="http://schemas.openxmlformats.org/officeDocument/2006/relationships/image" Target="../media/image27.wmf"/><Relationship Id="rId10" Type="http://schemas.openxmlformats.org/officeDocument/2006/relationships/slide" Target="slide40.xml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32.xml"/><Relationship Id="rId9" Type="http://schemas.openxmlformats.org/officeDocument/2006/relationships/slide" Target="slide38.xml"/><Relationship Id="rId14" Type="http://schemas.openxmlformats.org/officeDocument/2006/relationships/slide" Target="slide48.xml"/><Relationship Id="rId2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11" Type="http://schemas.openxmlformats.org/officeDocument/2006/relationships/image" Target="../media/image33.jpeg"/><Relationship Id="rId5" Type="http://schemas.openxmlformats.org/officeDocument/2006/relationships/image" Target="../media/image21.png"/><Relationship Id="rId10" Type="http://schemas.openxmlformats.org/officeDocument/2006/relationships/slide" Target="slide33.xml"/><Relationship Id="rId4" Type="http://schemas.openxmlformats.org/officeDocument/2006/relationships/image" Target="../media/image29.jpeg"/><Relationship Id="rId9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5.jpeg"/><Relationship Id="rId7" Type="http://schemas.openxmlformats.org/officeDocument/2006/relationships/slide" Target="slide3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5.jpeg"/><Relationship Id="rId7" Type="http://schemas.openxmlformats.org/officeDocument/2006/relationships/slide" Target="slide3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35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11" Type="http://schemas.openxmlformats.org/officeDocument/2006/relationships/image" Target="../media/image33.jpeg"/><Relationship Id="rId5" Type="http://schemas.openxmlformats.org/officeDocument/2006/relationships/image" Target="../media/image21.png"/><Relationship Id="rId10" Type="http://schemas.openxmlformats.org/officeDocument/2006/relationships/slide" Target="slide33.xml"/><Relationship Id="rId4" Type="http://schemas.openxmlformats.org/officeDocument/2006/relationships/image" Target="../media/image29.jpeg"/><Relationship Id="rId9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35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5.jpeg"/><Relationship Id="rId7" Type="http://schemas.openxmlformats.org/officeDocument/2006/relationships/slide" Target="slide3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42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Relationship Id="rId9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child holding a diploma&#10;&#10;Description automatically generated">
            <a:extLst>
              <a:ext uri="{FF2B5EF4-FFF2-40B4-BE49-F238E27FC236}">
                <a16:creationId xmlns:a16="http://schemas.microsoft.com/office/drawing/2014/main" id="{27063C63-4ED1-4EF9-3F2C-48AC692FD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3454709" y="3767475"/>
            <a:ext cx="26613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cycle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8E099-8930-5501-4277-A43697B1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025" y="380763"/>
            <a:ext cx="4550673" cy="341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8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3301276" y="3347665"/>
            <a:ext cx="39123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skate</a:t>
            </a:r>
            <a:endParaRPr lang="en-US" sz="8000" b="1" dirty="0">
              <a:solidFill>
                <a:schemeClr val="tx1">
                  <a:lumMod val="75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136FF-13B6-3DA4-7A12-EA7D92543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63"/>
          <a:stretch/>
        </p:blipFill>
        <p:spPr>
          <a:xfrm>
            <a:off x="3781487" y="472396"/>
            <a:ext cx="2406138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3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FF49D0-7EAD-C562-18EE-F14F7FB981AC}"/>
              </a:ext>
            </a:extLst>
          </p:cNvPr>
          <p:cNvSpPr/>
          <p:nvPr/>
        </p:nvSpPr>
        <p:spPr>
          <a:xfrm>
            <a:off x="2510377" y="1568372"/>
            <a:ext cx="412324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Comic Sans MS" panose="030F0702030302020204" pitchFamily="66" charset="0"/>
                <a:sym typeface="Barriecito"/>
              </a:rPr>
              <a:t>Look </a:t>
            </a:r>
            <a:endParaRPr lang="vi-VN" sz="6000" b="1" dirty="0">
              <a:solidFill>
                <a:srgbClr val="0070C0"/>
              </a:solidFill>
              <a:latin typeface="Comic Sans MS" panose="030F0702030302020204" pitchFamily="66" charset="0"/>
              <a:sym typeface="Barriecito"/>
            </a:endParaRP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mic Sans MS" panose="030F0702030302020204" pitchFamily="66" charset="0"/>
                <a:sym typeface="Barriecito"/>
              </a:rPr>
              <a:t>and guess.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DC2CD3-07AD-2BD7-09B2-277743C8B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15" t="3852" r="33333" b="11803"/>
          <a:stretch/>
        </p:blipFill>
        <p:spPr>
          <a:xfrm>
            <a:off x="3215640" y="297472"/>
            <a:ext cx="2555240" cy="40560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3534696" y="3869075"/>
            <a:ext cx="20746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skip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6" name="Picture 5" descr="Rubik&amp;#39;s Cube | Cube image, Rubiks cube, Cube">
            <a:extLst>
              <a:ext uri="{FF2B5EF4-FFF2-40B4-BE49-F238E27FC236}">
                <a16:creationId xmlns:a16="http://schemas.microsoft.com/office/drawing/2014/main" id="{31DE2A83-B7FD-8066-26D3-A79E56EFFC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1844"/>
            <a:ext cx="8801837" cy="66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84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2108021" y="3820061"/>
            <a:ext cx="45982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swim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4344D-909C-DC26-9A2D-BC2A13636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41" t="11257" r="17484" b="25829"/>
          <a:stretch/>
        </p:blipFill>
        <p:spPr>
          <a:xfrm>
            <a:off x="2298797" y="690224"/>
            <a:ext cx="4737182" cy="3236025"/>
          </a:xfrm>
          <a:prstGeom prst="rect">
            <a:avLst/>
          </a:prstGeom>
        </p:spPr>
      </p:pic>
      <p:pic>
        <p:nvPicPr>
          <p:cNvPr id="3" name="Picture 2" descr="Rubik&amp;#39;s Cube | Cube image, Rubiks cube, Cube">
            <a:extLst>
              <a:ext uri="{FF2B5EF4-FFF2-40B4-BE49-F238E27FC236}">
                <a16:creationId xmlns:a16="http://schemas.microsoft.com/office/drawing/2014/main" id="{9469C3DD-1F31-2B2C-D06B-DB876A9361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1844"/>
            <a:ext cx="8801837" cy="66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3910762" y="3767475"/>
            <a:ext cx="17491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run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9865D-8CA5-2372-3051-55033DD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924" y="193040"/>
            <a:ext cx="4302822" cy="3784599"/>
          </a:xfrm>
          <a:prstGeom prst="rect">
            <a:avLst/>
          </a:prstGeom>
        </p:spPr>
      </p:pic>
      <p:pic>
        <p:nvPicPr>
          <p:cNvPr id="3" name="Picture 2" descr="Rubik&amp;#39;s Cube | Cube image, Rubiks cube, Cube">
            <a:extLst>
              <a:ext uri="{FF2B5EF4-FFF2-40B4-BE49-F238E27FC236}">
                <a16:creationId xmlns:a16="http://schemas.microsoft.com/office/drawing/2014/main" id="{E1C48C0B-7133-8942-725D-73B517722B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" y="-1457878"/>
            <a:ext cx="8801837" cy="66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24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3301276" y="3347665"/>
            <a:ext cx="39123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skate</a:t>
            </a:r>
            <a:endParaRPr lang="en-US" sz="8000" b="1" dirty="0">
              <a:solidFill>
                <a:schemeClr val="tx1">
                  <a:lumMod val="75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136FF-13B6-3DA4-7A12-EA7D92543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63"/>
          <a:stretch/>
        </p:blipFill>
        <p:spPr>
          <a:xfrm>
            <a:off x="3781487" y="472396"/>
            <a:ext cx="2406138" cy="2857500"/>
          </a:xfrm>
          <a:prstGeom prst="rect">
            <a:avLst/>
          </a:prstGeom>
        </p:spPr>
      </p:pic>
      <p:pic>
        <p:nvPicPr>
          <p:cNvPr id="3" name="Picture 2" descr="Rubik&amp;#39;s Cube | Cube image, Rubiks cube, Cube">
            <a:extLst>
              <a:ext uri="{FF2B5EF4-FFF2-40B4-BE49-F238E27FC236}">
                <a16:creationId xmlns:a16="http://schemas.microsoft.com/office/drawing/2014/main" id="{C0B85590-F791-31AC-59ED-614032181C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41" y="212377"/>
            <a:ext cx="4985938" cy="373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21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3454709" y="3767475"/>
            <a:ext cx="26613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cycle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8E099-8930-5501-4277-A43697B1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025" y="380763"/>
            <a:ext cx="4550673" cy="3413005"/>
          </a:xfrm>
          <a:prstGeom prst="rect">
            <a:avLst/>
          </a:prstGeom>
        </p:spPr>
      </p:pic>
      <p:pic>
        <p:nvPicPr>
          <p:cNvPr id="3" name="Picture 2" descr="Rubik&amp;#39;s Cube | Cube image, Rubiks cube, Cube">
            <a:extLst>
              <a:ext uri="{FF2B5EF4-FFF2-40B4-BE49-F238E27FC236}">
                <a16:creationId xmlns:a16="http://schemas.microsoft.com/office/drawing/2014/main" id="{FF75A938-C634-3161-66E7-53AE922C00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" y="-1457878"/>
            <a:ext cx="8801837" cy="66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88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2569756" y="3416955"/>
            <a:ext cx="39123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sing</a:t>
            </a:r>
            <a:endParaRPr lang="en-US" sz="8000" b="1" dirty="0">
              <a:solidFill>
                <a:schemeClr val="tx1">
                  <a:lumMod val="75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5" name="Picture 4" descr="Free Time Activities. Like / Don&amp;#39;t Like | Baamboozle">
            <a:extLst>
              <a:ext uri="{FF2B5EF4-FFF2-40B4-BE49-F238E27FC236}">
                <a16:creationId xmlns:a16="http://schemas.microsoft.com/office/drawing/2014/main" id="{9021B528-C7CD-CFB0-F096-53DFA743E0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63" y="115807"/>
            <a:ext cx="3374153" cy="337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ubik&amp;#39;s Cube | Cube image, Rubiks cube, Cube">
            <a:extLst>
              <a:ext uri="{FF2B5EF4-FFF2-40B4-BE49-F238E27FC236}">
                <a16:creationId xmlns:a16="http://schemas.microsoft.com/office/drawing/2014/main" id="{23D61A18-3F4D-73CE-A4B2-56427807B9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73CCD7"/>
              </a:clrFrom>
              <a:clrTo>
                <a:srgbClr val="73C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" y="-1457878"/>
            <a:ext cx="8801837" cy="66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4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6" name="Google Shape;3576;p42"/>
          <p:cNvGrpSpPr/>
          <p:nvPr/>
        </p:nvGrpSpPr>
        <p:grpSpPr>
          <a:xfrm>
            <a:off x="3842149" y="746963"/>
            <a:ext cx="1611693" cy="1462846"/>
            <a:chOff x="4307296" y="1219033"/>
            <a:chExt cx="1611693" cy="1462846"/>
          </a:xfrm>
        </p:grpSpPr>
        <p:sp>
          <p:nvSpPr>
            <p:cNvPr id="3577" name="Google Shape;3577;p42"/>
            <p:cNvSpPr/>
            <p:nvPr/>
          </p:nvSpPr>
          <p:spPr>
            <a:xfrm rot="9330547">
              <a:off x="4307296" y="1219033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2"/>
            <p:cNvSpPr/>
            <p:nvPr/>
          </p:nvSpPr>
          <p:spPr>
            <a:xfrm rot="9330547">
              <a:off x="4331477" y="1219034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FF0066"/>
            </a:solidFill>
            <a:ln w="190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80" name="Google Shape;3580;p42"/>
          <p:cNvSpPr txBox="1">
            <a:spLocks noGrp="1"/>
          </p:cNvSpPr>
          <p:nvPr>
            <p:ph type="title"/>
          </p:nvPr>
        </p:nvSpPr>
        <p:spPr>
          <a:xfrm>
            <a:off x="1742420" y="1548516"/>
            <a:ext cx="5659159" cy="15315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rgbClr val="C4004F"/>
                </a:solidFill>
                <a:latin typeface="Comic Sans MS" panose="030F0702030302020204" pitchFamily="66" charset="0"/>
              </a:rPr>
              <a:t>Activity 1</a:t>
            </a:r>
            <a:endParaRPr sz="4800" dirty="0">
              <a:solidFill>
                <a:srgbClr val="C4004F"/>
              </a:solidFill>
              <a:latin typeface="Comic Sans MS" panose="030F0702030302020204" pitchFamily="66" charset="0"/>
            </a:endParaRPr>
          </a:p>
        </p:txBody>
      </p:sp>
      <p:sp>
        <p:nvSpPr>
          <p:cNvPr id="3581" name="Google Shape;3581;p42"/>
          <p:cNvSpPr txBox="1">
            <a:spLocks noGrp="1"/>
          </p:cNvSpPr>
          <p:nvPr>
            <p:ph type="title" idx="2"/>
          </p:nvPr>
        </p:nvSpPr>
        <p:spPr>
          <a:xfrm>
            <a:off x="3401250" y="1090784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Comic Sans MS" panose="030F0702030302020204" pitchFamily="66" charset="0"/>
              </a:rPr>
              <a:t>02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3580;p42">
            <a:extLst>
              <a:ext uri="{FF2B5EF4-FFF2-40B4-BE49-F238E27FC236}">
                <a16:creationId xmlns:a16="http://schemas.microsoft.com/office/drawing/2014/main" id="{10FEE181-121F-3F2C-DAA3-0A59B0D1A29C}"/>
              </a:ext>
            </a:extLst>
          </p:cNvPr>
          <p:cNvSpPr txBox="1">
            <a:spLocks/>
          </p:cNvSpPr>
          <p:nvPr/>
        </p:nvSpPr>
        <p:spPr>
          <a:xfrm>
            <a:off x="1806325" y="3080114"/>
            <a:ext cx="5659159" cy="848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Let’s play</a:t>
            </a:r>
            <a:r>
              <a:rPr lang="en-US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vi-VN" sz="5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16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37"/>
          <p:cNvSpPr txBox="1">
            <a:spLocks noGrp="1"/>
          </p:cNvSpPr>
          <p:nvPr>
            <p:ph type="ctrTitle"/>
          </p:nvPr>
        </p:nvSpPr>
        <p:spPr>
          <a:xfrm>
            <a:off x="720000" y="25717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dirty="0">
                <a:latin typeface="Comic Sans MS" panose="030F0702030302020204" pitchFamily="66" charset="0"/>
              </a:rPr>
              <a:t>Starter</a:t>
            </a:r>
            <a:endParaRPr sz="4700" dirty="0">
              <a:latin typeface="Comic Sans MS" panose="030F0702030302020204" pitchFamily="66" charset="0"/>
            </a:endParaRPr>
          </a:p>
        </p:txBody>
      </p:sp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EC2565EB-040D-743D-C057-AE5A55D9E25B}"/>
              </a:ext>
            </a:extLst>
          </p:cNvPr>
          <p:cNvSpPr/>
          <p:nvPr/>
        </p:nvSpPr>
        <p:spPr>
          <a:xfrm>
            <a:off x="2130190" y="3259968"/>
            <a:ext cx="4697642" cy="836909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C. Outdoor </a:t>
            </a:r>
            <a:r>
              <a:rPr lang="en-US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activites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9FE24D-B830-4164-B3C4-23FC617AB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3" t="17548" r="14368" b="35541"/>
          <a:stretch/>
        </p:blipFill>
        <p:spPr>
          <a:xfrm>
            <a:off x="62324" y="1161797"/>
            <a:ext cx="9081676" cy="36776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636B9D-57AE-D953-43DB-E5074FEA70AB}"/>
              </a:ext>
            </a:extLst>
          </p:cNvPr>
          <p:cNvSpPr/>
          <p:nvPr/>
        </p:nvSpPr>
        <p:spPr>
          <a:xfrm>
            <a:off x="1950275" y="146135"/>
            <a:ext cx="58240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Who are they?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28EBFA-DE3C-8B8D-A565-ABACB5C47A1F}"/>
              </a:ext>
            </a:extLst>
          </p:cNvPr>
          <p:cNvSpPr/>
          <p:nvPr/>
        </p:nvSpPr>
        <p:spPr>
          <a:xfrm>
            <a:off x="531092" y="146134"/>
            <a:ext cx="84273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Wh</a:t>
            </a:r>
            <a:r>
              <a:rPr lang="vi-VN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at</a:t>
            </a:r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 are they</a:t>
            </a:r>
            <a:r>
              <a:rPr lang="vi-VN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 doing</a:t>
            </a:r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679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6" name="Google Shape;3576;p42"/>
          <p:cNvGrpSpPr/>
          <p:nvPr/>
        </p:nvGrpSpPr>
        <p:grpSpPr>
          <a:xfrm>
            <a:off x="3778243" y="403138"/>
            <a:ext cx="1587513" cy="1462846"/>
            <a:chOff x="4307296" y="1219032"/>
            <a:chExt cx="1587513" cy="1462846"/>
          </a:xfrm>
        </p:grpSpPr>
        <p:sp>
          <p:nvSpPr>
            <p:cNvPr id="3577" name="Google Shape;3577;p42"/>
            <p:cNvSpPr/>
            <p:nvPr/>
          </p:nvSpPr>
          <p:spPr>
            <a:xfrm rot="9330547">
              <a:off x="4307296" y="1219033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2"/>
            <p:cNvSpPr/>
            <p:nvPr/>
          </p:nvSpPr>
          <p:spPr>
            <a:xfrm rot="9330547">
              <a:off x="4307297" y="1219032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7030A0"/>
            </a:solidFill>
            <a:ln w="19050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80" name="Google Shape;3580;p42"/>
          <p:cNvSpPr txBox="1">
            <a:spLocks noGrp="1"/>
          </p:cNvSpPr>
          <p:nvPr>
            <p:ph type="title"/>
          </p:nvPr>
        </p:nvSpPr>
        <p:spPr>
          <a:xfrm>
            <a:off x="2078831" y="2013317"/>
            <a:ext cx="4740762" cy="6568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Activity 2</a:t>
            </a:r>
            <a:endParaRPr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581" name="Google Shape;3581;p42"/>
          <p:cNvSpPr txBox="1">
            <a:spLocks noGrp="1"/>
          </p:cNvSpPr>
          <p:nvPr>
            <p:ph type="title" idx="2"/>
          </p:nvPr>
        </p:nvSpPr>
        <p:spPr>
          <a:xfrm>
            <a:off x="3336956" y="746960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Comic Sans MS" panose="030F0702030302020204" pitchFamily="66" charset="0"/>
              </a:rPr>
              <a:t>0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3580;p42">
            <a:extLst>
              <a:ext uri="{FF2B5EF4-FFF2-40B4-BE49-F238E27FC236}">
                <a16:creationId xmlns:a16="http://schemas.microsoft.com/office/drawing/2014/main" id="{10FEE181-121F-3F2C-DAA3-0A59B0D1A29C}"/>
              </a:ext>
            </a:extLst>
          </p:cNvPr>
          <p:cNvSpPr txBox="1">
            <a:spLocks/>
          </p:cNvSpPr>
          <p:nvPr/>
        </p:nvSpPr>
        <p:spPr>
          <a:xfrm>
            <a:off x="1559319" y="2571750"/>
            <a:ext cx="6663369" cy="848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Follow the lines and say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vi-VN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875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048678-F27D-663F-785B-488FA38E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31" r="3816" b="58251"/>
          <a:stretch/>
        </p:blipFill>
        <p:spPr>
          <a:xfrm>
            <a:off x="47897" y="1681316"/>
            <a:ext cx="9148974" cy="15928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478326" y="222826"/>
            <a:ext cx="58240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Who are they?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EAA30C-0775-544A-CBD2-25ECEF82EF68}"/>
              </a:ext>
            </a:extLst>
          </p:cNvPr>
          <p:cNvSpPr/>
          <p:nvPr/>
        </p:nvSpPr>
        <p:spPr>
          <a:xfrm>
            <a:off x="134783" y="3197703"/>
            <a:ext cx="120097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Minh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32AE1-95F3-6435-6CEF-8DFAA3762FF0}"/>
              </a:ext>
            </a:extLst>
          </p:cNvPr>
          <p:cNvSpPr/>
          <p:nvPr/>
        </p:nvSpPr>
        <p:spPr>
          <a:xfrm>
            <a:off x="2137179" y="3235923"/>
            <a:ext cx="105189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Linh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7FE8BC-4D11-4BF7-F386-05D5CCEB0EDE}"/>
              </a:ext>
            </a:extLst>
          </p:cNvPr>
          <p:cNvSpPr/>
          <p:nvPr/>
        </p:nvSpPr>
        <p:spPr>
          <a:xfrm>
            <a:off x="3990496" y="3274142"/>
            <a:ext cx="129554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Mary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46A779-F958-B0FA-E6F1-7EB773795B7C}"/>
              </a:ext>
            </a:extLst>
          </p:cNvPr>
          <p:cNvSpPr/>
          <p:nvPr/>
        </p:nvSpPr>
        <p:spPr>
          <a:xfrm>
            <a:off x="6044608" y="3274142"/>
            <a:ext cx="95571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Ben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D9DD9C-443E-BEB6-FE36-0C6E83EF8B55}"/>
              </a:ext>
            </a:extLst>
          </p:cNvPr>
          <p:cNvSpPr/>
          <p:nvPr/>
        </p:nvSpPr>
        <p:spPr>
          <a:xfrm>
            <a:off x="7916687" y="3259249"/>
            <a:ext cx="95571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Mai</a:t>
            </a:r>
            <a:endParaRPr lang="en-US" sz="3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</p:spTree>
    <p:extLst>
      <p:ext uri="{BB962C8B-B14F-4D97-AF65-F5344CB8AC3E}">
        <p14:creationId xmlns:p14="http://schemas.microsoft.com/office/powerpoint/2010/main" val="416844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285165" y="222826"/>
            <a:ext cx="62103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Wh</a:t>
            </a:r>
            <a:r>
              <a:rPr lang="vi-VN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at</a:t>
            </a:r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 are </a:t>
            </a:r>
            <a:r>
              <a:rPr lang="en-US" sz="6000" b="1" dirty="0" err="1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th</a:t>
            </a:r>
            <a:r>
              <a:rPr lang="vi-VN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e</a:t>
            </a:r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EAA30C-0775-544A-CBD2-25ECEF82EF68}"/>
              </a:ext>
            </a:extLst>
          </p:cNvPr>
          <p:cNvSpPr/>
          <p:nvPr/>
        </p:nvSpPr>
        <p:spPr>
          <a:xfrm>
            <a:off x="308589" y="3084133"/>
            <a:ext cx="1135247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bike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32AE1-95F3-6435-6CEF-8DFAA3762FF0}"/>
              </a:ext>
            </a:extLst>
          </p:cNvPr>
          <p:cNvSpPr/>
          <p:nvPr/>
        </p:nvSpPr>
        <p:spPr>
          <a:xfrm>
            <a:off x="1877326" y="3037966"/>
            <a:ext cx="177805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swimsuit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7FE8BC-4D11-4BF7-F386-05D5CCEB0EDE}"/>
              </a:ext>
            </a:extLst>
          </p:cNvPr>
          <p:cNvSpPr/>
          <p:nvPr/>
        </p:nvSpPr>
        <p:spPr>
          <a:xfrm>
            <a:off x="3840880" y="3084133"/>
            <a:ext cx="169790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football</a:t>
            </a:r>
            <a:endParaRPr lang="vi-VN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46A779-F958-B0FA-E6F1-7EB773795B7C}"/>
              </a:ext>
            </a:extLst>
          </p:cNvPr>
          <p:cNvSpPr/>
          <p:nvPr/>
        </p:nvSpPr>
        <p:spPr>
          <a:xfrm>
            <a:off x="5706541" y="3084133"/>
            <a:ext cx="183094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skipping </a:t>
            </a:r>
          </a:p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rope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D9DD9C-443E-BEB6-FE36-0C6E83EF8B55}"/>
              </a:ext>
            </a:extLst>
          </p:cNvPr>
          <p:cNvSpPr/>
          <p:nvPr/>
        </p:nvSpPr>
        <p:spPr>
          <a:xfrm>
            <a:off x="7557518" y="3205250"/>
            <a:ext cx="1566454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a pair of</a:t>
            </a:r>
          </a:p>
          <a:p>
            <a:pPr algn="ctr"/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skates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61DC90-330C-4ECA-90DA-54C84CCA5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09" r="3802"/>
          <a:stretch/>
        </p:blipFill>
        <p:spPr>
          <a:xfrm>
            <a:off x="-20027" y="1693154"/>
            <a:ext cx="9143999" cy="1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7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569179" y="28653"/>
            <a:ext cx="63738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E4912-2505-411F-9A91-5A367D7CC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"/>
          <a:stretch/>
        </p:blipFill>
        <p:spPr>
          <a:xfrm>
            <a:off x="1465074" y="1041214"/>
            <a:ext cx="6611013" cy="33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5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569178" y="28653"/>
            <a:ext cx="6373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86828D-1E77-AE77-DCB5-9A5962F1EF3B}"/>
              </a:ext>
            </a:extLst>
          </p:cNvPr>
          <p:cNvSpPr/>
          <p:nvPr/>
        </p:nvSpPr>
        <p:spPr>
          <a:xfrm>
            <a:off x="1263867" y="4293439"/>
            <a:ext cx="725390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Minh. His hobby is swimming.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8" y="881022"/>
            <a:ext cx="6073751" cy="3195888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9E7C44E0-2C62-4778-89A9-61374DB4F1CF}"/>
              </a:ext>
            </a:extLst>
          </p:cNvPr>
          <p:cNvSpPr/>
          <p:nvPr/>
        </p:nvSpPr>
        <p:spPr>
          <a:xfrm>
            <a:off x="1619054" y="1455031"/>
            <a:ext cx="1044486" cy="88770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5841F25D-3A77-4E56-A218-64105E9AF1FD}"/>
              </a:ext>
            </a:extLst>
          </p:cNvPr>
          <p:cNvSpPr/>
          <p:nvPr/>
        </p:nvSpPr>
        <p:spPr>
          <a:xfrm>
            <a:off x="2893918" y="2890039"/>
            <a:ext cx="1077381" cy="1108502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569178" y="28653"/>
            <a:ext cx="6373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86828D-1E77-AE77-DCB5-9A5962F1EF3B}"/>
              </a:ext>
            </a:extLst>
          </p:cNvPr>
          <p:cNvSpPr/>
          <p:nvPr/>
        </p:nvSpPr>
        <p:spPr>
          <a:xfrm>
            <a:off x="1263867" y="4293439"/>
            <a:ext cx="725390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Linh. Her hobby is skipping.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8" y="881022"/>
            <a:ext cx="6073751" cy="3195888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9E7C44E0-2C62-4778-89A9-61374DB4F1CF}"/>
              </a:ext>
            </a:extLst>
          </p:cNvPr>
          <p:cNvSpPr/>
          <p:nvPr/>
        </p:nvSpPr>
        <p:spPr>
          <a:xfrm>
            <a:off x="2815562" y="1389046"/>
            <a:ext cx="1155737" cy="1065185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5841F25D-3A77-4E56-A218-64105E9AF1FD}"/>
              </a:ext>
            </a:extLst>
          </p:cNvPr>
          <p:cNvSpPr/>
          <p:nvPr/>
        </p:nvSpPr>
        <p:spPr>
          <a:xfrm>
            <a:off x="5403512" y="2910062"/>
            <a:ext cx="1077381" cy="1108502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9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569178" y="28653"/>
            <a:ext cx="6373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86828D-1E77-AE77-DCB5-9A5962F1EF3B}"/>
              </a:ext>
            </a:extLst>
          </p:cNvPr>
          <p:cNvSpPr/>
          <p:nvPr/>
        </p:nvSpPr>
        <p:spPr>
          <a:xfrm>
            <a:off x="772547" y="4293439"/>
            <a:ext cx="823655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Mary. Her hobby is roller skating.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8" y="881022"/>
            <a:ext cx="6073751" cy="3195888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9E7C44E0-2C62-4778-89A9-61374DB4F1CF}"/>
              </a:ext>
            </a:extLst>
          </p:cNvPr>
          <p:cNvSpPr/>
          <p:nvPr/>
        </p:nvSpPr>
        <p:spPr>
          <a:xfrm>
            <a:off x="4131485" y="1332924"/>
            <a:ext cx="1139593" cy="105030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5841F25D-3A77-4E56-A218-64105E9AF1FD}"/>
              </a:ext>
            </a:extLst>
          </p:cNvPr>
          <p:cNvSpPr/>
          <p:nvPr/>
        </p:nvSpPr>
        <p:spPr>
          <a:xfrm>
            <a:off x="6671658" y="2910062"/>
            <a:ext cx="1077381" cy="1108502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569178" y="28653"/>
            <a:ext cx="6373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86828D-1E77-AE77-DCB5-9A5962F1EF3B}"/>
              </a:ext>
            </a:extLst>
          </p:cNvPr>
          <p:cNvSpPr/>
          <p:nvPr/>
        </p:nvSpPr>
        <p:spPr>
          <a:xfrm>
            <a:off x="1590880" y="4293439"/>
            <a:ext cx="659988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Ben. His hobby is cycling.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8" y="881022"/>
            <a:ext cx="6073751" cy="3195888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9E7C44E0-2C62-4778-89A9-61374DB4F1CF}"/>
              </a:ext>
            </a:extLst>
          </p:cNvPr>
          <p:cNvSpPr/>
          <p:nvPr/>
        </p:nvSpPr>
        <p:spPr>
          <a:xfrm>
            <a:off x="5372933" y="1341565"/>
            <a:ext cx="1159617" cy="106876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5841F25D-3A77-4E56-A218-64105E9AF1FD}"/>
              </a:ext>
            </a:extLst>
          </p:cNvPr>
          <p:cNvSpPr/>
          <p:nvPr/>
        </p:nvSpPr>
        <p:spPr>
          <a:xfrm>
            <a:off x="1675288" y="2968408"/>
            <a:ext cx="1077381" cy="1108502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3620C1-5E4E-ACA6-EE4C-E9CE007CDBE4}"/>
              </a:ext>
            </a:extLst>
          </p:cNvPr>
          <p:cNvSpPr/>
          <p:nvPr/>
        </p:nvSpPr>
        <p:spPr>
          <a:xfrm>
            <a:off x="1569178" y="28653"/>
            <a:ext cx="6373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Follow the lines and say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86828D-1E77-AE77-DCB5-9A5962F1EF3B}"/>
              </a:ext>
            </a:extLst>
          </p:cNvPr>
          <p:cNvSpPr/>
          <p:nvPr/>
        </p:nvSpPr>
        <p:spPr>
          <a:xfrm>
            <a:off x="726063" y="4293439"/>
            <a:ext cx="832952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Look at Mai. Her hobby is </a:t>
            </a:r>
            <a:r>
              <a:rPr lang="en-US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playing football</a:t>
            </a:r>
            <a:r>
              <a:rPr lang="vi-VN" sz="30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.</a:t>
            </a:r>
            <a:endParaRPr lang="en-US" sz="3000" b="1" dirty="0">
              <a:solidFill>
                <a:srgbClr val="7030A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E651-EA4F-42CA-B481-7C652960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/>
          <a:stretch/>
        </p:blipFill>
        <p:spPr>
          <a:xfrm>
            <a:off x="1675288" y="881022"/>
            <a:ext cx="6073751" cy="3195888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9E7C44E0-2C62-4778-89A9-61374DB4F1CF}"/>
              </a:ext>
            </a:extLst>
          </p:cNvPr>
          <p:cNvSpPr/>
          <p:nvPr/>
        </p:nvSpPr>
        <p:spPr>
          <a:xfrm>
            <a:off x="6654429" y="1350518"/>
            <a:ext cx="1094610" cy="1008848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5841F25D-3A77-4E56-A218-64105E9AF1FD}"/>
              </a:ext>
            </a:extLst>
          </p:cNvPr>
          <p:cNvSpPr/>
          <p:nvPr/>
        </p:nvSpPr>
        <p:spPr>
          <a:xfrm>
            <a:off x="4111463" y="2861617"/>
            <a:ext cx="1077381" cy="1108502"/>
          </a:xfrm>
          <a:prstGeom prst="flowChartConnector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3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2" name="Google Shape;3532;p39"/>
          <p:cNvGrpSpPr/>
          <p:nvPr/>
        </p:nvGrpSpPr>
        <p:grpSpPr>
          <a:xfrm>
            <a:off x="1803550" y="2867980"/>
            <a:ext cx="772365" cy="763632"/>
            <a:chOff x="496256" y="1136537"/>
            <a:chExt cx="747040" cy="738736"/>
          </a:xfrm>
          <a:solidFill>
            <a:srgbClr val="7030A0"/>
          </a:solidFill>
        </p:grpSpPr>
        <p:sp>
          <p:nvSpPr>
            <p:cNvPr id="3533" name="Google Shape;3533;p39"/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39"/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5" name="Google Shape;3535;p39"/>
          <p:cNvGrpSpPr/>
          <p:nvPr/>
        </p:nvGrpSpPr>
        <p:grpSpPr>
          <a:xfrm>
            <a:off x="3567747" y="1118155"/>
            <a:ext cx="691510" cy="730154"/>
            <a:chOff x="626793" y="1117893"/>
            <a:chExt cx="668836" cy="706349"/>
          </a:xfrm>
        </p:grpSpPr>
        <p:sp>
          <p:nvSpPr>
            <p:cNvPr id="3536" name="Google Shape;3536;p39"/>
            <p:cNvSpPr/>
            <p:nvPr/>
          </p:nvSpPr>
          <p:spPr>
            <a:xfrm>
              <a:off x="626793" y="1125543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rgbClr val="0070C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39"/>
            <p:cNvSpPr/>
            <p:nvPr/>
          </p:nvSpPr>
          <p:spPr>
            <a:xfrm>
              <a:off x="635614" y="1117893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rgbClr val="0070C0"/>
            </a:solidFill>
            <a:ln w="1905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38" name="Google Shape;3538;p39"/>
          <p:cNvGrpSpPr/>
          <p:nvPr/>
        </p:nvGrpSpPr>
        <p:grpSpPr>
          <a:xfrm>
            <a:off x="6106696" y="1039773"/>
            <a:ext cx="691510" cy="733765"/>
            <a:chOff x="487435" y="1176574"/>
            <a:chExt cx="668836" cy="709843"/>
          </a:xfrm>
        </p:grpSpPr>
        <p:sp>
          <p:nvSpPr>
            <p:cNvPr id="3539" name="Google Shape;3539;p39"/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39"/>
            <p:cNvSpPr/>
            <p:nvPr/>
          </p:nvSpPr>
          <p:spPr>
            <a:xfrm>
              <a:off x="487435" y="1187718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rgbClr val="FF0066"/>
            </a:solidFill>
            <a:ln w="19050" cap="flat" cmpd="sng">
              <a:solidFill>
                <a:srgbClr val="FF00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41" name="Google Shape;3541;p39"/>
          <p:cNvGrpSpPr/>
          <p:nvPr/>
        </p:nvGrpSpPr>
        <p:grpSpPr>
          <a:xfrm>
            <a:off x="1251747" y="1147077"/>
            <a:ext cx="738066" cy="771421"/>
            <a:chOff x="496256" y="1129002"/>
            <a:chExt cx="713866" cy="746271"/>
          </a:xfrm>
        </p:grpSpPr>
        <p:sp>
          <p:nvSpPr>
            <p:cNvPr id="3542" name="Google Shape;3542;p39"/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39"/>
            <p:cNvSpPr/>
            <p:nvPr/>
          </p:nvSpPr>
          <p:spPr>
            <a:xfrm>
              <a:off x="550107" y="1129002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4" name="Google Shape;3544;p39"/>
          <p:cNvSpPr txBox="1">
            <a:spLocks noGrp="1"/>
          </p:cNvSpPr>
          <p:nvPr>
            <p:ph type="title"/>
          </p:nvPr>
        </p:nvSpPr>
        <p:spPr>
          <a:xfrm>
            <a:off x="720000" y="136518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Comic Sans MS" panose="030F0702030302020204" pitchFamily="66" charset="0"/>
              </a:rPr>
              <a:t>Table of contents</a:t>
            </a:r>
            <a:endParaRPr sz="4000" dirty="0">
              <a:latin typeface="Comic Sans MS" panose="030F0702030302020204" pitchFamily="66" charset="0"/>
            </a:endParaRPr>
          </a:p>
        </p:txBody>
      </p:sp>
      <p:sp>
        <p:nvSpPr>
          <p:cNvPr id="3546" name="Google Shape;3546;p39"/>
          <p:cNvSpPr txBox="1">
            <a:spLocks noGrp="1"/>
          </p:cNvSpPr>
          <p:nvPr>
            <p:ph type="title" idx="2"/>
          </p:nvPr>
        </p:nvSpPr>
        <p:spPr>
          <a:xfrm>
            <a:off x="377792" y="2129546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Comic Sans MS" panose="030F0702030302020204" pitchFamily="66" charset="0"/>
              </a:rPr>
              <a:t>Warm</a:t>
            </a:r>
            <a:r>
              <a:rPr lang="en-US" sz="3200" dirty="0">
                <a:latin typeface="Comic Sans MS" panose="030F0702030302020204" pitchFamily="66" charset="0"/>
              </a:rPr>
              <a:t>-</a:t>
            </a:r>
            <a:r>
              <a:rPr lang="vi-VN" sz="3200" dirty="0">
                <a:latin typeface="Comic Sans MS" panose="030F0702030302020204" pitchFamily="66" charset="0"/>
              </a:rPr>
              <a:t>up</a:t>
            </a:r>
            <a:r>
              <a:rPr lang="en-US" sz="3200" dirty="0">
                <a:latin typeface="Comic Sans MS" panose="030F0702030302020204" pitchFamily="66" charset="0"/>
              </a:rPr>
              <a:t> &amp; Review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3547" name="Google Shape;3547;p39"/>
          <p:cNvSpPr txBox="1">
            <a:spLocks noGrp="1"/>
          </p:cNvSpPr>
          <p:nvPr>
            <p:ph type="title" idx="3"/>
          </p:nvPr>
        </p:nvSpPr>
        <p:spPr>
          <a:xfrm>
            <a:off x="524894" y="1343847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550" name="Google Shape;3550;p39"/>
          <p:cNvSpPr txBox="1">
            <a:spLocks noGrp="1"/>
          </p:cNvSpPr>
          <p:nvPr>
            <p:ph type="title" idx="6"/>
          </p:nvPr>
        </p:nvSpPr>
        <p:spPr>
          <a:xfrm>
            <a:off x="2754103" y="132485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553" name="Google Shape;3553;p39"/>
          <p:cNvSpPr txBox="1">
            <a:spLocks noGrp="1"/>
          </p:cNvSpPr>
          <p:nvPr>
            <p:ph type="title" idx="9"/>
          </p:nvPr>
        </p:nvSpPr>
        <p:spPr>
          <a:xfrm>
            <a:off x="5305615" y="122291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556" name="Google Shape;3556;p39"/>
          <p:cNvSpPr txBox="1">
            <a:spLocks noGrp="1"/>
          </p:cNvSpPr>
          <p:nvPr>
            <p:ph type="title" idx="15"/>
          </p:nvPr>
        </p:nvSpPr>
        <p:spPr>
          <a:xfrm>
            <a:off x="1076720" y="3032607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04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9" name="Google Shape;3532;p39">
            <a:extLst>
              <a:ext uri="{FF2B5EF4-FFF2-40B4-BE49-F238E27FC236}">
                <a16:creationId xmlns:a16="http://schemas.microsoft.com/office/drawing/2014/main" id="{BFCC85AC-FE22-4B14-7F06-77A8378761E1}"/>
              </a:ext>
            </a:extLst>
          </p:cNvPr>
          <p:cNvGrpSpPr/>
          <p:nvPr/>
        </p:nvGrpSpPr>
        <p:grpSpPr>
          <a:xfrm>
            <a:off x="4474504" y="2813409"/>
            <a:ext cx="772365" cy="763632"/>
            <a:chOff x="496256" y="1136537"/>
            <a:chExt cx="747040" cy="738736"/>
          </a:xfrm>
          <a:solidFill>
            <a:srgbClr val="00B050"/>
          </a:solidFill>
        </p:grpSpPr>
        <p:sp>
          <p:nvSpPr>
            <p:cNvPr id="10" name="Google Shape;3533;p39">
              <a:extLst>
                <a:ext uri="{FF2B5EF4-FFF2-40B4-BE49-F238E27FC236}">
                  <a16:creationId xmlns:a16="http://schemas.microsoft.com/office/drawing/2014/main" id="{9EE4C30D-7F69-0660-532F-CE7E8CD1DA6F}"/>
                </a:ext>
              </a:extLst>
            </p:cNvPr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34;p39">
              <a:extLst>
                <a:ext uri="{FF2B5EF4-FFF2-40B4-BE49-F238E27FC236}">
                  <a16:creationId xmlns:a16="http://schemas.microsoft.com/office/drawing/2014/main" id="{AF276D2C-7123-9180-2874-AF3540ECDA0A}"/>
                </a:ext>
              </a:extLst>
            </p:cNvPr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3556;p39">
            <a:extLst>
              <a:ext uri="{FF2B5EF4-FFF2-40B4-BE49-F238E27FC236}">
                <a16:creationId xmlns:a16="http://schemas.microsoft.com/office/drawing/2014/main" id="{94C84412-5633-CF4E-E7BF-D407A528BB08}"/>
              </a:ext>
            </a:extLst>
          </p:cNvPr>
          <p:cNvSpPr txBox="1">
            <a:spLocks/>
          </p:cNvSpPr>
          <p:nvPr/>
        </p:nvSpPr>
        <p:spPr>
          <a:xfrm>
            <a:off x="3657699" y="3072067"/>
            <a:ext cx="23160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bg1"/>
                </a:solidFill>
              </a:rPr>
              <a:t>0</a:t>
            </a:r>
            <a:r>
              <a:rPr lang="vi-VN" dirty="0">
                <a:solidFill>
                  <a:schemeClr val="bg1"/>
                </a:solidFill>
              </a:rPr>
              <a:t>5</a:t>
            </a:r>
            <a:endParaRPr lang="en" dirty="0">
              <a:solidFill>
                <a:schemeClr val="bg1"/>
              </a:solidFill>
            </a:endParaRPr>
          </a:p>
        </p:txBody>
      </p:sp>
      <p:sp>
        <p:nvSpPr>
          <p:cNvPr id="16" name="Google Shape;3556;p39">
            <a:extLst>
              <a:ext uri="{FF2B5EF4-FFF2-40B4-BE49-F238E27FC236}">
                <a16:creationId xmlns:a16="http://schemas.microsoft.com/office/drawing/2014/main" id="{FAA018D6-5C07-E910-66F7-D64184508C0E}"/>
              </a:ext>
            </a:extLst>
          </p:cNvPr>
          <p:cNvSpPr txBox="1">
            <a:spLocks/>
          </p:cNvSpPr>
          <p:nvPr/>
        </p:nvSpPr>
        <p:spPr>
          <a:xfrm>
            <a:off x="5215640" y="2990908"/>
            <a:ext cx="23160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dirty="0">
                <a:solidFill>
                  <a:schemeClr val="bg1"/>
                </a:solidFill>
              </a:rPr>
              <a:t>06</a:t>
            </a:r>
            <a:endParaRPr lang="en" dirty="0">
              <a:solidFill>
                <a:schemeClr val="bg1"/>
              </a:solidFill>
            </a:endParaRPr>
          </a:p>
        </p:txBody>
      </p:sp>
      <p:sp>
        <p:nvSpPr>
          <p:cNvPr id="19" name="Google Shape;3549;p39">
            <a:extLst>
              <a:ext uri="{FF2B5EF4-FFF2-40B4-BE49-F238E27FC236}">
                <a16:creationId xmlns:a16="http://schemas.microsoft.com/office/drawing/2014/main" id="{5D6CB06C-2823-9F74-E9D9-B87DA03CE637}"/>
              </a:ext>
            </a:extLst>
          </p:cNvPr>
          <p:cNvSpPr txBox="1">
            <a:spLocks/>
          </p:cNvSpPr>
          <p:nvPr/>
        </p:nvSpPr>
        <p:spPr>
          <a:xfrm>
            <a:off x="2840894" y="2083128"/>
            <a:ext cx="23160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vi-VN" sz="3200" dirty="0">
                <a:latin typeface="Comic Sans MS" panose="030F0702030302020204" pitchFamily="66" charset="0"/>
              </a:rPr>
              <a:t>Activity 1</a:t>
            </a:r>
          </a:p>
        </p:txBody>
      </p:sp>
      <p:sp>
        <p:nvSpPr>
          <p:cNvPr id="20" name="Google Shape;3549;p39">
            <a:extLst>
              <a:ext uri="{FF2B5EF4-FFF2-40B4-BE49-F238E27FC236}">
                <a16:creationId xmlns:a16="http://schemas.microsoft.com/office/drawing/2014/main" id="{AD4D7951-1A2D-B1CB-2212-2E89EE88C638}"/>
              </a:ext>
            </a:extLst>
          </p:cNvPr>
          <p:cNvSpPr txBox="1">
            <a:spLocks/>
          </p:cNvSpPr>
          <p:nvPr/>
        </p:nvSpPr>
        <p:spPr>
          <a:xfrm>
            <a:off x="1076720" y="3825748"/>
            <a:ext cx="23160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vi-VN" sz="3200" dirty="0">
                <a:latin typeface="Comic Sans MS" panose="030F0702030302020204" pitchFamily="66" charset="0"/>
              </a:rPr>
              <a:t>Activity 3</a:t>
            </a:r>
          </a:p>
        </p:txBody>
      </p:sp>
      <p:sp>
        <p:nvSpPr>
          <p:cNvPr id="25" name="Google Shape;3549;p39">
            <a:extLst>
              <a:ext uri="{FF2B5EF4-FFF2-40B4-BE49-F238E27FC236}">
                <a16:creationId xmlns:a16="http://schemas.microsoft.com/office/drawing/2014/main" id="{6401ABD4-E912-8255-32BD-B16791CF73E6}"/>
              </a:ext>
            </a:extLst>
          </p:cNvPr>
          <p:cNvSpPr txBox="1">
            <a:spLocks/>
          </p:cNvSpPr>
          <p:nvPr/>
        </p:nvSpPr>
        <p:spPr>
          <a:xfrm>
            <a:off x="5235060" y="2052379"/>
            <a:ext cx="23160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vi-VN" sz="3200" dirty="0">
                <a:latin typeface="Comic Sans MS" panose="030F0702030302020204" pitchFamily="66" charset="0"/>
              </a:rPr>
              <a:t>Activity 2</a:t>
            </a:r>
          </a:p>
        </p:txBody>
      </p:sp>
      <p:sp>
        <p:nvSpPr>
          <p:cNvPr id="26" name="Google Shape;3549;p39">
            <a:extLst>
              <a:ext uri="{FF2B5EF4-FFF2-40B4-BE49-F238E27FC236}">
                <a16:creationId xmlns:a16="http://schemas.microsoft.com/office/drawing/2014/main" id="{267EB942-5E2A-B999-CAED-C1100FF8342A}"/>
              </a:ext>
            </a:extLst>
          </p:cNvPr>
          <p:cNvSpPr txBox="1">
            <a:spLocks/>
          </p:cNvSpPr>
          <p:nvPr/>
        </p:nvSpPr>
        <p:spPr>
          <a:xfrm>
            <a:off x="3790696" y="3818588"/>
            <a:ext cx="23160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vi-VN" sz="3200" dirty="0">
                <a:latin typeface="Comic Sans MS" panose="030F0702030302020204" pitchFamily="66" charset="0"/>
              </a:rPr>
              <a:t>Fun time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B13827C-E29A-5E0B-F65F-1CC7BF82963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6" name="Google Shape;3576;p42"/>
          <p:cNvGrpSpPr/>
          <p:nvPr/>
        </p:nvGrpSpPr>
        <p:grpSpPr>
          <a:xfrm>
            <a:off x="3842149" y="746962"/>
            <a:ext cx="1587513" cy="1462846"/>
            <a:chOff x="4307296" y="1219032"/>
            <a:chExt cx="1587513" cy="1462846"/>
          </a:xfrm>
        </p:grpSpPr>
        <p:sp>
          <p:nvSpPr>
            <p:cNvPr id="3577" name="Google Shape;3577;p42"/>
            <p:cNvSpPr/>
            <p:nvPr/>
          </p:nvSpPr>
          <p:spPr>
            <a:xfrm rot="9330547">
              <a:off x="4307296" y="1219033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2"/>
            <p:cNvSpPr/>
            <p:nvPr/>
          </p:nvSpPr>
          <p:spPr>
            <a:xfrm rot="9330547">
              <a:off x="4307297" y="1219032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92D050"/>
            </a:solidFill>
            <a:ln w="1905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80" name="Google Shape;3580;p42"/>
          <p:cNvSpPr txBox="1">
            <a:spLocks noGrp="1"/>
          </p:cNvSpPr>
          <p:nvPr>
            <p:ph type="title"/>
          </p:nvPr>
        </p:nvSpPr>
        <p:spPr>
          <a:xfrm>
            <a:off x="1806325" y="2107406"/>
            <a:ext cx="5659159" cy="9025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Activity 3</a:t>
            </a:r>
            <a:endParaRPr sz="4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581" name="Google Shape;3581;p42"/>
          <p:cNvSpPr txBox="1">
            <a:spLocks noGrp="1"/>
          </p:cNvSpPr>
          <p:nvPr>
            <p:ph type="title" idx="2"/>
          </p:nvPr>
        </p:nvSpPr>
        <p:spPr>
          <a:xfrm>
            <a:off x="3401250" y="1090784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Comic Sans MS" panose="030F0702030302020204" pitchFamily="66" charset="0"/>
              </a:rPr>
              <a:t>0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3580;p42">
            <a:extLst>
              <a:ext uri="{FF2B5EF4-FFF2-40B4-BE49-F238E27FC236}">
                <a16:creationId xmlns:a16="http://schemas.microsoft.com/office/drawing/2014/main" id="{10FEE181-121F-3F2C-DAA3-0A59B0D1A29C}"/>
              </a:ext>
            </a:extLst>
          </p:cNvPr>
          <p:cNvSpPr txBox="1">
            <a:spLocks/>
          </p:cNvSpPr>
          <p:nvPr/>
        </p:nvSpPr>
        <p:spPr>
          <a:xfrm>
            <a:off x="1510878" y="2973316"/>
            <a:ext cx="6663369" cy="848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5400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act out</a:t>
            </a:r>
            <a:r>
              <a:rPr lang="en-US" sz="54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vi-VN" sz="5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253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01" y="921893"/>
            <a:ext cx="7597798" cy="29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86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6" name="Google Shape;3576;p42"/>
          <p:cNvGrpSpPr/>
          <p:nvPr/>
        </p:nvGrpSpPr>
        <p:grpSpPr>
          <a:xfrm>
            <a:off x="3842149" y="746962"/>
            <a:ext cx="1587513" cy="1462846"/>
            <a:chOff x="4307296" y="1219032"/>
            <a:chExt cx="1587513" cy="1462846"/>
          </a:xfrm>
        </p:grpSpPr>
        <p:sp>
          <p:nvSpPr>
            <p:cNvPr id="3577" name="Google Shape;3577;p42"/>
            <p:cNvSpPr/>
            <p:nvPr/>
          </p:nvSpPr>
          <p:spPr>
            <a:xfrm rot="9330547">
              <a:off x="4307296" y="1219033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2"/>
            <p:cNvSpPr/>
            <p:nvPr/>
          </p:nvSpPr>
          <p:spPr>
            <a:xfrm rot="9330547">
              <a:off x="4307297" y="1219032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6">
                <a:lumMod val="25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80" name="Google Shape;3580;p42"/>
          <p:cNvSpPr txBox="1">
            <a:spLocks noGrp="1"/>
          </p:cNvSpPr>
          <p:nvPr>
            <p:ph type="title"/>
          </p:nvPr>
        </p:nvSpPr>
        <p:spPr>
          <a:xfrm>
            <a:off x="1806325" y="2010784"/>
            <a:ext cx="5659159" cy="15315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Fun time</a:t>
            </a:r>
            <a:endParaRPr sz="7200" dirty="0">
              <a:solidFill>
                <a:schemeClr val="accent6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581" name="Google Shape;3581;p42"/>
          <p:cNvSpPr txBox="1">
            <a:spLocks noGrp="1"/>
          </p:cNvSpPr>
          <p:nvPr>
            <p:ph type="title" idx="2"/>
          </p:nvPr>
        </p:nvSpPr>
        <p:spPr>
          <a:xfrm>
            <a:off x="3401250" y="1090784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Comic Sans MS" panose="030F0702030302020204" pitchFamily="66" charset="0"/>
              </a:rPr>
              <a:t>05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919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ircusMusic.mp3">
            <a:hlinkClick r:id="" action="ppaction://media"/>
            <a:extLst>
              <a:ext uri="{FF2B5EF4-FFF2-40B4-BE49-F238E27FC236}">
                <a16:creationId xmlns:a16="http://schemas.microsoft.com/office/drawing/2014/main" id="{F6AEE166-8D41-A06E-84C6-742629DFC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60" y="5462588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lion.mp3">
            <a:hlinkClick r:id="" action="ppaction://media"/>
            <a:extLst>
              <a:ext uri="{FF2B5EF4-FFF2-40B4-BE49-F238E27FC236}">
                <a16:creationId xmlns:a16="http://schemas.microsoft.com/office/drawing/2014/main" id="{0B3CECCB-9615-616C-120F-48876004A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772" y="5541169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 descr="Road Stock Photography Clip Art, PNG, 800x417px, Road, Can Stock Photo,  Drawing, Ecosystem, Grass Download Free">
            <a:extLst>
              <a:ext uri="{FF2B5EF4-FFF2-40B4-BE49-F238E27FC236}">
                <a16:creationId xmlns:a16="http://schemas.microsoft.com/office/drawing/2014/main" id="{76528250-C726-E91B-72E0-6AAE4BFC3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88" y="-152229"/>
            <a:ext cx="9261987" cy="527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ackground 1">
            <a:extLst>
              <a:ext uri="{FF2B5EF4-FFF2-40B4-BE49-F238E27FC236}">
                <a16:creationId xmlns:a16="http://schemas.microsoft.com/office/drawing/2014/main" id="{C77E6DFB-92CA-4F20-A918-8F8433DF329C}"/>
              </a:ext>
            </a:extLst>
          </p:cNvPr>
          <p:cNvSpPr/>
          <p:nvPr/>
        </p:nvSpPr>
        <p:spPr>
          <a:xfrm>
            <a:off x="3633788" y="367904"/>
            <a:ext cx="551260" cy="514350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7" name="Textbox Coffee 1">
            <a:hlinkClick r:id="rId7" action="ppaction://hlinksldjump"/>
            <a:extLst>
              <a:ext uri="{FF2B5EF4-FFF2-40B4-BE49-F238E27FC236}">
                <a16:creationId xmlns:a16="http://schemas.microsoft.com/office/drawing/2014/main" id="{4241CC42-B857-226F-65EF-661E44978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748" y="-88812"/>
            <a:ext cx="4953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3000">
                <a:latin typeface="Arial" panose="020B0604020202020204" pitchFamily="34" charset="0"/>
              </a:rPr>
              <a:t> </a:t>
            </a:r>
            <a:r>
              <a:rPr lang="en-US" altLang="ko-KR" sz="3000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  <a:endParaRPr lang="ko-KR" altLang="en-US" sz="3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" name="Background 2">
            <a:extLst>
              <a:ext uri="{FF2B5EF4-FFF2-40B4-BE49-F238E27FC236}">
                <a16:creationId xmlns:a16="http://schemas.microsoft.com/office/drawing/2014/main" id="{5E892B42-977B-6B3F-C49F-4288D9D1768F}"/>
              </a:ext>
            </a:extLst>
          </p:cNvPr>
          <p:cNvSpPr/>
          <p:nvPr/>
        </p:nvSpPr>
        <p:spPr>
          <a:xfrm>
            <a:off x="4255294" y="348854"/>
            <a:ext cx="551260" cy="520303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10" name="Textbox Coffee 2">
            <a:hlinkClick r:id="rId8" action="ppaction://hlinksldjump"/>
            <a:extLst>
              <a:ext uri="{FF2B5EF4-FFF2-40B4-BE49-F238E27FC236}">
                <a16:creationId xmlns:a16="http://schemas.microsoft.com/office/drawing/2014/main" id="{E62AF0DE-F62B-A3A7-82C6-53F3DA584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6966" y="348853"/>
            <a:ext cx="5476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3000">
                <a:solidFill>
                  <a:srgbClr val="0000FF"/>
                </a:solidFill>
                <a:latin typeface="Arial" panose="020B0604020202020204" pitchFamily="34" charset="0"/>
              </a:rPr>
              <a:t> 2</a:t>
            </a:r>
            <a:endParaRPr lang="ko-KR" altLang="en-US" sz="3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Background 3">
            <a:extLst>
              <a:ext uri="{FF2B5EF4-FFF2-40B4-BE49-F238E27FC236}">
                <a16:creationId xmlns:a16="http://schemas.microsoft.com/office/drawing/2014/main" id="{8F6C45BE-3F62-F811-9840-E36B60941BFD}"/>
              </a:ext>
            </a:extLst>
          </p:cNvPr>
          <p:cNvSpPr/>
          <p:nvPr/>
        </p:nvSpPr>
        <p:spPr>
          <a:xfrm>
            <a:off x="4876800" y="346473"/>
            <a:ext cx="551260" cy="520303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13" name="Textbox Coffee 3">
            <a:hlinkClick r:id="rId9" action="ppaction://hlinksldjump"/>
            <a:extLst>
              <a:ext uri="{FF2B5EF4-FFF2-40B4-BE49-F238E27FC236}">
                <a16:creationId xmlns:a16="http://schemas.microsoft.com/office/drawing/2014/main" id="{1B72F528-074C-6577-6300-B0780E3E7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495" y="-72606"/>
            <a:ext cx="4976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3000" dirty="0">
                <a:solidFill>
                  <a:srgbClr val="0000FF"/>
                </a:solidFill>
                <a:latin typeface="Arial" panose="020B0604020202020204" pitchFamily="34" charset="0"/>
              </a:rPr>
              <a:t> 3</a:t>
            </a:r>
            <a:endParaRPr lang="ko-KR" altLang="en-US" sz="3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Background 4">
            <a:extLst>
              <a:ext uri="{FF2B5EF4-FFF2-40B4-BE49-F238E27FC236}">
                <a16:creationId xmlns:a16="http://schemas.microsoft.com/office/drawing/2014/main" id="{30AD663F-409E-0699-354F-BCB28D3E1BED}"/>
              </a:ext>
            </a:extLst>
          </p:cNvPr>
          <p:cNvSpPr/>
          <p:nvPr/>
        </p:nvSpPr>
        <p:spPr>
          <a:xfrm>
            <a:off x="5520929" y="361950"/>
            <a:ext cx="551259" cy="520304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16" name="Textbox Coffee 4">
            <a:hlinkClick r:id="rId10" action="ppaction://hlinksldjump"/>
            <a:extLst>
              <a:ext uri="{FF2B5EF4-FFF2-40B4-BE49-F238E27FC236}">
                <a16:creationId xmlns:a16="http://schemas.microsoft.com/office/drawing/2014/main" id="{B8D6DECE-2E21-06E3-4ADB-467DD2E97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785" y="378619"/>
            <a:ext cx="5845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300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endParaRPr lang="ko-KR" altLang="en-US" sz="3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7" name="Background 5">
            <a:extLst>
              <a:ext uri="{FF2B5EF4-FFF2-40B4-BE49-F238E27FC236}">
                <a16:creationId xmlns:a16="http://schemas.microsoft.com/office/drawing/2014/main" id="{5057A6F7-14E1-FDDA-02EE-6047AC2E2846}"/>
              </a:ext>
            </a:extLst>
          </p:cNvPr>
          <p:cNvSpPr/>
          <p:nvPr/>
        </p:nvSpPr>
        <p:spPr>
          <a:xfrm>
            <a:off x="2868216" y="1763316"/>
            <a:ext cx="552450" cy="520303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18" name="Textbox Coffee 5">
            <a:hlinkClick r:id="rId11" action="ppaction://hlinksldjump"/>
            <a:extLst>
              <a:ext uri="{FF2B5EF4-FFF2-40B4-BE49-F238E27FC236}">
                <a16:creationId xmlns:a16="http://schemas.microsoft.com/office/drawing/2014/main" id="{646ADDF8-0FCB-97C5-93E1-5FECAA02C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1745456"/>
            <a:ext cx="4964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3000">
                <a:solidFill>
                  <a:srgbClr val="0000FF"/>
                </a:solidFill>
                <a:latin typeface="Arial" panose="020B0604020202020204" pitchFamily="34" charset="0"/>
              </a:rPr>
              <a:t>5</a:t>
            </a:r>
            <a:endParaRPr lang="ko-KR" altLang="en-US" sz="3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9" name="Background 9">
            <a:extLst>
              <a:ext uri="{FF2B5EF4-FFF2-40B4-BE49-F238E27FC236}">
                <a16:creationId xmlns:a16="http://schemas.microsoft.com/office/drawing/2014/main" id="{A1E27A88-A0A3-6B9A-386A-F9257E7ADCBA}"/>
              </a:ext>
            </a:extLst>
          </p:cNvPr>
          <p:cNvSpPr/>
          <p:nvPr/>
        </p:nvSpPr>
        <p:spPr>
          <a:xfrm>
            <a:off x="3525441" y="1758554"/>
            <a:ext cx="551259" cy="520303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20" name="Background 11">
            <a:extLst>
              <a:ext uri="{FF2B5EF4-FFF2-40B4-BE49-F238E27FC236}">
                <a16:creationId xmlns:a16="http://schemas.microsoft.com/office/drawing/2014/main" id="{BFCEAC31-2AA4-0FAE-C12E-0BF5C9F3C05C}"/>
              </a:ext>
            </a:extLst>
          </p:cNvPr>
          <p:cNvSpPr/>
          <p:nvPr/>
        </p:nvSpPr>
        <p:spPr>
          <a:xfrm>
            <a:off x="4156472" y="1768079"/>
            <a:ext cx="551259" cy="521494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21" name="Background 13">
            <a:extLst>
              <a:ext uri="{FF2B5EF4-FFF2-40B4-BE49-F238E27FC236}">
                <a16:creationId xmlns:a16="http://schemas.microsoft.com/office/drawing/2014/main" id="{38D0D717-6358-AD75-332C-7E2D465DF41E}"/>
              </a:ext>
            </a:extLst>
          </p:cNvPr>
          <p:cNvSpPr/>
          <p:nvPr/>
        </p:nvSpPr>
        <p:spPr>
          <a:xfrm>
            <a:off x="4795838" y="1758554"/>
            <a:ext cx="551260" cy="520303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sp>
        <p:nvSpPr>
          <p:cNvPr id="31762" name="AutoShape 2" descr="15,533 Swap Stock Illustrations, Cliparts and Royalty Free Swap Vectors">
            <a:extLst>
              <a:ext uri="{FF2B5EF4-FFF2-40B4-BE49-F238E27FC236}">
                <a16:creationId xmlns:a16="http://schemas.microsoft.com/office/drawing/2014/main" id="{A456F9D1-BEE7-ED9A-87EB-31C18E599A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534591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350">
              <a:latin typeface="Arial" panose="020B0604020202020204" pitchFamily="34" charset="0"/>
            </a:endParaRPr>
          </a:p>
        </p:txBody>
      </p:sp>
      <p:sp>
        <p:nvSpPr>
          <p:cNvPr id="23" name="Textbox Coffee 9">
            <a:hlinkClick r:id="rId12" action="ppaction://hlinksldjump"/>
            <a:extLst>
              <a:ext uri="{FF2B5EF4-FFF2-40B4-BE49-F238E27FC236}">
                <a16:creationId xmlns:a16="http://schemas.microsoft.com/office/drawing/2014/main" id="{F11DB08A-01CE-7D45-98BA-B57D6DB5D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256" y="1770460"/>
            <a:ext cx="4774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3000" dirty="0">
                <a:solidFill>
                  <a:srgbClr val="0000FF"/>
                </a:solidFill>
                <a:latin typeface="Arial" panose="020B0604020202020204" pitchFamily="34" charset="0"/>
              </a:rPr>
              <a:t>6</a:t>
            </a:r>
            <a:endParaRPr lang="ko-KR" altLang="en-US" sz="3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Coffee 10">
            <a:hlinkClick r:id="rId13" action="ppaction://hlinksldjump"/>
            <a:extLst>
              <a:ext uri="{FF2B5EF4-FFF2-40B4-BE49-F238E27FC236}">
                <a16:creationId xmlns:a16="http://schemas.microsoft.com/office/drawing/2014/main" id="{0D268066-5D48-9514-D4D9-6530026C1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2" y="1772842"/>
            <a:ext cx="414338" cy="53091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2850">
                <a:solidFill>
                  <a:srgbClr val="0000FF"/>
                </a:solidFill>
                <a:latin typeface="Arial" panose="020B0604020202020204" pitchFamily="34" charset="0"/>
              </a:rPr>
              <a:t>7</a:t>
            </a:r>
            <a:endParaRPr lang="ko-KR" altLang="en-US" sz="285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Coffee 11">
            <a:hlinkClick r:id="rId14" action="ppaction://hlinksldjump"/>
            <a:extLst>
              <a:ext uri="{FF2B5EF4-FFF2-40B4-BE49-F238E27FC236}">
                <a16:creationId xmlns:a16="http://schemas.microsoft.com/office/drawing/2014/main" id="{70DF3CF5-08E4-FFEC-04CF-7011E4DB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413" y="1760935"/>
            <a:ext cx="5357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3000">
                <a:solidFill>
                  <a:srgbClr val="0000FF"/>
                </a:solidFill>
                <a:latin typeface="Arial" panose="020B0604020202020204" pitchFamily="34" charset="0"/>
              </a:rPr>
              <a:t>8</a:t>
            </a:r>
            <a:endParaRPr lang="ko-KR" altLang="en-US" sz="3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31766" name="Picture 10" descr="Premium Vector | Cartoon happy boy waving hand isolated on white">
            <a:extLst>
              <a:ext uri="{FF2B5EF4-FFF2-40B4-BE49-F238E27FC236}">
                <a16:creationId xmlns:a16="http://schemas.microsoft.com/office/drawing/2014/main" id="{066DE7AB-68B7-E4F1-2E07-0914C62A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t="8475" r="20439" b="43773"/>
          <a:stretch>
            <a:fillRect/>
          </a:stretch>
        </p:blipFill>
        <p:spPr bwMode="auto">
          <a:xfrm>
            <a:off x="1097757" y="869156"/>
            <a:ext cx="1264444" cy="99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7" name="Picture 14" descr="Happy cute cartoon little girl with pigtails Vector Image">
            <a:extLst>
              <a:ext uri="{FF2B5EF4-FFF2-40B4-BE49-F238E27FC236}">
                <a16:creationId xmlns:a16="http://schemas.microsoft.com/office/drawing/2014/main" id="{F541BAE4-1E05-13C8-F3F9-0E192C81C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8063" r="14055" b="47701"/>
          <a:stretch>
            <a:fillRect/>
          </a:stretch>
        </p:blipFill>
        <p:spPr bwMode="auto">
          <a:xfrm>
            <a:off x="2234804" y="0"/>
            <a:ext cx="1125140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Bomb Background">
            <a:extLst>
              <a:ext uri="{FF2B5EF4-FFF2-40B4-BE49-F238E27FC236}">
                <a16:creationId xmlns:a16="http://schemas.microsoft.com/office/drawing/2014/main" id="{211CBCC4-FB92-C55B-80D3-FC5AE3E540C6}"/>
              </a:ext>
            </a:extLst>
          </p:cNvPr>
          <p:cNvSpPr/>
          <p:nvPr/>
        </p:nvSpPr>
        <p:spPr>
          <a:xfrm>
            <a:off x="2783681" y="2857500"/>
            <a:ext cx="1377554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788" dirty="0"/>
          </a:p>
        </p:txBody>
      </p:sp>
      <p:pic>
        <p:nvPicPr>
          <p:cNvPr id="31" name="Bomb" descr="http://www.veryicon.com/icon/png/Movie%20%26%20TV/Danger%20Mouse/Bomb.png">
            <a:extLst>
              <a:ext uri="{FF2B5EF4-FFF2-40B4-BE49-F238E27FC236}">
                <a16:creationId xmlns:a16="http://schemas.microsoft.com/office/drawing/2014/main" id="{96BCC968-2B6A-4B15-8A04-6F09D435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41" y="28575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Bomb Points -1">
            <a:extLst>
              <a:ext uri="{FF2B5EF4-FFF2-40B4-BE49-F238E27FC236}">
                <a16:creationId xmlns:a16="http://schemas.microsoft.com/office/drawing/2014/main" id="{AE1720C5-4C1B-8C9D-21B4-B57F715B7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3781" y="3003948"/>
            <a:ext cx="487634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25" b="1" dirty="0">
                <a:solidFill>
                  <a:schemeClr val="bg1"/>
                </a:solidFill>
                <a:latin typeface="Arial" panose="020B0604020202020204" pitchFamily="34" charset="0"/>
              </a:rPr>
              <a:t>- 5</a:t>
            </a:r>
          </a:p>
        </p:txBody>
      </p:sp>
      <p:sp>
        <p:nvSpPr>
          <p:cNvPr id="33" name="Thief Background">
            <a:extLst>
              <a:ext uri="{FF2B5EF4-FFF2-40B4-BE49-F238E27FC236}">
                <a16:creationId xmlns:a16="http://schemas.microsoft.com/office/drawing/2014/main" id="{BB8E1281-15DF-8FE8-BCF0-A5A68D2EEF43}"/>
              </a:ext>
            </a:extLst>
          </p:cNvPr>
          <p:cNvSpPr/>
          <p:nvPr/>
        </p:nvSpPr>
        <p:spPr>
          <a:xfrm>
            <a:off x="2680098" y="3743325"/>
            <a:ext cx="1663303" cy="7024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788" dirty="0"/>
          </a:p>
        </p:txBody>
      </p:sp>
      <p:sp>
        <p:nvSpPr>
          <p:cNvPr id="34" name="Thief Points +1">
            <a:extLst>
              <a:ext uri="{FF2B5EF4-FFF2-40B4-BE49-F238E27FC236}">
                <a16:creationId xmlns:a16="http://schemas.microsoft.com/office/drawing/2014/main" id="{82920178-238C-E951-C0E2-9B95C264DDF1}"/>
              </a:ext>
            </a:extLst>
          </p:cNvPr>
          <p:cNvSpPr txBox="1"/>
          <p:nvPr/>
        </p:nvSpPr>
        <p:spPr>
          <a:xfrm>
            <a:off x="3140869" y="3986213"/>
            <a:ext cx="1340432" cy="4817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531" b="1" dirty="0">
                <a:solidFill>
                  <a:schemeClr val="bg1"/>
                </a:solidFill>
              </a:rPr>
              <a:t>shoot 2</a:t>
            </a:r>
          </a:p>
        </p:txBody>
      </p:sp>
      <p:pic>
        <p:nvPicPr>
          <p:cNvPr id="35" name="Thief" descr="http://cbcyouthquakertown.files.wordpress.com/2012/10/thief.png">
            <a:extLst>
              <a:ext uri="{FF2B5EF4-FFF2-40B4-BE49-F238E27FC236}">
                <a16:creationId xmlns:a16="http://schemas.microsoft.com/office/drawing/2014/main" id="{9517A5F4-46C9-FDF1-2C32-D95741AA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6" y="3727848"/>
            <a:ext cx="657225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reasure Background">
            <a:extLst>
              <a:ext uri="{FF2B5EF4-FFF2-40B4-BE49-F238E27FC236}">
                <a16:creationId xmlns:a16="http://schemas.microsoft.com/office/drawing/2014/main" id="{23B1272A-F1E8-9E45-4811-2E6790A8E908}"/>
              </a:ext>
            </a:extLst>
          </p:cNvPr>
          <p:cNvSpPr/>
          <p:nvPr/>
        </p:nvSpPr>
        <p:spPr>
          <a:xfrm>
            <a:off x="6110288" y="2882504"/>
            <a:ext cx="1378744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788" dirty="0"/>
          </a:p>
        </p:txBody>
      </p:sp>
      <p:sp>
        <p:nvSpPr>
          <p:cNvPr id="37" name="Treasure Points +4">
            <a:extLst>
              <a:ext uri="{FF2B5EF4-FFF2-40B4-BE49-F238E27FC236}">
                <a16:creationId xmlns:a16="http://schemas.microsoft.com/office/drawing/2014/main" id="{535AC429-7B3A-0039-1B97-C55E47A17991}"/>
              </a:ext>
            </a:extLst>
          </p:cNvPr>
          <p:cNvSpPr txBox="1"/>
          <p:nvPr/>
        </p:nvSpPr>
        <p:spPr>
          <a:xfrm>
            <a:off x="6847285" y="3003948"/>
            <a:ext cx="736099" cy="4817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531" b="1">
                <a:solidFill>
                  <a:schemeClr val="bg1"/>
                </a:solidFill>
              </a:rPr>
              <a:t>+20</a:t>
            </a:r>
            <a:endParaRPr lang="en-US" sz="2531" b="1" dirty="0">
              <a:solidFill>
                <a:schemeClr val="bg1"/>
              </a:solidFill>
            </a:endParaRPr>
          </a:p>
        </p:txBody>
      </p:sp>
      <p:sp>
        <p:nvSpPr>
          <p:cNvPr id="38" name="Clown Background">
            <a:extLst>
              <a:ext uri="{FF2B5EF4-FFF2-40B4-BE49-F238E27FC236}">
                <a16:creationId xmlns:a16="http://schemas.microsoft.com/office/drawing/2014/main" id="{DA251EF3-303B-BB8D-7B6C-ACA2E6A00B03}"/>
              </a:ext>
            </a:extLst>
          </p:cNvPr>
          <p:cNvSpPr/>
          <p:nvPr/>
        </p:nvSpPr>
        <p:spPr>
          <a:xfrm>
            <a:off x="6110288" y="3709988"/>
            <a:ext cx="1378744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788" dirty="0"/>
          </a:p>
        </p:txBody>
      </p:sp>
      <p:pic>
        <p:nvPicPr>
          <p:cNvPr id="39" name="Coin 1" descr="Coin Clip Art">
            <a:extLst>
              <a:ext uri="{FF2B5EF4-FFF2-40B4-BE49-F238E27FC236}">
                <a16:creationId xmlns:a16="http://schemas.microsoft.com/office/drawing/2014/main" id="{2E9DC5C9-4ECF-B78E-3DC7-4080566E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3777854"/>
            <a:ext cx="598885" cy="59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DA20651-FFF1-48F3-0996-A493A8EFD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117" y="3854053"/>
            <a:ext cx="51167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2250" b="1">
                <a:solidFill>
                  <a:schemeClr val="bg1"/>
                </a:solidFill>
                <a:latin typeface="Poor Richard" panose="02080502050505020702" pitchFamily="18" charset="0"/>
              </a:rPr>
              <a:t>+3</a:t>
            </a:r>
            <a:endParaRPr lang="ko-KR" altLang="en-US" sz="2250" b="1">
              <a:solidFill>
                <a:schemeClr val="bg1"/>
              </a:solidFill>
              <a:latin typeface="Poor Richard" panose="02080502050505020702" pitchFamily="18" charset="0"/>
            </a:endParaRPr>
          </a:p>
        </p:txBody>
      </p:sp>
      <p:pic>
        <p:nvPicPr>
          <p:cNvPr id="41" name="Coin 1" descr="Coin Clip Art">
            <a:extLst>
              <a:ext uri="{FF2B5EF4-FFF2-40B4-BE49-F238E27FC236}">
                <a16:creationId xmlns:a16="http://schemas.microsoft.com/office/drawing/2014/main" id="{8CCC5176-64E6-F103-AA4A-E7AD6372F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85" y="3769519"/>
            <a:ext cx="597694" cy="5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F986B6A-2C75-22E3-91F5-47F96CCBE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392" y="3879056"/>
            <a:ext cx="49885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2250">
                <a:solidFill>
                  <a:schemeClr val="bg1"/>
                </a:solidFill>
                <a:latin typeface="Poor Richard" panose="02080502050505020702" pitchFamily="18" charset="0"/>
              </a:rPr>
              <a:t>+5</a:t>
            </a:r>
            <a:endParaRPr lang="ko-KR" altLang="en-US" sz="2250">
              <a:solidFill>
                <a:schemeClr val="bg1"/>
              </a:solidFill>
              <a:latin typeface="Poor Richard" panose="02080502050505020702" pitchFamily="18" charset="0"/>
            </a:endParaRPr>
          </a:p>
        </p:txBody>
      </p:sp>
      <p:sp>
        <p:nvSpPr>
          <p:cNvPr id="43" name="Clown Background">
            <a:extLst>
              <a:ext uri="{FF2B5EF4-FFF2-40B4-BE49-F238E27FC236}">
                <a16:creationId xmlns:a16="http://schemas.microsoft.com/office/drawing/2014/main" id="{977FD616-3898-88BE-D353-84BA6E7E34F5}"/>
              </a:ext>
            </a:extLst>
          </p:cNvPr>
          <p:cNvSpPr/>
          <p:nvPr/>
        </p:nvSpPr>
        <p:spPr>
          <a:xfrm>
            <a:off x="4433888" y="3777854"/>
            <a:ext cx="1378744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788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B6AB6DE-386F-8D9D-E1F4-5F0FB428EC0B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3827860"/>
            <a:ext cx="720329" cy="5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hlinkClick r:id="" action="ppaction://noaction"/>
            <a:extLst>
              <a:ext uri="{FF2B5EF4-FFF2-40B4-BE49-F238E27FC236}">
                <a16:creationId xmlns:a16="http://schemas.microsoft.com/office/drawing/2014/main" id="{ED262124-FE85-F717-ABD0-0F36B7445293}"/>
              </a:ext>
            </a:extLst>
          </p:cNvPr>
          <p:cNvSpPr txBox="1"/>
          <p:nvPr/>
        </p:nvSpPr>
        <p:spPr>
          <a:xfrm>
            <a:off x="7583384" y="4849282"/>
            <a:ext cx="1106393" cy="25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1050" dirty="0"/>
              <a:t>REFERENCES</a:t>
            </a:r>
            <a:endParaRPr lang="en-US" sz="1050" dirty="0"/>
          </a:p>
        </p:txBody>
      </p:sp>
      <p:pic>
        <p:nvPicPr>
          <p:cNvPr id="47" name="Treasure" descr="http://images2.wikia.nocookie.net/__cb20120517150234/clubpenguin/images/4/4b/Treasure_Chest_Costume_icon.png">
            <a:extLst>
              <a:ext uri="{FF2B5EF4-FFF2-40B4-BE49-F238E27FC236}">
                <a16:creationId xmlns:a16="http://schemas.microsoft.com/office/drawing/2014/main" id="{287CC6AD-4A8A-F2D7-84F0-DA31B7C9C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010" y="2945607"/>
            <a:ext cx="621506" cy="5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Clown Face" descr="http://www.eat-entertainment.com/wp-content/uploads/2012/10/head_clown.png">
            <a:extLst>
              <a:ext uri="{FF2B5EF4-FFF2-40B4-BE49-F238E27FC236}">
                <a16:creationId xmlns:a16="http://schemas.microsoft.com/office/drawing/2014/main" id="{1746621A-A21D-7CFA-FFE1-69719DAEF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35" y="3837385"/>
            <a:ext cx="750094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r:id="rId1" imgW="1371600" imgH="457200"/>
        </mc:Choice>
        <mc:Fallback>
          <p:control r:id="rId1" imgW="1371600" imgH="45720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id="{9F8DA0D0-8B66-8837-6C88-8D2206E2D3E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1137047" y="1857733"/>
                  <a:ext cx="137160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2" imgW="1371600" imgH="457200"/>
        </mc:Choice>
        <mc:Fallback>
          <p:control r:id="rId2" imgW="1371600" imgH="457200">
            <p:pic>
              <p:nvPicPr>
                <p:cNvPr id="4" name="TextBox2">
                  <a:extLst>
                    <a:ext uri="{FF2B5EF4-FFF2-40B4-BE49-F238E27FC236}">
                      <a16:creationId xmlns:a16="http://schemas.microsoft.com/office/drawing/2014/main" id="{F2278D74-04CA-C9F8-D05A-7DCE1E726EEA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2182416" y="990770"/>
                  <a:ext cx="137160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 nodeType="clickPar">
                      <p:stCondLst>
                        <p:cond delay="0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 nodeType="clickPar">
                      <p:stCondLst>
                        <p:cond delay="0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 animBg="1"/>
      <p:bldP spid="10" grpId="0"/>
      <p:bldP spid="10" grpId="1"/>
      <p:bldP spid="12" grpId="0" animBg="1"/>
      <p:bldP spid="13" grpId="0"/>
      <p:bldP spid="13" grpId="1"/>
      <p:bldP spid="15" grpId="0" animBg="1"/>
      <p:bldP spid="16" grpId="0"/>
      <p:bldP spid="16" grpId="1"/>
      <p:bldP spid="17" grpId="0" animBg="1"/>
      <p:bldP spid="18" grpId="0"/>
      <p:bldP spid="18" grpId="1"/>
      <p:bldP spid="19" grpId="0" animBg="1"/>
      <p:bldP spid="20" grpId="0" animBg="1"/>
      <p:bldP spid="21" grpId="0" animBg="1"/>
      <p:bldP spid="23" grpId="0"/>
      <p:bldP spid="23" grpId="1"/>
      <p:bldP spid="24" grpId="0" animBg="1"/>
      <p:bldP spid="24" grpId="1" animBg="1"/>
      <p:bldP spid="25" grpId="0"/>
      <p:bldP spid="25" grpId="1"/>
      <p:bldP spid="30" grpId="0" animBg="1"/>
      <p:bldP spid="32" grpId="0"/>
      <p:bldP spid="33" grpId="0" animBg="1"/>
      <p:bldP spid="34" grpId="0"/>
      <p:bldP spid="36" grpId="0" animBg="1"/>
      <p:bldP spid="37" grpId="0"/>
      <p:bldP spid="38" grpId="0" animBg="1"/>
      <p:bldP spid="40" grpId="0"/>
      <p:bldP spid="42" grpId="0"/>
      <p:bldP spid="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,824 Kids Soccer Game Illustrations &amp; Clip Art - iStock">
            <a:extLst>
              <a:ext uri="{FF2B5EF4-FFF2-40B4-BE49-F238E27FC236}">
                <a16:creationId xmlns:a16="http://schemas.microsoft.com/office/drawing/2014/main" id="{212B81B7-758E-C94D-B09A-405878CB8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148" y="521725"/>
            <a:ext cx="2424113" cy="242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4FF746-73F5-946D-4D30-F7DB89BE9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248" y="3264925"/>
            <a:ext cx="671162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We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aren’t playing football.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DEFC9-3812-E350-27DE-29AA485E4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583" y="3834044"/>
            <a:ext cx="613694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We are playing football.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688CB6-3DBE-ECBF-0DB0-F60695782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583" y="4384112"/>
            <a:ext cx="50780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We are playing tennis.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FC766-D0F0-2952-DE9E-EEEA4C46B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079" y="21431"/>
            <a:ext cx="61345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14750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  <p:bldP spid="4" grpId="1"/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Background" descr="http://www.deviantart.com/download/154851995/Circus_background_by_indigodeep.jpg">
            <a:extLst>
              <a:ext uri="{FF2B5EF4-FFF2-40B4-BE49-F238E27FC236}">
                <a16:creationId xmlns:a16="http://schemas.microsoft.com/office/drawing/2014/main" id="{9D8F05E2-3D8D-9E01-05CD-1408E796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:a16="http://schemas.microsoft.com/office/drawing/2014/main" id="{3272DE12-E67C-B87C-A3D7-027BF6D66D7A}"/>
              </a:ext>
            </a:extLst>
          </p:cNvPr>
          <p:cNvSpPr/>
          <p:nvPr/>
        </p:nvSpPr>
        <p:spPr>
          <a:xfrm>
            <a:off x="2351485" y="1275160"/>
            <a:ext cx="4867275" cy="264675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pic>
        <p:nvPicPr>
          <p:cNvPr id="16390" name="Bomb 2" descr="http://www.veryicon.com/icon/png/Movie%20%26%20TV/Danger%20Mouse/Bomb.png">
            <a:extLst>
              <a:ext uri="{FF2B5EF4-FFF2-40B4-BE49-F238E27FC236}">
                <a16:creationId xmlns:a16="http://schemas.microsoft.com/office/drawing/2014/main" id="{A5701EB6-FB7A-495E-A6B8-351064316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06" y="2943225"/>
            <a:ext cx="629841" cy="62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2 PT Coin">
            <a:extLst>
              <a:ext uri="{FF2B5EF4-FFF2-40B4-BE49-F238E27FC236}">
                <a16:creationId xmlns:a16="http://schemas.microsoft.com/office/drawing/2014/main" id="{A5EA4BCA-6D77-05AB-9916-3DE994DF8C5E}"/>
              </a:ext>
            </a:extLst>
          </p:cNvPr>
          <p:cNvGrpSpPr>
            <a:grpSpLocks/>
          </p:cNvGrpSpPr>
          <p:nvPr/>
        </p:nvGrpSpPr>
        <p:grpSpPr bwMode="auto">
          <a:xfrm>
            <a:off x="3063479" y="2996804"/>
            <a:ext cx="544115" cy="532209"/>
            <a:chOff x="1578639" y="3797841"/>
            <a:chExt cx="1063003" cy="1063003"/>
          </a:xfrm>
        </p:grpSpPr>
        <p:pic>
          <p:nvPicPr>
            <p:cNvPr id="34835" name="Coin 1" descr="Coin Clip Art">
              <a:extLst>
                <a:ext uri="{FF2B5EF4-FFF2-40B4-BE49-F238E27FC236}">
                  <a16:creationId xmlns:a16="http://schemas.microsoft.com/office/drawing/2014/main" id="{2CBED9BE-1285-27C1-9FCB-A3321F5A1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6" name="TextBox 3">
              <a:extLst>
                <a:ext uri="{FF2B5EF4-FFF2-40B4-BE49-F238E27FC236}">
                  <a16:creationId xmlns:a16="http://schemas.microsoft.com/office/drawing/2014/main" id="{5AF3C6F4-A916-6CF6-3FD7-D3A00A891A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4735" y="3939231"/>
              <a:ext cx="670808" cy="875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3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grpSp>
        <p:nvGrpSpPr>
          <p:cNvPr id="10" name="3 PT Coin">
            <a:extLst>
              <a:ext uri="{FF2B5EF4-FFF2-40B4-BE49-F238E27FC236}">
                <a16:creationId xmlns:a16="http://schemas.microsoft.com/office/drawing/2014/main" id="{A2E806F4-A1FF-27E9-1BE0-304CA7C02C80}"/>
              </a:ext>
            </a:extLst>
          </p:cNvPr>
          <p:cNvGrpSpPr>
            <a:grpSpLocks/>
          </p:cNvGrpSpPr>
          <p:nvPr/>
        </p:nvGrpSpPr>
        <p:grpSpPr bwMode="auto">
          <a:xfrm>
            <a:off x="5936456" y="3008710"/>
            <a:ext cx="544116" cy="532209"/>
            <a:chOff x="6685320" y="3818063"/>
            <a:chExt cx="1063003" cy="1063003"/>
          </a:xfrm>
        </p:grpSpPr>
        <p:pic>
          <p:nvPicPr>
            <p:cNvPr id="34833" name="Coin 3" descr="Coin Clip Art">
              <a:extLst>
                <a:ext uri="{FF2B5EF4-FFF2-40B4-BE49-F238E27FC236}">
                  <a16:creationId xmlns:a16="http://schemas.microsoft.com/office/drawing/2014/main" id="{30461BDD-F987-E7C1-4358-EBF0E671A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5320" y="3818063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4" name="TextBox 8">
              <a:extLst>
                <a:ext uri="{FF2B5EF4-FFF2-40B4-BE49-F238E27FC236}">
                  <a16:creationId xmlns:a16="http://schemas.microsoft.com/office/drawing/2014/main" id="{9E051697-02BF-FD3A-8965-46A1E2BCB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261" y="3935672"/>
              <a:ext cx="648884" cy="875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5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3" name="Cup 3" descr="C:\Documents and Settings\백석\바탕 화면\CupSize.png">
            <a:extLst>
              <a:ext uri="{FF2B5EF4-FFF2-40B4-BE49-F238E27FC236}">
                <a16:creationId xmlns:a16="http://schemas.microsoft.com/office/drawing/2014/main" id="{8FD6DDBF-225F-718E-3876-A5D0194A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73" y="1757363"/>
            <a:ext cx="1050131" cy="119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:a16="http://schemas.microsoft.com/office/drawing/2014/main" id="{0CDAE20B-E7FB-E260-270A-FB289421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23" y="1800225"/>
            <a:ext cx="1126331" cy="117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:a16="http://schemas.microsoft.com/office/drawing/2014/main" id="{F3FAF9C4-DED5-533E-313C-F764D19A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66" y="1877616"/>
            <a:ext cx="1065609" cy="106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Bomb.mp3">
            <a:hlinkClick r:id="" action="ppaction://media"/>
            <a:extLst>
              <a:ext uri="{FF2B5EF4-FFF2-40B4-BE49-F238E27FC236}">
                <a16:creationId xmlns:a16="http://schemas.microsoft.com/office/drawing/2014/main" id="{99C54A28-7F9C-4BA0-2B63-221D0656A3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31" y="520065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" descr="Image result for windmill">
            <a:extLst>
              <a:ext uri="{FF2B5EF4-FFF2-40B4-BE49-F238E27FC236}">
                <a16:creationId xmlns:a16="http://schemas.microsoft.com/office/drawing/2014/main" id="{D850A1B8-4F2A-84BE-41FB-C06267DB10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87166" y="5619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1435" tIns="25718" rIns="51435" bIns="25718"/>
          <a:lstStyle/>
          <a:p>
            <a:pPr>
              <a:defRPr/>
            </a:pPr>
            <a:endParaRPr lang="en-US" sz="788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C55622-D62F-20BE-A9E9-D9294B5EE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397" y="2153841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BA0C35-C792-2A71-44DF-524B4E208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707" y="2124075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ED802A-8F05-2AB9-23C5-2EBD52B1C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332" y="2140744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4832" name="Picture 6" descr="Back Icon Vector Illustration - Download Free Vectors, Clipart ...">
            <a:hlinkClick r:id="rId10" action="ppaction://hlinksldjump"/>
            <a:extLst>
              <a:ext uri="{FF2B5EF4-FFF2-40B4-BE49-F238E27FC236}">
                <a16:creationId xmlns:a16="http://schemas.microsoft.com/office/drawing/2014/main" id="{EDD2EFE6-5AA1-3DA6-54DD-5F114C816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1" y="4499372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69136E-6 L 2.22222E-6 0.1981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91 0.1885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6 -0.07986 L 3.05556E-6 0.18819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29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58 C -0.08976 0.18766 -0.17743 0.18642 -0.26528 0.18642 C -0.26927 0.18642 -0.28073 0.18797 -0.27691 0.18858 C -0.25868 0.19044 -0.24028 0.19013 -0.22187 0.19074 C -0.18576 0.19013 -0.14965 0.18858 -0.11354 0.18858 C -0.09184 0.18858 -0.06944 0.18272 -0.04861 0.19074 C -0.0316 0.19723 -0.0842 0.19229 -0.10191 0.1929 C -0.13802 0.19229 -0.17413 0.1926 -0.21024 0.19074 C -0.21597 0.19044 -0.22135 0.18766 -0.22691 0.18642 C -0.23021 0.1855 -0.2368 0.18395 -0.2368 0.18426 C -0.25069 0.17192 -0.26823 0.17871 -0.28351 0.18395 C -0.24271 0.19167 -0.20608 0.19167 -0.16354 0.1929 C -0.13923 0.19414 -0.1158 0.19599 -0.09184 0.19969 C -0.07413 0.19877 -0.05625 0.19753 -0.03854 0.19753 C -0.03246 0.19753 -0.01667 0.1929 -0.02014 0.19969 C -0.0243 0.20772 -0.04184 0.20402 -0.04184 0.20432 C -0.11406 0.20309 -0.18628 0.20186 -0.25851 0.20186 C -0.2908 0.20186 -0.1941 0.20278 -0.1618 0.20402 C -0.13958 0.20463 -0.11736 0.20895 -0.09514 0.21081 C 0.03316 0.20957 0.14358 0.20772 0.26649 0.20402 C 0.21424 0.20186 0.16597 0.19692 0.1132 0.19506 C 0.06754 0.19198 0.02205 0.19074 -0.02361 0.19074 " pathEditMode="relative" rAng="0" ptsTypes="AAAAAAAAAAAAAAAAAAAAAA">
                                      <p:cBhvr>
                                        <p:cTn id="44" dur="3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52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19815 C 0.1066 0.19754 0.21337 0.19723 0.31996 0.19568 C 0.33003 0.19568 0.35434 0.20587 0.35 0.19383 C 0.34548 0.18087 0.32899 0.19229 0.3184 0.19136 C 0.31111 0.19075 0.30399 0.19013 0.2967 0.1892 C 0.32344 0.18766 0.35 0.1855 0.37673 0.18457 C 0.4901 0.18087 0.6118 0.18426 0.3316 0.18025 C 0.29392 0.18087 0.25607 0.17963 0.2184 0.18272 C 0.19948 0.18396 0.25607 0.18365 0.275 0.18457 C 0.28889 0.1855 0.30278 0.18642 0.31666 0.18704 C 0.33003 0.19321 0.32291 0.19044 0.35 0.19136 C 0.38663 0.1926 0.42344 0.19291 0.46007 0.19383 C 0.25642 0.19846 0.4434 0.19383 0.5717 0.19383 C 0.59062 0.19383 0.53385 0.19507 0.51493 0.19568 C 0.34288 0.19414 0.17187 0.19044 2.22222E-6 0.19815 Z " pathEditMode="relative" rAng="0" ptsTypes="AAAAAAAAAAAAAAA">
                                      <p:cBhvr>
                                        <p:cTn id="46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67" y="-83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1882 C -0.09323 0.20486 -0.18802 0.17755 -0.2816 0.19051 C -0.25608 0.19445 -0.23056 0.20209 -0.20504 0.20394 C -0.16163 0.20648 -0.1184 0.2081 -0.075 0.21088 C -0.05886 0.20996 -0.04271 0.20949 -0.02656 0.20834 C -0.02049 0.20764 -0.00208 0.20394 -0.00833 0.20394 C -0.07726 0.20394 -0.14601 0.20625 -0.21493 0.20625 C -0.27656 0.20625 -0.09184 0.20463 -0.03004 0.20394 C -0.19549 0.20301 -0.36111 0.20162 -0.52656 0.20162 C -0.55035 0.20162 -0.47882 0.20301 -0.45504 0.20394 C -0.44392 0.2044 -0.43281 0.20533 -0.4217 0.20625 C -0.31997 0.2044 -0.2184 0.20116 -0.11667 0.19977 C -0.21997 0.19468 -0.18108 0.19815 1.11111E-6 0.1882 Z " pathEditMode="relative" rAng="0" ptsTypes="AAAAAAAAAAAAA">
                                      <p:cBhvr>
                                        <p:cTn id="4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8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19815 L 2.22222E-6 0.0058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58 L -0.00191 -0.0015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0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1882 L 1.11111E-6 -1.85185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2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arn To Swim Clipart | Free Images at Clker.com - vector clip art online,  royalty free &amp; public domain">
            <a:extLst>
              <a:ext uri="{FF2B5EF4-FFF2-40B4-BE49-F238E27FC236}">
                <a16:creationId xmlns:a16="http://schemas.microsoft.com/office/drawing/2014/main" id="{EADB0CF9-A174-0EDC-63E4-FA62310D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98" y="717141"/>
            <a:ext cx="256103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8D9310-D045-C6E9-728E-8C78C76E9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498" y="3117441"/>
            <a:ext cx="51718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</a:t>
            </a:r>
            <a:r>
              <a:rPr lang="vi-VN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are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n’t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swimming.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838315-1678-C8E8-10AB-C91F0E9F7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833" y="3686560"/>
            <a:ext cx="50337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</a:t>
            </a:r>
            <a:r>
              <a:rPr lang="vi-VN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are swimming.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393A3-CAEE-119B-A561-37755F4CF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833" y="4236628"/>
            <a:ext cx="43671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</a:t>
            </a:r>
            <a:r>
              <a:rPr lang="vi-VN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are running.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2BAC38-5BC7-4832-C4CC-B0ED92385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731" y="75875"/>
            <a:ext cx="60402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44236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  <p:bldP spid="4" grpId="1"/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Background" descr="http://www.deviantart.com/download/154851995/Circus_background_by_indigodeep.jpg">
            <a:extLst>
              <a:ext uri="{FF2B5EF4-FFF2-40B4-BE49-F238E27FC236}">
                <a16:creationId xmlns:a16="http://schemas.microsoft.com/office/drawing/2014/main" id="{3D7025CD-6CFB-F7A1-C208-A1677B052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:a16="http://schemas.microsoft.com/office/drawing/2014/main" id="{D5CD19DB-67A4-B827-DD23-56A1CC1F559B}"/>
              </a:ext>
            </a:extLst>
          </p:cNvPr>
          <p:cNvSpPr/>
          <p:nvPr/>
        </p:nvSpPr>
        <p:spPr>
          <a:xfrm>
            <a:off x="2308623" y="1329929"/>
            <a:ext cx="4855369" cy="25919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grpSp>
        <p:nvGrpSpPr>
          <p:cNvPr id="8" name="1 PT Coin">
            <a:extLst>
              <a:ext uri="{FF2B5EF4-FFF2-40B4-BE49-F238E27FC236}">
                <a16:creationId xmlns:a16="http://schemas.microsoft.com/office/drawing/2014/main" id="{8C80814D-CFD6-A97E-EFEE-9433ECFA773B}"/>
              </a:ext>
            </a:extLst>
          </p:cNvPr>
          <p:cNvGrpSpPr>
            <a:grpSpLocks/>
          </p:cNvGrpSpPr>
          <p:nvPr/>
        </p:nvGrpSpPr>
        <p:grpSpPr bwMode="auto">
          <a:xfrm>
            <a:off x="4327922" y="2776538"/>
            <a:ext cx="598884" cy="598885"/>
            <a:chOff x="1578639" y="3797842"/>
            <a:chExt cx="1063003" cy="1063003"/>
          </a:xfrm>
        </p:grpSpPr>
        <p:pic>
          <p:nvPicPr>
            <p:cNvPr id="44049" name="Coin 1" descr="Coin Clip Art">
              <a:extLst>
                <a:ext uri="{FF2B5EF4-FFF2-40B4-BE49-F238E27FC236}">
                  <a16:creationId xmlns:a16="http://schemas.microsoft.com/office/drawing/2014/main" id="{C6394602-54BD-E08E-0B3E-28A65E248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2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3">
              <a:extLst>
                <a:ext uri="{FF2B5EF4-FFF2-40B4-BE49-F238E27FC236}">
                  <a16:creationId xmlns:a16="http://schemas.microsoft.com/office/drawing/2014/main" id="{ECA7B426-E117-1E0B-95A0-068A63158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096" y="3930542"/>
              <a:ext cx="578162" cy="778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ko-KR" sz="2250" dirty="0">
                  <a:latin typeface="Poor Richard" panose="02080502050505020702" pitchFamily="18" charset="0"/>
                </a:rPr>
                <a:t>7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1" name="Treasure" descr="http://images2.wikia.nocookie.net/__cb20120517150234/clubpenguin/images/4/4b/Treasure_Chest_Costume_icon.png">
            <a:extLst>
              <a:ext uri="{FF2B5EF4-FFF2-40B4-BE49-F238E27FC236}">
                <a16:creationId xmlns:a16="http://schemas.microsoft.com/office/drawing/2014/main" id="{EFFA64D3-3781-7011-40B2-BEE9290F5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35" y="2780110"/>
            <a:ext cx="621506" cy="5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1 PT Coin">
            <a:extLst>
              <a:ext uri="{FF2B5EF4-FFF2-40B4-BE49-F238E27FC236}">
                <a16:creationId xmlns:a16="http://schemas.microsoft.com/office/drawing/2014/main" id="{315CBC7F-7D31-96C0-4636-46BD65684E78}"/>
              </a:ext>
            </a:extLst>
          </p:cNvPr>
          <p:cNvGrpSpPr>
            <a:grpSpLocks/>
          </p:cNvGrpSpPr>
          <p:nvPr/>
        </p:nvGrpSpPr>
        <p:grpSpPr bwMode="auto">
          <a:xfrm>
            <a:off x="2888457" y="2790825"/>
            <a:ext cx="597694" cy="597694"/>
            <a:chOff x="1578639" y="3797841"/>
            <a:chExt cx="1063003" cy="1063003"/>
          </a:xfrm>
        </p:grpSpPr>
        <p:pic>
          <p:nvPicPr>
            <p:cNvPr id="44047" name="Coin 1" descr="Coin Clip Art">
              <a:extLst>
                <a:ext uri="{FF2B5EF4-FFF2-40B4-BE49-F238E27FC236}">
                  <a16:creationId xmlns:a16="http://schemas.microsoft.com/office/drawing/2014/main" id="{5BCCBA0B-58C4-4AFD-3ABF-A94A44E82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8" name="TextBox 19">
              <a:extLst>
                <a:ext uri="{FF2B5EF4-FFF2-40B4-BE49-F238E27FC236}">
                  <a16:creationId xmlns:a16="http://schemas.microsoft.com/office/drawing/2014/main" id="{92D07FAF-E141-635F-364C-0CCB451D07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9551" y="3909688"/>
              <a:ext cx="602121" cy="780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ko-KR" sz="2250" dirty="0">
                  <a:latin typeface="Poor Richard" panose="02080502050505020702" pitchFamily="18" charset="0"/>
                </a:rPr>
                <a:t>2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3" name="Cup 3" descr="C:\Documents and Settings\백석\바탕 화면\CupSize.png">
            <a:extLst>
              <a:ext uri="{FF2B5EF4-FFF2-40B4-BE49-F238E27FC236}">
                <a16:creationId xmlns:a16="http://schemas.microsoft.com/office/drawing/2014/main" id="{608A8A0B-2D77-ED03-2310-53FBF51F5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1639491"/>
            <a:ext cx="1177528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:a16="http://schemas.microsoft.com/office/drawing/2014/main" id="{DAF4606E-ECB3-AD59-CBA8-D423EA60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39491"/>
            <a:ext cx="117752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:a16="http://schemas.microsoft.com/office/drawing/2014/main" id="{4FDFB108-23E1-80D2-82DD-47062BCE1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4" y="1612107"/>
            <a:ext cx="117871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AF7D34-DD4C-EE81-8D5E-6842B0C10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335" y="1996678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D7B1BA-4C3B-D4C7-ABD8-65FC5D9D3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6" y="2074069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E907B6-B880-82DF-41A3-431C49B3B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282" y="2044303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4046" name="Picture 6" descr="Back Icon Vector Illustration - Download Free Vectors, Clipart ...">
            <a:hlinkClick r:id="rId7" action="ppaction://hlinksldjump"/>
            <a:extLst>
              <a:ext uri="{FF2B5EF4-FFF2-40B4-BE49-F238E27FC236}">
                <a16:creationId xmlns:a16="http://schemas.microsoft.com/office/drawing/2014/main" id="{0D63B45D-B31E-05F8-3F76-D528F4538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1" y="4499372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506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1981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00191 0.1884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3.88889E-6 0.18843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25 C 0.05729 0.20727 0.09201 0.20542 0.16233 0.20611 C 0.18281 0.2075 0.2033 0.20912 0.22378 0.21005 C 0.2368 0.21236 0.24896 0.21444 0.26233 0.21537 C 0.28142 0.2149 0.30069 0.2156 0.31979 0.21421 C 0.32587 0.21375 0.33455 0.20843 0.34062 0.20611 C 0.34774 0.20334 0.3559 0.20126 0.36337 0.19964 C 0.375 0.19686 0.38437 0.19617 0.39705 0.19432 C 0.40295 0.19339 0.41476 0.19177 0.41476 0.19177 C 0.47205 0.19224 0.52222 0.1927 0.57726 0.19686 C 0.55399 0.20149 0.52934 0.20079 0.5059 0.20218 C 0.47899 0.20103 0.46128 0.19987 0.43368 0.20103 C 0.37274 0.20565 0.31146 0.19871 0.25052 0.20496 C 0.19653 0.20426 0.17587 0.20635 0.13559 0.20103 C 0.09566 0.20311 0.0559 0.20542 0.0158 0.20611 C 0.05642 0.21467 0.0967 0.21676 0.13767 0.22069 C 0.17101 0.21976 0.19479 0.21814 0.22674 0.2193 C 0.23299 0.21884 0.23924 0.21861 0.24549 0.21814 C 0.24844 0.21791 0.25139 0.21699 0.25434 0.21676 C 0.27083 0.2156 0.30399 0.21421 0.30399 0.21421 C 0.3441 0.20866 0.3842 0.20958 0.42465 0.20889 C 0.47778 0.20658 0.51562 0.20681 0.57517 0.2075 C 0.58038 0.20704 0.59618 0.20611 0.59097 0.20611 C 0.49236 0.20403 0.39358 0.20334 0.29496 0.20218 C 0.23663 0.20079 0.17899 0.20519 0.12083 0.2075 C 0.08368 0.20635 0.03576 0.2119 8.33333E-7 0.19825 Z " pathEditMode="relative" ptsTypes="ffffffffffffffffffffffffff">
                                      <p:cBhvr>
                                        <p:cTn id="4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 0.18852 C 0.01042 0.18644 0.0224 0.18829 0.03473 0.18991 C 0.05522 0.18944 0.0757 0.18944 0.09619 0.18852 C 0.10435 0.18806 0.12084 0.18598 0.12084 0.18598 C 0.1297 0.18181 0.12483 0.18343 0.13577 0.18204 C 0.15435 0.17695 0.17362 0.1795 0.1922 0.1832 C 0.20348 0.18852 0.21598 0.18783 0.22779 0.18852 C 0.2422 0.19176 0.25591 0.19523 0.27049 0.19638 C 0.28265 0.1987 0.30713 0.20032 0.30713 0.20032 C 0.32154 0.20379 0.30765 0.20009 0.29411 0.20032 C 0.24914 0.20101 0.23525 0.20217 0.20018 0.20448 C 0.18369 0.20402 0.1672 0.20425 0.1507 0.20309 C 0.14636 0.20286 0.1415 0.198 0.13681 0.19777 C 0.10574 0.19592 0.07483 0.19546 0.04376 0.19384 C 0.04063 0.19338 0.0297 0.1913 0.02692 0.1913 C 0.02431 0.1913 0.03213 0.19222 0.03473 0.19245 C 0.04029 0.19315 0.04602 0.19338 0.05157 0.19384 C 0.13386 0.19291 0.21511 0.18944 0.29723 0.18459 C 0.3356 0.18759 0.30782 0.1832 0.30018 0.1832 C 0.24202 0.18227 0.18404 0.18251 0.12588 0.18204 C 0.08733 0.18274 0.04845 0.17927 0.01008 0.18459 C -0.00017 0.18598 0.03056 0.18551 0.04081 0.18598 C 0.0514 0.18644 0.06181 0.18667 0.0724 0.18713 C 0.14237 0.19014 0.04029 0.18759 0.17831 0.18991 C 0.20209 0.19199 0.22588 0.19014 0.24966 0.18852 C 0.2599 0.18944 0.26841 0.19083 0.27831 0.19245 C 0.28265 0.19199 0.29549 0.1913 0.29115 0.1913 C 0.25608 0.1913 0.22136 0.195 0.18629 0.19777 C 0.17032 0.20055 0.15487 0.20332 0.13872 0.20448 C 0.11268 0.20332 0.08647 0.20194 0.0606 0.19777 C -0.00329 0.16932 -0.12846 0.18875 -0.15624 0.18852 C -0.18958 0.18944 -0.22221 0.19083 -0.25537 0.19384 C -0.29114 0.20217 -0.25902 0.1943 -0.17117 0.19638 C -0.13367 0.19731 -0.096 0.19916 -0.05833 0.20032 C -0.02846 0.19939 -0.02916 0.19893 -0.00971 0.19523 C 0.00261 0.18944 0.00383 0.19106 0.02188 0.18991 C -0.05416 0.18898 -0.13107 0.19315 -0.20676 0.18204 C -0.22725 0.18251 -0.24773 0.18251 -0.26822 0.1832 C -0.2703 0.1832 -0.27603 0.18343 -0.27412 0.18459 C -0.25416 0.19638 -0.22273 0.19361 -0.2019 0.19638 C -0.16076 0.20194 -0.12256 0.20864 -0.08107 0.20957 C -0.04478 0.20841 -0.05138 0.20911 -0.02256 0.20703 C -0.01145 0.20633 0.01095 0.20448 0.01095 0.20448 C 0.01633 0.20263 0.02015 0.20124 0.02588 0.20032 C 0.02813 0.19939 0.03056 0.19777 0.03282 0.19777 " pathEditMode="relative" ptsTypes="ffffffffffffffffffffffffffffffffffffffffffffA">
                                      <p:cBhvr>
                                        <p:cTn id="46" dur="3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0.18852 C -0.07223 0.17163 -0.16511 0.18112 -0.22778 0.18065 C -0.24098 0.18112 -0.25417 0.18065 -0.26737 0.18204 C -0.27136 0.18251 -0.27917 0.18598 -0.27917 0.18598 C -0.30452 0.18551 -0.33004 0.18459 -0.35539 0.18459 C -0.67501 0.18459 -0.62379 0.17695 -0.53959 0.18991 C -0.53369 0.19083 -0.52761 0.19153 -0.52171 0.19245 C -0.50122 0.19199 -0.48091 0.19245 -0.46042 0.1913 C -0.45695 0.19106 -0.45139 0.18713 -0.44758 0.18598 C -0.43646 0.18274 -0.42518 0.18181 -0.41389 0.18065 C -0.38837 0.18181 -0.3632 0.18482 -0.33768 0.18598 C -0.3257 0.18944 -0.31216 0.18898 -0.30001 0.18991 C -0.27987 0.19315 -0.25973 0.19037 -0.23959 0.18852 C -0.16962 0.18944 -0.09966 0.18968 -0.02969 0.19245 C -0.0816 0.19638 -0.13351 0.19477 -0.18508 0.18598 C -0.19098 0.18389 -0.19445 0.18297 -0.20105 0.18204 C -0.21233 0.17811 -0.20626 0.1795 -0.2198 0.17811 C -0.24827 0.1788 -0.27396 0.18181 -0.30192 0.1832 C -0.27501 0.1869 -0.2882 0.18551 -0.26233 0.18713 C -0.23889 0.1913 -0.25226 0.18944 -0.20504 0.18713 C -0.1948 0.18667 -0.17431 0.18459 -0.17431 0.18459 C -0.10487 0.18528 -0.08542 0.18112 -0.03768 0.18852 C -0.03039 0.19361 -0.03716 0.18944 -0.02969 0.19245 C -0.02761 0.19315 -0.02379 0.19523 -0.02379 0.19523 C -0.01303 0.19222 -0.01789 0.1943 -0.0356 0.19245 C -0.04323 0.19176 -0.05087 0.19083 -0.05851 0.18991 C -0.12969 0.1906 -0.17188 0.18968 -0.23178 0.19384 C -0.34046 0.18875 -0.14601 0.19453 -0.08907 0.18991 C -0.00851 0.19153 -0.04028 0.1913 0.0059 0.1913 " pathEditMode="relative" ptsTypes="ffffffffffffffffffffffffffffA">
                                      <p:cBhvr>
                                        <p:cTn id="4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14 L 8.33333E-7 0.0057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43 L -0.00191 -0.0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18842 L 0.00157 0.0004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93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23" grpId="0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razy Classroom Clipart 3 By Kenneth - Drawing In School Clipart, HD Png  Download - kindpng">
            <a:extLst>
              <a:ext uri="{FF2B5EF4-FFF2-40B4-BE49-F238E27FC236}">
                <a16:creationId xmlns:a16="http://schemas.microsoft.com/office/drawing/2014/main" id="{7942BD39-8C80-4B2D-BDA8-2C2C97383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650" y="610330"/>
            <a:ext cx="2743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08ECE6-B666-DB88-B7F4-F99B5EB33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3158736"/>
            <a:ext cx="45170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 are reading.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0548A9-4778-E11B-CA09-ACBC746F7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791" y="4219583"/>
            <a:ext cx="47167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 are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drawing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14A6CD-7573-C7AE-0331-045218779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4" y="3673086"/>
            <a:ext cx="554262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 are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riding a horse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992FF2-22DA-AA8E-3DBD-18F3CF0F8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150027"/>
            <a:ext cx="591041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242920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  <p:bldP spid="4" grpId="1"/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Background" descr="http://www.deviantart.com/download/154851995/Circus_background_by_indigodeep.jpg">
            <a:extLst>
              <a:ext uri="{FF2B5EF4-FFF2-40B4-BE49-F238E27FC236}">
                <a16:creationId xmlns:a16="http://schemas.microsoft.com/office/drawing/2014/main" id="{3D7025CD-6CFB-F7A1-C208-A1677B052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:a16="http://schemas.microsoft.com/office/drawing/2014/main" id="{D5CD19DB-67A4-B827-DD23-56A1CC1F559B}"/>
              </a:ext>
            </a:extLst>
          </p:cNvPr>
          <p:cNvSpPr/>
          <p:nvPr/>
        </p:nvSpPr>
        <p:spPr>
          <a:xfrm>
            <a:off x="2308623" y="1329929"/>
            <a:ext cx="4855369" cy="25919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grpSp>
        <p:nvGrpSpPr>
          <p:cNvPr id="8" name="1 PT Coin">
            <a:extLst>
              <a:ext uri="{FF2B5EF4-FFF2-40B4-BE49-F238E27FC236}">
                <a16:creationId xmlns:a16="http://schemas.microsoft.com/office/drawing/2014/main" id="{8C80814D-CFD6-A97E-EFEE-9433ECFA773B}"/>
              </a:ext>
            </a:extLst>
          </p:cNvPr>
          <p:cNvGrpSpPr>
            <a:grpSpLocks/>
          </p:cNvGrpSpPr>
          <p:nvPr/>
        </p:nvGrpSpPr>
        <p:grpSpPr bwMode="auto">
          <a:xfrm>
            <a:off x="4327922" y="2776538"/>
            <a:ext cx="598884" cy="598885"/>
            <a:chOff x="1578639" y="3797842"/>
            <a:chExt cx="1063003" cy="1063003"/>
          </a:xfrm>
        </p:grpSpPr>
        <p:pic>
          <p:nvPicPr>
            <p:cNvPr id="44049" name="Coin 1" descr="Coin Clip Art">
              <a:extLst>
                <a:ext uri="{FF2B5EF4-FFF2-40B4-BE49-F238E27FC236}">
                  <a16:creationId xmlns:a16="http://schemas.microsoft.com/office/drawing/2014/main" id="{C6394602-54BD-E08E-0B3E-28A65E248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2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3">
              <a:extLst>
                <a:ext uri="{FF2B5EF4-FFF2-40B4-BE49-F238E27FC236}">
                  <a16:creationId xmlns:a16="http://schemas.microsoft.com/office/drawing/2014/main" id="{ECA7B426-E117-1E0B-95A0-068A63158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9678" y="3934825"/>
              <a:ext cx="600924" cy="778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2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1" name="Treasure" descr="http://images2.wikia.nocookie.net/__cb20120517150234/clubpenguin/images/4/4b/Treasure_Chest_Costume_icon.png">
            <a:extLst>
              <a:ext uri="{FF2B5EF4-FFF2-40B4-BE49-F238E27FC236}">
                <a16:creationId xmlns:a16="http://schemas.microsoft.com/office/drawing/2014/main" id="{EFFA64D3-3781-7011-40B2-BEE9290F5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35" y="2780110"/>
            <a:ext cx="621506" cy="5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1 PT Coin">
            <a:extLst>
              <a:ext uri="{FF2B5EF4-FFF2-40B4-BE49-F238E27FC236}">
                <a16:creationId xmlns:a16="http://schemas.microsoft.com/office/drawing/2014/main" id="{315CBC7F-7D31-96C0-4636-46BD65684E78}"/>
              </a:ext>
            </a:extLst>
          </p:cNvPr>
          <p:cNvGrpSpPr>
            <a:grpSpLocks/>
          </p:cNvGrpSpPr>
          <p:nvPr/>
        </p:nvGrpSpPr>
        <p:grpSpPr bwMode="auto">
          <a:xfrm>
            <a:off x="2888457" y="2790825"/>
            <a:ext cx="597694" cy="597694"/>
            <a:chOff x="1578639" y="3797841"/>
            <a:chExt cx="1063003" cy="1063003"/>
          </a:xfrm>
        </p:grpSpPr>
        <p:pic>
          <p:nvPicPr>
            <p:cNvPr id="44047" name="Coin 1" descr="Coin Clip Art">
              <a:extLst>
                <a:ext uri="{FF2B5EF4-FFF2-40B4-BE49-F238E27FC236}">
                  <a16:creationId xmlns:a16="http://schemas.microsoft.com/office/drawing/2014/main" id="{5BCCBA0B-58C4-4AFD-3ABF-A94A44E82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8" name="TextBox 19">
              <a:extLst>
                <a:ext uri="{FF2B5EF4-FFF2-40B4-BE49-F238E27FC236}">
                  <a16:creationId xmlns:a16="http://schemas.microsoft.com/office/drawing/2014/main" id="{92D07FAF-E141-635F-364C-0CCB451D07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7211" y="3909688"/>
              <a:ext cx="590717" cy="780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5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3" name="Cup 3" descr="C:\Documents and Settings\백석\바탕 화면\CupSize.png">
            <a:extLst>
              <a:ext uri="{FF2B5EF4-FFF2-40B4-BE49-F238E27FC236}">
                <a16:creationId xmlns:a16="http://schemas.microsoft.com/office/drawing/2014/main" id="{608A8A0B-2D77-ED03-2310-53FBF51F5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1639491"/>
            <a:ext cx="1177528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:a16="http://schemas.microsoft.com/office/drawing/2014/main" id="{DAF4606E-ECB3-AD59-CBA8-D423EA60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39491"/>
            <a:ext cx="117752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:a16="http://schemas.microsoft.com/office/drawing/2014/main" id="{4FDFB108-23E1-80D2-82DD-47062BCE1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4" y="1612107"/>
            <a:ext cx="117871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AF7D34-DD4C-EE81-8D5E-6842B0C10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335" y="1996678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D7B1BA-4C3B-D4C7-ABD8-65FC5D9D3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6" y="2074069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E907B6-B880-82DF-41A3-431C49B3B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282" y="2044303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4046" name="Picture 6" descr="Back Icon Vector Illustration - Download Free Vectors, Clipart ...">
            <a:hlinkClick r:id="rId7" action="ppaction://hlinksldjump"/>
            <a:extLst>
              <a:ext uri="{FF2B5EF4-FFF2-40B4-BE49-F238E27FC236}">
                <a16:creationId xmlns:a16="http://schemas.microsoft.com/office/drawing/2014/main" id="{0D63B45D-B31E-05F8-3F76-D528F4538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1" y="4499372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1981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00191 0.1884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3.88889E-6 0.18843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25 C 0.05729 0.20727 0.09201 0.20542 0.16233 0.20611 C 0.18281 0.2075 0.2033 0.20912 0.22378 0.21005 C 0.2368 0.21236 0.24896 0.21444 0.26233 0.21537 C 0.28142 0.2149 0.30069 0.2156 0.31979 0.21421 C 0.32587 0.21375 0.33455 0.20843 0.34062 0.20611 C 0.34774 0.20334 0.3559 0.20126 0.36337 0.19964 C 0.375 0.19686 0.38437 0.19617 0.39705 0.19432 C 0.40295 0.19339 0.41476 0.19177 0.41476 0.19177 C 0.47205 0.19224 0.52222 0.1927 0.57726 0.19686 C 0.55399 0.20149 0.52934 0.20079 0.5059 0.20218 C 0.47899 0.20103 0.46128 0.19987 0.43368 0.20103 C 0.37274 0.20565 0.31146 0.19871 0.25052 0.20496 C 0.19653 0.20426 0.17587 0.20635 0.13559 0.20103 C 0.09566 0.20311 0.0559 0.20542 0.0158 0.20611 C 0.05642 0.21467 0.0967 0.21676 0.13767 0.22069 C 0.17101 0.21976 0.19479 0.21814 0.22674 0.2193 C 0.23299 0.21884 0.23924 0.21861 0.24549 0.21814 C 0.24844 0.21791 0.25139 0.21699 0.25434 0.21676 C 0.27083 0.2156 0.30399 0.21421 0.30399 0.21421 C 0.3441 0.20866 0.3842 0.20958 0.42465 0.20889 C 0.47778 0.20658 0.51562 0.20681 0.57517 0.2075 C 0.58038 0.20704 0.59618 0.20611 0.59097 0.20611 C 0.49236 0.20403 0.39358 0.20334 0.29496 0.20218 C 0.23663 0.20079 0.17899 0.20519 0.12083 0.2075 C 0.08368 0.20635 0.03576 0.2119 8.33333E-7 0.19825 Z " pathEditMode="relative" ptsTypes="ffffffffffffffffffffffffff">
                                      <p:cBhvr>
                                        <p:cTn id="4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 0.18852 C 0.01042 0.18644 0.0224 0.18829 0.03473 0.18991 C 0.05522 0.18944 0.0757 0.18944 0.09619 0.18852 C 0.10435 0.18806 0.12084 0.18598 0.12084 0.18598 C 0.1297 0.18181 0.12483 0.18343 0.13577 0.18204 C 0.15435 0.17695 0.17362 0.1795 0.1922 0.1832 C 0.20348 0.18852 0.21598 0.18783 0.22779 0.18852 C 0.2422 0.19176 0.25591 0.19523 0.27049 0.19638 C 0.28265 0.1987 0.30713 0.20032 0.30713 0.20032 C 0.32154 0.20379 0.30765 0.20009 0.29411 0.20032 C 0.24914 0.20101 0.23525 0.20217 0.20018 0.20448 C 0.18369 0.20402 0.1672 0.20425 0.1507 0.20309 C 0.14636 0.20286 0.1415 0.198 0.13681 0.19777 C 0.10574 0.19592 0.07483 0.19546 0.04376 0.19384 C 0.04063 0.19338 0.0297 0.1913 0.02692 0.1913 C 0.02431 0.1913 0.03213 0.19222 0.03473 0.19245 C 0.04029 0.19315 0.04602 0.19338 0.05157 0.19384 C 0.13386 0.19291 0.21511 0.18944 0.29723 0.18459 C 0.3356 0.18759 0.30782 0.1832 0.30018 0.1832 C 0.24202 0.18227 0.18404 0.18251 0.12588 0.18204 C 0.08733 0.18274 0.04845 0.17927 0.01008 0.18459 C -0.00017 0.18598 0.03056 0.18551 0.04081 0.18598 C 0.0514 0.18644 0.06181 0.18667 0.0724 0.18713 C 0.14237 0.19014 0.04029 0.18759 0.17831 0.18991 C 0.20209 0.19199 0.22588 0.19014 0.24966 0.18852 C 0.2599 0.18944 0.26841 0.19083 0.27831 0.19245 C 0.28265 0.19199 0.29549 0.1913 0.29115 0.1913 C 0.25608 0.1913 0.22136 0.195 0.18629 0.19777 C 0.17032 0.20055 0.15487 0.20332 0.13872 0.20448 C 0.11268 0.20332 0.08647 0.20194 0.0606 0.19777 C -0.00329 0.16932 -0.12846 0.18875 -0.15624 0.18852 C -0.18958 0.18944 -0.22221 0.19083 -0.25537 0.19384 C -0.29114 0.20217 -0.25902 0.1943 -0.17117 0.19638 C -0.13367 0.19731 -0.096 0.19916 -0.05833 0.20032 C -0.02846 0.19939 -0.02916 0.19893 -0.00971 0.19523 C 0.00261 0.18944 0.00383 0.19106 0.02188 0.18991 C -0.05416 0.18898 -0.13107 0.19315 -0.20676 0.18204 C -0.22725 0.18251 -0.24773 0.18251 -0.26822 0.1832 C -0.2703 0.1832 -0.27603 0.18343 -0.27412 0.18459 C -0.25416 0.19638 -0.22273 0.19361 -0.2019 0.19638 C -0.16076 0.20194 -0.12256 0.20864 -0.08107 0.20957 C -0.04478 0.20841 -0.05138 0.20911 -0.02256 0.20703 C -0.01145 0.20633 0.01095 0.20448 0.01095 0.20448 C 0.01633 0.20263 0.02015 0.20124 0.02588 0.20032 C 0.02813 0.19939 0.03056 0.19777 0.03282 0.19777 " pathEditMode="relative" ptsTypes="ffffffffffffffffffffffffffffffffffffffffffffA">
                                      <p:cBhvr>
                                        <p:cTn id="46" dur="3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0.18852 C -0.07223 0.17163 -0.16511 0.18112 -0.22778 0.18065 C -0.24098 0.18112 -0.25417 0.18065 -0.26737 0.18204 C -0.27136 0.18251 -0.27917 0.18598 -0.27917 0.18598 C -0.30452 0.18551 -0.33004 0.18459 -0.35539 0.18459 C -0.67501 0.18459 -0.62379 0.17695 -0.53959 0.18991 C -0.53369 0.19083 -0.52761 0.19153 -0.52171 0.19245 C -0.50122 0.19199 -0.48091 0.19245 -0.46042 0.1913 C -0.45695 0.19106 -0.45139 0.18713 -0.44758 0.18598 C -0.43646 0.18274 -0.42518 0.18181 -0.41389 0.18065 C -0.38837 0.18181 -0.3632 0.18482 -0.33768 0.18598 C -0.3257 0.18944 -0.31216 0.18898 -0.30001 0.18991 C -0.27987 0.19315 -0.25973 0.19037 -0.23959 0.18852 C -0.16962 0.18944 -0.09966 0.18968 -0.02969 0.19245 C -0.0816 0.19638 -0.13351 0.19477 -0.18508 0.18598 C -0.19098 0.18389 -0.19445 0.18297 -0.20105 0.18204 C -0.21233 0.17811 -0.20626 0.1795 -0.2198 0.17811 C -0.24827 0.1788 -0.27396 0.18181 -0.30192 0.1832 C -0.27501 0.1869 -0.2882 0.18551 -0.26233 0.18713 C -0.23889 0.1913 -0.25226 0.18944 -0.20504 0.18713 C -0.1948 0.18667 -0.17431 0.18459 -0.17431 0.18459 C -0.10487 0.18528 -0.08542 0.18112 -0.03768 0.18852 C -0.03039 0.19361 -0.03716 0.18944 -0.02969 0.19245 C -0.02761 0.19315 -0.02379 0.19523 -0.02379 0.19523 C -0.01303 0.19222 -0.01789 0.1943 -0.0356 0.19245 C -0.04323 0.19176 -0.05087 0.19083 -0.05851 0.18991 C -0.12969 0.1906 -0.17188 0.18968 -0.23178 0.19384 C -0.34046 0.18875 -0.14601 0.19453 -0.08907 0.18991 C -0.00851 0.19153 -0.04028 0.1913 0.0059 0.1913 " pathEditMode="relative" ptsTypes="ffffffffffffffffffffffffffffA">
                                      <p:cBhvr>
                                        <p:cTn id="4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14 L 8.33333E-7 0.0057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43 L -0.00191 -0.0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18842 L 0.00157 0.0004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93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6" name="Google Shape;3576;p42"/>
          <p:cNvGrpSpPr/>
          <p:nvPr/>
        </p:nvGrpSpPr>
        <p:grpSpPr>
          <a:xfrm>
            <a:off x="3955452" y="302583"/>
            <a:ext cx="1587513" cy="1462846"/>
            <a:chOff x="4312523" y="1198130"/>
            <a:chExt cx="1587513" cy="1462846"/>
          </a:xfrm>
        </p:grpSpPr>
        <p:sp>
          <p:nvSpPr>
            <p:cNvPr id="3577" name="Google Shape;3577;p42"/>
            <p:cNvSpPr/>
            <p:nvPr/>
          </p:nvSpPr>
          <p:spPr>
            <a:xfrm rot="9330547">
              <a:off x="4312524" y="1198130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2"/>
            <p:cNvSpPr/>
            <p:nvPr/>
          </p:nvSpPr>
          <p:spPr>
            <a:xfrm rot="9330547">
              <a:off x="4312523" y="1198131"/>
              <a:ext cx="1587512" cy="1462845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0" name="Google Shape;3580;p42"/>
          <p:cNvSpPr txBox="1">
            <a:spLocks noGrp="1"/>
          </p:cNvSpPr>
          <p:nvPr>
            <p:ph type="title"/>
          </p:nvPr>
        </p:nvSpPr>
        <p:spPr>
          <a:xfrm>
            <a:off x="2111485" y="1836603"/>
            <a:ext cx="5627808" cy="23014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Warm-up &amp; Review</a:t>
            </a:r>
            <a:endParaRPr sz="7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581" name="Google Shape;3581;p42"/>
          <p:cNvSpPr txBox="1">
            <a:spLocks noGrp="1"/>
          </p:cNvSpPr>
          <p:nvPr>
            <p:ph type="title" idx="2"/>
          </p:nvPr>
        </p:nvSpPr>
        <p:spPr>
          <a:xfrm>
            <a:off x="3578459" y="789940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0452F2-7525-DA4A-E007-D5A43DBD3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106" y="132329"/>
            <a:ext cx="62053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10C81C-2F7C-C59C-FC93-5F217B0A6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146" y="4163429"/>
            <a:ext cx="584712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is skating. </a:t>
            </a:r>
            <a:endParaRPr lang="en-US" alt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AFEDA-EA7B-D812-5605-BD8B3236E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147" y="3088294"/>
            <a:ext cx="54754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is flying a kite.</a:t>
            </a:r>
            <a:endParaRPr lang="en-US" alt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3E0EA-174D-17BC-879D-B4467CE08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146" y="3619313"/>
            <a:ext cx="56297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 isn’t flying a kite.</a:t>
            </a:r>
            <a:endParaRPr lang="en-US" alt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a boy with a kite flying - Royalty Free Stock Illustrations and Vectors -  Stocklib">
            <a:extLst>
              <a:ext uri="{FF2B5EF4-FFF2-40B4-BE49-F238E27FC236}">
                <a16:creationId xmlns:a16="http://schemas.microsoft.com/office/drawing/2014/main" id="{A67AC382-FF27-8ADB-D37F-5365C5D22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12" y="598611"/>
            <a:ext cx="2469599" cy="246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75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/>
      <p:bldP spid="3" grpId="1"/>
      <p:bldP spid="3" grpId="2"/>
      <p:bldP spid="4" grpId="0"/>
      <p:bldP spid="4" grpId="1"/>
      <p:bldP spid="5" grpId="0"/>
      <p:bldP spid="5" grpId="1"/>
      <p:bldP spid="5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Background" descr="http://www.deviantart.com/download/154851995/Circus_background_by_indigodeep.jpg">
            <a:extLst>
              <a:ext uri="{FF2B5EF4-FFF2-40B4-BE49-F238E27FC236}">
                <a16:creationId xmlns:a16="http://schemas.microsoft.com/office/drawing/2014/main" id="{EDFF6F1C-6238-6342-0C30-FF42F5F1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:a16="http://schemas.microsoft.com/office/drawing/2014/main" id="{E5658C9F-A7A1-3BBC-10FC-CF9CAA7C1853}"/>
              </a:ext>
            </a:extLst>
          </p:cNvPr>
          <p:cNvSpPr/>
          <p:nvPr/>
        </p:nvSpPr>
        <p:spPr>
          <a:xfrm>
            <a:off x="2216348" y="1526382"/>
            <a:ext cx="4711303" cy="262086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pic>
        <p:nvPicPr>
          <p:cNvPr id="18436" name="Thief" descr="http://cbcyouthquakertown.files.wordpress.com/2012/10/thief.png">
            <a:extLst>
              <a:ext uri="{FF2B5EF4-FFF2-40B4-BE49-F238E27FC236}">
                <a16:creationId xmlns:a16="http://schemas.microsoft.com/office/drawing/2014/main" id="{A3DE8A35-D289-E3CD-FDFF-FB88C5E2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2756298"/>
            <a:ext cx="689372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lown Face" descr="http://www.eat-entertainment.com/wp-content/uploads/2012/10/head_clown.png">
            <a:extLst>
              <a:ext uri="{FF2B5EF4-FFF2-40B4-BE49-F238E27FC236}">
                <a16:creationId xmlns:a16="http://schemas.microsoft.com/office/drawing/2014/main" id="{69E8CF32-A686-D1D3-3030-1EFBB7B2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2849166"/>
            <a:ext cx="750094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1 PT Coin">
            <a:extLst>
              <a:ext uri="{FF2B5EF4-FFF2-40B4-BE49-F238E27FC236}">
                <a16:creationId xmlns:a16="http://schemas.microsoft.com/office/drawing/2014/main" id="{C35BB94D-0F2A-1E48-B62D-36A60AA9714B}"/>
              </a:ext>
            </a:extLst>
          </p:cNvPr>
          <p:cNvGrpSpPr>
            <a:grpSpLocks/>
          </p:cNvGrpSpPr>
          <p:nvPr/>
        </p:nvGrpSpPr>
        <p:grpSpPr bwMode="auto">
          <a:xfrm>
            <a:off x="5760244" y="2869407"/>
            <a:ext cx="598885" cy="597694"/>
            <a:chOff x="1578639" y="3797841"/>
            <a:chExt cx="1063003" cy="1063003"/>
          </a:xfrm>
        </p:grpSpPr>
        <p:pic>
          <p:nvPicPr>
            <p:cNvPr id="47121" name="Coin 1" descr="Coin Clip Art">
              <a:extLst>
                <a:ext uri="{FF2B5EF4-FFF2-40B4-BE49-F238E27FC236}">
                  <a16:creationId xmlns:a16="http://schemas.microsoft.com/office/drawing/2014/main" id="{380A6C24-B13B-86F0-D55E-A76F931C0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2" name="TextBox 18">
              <a:extLst>
                <a:ext uri="{FF2B5EF4-FFF2-40B4-BE49-F238E27FC236}">
                  <a16:creationId xmlns:a16="http://schemas.microsoft.com/office/drawing/2014/main" id="{2BA2CFC3-7F9F-9F59-C71F-A8B6BBF23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9678" y="3939332"/>
              <a:ext cx="600923" cy="780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4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7" name="Clown Face" descr="http://www.eat-entertainment.com/wp-content/uploads/2012/10/head_clown.png">
            <a:extLst>
              <a:ext uri="{FF2B5EF4-FFF2-40B4-BE49-F238E27FC236}">
                <a16:creationId xmlns:a16="http://schemas.microsoft.com/office/drawing/2014/main" id="{0EB30744-92AF-E959-9543-A5ABCEF98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54" y="2892028"/>
            <a:ext cx="750094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Thief" descr="http://cbcyouthquakertown.files.wordpress.com/2012/10/thief.png">
            <a:extLst>
              <a:ext uri="{FF2B5EF4-FFF2-40B4-BE49-F238E27FC236}">
                <a16:creationId xmlns:a16="http://schemas.microsoft.com/office/drawing/2014/main" id="{FBC2F069-04B8-ED0F-95B2-8B3FC9FD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94" y="2892029"/>
            <a:ext cx="690563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up 3" descr="C:\Documents and Settings\백석\바탕 화면\CupSize.png">
            <a:extLst>
              <a:ext uri="{FF2B5EF4-FFF2-40B4-BE49-F238E27FC236}">
                <a16:creationId xmlns:a16="http://schemas.microsoft.com/office/drawing/2014/main" id="{F7F40BF2-767F-C206-0E35-464D82FB6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1675210"/>
            <a:ext cx="1177528" cy="117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:a16="http://schemas.microsoft.com/office/drawing/2014/main" id="{49FF2A01-95D9-DE72-CCF9-C774BBFE7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85" y="1659731"/>
            <a:ext cx="1178719" cy="117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:a16="http://schemas.microsoft.com/office/drawing/2014/main" id="{9E1D737E-0316-78ED-D88C-8E73B9D1F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1693069"/>
            <a:ext cx="117871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908FAC-726E-6779-5770-0BBB88D2A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372" y="2277666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FFD2C2-AF99-7289-A521-94DE3EEE5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985" y="2247900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ED4341-5034-4EE6-FA89-E13F2D8C1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794" y="2271712"/>
            <a:ext cx="252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7120" name="Picture 6" descr="Back Icon Vector Illustration - Download Free Vectors, Clipart ...">
            <a:hlinkClick r:id="rId8" action="ppaction://hlinksldjump"/>
            <a:extLst>
              <a:ext uri="{FF2B5EF4-FFF2-40B4-BE49-F238E27FC236}">
                <a16:creationId xmlns:a16="http://schemas.microsoft.com/office/drawing/2014/main" id="{99C58742-C781-F73F-1D0B-1A3DD7E92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1" y="4499372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3.05556E-6 0.1981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0191 0.18865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671 L 3.88889E-6 0.18172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15277 C -0.01128 0.16875 -0.0224 0.17592 -0.03351 0.18171 C -0.06181 0.17592 -0.0658 0.17592 -0.08594 0.15277 C -0.09496 0.125 -0.10712 0.13055 -0.11597 0.12639 C -0.15538 0.11018 -0.15139 0.11713 -0.20278 0.1074 C -0.21267 0.10023 -0.22292 0.09074 -0.23281 0.08078 C -0.23854 0.08819 -0.24444 0.07777 -0.24983 0.10023 C -0.25226 0.11018 -0.24479 0.11157 -0.24219 0.11713 C -0.23715 0.12639 -0.22292 0.1449 -0.22066 0.1449 C -0.14288 0.15555 -0.18125 0.1493 -0.10573 0.16296 C -0.08229 0.17592 -0.06094 0.18472 -0.03715 0.18889 C -0.07656 0.21713 -0.11597 0.1493 -0.15538 0.12639 C -0.19861 0.0662 -0.26233 0.11504 -0.29878 0.11713 C -0.36354 0.13194 -0.32222 0.12314 -0.39844 0.1449 C -0.40764 0.1493 -0.42604 0.15277 -0.42604 0.15555 C -0.44583 0.17592 -0.46528 0.16875 -0.48524 0.16296 C -0.53871 0.09259 -0.43038 0.16597 -0.41406 0.17176 C -0.39687 0.17893 -0.36233 0.18889 -0.36233 0.19189 C -0.34774 0.21412 -0.33333 0.21944 -0.31858 0.22708 C -0.29028 0.21944 -0.26198 0.20023 -0.23351 0.18889 C -0.25295 0.16296 -0.27153 0.16041 -0.29115 0.15277 C -0.31319 0.13634 -0.3349 0.11713 -0.35712 0.1074 C -0.38056 0.07777 -0.40417 0.07176 -0.4276 0.06481 C -0.43906 0.04351 -0.45035 0.04189 -0.46198 0.03889 C -0.4783 0.04027 -0.49462 0.04027 -0.51094 0.04537 C -0.51267 0.04537 -0.51493 0.04189 -0.51615 0.05486 C -0.51684 0.06203 -0.51441 0.0662 -0.51354 0.07176 C -0.51128 0.08472 -0.50903 0.09722 -0.50677 0.1074 C -0.50434 0.11713 -0.48698 0.15277 -0.48698 0.15555 C -0.46424 0.18472 -0.44115 0.20764 -0.41823 0.22708 C -0.36701 0.21574 -0.3158 0.20972 -0.26458 0.21713 C -0.2467 0.22708 -0.22934 0.2456 -0.21128 0.25324 C -0.20868 0.25671 -0.20608 0.26041 -0.20347 0.26203 C -0.19948 0.26481 -0.19549 0.26481 -0.19149 0.27245 C -0.18715 0.27592 -0.17865 0.28889 -0.17865 0.2912 C -0.14861 0.37592 -0.08767 0.29444 -0.0559 0.28889 C -0.04757 0.27963 -0.03924 0.26481 -0.0309 0.25324 C -0.01597 0.19189 -0.00573 0.19768 0.01198 0.19768 " pathEditMode="relative" rAng="0" ptsTypes="AAAAAAAAAAAAAAAAAAAAAAAAAAAAAAAAAAAAAA">
                                      <p:cBhvr>
                                        <p:cTn id="54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26" y="312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22 0.16111 C 0.06441 0.16327 0.08212 0.16327 0.09948 0.1645 C 0.10504 0.16574 0.11059 0.16666 0.11615 0.16728 C 0.15191 0.16574 0.15504 0.16543 0.20226 0.16543 C 0.21285 0.16543 0.24497 0.1679 0.2342 0.16728 C 0.2217 0.16666 0.2092 0.16574 0.1967 0.16543 C 0.17639 0.16481 0.13577 0.1645 0.13577 0.16481 C 0.12639 0.16049 0.11823 0.16049 0.10851 0.16018 C 0.09393 0.16111 0.08004 0.1645 0.06563 0.1645 C 0.04584 0.1645 0.03993 0.16358 0.02431 0.16142 C 0.00643 0.15524 -0.03194 0.16111 -0.03576 0.16111 C -0.06232 0.16358 -0.08524 0.16512 -0.11302 0.16543 C -0.13316 0.16512 -0.15312 0.16543 -0.17309 0.1645 C -0.17534 0.1645 -0.16875 0.16327 -0.16666 0.16296 C -0.16423 0.16234 -0.16146 0.16234 -0.15885 0.16142 C -0.14826 0.16049 -0.13732 0.16018 -0.12656 0.15833 C -0.12274 0.15802 -0.11545 0.1571 -0.11545 0.1574 C -0.09791 0.1571 -0.00677 0.1571 0.03872 0.15957 C 0.07136 0.16111 0.104 0.16975 0.13646 0.17284 C 0.14497 0.17284 0.15382 0.17284 0.16268 0.17284 C 0.16858 0.17191 0.17518 0.16852 0.18108 0.16728 C 0.19427 0.1645 0.19219 0.16481 0.20226 0.1645 C 0.21424 0.1645 0.22657 0.16327 0.23872 0.1645 C 0.24097 0.16481 0.2342 0.16574 0.23143 0.16666 C 0.22431 0.16728 0.21684 0.16821 0.20955 0.16852 C 0.20643 0.16944 0.20035 0.17006 0.20035 0.17068 C 0.15608 0.16944 0.14271 0.16852 0.10972 0.16666 C 0.07795 0.16728 0.04688 0.16852 0.01528 0.17098 C -0.02031 0.16975 -0.05538 0.16852 -0.09062 0.16666 C -0.10764 0.1645 -0.12378 0.1645 -0.14114 0.1645 C -0.13732 0.17098 -0.14028 0.1645 -0.14062 0.18302 C -0.1408 0.21574 -0.14097 0.24784 -0.14114 0.28024 C -0.13975 0.30092 -0.13958 0.32592 -0.13489 0.3466 C -0.12257 0.34568 -0.11041 0.34506 -0.09843 0.34506 C -0.09618 0.34475 -0.09409 0.34475 -0.09201 0.34413 C -0.07239 0.34321 -0.03403 0.34228 -0.03403 0.3429 C -0.01597 0.34043 -0.02448 0.34166 -0.01215 0.34012 C -0.00955 0.33919 -0.00659 0.33889 -0.00382 0.33889 C -0.00104 0.33858 0.00504 0.33765 0.00504 0.33796 C 0.05747 0.33796 0.1066 0.34012 0.15816 0.34228 C 0.17188 0.34568 0.18316 0.34506 0.19827 0.3466 C 0.21077 0.34753 0.2217 0.34475 0.23351 0.34228 C 0.2283 0.33024 0.23108 0.3358 0.22657 0.32778 C 0.22483 0.32191 0.22344 0.3179 0.22188 0.31234 C 0.22257 0.29413 0.22431 0.26358 0.229 0.24506 C 0.23021 0.23395 0.23108 0.2216 0.23143 0.20926 C 0.23108 0.18487 0.23021 0.16111 0.22969 0.13765 C 0.22952 0.10987 0.2342 0.06636 0.22587 0.03457 C 0.22448 0.02284 0.22431 0.00771 0.22153 -0.00278 C 0.22101 -0.00988 0.22066 -0.01914 0.21945 -0.02655 C 0.21841 -0.03364 0.21615 -0.03982 0.21563 -0.04784 C 0.21493 -0.05957 0.21407 -0.06883 0.21302 -0.07994 C 0.21268 -0.08457 0.21198 -0.08858 0.21094 -0.09383 C 0.21094 -0.09321 0.21059 -0.09969 0.2099 -0.10031 C 0.20938 -0.10031 0.20799 -0.10031 0.20747 -0.10031 C 0.11667 -0.0855 0.02622 -0.0855 -0.06528 -0.08457 C -0.08368 -0.08457 -0.10225 -0.0855 -0.12083 -0.08334 C -0.12153 -0.08334 -0.12135 -0.0821 -0.12153 -0.08056 C -0.12153 -0.07778 -0.12153 -0.075 -0.12205 -0.07161 C -0.12257 -0.06821 -0.12361 -0.0642 -0.12413 -0.0605 C -0.12656 -0.04043 -0.13038 -0.02099 -0.1342 -0.00185 C -0.13611 0.00802 -0.13628 0.01882 -0.13802 0.02839 C -0.14114 0.07438 -0.13767 0.01913 -0.13975 0.06358 C -0.1401 0.07222 -0.14045 0.07037 -0.14114 0.07654 C -0.14166 0.07963 -0.14253 0.08611 -0.14253 0.08642 C -0.14305 0.10247 -0.14288 0.1179 -0.14375 0.13457 C -0.14392 0.14382 -0.14618 0.17592 -0.14288 0.18889 C -0.12239 0.18426 -0.1033 0.17191 -0.08368 0.16296 C -0.0776 0.16018 -0.06962 0.15957 -0.06302 0.15833 C -0.02899 0.15926 0.00521 0.15926 0.03941 0.15957 C 0.04341 0.15957 0.05104 0.16142 0.05104 0.16234 C 0.0224 0.16265 -0.00538 0.16512 -0.03403 0.16666 C -0.05607 0.16574 -0.0783 0.16574 -0.10017 0.16543 C -0.11302 0.16512 -0.12569 0.16111 -0.13854 0.16018 C -0.14097 0.15957 -0.14375 0.15957 -0.146 0.15833 C -0.14826 0.15802 -0.15208 0.1571 -0.15208 0.1574 C -0.12847 0.15401 -0.10503 0.15123 -0.08107 0.15092 C -0.03194 0.15123 0.01667 0.15123 0.06563 0.15401 C 0.0757 0.15648 0.08542 0.15957 0.09566 0.16018 C 0.13681 0.16852 0.17882 0.16666 0.22084 0.16852 C 0.2217 0.16944 0.22292 0.16975 0.22396 0.17006 C 0.22604 0.17006 0.22813 0.17006 0.23038 0.17098 C 0.2316 0.17098 0.2342 0.17284 0.2342 0.17315 C 0.27257 0.16666 0.25591 0.16944 0.13959 0.17284 C 0.12101 0.17284 0.10261 0.17469 0.0842 0.17561 C 0.08091 0.17592 0.07778 0.17685 0.07466 0.17685 C 0.05139 0.18117 0.02709 0.18117 0.004 0.1821 C -0.02031 0.1821 -0.04427 0.18179 -0.0684 0.18117 C -0.07135 0.18117 -0.07448 0.18086 -0.07725 0.18086 C -0.07968 0.17994 -0.08437 0.17901 -0.08437 0.17932 C -0.09531 0.17191 -0.10885 0.17284 -0.12083 0.1716 C -0.12378 0.17068 -0.12795 0.16852 -0.1309 0.16821 C -0.13455 0.1679 -0.14184 0.16728 -0.14184 0.16759 " pathEditMode="relative" rAng="0" ptsTypes="AAAAAAAAAAAAAAAAAAAAAAAAAAAAAAAAAAAAAAAAAAAAAAAAAAAAAAAAAAAAAAAAAAAAAAAAAAAAAAAAAAAAAAAAAAAAA">
                                      <p:cBhvr>
                                        <p:cTn id="56" dur="4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3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19815 C 0.01423 0.21512 0.02847 0.24907 0.04271 0.25926 C 0.07378 0.27623 0.10399 0.27346 0.13628 0.28549 C 0.17309 0.30216 0.21007 0.32531 0.24705 0.3321 C 0.27257 0.35679 0.29705 0.33981 0.32187 0.32531 C 0.34722 0.3321 0.36371 0.33981 0.38698 0.39259 C 0.41875 0.37099 0.39843 0.39537 0.41267 0.3429 C 0.41562 0.30216 0.41302 0.33642 0.41909 0.25926 C 0.42066 0.24907 0.4217 0.23302 0.4217 0.23642 C 0.40833 0.20679 0.38941 0.24383 0.37569 0.24907 C 0.35104 0.26451 0.32673 0.26265 0.30173 0.25926 C 0.26423 0.2037 0.22673 0.20463 0.18906 0.18951 C 0.22517 0.18611 0.2592 0.17839 0.29496 0.15432 C 0.32708 0.09691 0.37482 0.12531 0.40173 0.11975 C 0.40937 0.13148 0.41562 0.15679 0.4217 0.19815 C 0.41389 0.20864 0.40764 0.16697 0.39965 0.16389 C 0.38941 0.15679 0.37934 0.15679 0.36961 0.15432 C 0.32274 0.15092 0.27639 0.14938 0.23038 0.14722 C 0.17986 0.11574 0.13003 0.13148 0.07986 0.10339 C 0.05677 0.07592 0.03316 0.11296 0.01041 0.11975 C 0.00399 0.13025 -0.00174 0.1392 -0.0066 0.14722 C 0.03177 0.30216 -0.00591 0.16142 0.10816 0.13704 C 0.16979 0.12531 0.12777 0.13704 0.17448 0.11975 C 0.18611 0.09691 0.19878 0.09537 0.21111 0.09352 C 0.26771 0.10741 0.325 0.13148 0.38194 0.13704 C 0.38732 0.14722 0.39271 0.15679 0.39826 0.16389 C 0.40399 0.17994 0.40937 0.18765 0.41562 0.19815 C 0.42517 0.23642 0.43385 0.22839 0.40468 0.21728 C 0.37274 0.17994 0.34757 0.19815 0.31389 0.20463 C 0.29982 0.2216 0.28646 0.22438 0.27309 0.23302 C 0.24896 0.25926 0.22517 0.26265 0.20104 0.23302 C 0.23802 0.17994 0.28524 0.22037 0.31718 0.2216 C 0.33368 0.21759 0.34757 0.21512 0.36319 0.19815 C 0.37465 0.17068 0.38489 0.19074 0.39583 0.21728 C 0.40086 0.21265 0.40486 0.21512 0.40937 0.20463 C 0.41128 0.2037 0.40677 0.2 0.40486 0.19815 C 0.40243 0.19599 0.40086 0.19074 0.39826 0.18951 C 0.38593 0.18611 0.37326 0.18488 0.36163 0.17994 C 0.32569 0.18611 0.2908 0.19599 0.25503 0.20463 C 0.21475 0.23642 0.17448 0.22037 0.13472 0.21728 C 0.08784 0.22438 0.0401 0.25401 -0.0066 0.21728 C 0.02777 0.15278 0.06406 0.16913 0.0993 0.15432 C 0.11927 0.1392 0.13871 0.11852 0.15833 0.10339 C 0.17882 0.11173 0.19809 0.11451 0.21771 0.13704 C 0.23593 0.21265 0.25573 0.19815 0.27378 0.20463 C 0.29496 0.21512 0.31649 0.22438 0.33784 0.23302 C 0.36007 0.26451 0.38021 0.24383 0.40399 0.23951 C 0.35451 0.20864 0.31146 0.20185 0.2592 0.19815 C 0.2401 0.13704 0.22448 0.15432 0.20382 0.15432 " pathEditMode="relative" rAng="0" ptsTypes="AAAAAAAAAAAAAAAAAAAAAAAAAAAAAAAAAAAAAAAAAAAAAAAAA">
                                      <p:cBhvr>
                                        <p:cTn id="5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03" y="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69 0.18179 L 0.15659 -0.0067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944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6 0.20494 L -0.1566 0.0067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981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18179 L 0.00157 0.0003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00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  <p:bldP spid="22" grpId="0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B59C5D-AE04-590C-524C-083CAB781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299" y="20241"/>
            <a:ext cx="59753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  <p:pic>
        <p:nvPicPr>
          <p:cNvPr id="3" name="Picture 2" descr="Child Clipart Jumping Rope - Girl Jumping Rope Clipart Transparent PNG -  800x634 - Free Download on NicePNG">
            <a:extLst>
              <a:ext uri="{FF2B5EF4-FFF2-40B4-BE49-F238E27FC236}">
                <a16:creationId xmlns:a16="http://schemas.microsoft.com/office/drawing/2014/main" id="{67DB3F4A-8E5C-33DA-21CA-3D1CF8499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19" y="574239"/>
            <a:ext cx="3000961" cy="248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996851-06D5-8D97-5D9B-EB0144A95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146" y="3188232"/>
            <a:ext cx="56438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running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C161B5-84B8-5A23-848C-8CBEEF90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3288" y="4249079"/>
            <a:ext cx="60186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skipping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C8020-C9E0-8462-E14F-E22448BD0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572" y="3702582"/>
            <a:ext cx="58257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riding a bike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735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4" grpId="0"/>
      <p:bldP spid="4" grpId="1"/>
      <p:bldP spid="4" grpId="2"/>
      <p:bldP spid="5" grpId="0"/>
      <p:bldP spid="5" grpId="1"/>
      <p:bldP spid="6" grpId="0"/>
      <p:bldP spid="6" grpId="1"/>
      <p:bldP spid="6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Background" descr="http://www.deviantart.com/download/154851995/Circus_background_by_indigodeep.jpg">
            <a:extLst>
              <a:ext uri="{FF2B5EF4-FFF2-40B4-BE49-F238E27FC236}">
                <a16:creationId xmlns:a16="http://schemas.microsoft.com/office/drawing/2014/main" id="{9D8F05E2-3D8D-9E01-05CD-1408E796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:a16="http://schemas.microsoft.com/office/drawing/2014/main" id="{3272DE12-E67C-B87C-A3D7-027BF6D66D7A}"/>
              </a:ext>
            </a:extLst>
          </p:cNvPr>
          <p:cNvSpPr/>
          <p:nvPr/>
        </p:nvSpPr>
        <p:spPr>
          <a:xfrm>
            <a:off x="2351485" y="1275160"/>
            <a:ext cx="4867275" cy="264675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pic>
        <p:nvPicPr>
          <p:cNvPr id="16390" name="Bomb 2" descr="http://www.veryicon.com/icon/png/Movie%20%26%20TV/Danger%20Mouse/Bomb.png">
            <a:extLst>
              <a:ext uri="{FF2B5EF4-FFF2-40B4-BE49-F238E27FC236}">
                <a16:creationId xmlns:a16="http://schemas.microsoft.com/office/drawing/2014/main" id="{A5701EB6-FB7A-495E-A6B8-351064316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06" y="2943225"/>
            <a:ext cx="629841" cy="62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2 PT Coin">
            <a:extLst>
              <a:ext uri="{FF2B5EF4-FFF2-40B4-BE49-F238E27FC236}">
                <a16:creationId xmlns:a16="http://schemas.microsoft.com/office/drawing/2014/main" id="{A5EA4BCA-6D77-05AB-9916-3DE994DF8C5E}"/>
              </a:ext>
            </a:extLst>
          </p:cNvPr>
          <p:cNvGrpSpPr>
            <a:grpSpLocks/>
          </p:cNvGrpSpPr>
          <p:nvPr/>
        </p:nvGrpSpPr>
        <p:grpSpPr bwMode="auto">
          <a:xfrm>
            <a:off x="3063479" y="2996804"/>
            <a:ext cx="544115" cy="532209"/>
            <a:chOff x="1578639" y="3797841"/>
            <a:chExt cx="1063003" cy="1063003"/>
          </a:xfrm>
        </p:grpSpPr>
        <p:pic>
          <p:nvPicPr>
            <p:cNvPr id="34835" name="Coin 1" descr="Coin Clip Art">
              <a:extLst>
                <a:ext uri="{FF2B5EF4-FFF2-40B4-BE49-F238E27FC236}">
                  <a16:creationId xmlns:a16="http://schemas.microsoft.com/office/drawing/2014/main" id="{2CBED9BE-1285-27C1-9FCB-A3321F5A1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6" name="TextBox 3">
              <a:extLst>
                <a:ext uri="{FF2B5EF4-FFF2-40B4-BE49-F238E27FC236}">
                  <a16:creationId xmlns:a16="http://schemas.microsoft.com/office/drawing/2014/main" id="{5AF3C6F4-A916-6CF6-3FD7-D3A00A891A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7286" y="3881829"/>
              <a:ext cx="670808" cy="875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3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grpSp>
        <p:nvGrpSpPr>
          <p:cNvPr id="10" name="3 PT Coin">
            <a:extLst>
              <a:ext uri="{FF2B5EF4-FFF2-40B4-BE49-F238E27FC236}">
                <a16:creationId xmlns:a16="http://schemas.microsoft.com/office/drawing/2014/main" id="{A2E806F4-A1FF-27E9-1BE0-304CA7C02C80}"/>
              </a:ext>
            </a:extLst>
          </p:cNvPr>
          <p:cNvGrpSpPr>
            <a:grpSpLocks/>
          </p:cNvGrpSpPr>
          <p:nvPr/>
        </p:nvGrpSpPr>
        <p:grpSpPr bwMode="auto">
          <a:xfrm>
            <a:off x="5936456" y="3008710"/>
            <a:ext cx="544116" cy="532209"/>
            <a:chOff x="6685320" y="3818063"/>
            <a:chExt cx="1063003" cy="1063003"/>
          </a:xfrm>
        </p:grpSpPr>
        <p:pic>
          <p:nvPicPr>
            <p:cNvPr id="34833" name="Coin 3" descr="Coin Clip Art">
              <a:extLst>
                <a:ext uri="{FF2B5EF4-FFF2-40B4-BE49-F238E27FC236}">
                  <a16:creationId xmlns:a16="http://schemas.microsoft.com/office/drawing/2014/main" id="{30461BDD-F987-E7C1-4358-EBF0E671A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5320" y="3818063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4" name="TextBox 8">
              <a:extLst>
                <a:ext uri="{FF2B5EF4-FFF2-40B4-BE49-F238E27FC236}">
                  <a16:creationId xmlns:a16="http://schemas.microsoft.com/office/drawing/2014/main" id="{9E051697-02BF-FD3A-8965-46A1E2BCB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2380" y="3911565"/>
              <a:ext cx="648884" cy="875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5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3" name="Cup 3" descr="C:\Documents and Settings\백석\바탕 화면\CupSize.png">
            <a:extLst>
              <a:ext uri="{FF2B5EF4-FFF2-40B4-BE49-F238E27FC236}">
                <a16:creationId xmlns:a16="http://schemas.microsoft.com/office/drawing/2014/main" id="{8FD6DDBF-225F-718E-3876-A5D0194A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73" y="1757363"/>
            <a:ext cx="1050131" cy="119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:a16="http://schemas.microsoft.com/office/drawing/2014/main" id="{0CDAE20B-E7FB-E260-270A-FB289421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23" y="1800225"/>
            <a:ext cx="1126331" cy="117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:a16="http://schemas.microsoft.com/office/drawing/2014/main" id="{F3FAF9C4-DED5-533E-313C-F764D19A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66" y="1877616"/>
            <a:ext cx="1065609" cy="106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Bomb.mp3">
            <a:hlinkClick r:id="" action="ppaction://media"/>
            <a:extLst>
              <a:ext uri="{FF2B5EF4-FFF2-40B4-BE49-F238E27FC236}">
                <a16:creationId xmlns:a16="http://schemas.microsoft.com/office/drawing/2014/main" id="{99C54A28-7F9C-4BA0-2B63-221D0656A3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31" y="520065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" descr="Image result for windmill">
            <a:extLst>
              <a:ext uri="{FF2B5EF4-FFF2-40B4-BE49-F238E27FC236}">
                <a16:creationId xmlns:a16="http://schemas.microsoft.com/office/drawing/2014/main" id="{D850A1B8-4F2A-84BE-41FB-C06267DB10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87166" y="5619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1435" tIns="25718" rIns="51435" bIns="25718"/>
          <a:lstStyle/>
          <a:p>
            <a:pPr>
              <a:defRPr/>
            </a:pPr>
            <a:endParaRPr lang="en-US" sz="788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C55622-D62F-20BE-A9E9-D9294B5EE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397" y="2153841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BA0C35-C792-2A71-44DF-524B4E208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707" y="2124075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ED802A-8F05-2AB9-23C5-2EBD52B1C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332" y="2140744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4832" name="Picture 6" descr="Back Icon Vector Illustration - Download Free Vectors, Clipart ...">
            <a:hlinkClick r:id="rId10" action="ppaction://hlinksldjump"/>
            <a:extLst>
              <a:ext uri="{FF2B5EF4-FFF2-40B4-BE49-F238E27FC236}">
                <a16:creationId xmlns:a16="http://schemas.microsoft.com/office/drawing/2014/main" id="{EDD2EFE6-5AA1-3DA6-54DD-5F114C816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1" y="4499372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845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69136E-6 L 2.22222E-6 0.1981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91 0.1885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6 -0.07986 L 3.05556E-6 0.18819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29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58 C -0.08976 0.18766 -0.17743 0.18642 -0.26528 0.18642 C -0.26927 0.18642 -0.28073 0.18797 -0.27691 0.18858 C -0.25868 0.19044 -0.24028 0.19013 -0.22187 0.19074 C -0.18576 0.19013 -0.14965 0.18858 -0.11354 0.18858 C -0.09184 0.18858 -0.06944 0.18272 -0.04861 0.19074 C -0.0316 0.19723 -0.0842 0.19229 -0.10191 0.1929 C -0.13802 0.19229 -0.17413 0.1926 -0.21024 0.19074 C -0.21597 0.19044 -0.22135 0.18766 -0.22691 0.18642 C -0.23021 0.1855 -0.2368 0.18395 -0.2368 0.18426 C -0.25069 0.17192 -0.26823 0.17871 -0.28351 0.18395 C -0.24271 0.19167 -0.20608 0.19167 -0.16354 0.1929 C -0.13923 0.19414 -0.1158 0.19599 -0.09184 0.19969 C -0.07413 0.19877 -0.05625 0.19753 -0.03854 0.19753 C -0.03246 0.19753 -0.01667 0.1929 -0.02014 0.19969 C -0.0243 0.20772 -0.04184 0.20402 -0.04184 0.20432 C -0.11406 0.20309 -0.18628 0.20186 -0.25851 0.20186 C -0.2908 0.20186 -0.1941 0.20278 -0.1618 0.20402 C -0.13958 0.20463 -0.11736 0.20895 -0.09514 0.21081 C 0.03316 0.20957 0.14358 0.20772 0.26649 0.20402 C 0.21424 0.20186 0.16597 0.19692 0.1132 0.19506 C 0.06754 0.19198 0.02205 0.19074 -0.02361 0.19074 " pathEditMode="relative" rAng="0" ptsTypes="AAAAAAAAAAAAAAAAAAAAAA">
                                      <p:cBhvr>
                                        <p:cTn id="44" dur="3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52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19815 C 0.1066 0.19754 0.21337 0.19723 0.31996 0.19568 C 0.33003 0.19568 0.35434 0.20587 0.35 0.19383 C 0.34548 0.18087 0.32899 0.19229 0.3184 0.19136 C 0.31111 0.19075 0.30399 0.19013 0.2967 0.1892 C 0.32344 0.18766 0.35 0.1855 0.37673 0.18457 C 0.4901 0.18087 0.6118 0.18426 0.3316 0.18025 C 0.29392 0.18087 0.25607 0.17963 0.2184 0.18272 C 0.19948 0.18396 0.25607 0.18365 0.275 0.18457 C 0.28889 0.1855 0.30278 0.18642 0.31666 0.18704 C 0.33003 0.19321 0.32291 0.19044 0.35 0.19136 C 0.38663 0.1926 0.42344 0.19291 0.46007 0.19383 C 0.25642 0.19846 0.4434 0.19383 0.5717 0.19383 C 0.59062 0.19383 0.53385 0.19507 0.51493 0.19568 C 0.34288 0.19414 0.17187 0.19044 2.22222E-6 0.19815 Z " pathEditMode="relative" rAng="0" ptsTypes="AAAAAAAAAAAAAAA">
                                      <p:cBhvr>
                                        <p:cTn id="46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67" y="-83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1882 C -0.09323 0.20486 -0.18802 0.17755 -0.2816 0.19051 C -0.25608 0.19445 -0.23056 0.20209 -0.20504 0.20394 C -0.16163 0.20648 -0.1184 0.2081 -0.075 0.21088 C -0.05886 0.20996 -0.04271 0.20949 -0.02656 0.20834 C -0.02049 0.20764 -0.00208 0.20394 -0.00833 0.20394 C -0.07726 0.20394 -0.14601 0.20625 -0.21493 0.20625 C -0.27656 0.20625 -0.09184 0.20463 -0.03004 0.20394 C -0.19549 0.20301 -0.36111 0.20162 -0.52656 0.20162 C -0.55035 0.20162 -0.47882 0.20301 -0.45504 0.20394 C -0.44392 0.2044 -0.43281 0.20533 -0.4217 0.20625 C -0.31997 0.2044 -0.2184 0.20116 -0.11667 0.19977 C -0.21997 0.19468 -0.18108 0.19815 1.11111E-6 0.1882 Z " pathEditMode="relative" rAng="0" ptsTypes="AAAAAAAAAAAAA">
                                      <p:cBhvr>
                                        <p:cTn id="4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8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19815 L 2.22222E-6 0.0058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58 L -0.00191 -0.0015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0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1882 L 1.11111E-6 -1.85185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2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1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75F284DF-F968-AD18-346F-BD70EF30F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48" y="574239"/>
            <a:ext cx="2995613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F1426A-0735-552A-DAF0-7529FE14B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247" y="3488889"/>
            <a:ext cx="675881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cycling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E37A7-43BB-6469-04B8-AD29DF194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151" y="4010383"/>
            <a:ext cx="681394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swimming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4E51C-395F-B405-057B-7EBCAB1C8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248" y="4541401"/>
            <a:ext cx="71068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watching TV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4940C-FCAB-41C6-9867-293441548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699" y="172641"/>
            <a:ext cx="59753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97025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6" grpId="0"/>
      <p:bldP spid="6" grpId="1"/>
      <p:bldP spid="6" grpId="2"/>
      <p:bldP spid="7" grpId="0"/>
      <p:bldP spid="7" grpId="1"/>
      <p:bldP spid="7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Background" descr="http://www.deviantart.com/download/154851995/Circus_background_by_indigodeep.jpg">
            <a:extLst>
              <a:ext uri="{FF2B5EF4-FFF2-40B4-BE49-F238E27FC236}">
                <a16:creationId xmlns:a16="http://schemas.microsoft.com/office/drawing/2014/main" id="{EDFF6F1C-6238-6342-0C30-FF42F5F1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:a16="http://schemas.microsoft.com/office/drawing/2014/main" id="{E5658C9F-A7A1-3BBC-10FC-CF9CAA7C1853}"/>
              </a:ext>
            </a:extLst>
          </p:cNvPr>
          <p:cNvSpPr/>
          <p:nvPr/>
        </p:nvSpPr>
        <p:spPr>
          <a:xfrm>
            <a:off x="2216348" y="1526382"/>
            <a:ext cx="4711303" cy="262086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pic>
        <p:nvPicPr>
          <p:cNvPr id="18436" name="Thief" descr="http://cbcyouthquakertown.files.wordpress.com/2012/10/thief.png">
            <a:extLst>
              <a:ext uri="{FF2B5EF4-FFF2-40B4-BE49-F238E27FC236}">
                <a16:creationId xmlns:a16="http://schemas.microsoft.com/office/drawing/2014/main" id="{A3DE8A35-D289-E3CD-FDFF-FB88C5E2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2756298"/>
            <a:ext cx="689372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lown Face" descr="http://www.eat-entertainment.com/wp-content/uploads/2012/10/head_clown.png">
            <a:extLst>
              <a:ext uri="{FF2B5EF4-FFF2-40B4-BE49-F238E27FC236}">
                <a16:creationId xmlns:a16="http://schemas.microsoft.com/office/drawing/2014/main" id="{69E8CF32-A686-D1D3-3030-1EFBB7B2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2849166"/>
            <a:ext cx="750094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1 PT Coin">
            <a:extLst>
              <a:ext uri="{FF2B5EF4-FFF2-40B4-BE49-F238E27FC236}">
                <a16:creationId xmlns:a16="http://schemas.microsoft.com/office/drawing/2014/main" id="{C35BB94D-0F2A-1E48-B62D-36A60AA9714B}"/>
              </a:ext>
            </a:extLst>
          </p:cNvPr>
          <p:cNvGrpSpPr>
            <a:grpSpLocks/>
          </p:cNvGrpSpPr>
          <p:nvPr/>
        </p:nvGrpSpPr>
        <p:grpSpPr bwMode="auto">
          <a:xfrm>
            <a:off x="5760244" y="2869407"/>
            <a:ext cx="598885" cy="597694"/>
            <a:chOff x="1578639" y="3797841"/>
            <a:chExt cx="1063003" cy="1063003"/>
          </a:xfrm>
        </p:grpSpPr>
        <p:pic>
          <p:nvPicPr>
            <p:cNvPr id="47121" name="Coin 1" descr="Coin Clip Art">
              <a:extLst>
                <a:ext uri="{FF2B5EF4-FFF2-40B4-BE49-F238E27FC236}">
                  <a16:creationId xmlns:a16="http://schemas.microsoft.com/office/drawing/2014/main" id="{380A6C24-B13B-86F0-D55E-A76F931C0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2" name="TextBox 18">
              <a:extLst>
                <a:ext uri="{FF2B5EF4-FFF2-40B4-BE49-F238E27FC236}">
                  <a16:creationId xmlns:a16="http://schemas.microsoft.com/office/drawing/2014/main" id="{2BA2CFC3-7F9F-9F59-C71F-A8B6BBF23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5526" y="3939332"/>
              <a:ext cx="751725" cy="780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ko-KR" sz="2250" dirty="0">
                  <a:latin typeface="Poor Richard" panose="02080502050505020702" pitchFamily="18" charset="0"/>
                </a:rPr>
                <a:t>10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7" name="Clown Face" descr="http://www.eat-entertainment.com/wp-content/uploads/2012/10/head_clown.png">
            <a:extLst>
              <a:ext uri="{FF2B5EF4-FFF2-40B4-BE49-F238E27FC236}">
                <a16:creationId xmlns:a16="http://schemas.microsoft.com/office/drawing/2014/main" id="{0EB30744-92AF-E959-9543-A5ABCEF98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54" y="2892028"/>
            <a:ext cx="750094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Thief" descr="http://cbcyouthquakertown.files.wordpress.com/2012/10/thief.png">
            <a:extLst>
              <a:ext uri="{FF2B5EF4-FFF2-40B4-BE49-F238E27FC236}">
                <a16:creationId xmlns:a16="http://schemas.microsoft.com/office/drawing/2014/main" id="{FBC2F069-04B8-ED0F-95B2-8B3FC9FD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94" y="2892029"/>
            <a:ext cx="690563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up 3" descr="C:\Documents and Settings\백석\바탕 화면\CupSize.png">
            <a:extLst>
              <a:ext uri="{FF2B5EF4-FFF2-40B4-BE49-F238E27FC236}">
                <a16:creationId xmlns:a16="http://schemas.microsoft.com/office/drawing/2014/main" id="{F7F40BF2-767F-C206-0E35-464D82FB6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1675210"/>
            <a:ext cx="1177528" cy="117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:a16="http://schemas.microsoft.com/office/drawing/2014/main" id="{49FF2A01-95D9-DE72-CCF9-C774BBFE7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85" y="1659731"/>
            <a:ext cx="1178719" cy="117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:a16="http://schemas.microsoft.com/office/drawing/2014/main" id="{9E1D737E-0316-78ED-D88C-8E73B9D1F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1693069"/>
            <a:ext cx="117871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908FAC-726E-6779-5770-0BBB88D2A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372" y="2277666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FFD2C2-AF99-7289-A521-94DE3EEE5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985" y="2247900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ED4341-5034-4EE6-FA89-E13F2D8C1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794" y="2271712"/>
            <a:ext cx="252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7120" name="Picture 6" descr="Back Icon Vector Illustration - Download Free Vectors, Clipart ...">
            <a:hlinkClick r:id="rId8" action="ppaction://hlinksldjump"/>
            <a:extLst>
              <a:ext uri="{FF2B5EF4-FFF2-40B4-BE49-F238E27FC236}">
                <a16:creationId xmlns:a16="http://schemas.microsoft.com/office/drawing/2014/main" id="{99C58742-C781-F73F-1D0B-1A3DD7E92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1" y="4499372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948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3.05556E-6 0.1981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0191 0.18865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671 L 3.88889E-6 0.18172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15277 C -0.01128 0.16875 -0.0224 0.17592 -0.03351 0.18171 C -0.06181 0.17592 -0.0658 0.17592 -0.08594 0.15277 C -0.09496 0.125 -0.10712 0.13055 -0.11597 0.12639 C -0.15538 0.11018 -0.15139 0.11713 -0.20278 0.1074 C -0.21267 0.10023 -0.22292 0.09074 -0.23281 0.08078 C -0.23854 0.08819 -0.24444 0.07777 -0.24983 0.10023 C -0.25226 0.11018 -0.24479 0.11157 -0.24219 0.11713 C -0.23715 0.12639 -0.22292 0.1449 -0.22066 0.1449 C -0.14288 0.15555 -0.18125 0.1493 -0.10573 0.16296 C -0.08229 0.17592 -0.06094 0.18472 -0.03715 0.18889 C -0.07656 0.21713 -0.11597 0.1493 -0.15538 0.12639 C -0.19861 0.0662 -0.26233 0.11504 -0.29878 0.11713 C -0.36354 0.13194 -0.32222 0.12314 -0.39844 0.1449 C -0.40764 0.1493 -0.42604 0.15277 -0.42604 0.15555 C -0.44583 0.17592 -0.46528 0.16875 -0.48524 0.16296 C -0.53871 0.09259 -0.43038 0.16597 -0.41406 0.17176 C -0.39687 0.17893 -0.36233 0.18889 -0.36233 0.19189 C -0.34774 0.21412 -0.33333 0.21944 -0.31858 0.22708 C -0.29028 0.21944 -0.26198 0.20023 -0.23351 0.18889 C -0.25295 0.16296 -0.27153 0.16041 -0.29115 0.15277 C -0.31319 0.13634 -0.3349 0.11713 -0.35712 0.1074 C -0.38056 0.07777 -0.40417 0.07176 -0.4276 0.06481 C -0.43906 0.04351 -0.45035 0.04189 -0.46198 0.03889 C -0.4783 0.04027 -0.49462 0.04027 -0.51094 0.04537 C -0.51267 0.04537 -0.51493 0.04189 -0.51615 0.05486 C -0.51684 0.06203 -0.51441 0.0662 -0.51354 0.07176 C -0.51128 0.08472 -0.50903 0.09722 -0.50677 0.1074 C -0.50434 0.11713 -0.48698 0.15277 -0.48698 0.15555 C -0.46424 0.18472 -0.44115 0.20764 -0.41823 0.22708 C -0.36701 0.21574 -0.3158 0.20972 -0.26458 0.21713 C -0.2467 0.22708 -0.22934 0.2456 -0.21128 0.25324 C -0.20868 0.25671 -0.20608 0.26041 -0.20347 0.26203 C -0.19948 0.26481 -0.19549 0.26481 -0.19149 0.27245 C -0.18715 0.27592 -0.17865 0.28889 -0.17865 0.2912 C -0.14861 0.37592 -0.08767 0.29444 -0.0559 0.28889 C -0.04757 0.27963 -0.03924 0.26481 -0.0309 0.25324 C -0.01597 0.19189 -0.00573 0.19768 0.01198 0.19768 " pathEditMode="relative" rAng="0" ptsTypes="AAAAAAAAAAAAAAAAAAAAAAAAAAAAAAAAAAAAAA">
                                      <p:cBhvr>
                                        <p:cTn id="54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26" y="312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22 0.16111 C 0.06441 0.16327 0.08212 0.16327 0.09948 0.1645 C 0.10504 0.16574 0.11059 0.16666 0.11615 0.16728 C 0.15191 0.16574 0.15504 0.16543 0.20226 0.16543 C 0.21285 0.16543 0.24497 0.1679 0.2342 0.16728 C 0.2217 0.16666 0.2092 0.16574 0.1967 0.16543 C 0.17639 0.16481 0.13577 0.1645 0.13577 0.16481 C 0.12639 0.16049 0.11823 0.16049 0.10851 0.16018 C 0.09393 0.16111 0.08004 0.1645 0.06563 0.1645 C 0.04584 0.1645 0.03993 0.16358 0.02431 0.16142 C 0.00643 0.15524 -0.03194 0.16111 -0.03576 0.16111 C -0.06232 0.16358 -0.08524 0.16512 -0.11302 0.16543 C -0.13316 0.16512 -0.15312 0.16543 -0.17309 0.1645 C -0.17534 0.1645 -0.16875 0.16327 -0.16666 0.16296 C -0.16423 0.16234 -0.16146 0.16234 -0.15885 0.16142 C -0.14826 0.16049 -0.13732 0.16018 -0.12656 0.15833 C -0.12274 0.15802 -0.11545 0.1571 -0.11545 0.1574 C -0.09791 0.1571 -0.00677 0.1571 0.03872 0.15957 C 0.07136 0.16111 0.104 0.16975 0.13646 0.17284 C 0.14497 0.17284 0.15382 0.17284 0.16268 0.17284 C 0.16858 0.17191 0.17518 0.16852 0.18108 0.16728 C 0.19427 0.1645 0.19219 0.16481 0.20226 0.1645 C 0.21424 0.1645 0.22657 0.16327 0.23872 0.1645 C 0.24097 0.16481 0.2342 0.16574 0.23143 0.16666 C 0.22431 0.16728 0.21684 0.16821 0.20955 0.16852 C 0.20643 0.16944 0.20035 0.17006 0.20035 0.17068 C 0.15608 0.16944 0.14271 0.16852 0.10972 0.16666 C 0.07795 0.16728 0.04688 0.16852 0.01528 0.17098 C -0.02031 0.16975 -0.05538 0.16852 -0.09062 0.16666 C -0.10764 0.1645 -0.12378 0.1645 -0.14114 0.1645 C -0.13732 0.17098 -0.14028 0.1645 -0.14062 0.18302 C -0.1408 0.21574 -0.14097 0.24784 -0.14114 0.28024 C -0.13975 0.30092 -0.13958 0.32592 -0.13489 0.3466 C -0.12257 0.34568 -0.11041 0.34506 -0.09843 0.34506 C -0.09618 0.34475 -0.09409 0.34475 -0.09201 0.34413 C -0.07239 0.34321 -0.03403 0.34228 -0.03403 0.3429 C -0.01597 0.34043 -0.02448 0.34166 -0.01215 0.34012 C -0.00955 0.33919 -0.00659 0.33889 -0.00382 0.33889 C -0.00104 0.33858 0.00504 0.33765 0.00504 0.33796 C 0.05747 0.33796 0.1066 0.34012 0.15816 0.34228 C 0.17188 0.34568 0.18316 0.34506 0.19827 0.3466 C 0.21077 0.34753 0.2217 0.34475 0.23351 0.34228 C 0.2283 0.33024 0.23108 0.3358 0.22657 0.32778 C 0.22483 0.32191 0.22344 0.3179 0.22188 0.31234 C 0.22257 0.29413 0.22431 0.26358 0.229 0.24506 C 0.23021 0.23395 0.23108 0.2216 0.23143 0.20926 C 0.23108 0.18487 0.23021 0.16111 0.22969 0.13765 C 0.22952 0.10987 0.2342 0.06636 0.22587 0.03457 C 0.22448 0.02284 0.22431 0.00771 0.22153 -0.00278 C 0.22101 -0.00988 0.22066 -0.01914 0.21945 -0.02655 C 0.21841 -0.03364 0.21615 -0.03982 0.21563 -0.04784 C 0.21493 -0.05957 0.21407 -0.06883 0.21302 -0.07994 C 0.21268 -0.08457 0.21198 -0.08858 0.21094 -0.09383 C 0.21094 -0.09321 0.21059 -0.09969 0.2099 -0.10031 C 0.20938 -0.10031 0.20799 -0.10031 0.20747 -0.10031 C 0.11667 -0.0855 0.02622 -0.0855 -0.06528 -0.08457 C -0.08368 -0.08457 -0.10225 -0.0855 -0.12083 -0.08334 C -0.12153 -0.08334 -0.12135 -0.0821 -0.12153 -0.08056 C -0.12153 -0.07778 -0.12153 -0.075 -0.12205 -0.07161 C -0.12257 -0.06821 -0.12361 -0.0642 -0.12413 -0.0605 C -0.12656 -0.04043 -0.13038 -0.02099 -0.1342 -0.00185 C -0.13611 0.00802 -0.13628 0.01882 -0.13802 0.02839 C -0.14114 0.07438 -0.13767 0.01913 -0.13975 0.06358 C -0.1401 0.07222 -0.14045 0.07037 -0.14114 0.07654 C -0.14166 0.07963 -0.14253 0.08611 -0.14253 0.08642 C -0.14305 0.10247 -0.14288 0.1179 -0.14375 0.13457 C -0.14392 0.14382 -0.14618 0.17592 -0.14288 0.18889 C -0.12239 0.18426 -0.1033 0.17191 -0.08368 0.16296 C -0.0776 0.16018 -0.06962 0.15957 -0.06302 0.15833 C -0.02899 0.15926 0.00521 0.15926 0.03941 0.15957 C 0.04341 0.15957 0.05104 0.16142 0.05104 0.16234 C 0.0224 0.16265 -0.00538 0.16512 -0.03403 0.16666 C -0.05607 0.16574 -0.0783 0.16574 -0.10017 0.16543 C -0.11302 0.16512 -0.12569 0.16111 -0.13854 0.16018 C -0.14097 0.15957 -0.14375 0.15957 -0.146 0.15833 C -0.14826 0.15802 -0.15208 0.1571 -0.15208 0.1574 C -0.12847 0.15401 -0.10503 0.15123 -0.08107 0.15092 C -0.03194 0.15123 0.01667 0.15123 0.06563 0.15401 C 0.0757 0.15648 0.08542 0.15957 0.09566 0.16018 C 0.13681 0.16852 0.17882 0.16666 0.22084 0.16852 C 0.2217 0.16944 0.22292 0.16975 0.22396 0.17006 C 0.22604 0.17006 0.22813 0.17006 0.23038 0.17098 C 0.2316 0.17098 0.2342 0.17284 0.2342 0.17315 C 0.27257 0.16666 0.25591 0.16944 0.13959 0.17284 C 0.12101 0.17284 0.10261 0.17469 0.0842 0.17561 C 0.08091 0.17592 0.07778 0.17685 0.07466 0.17685 C 0.05139 0.18117 0.02709 0.18117 0.004 0.1821 C -0.02031 0.1821 -0.04427 0.18179 -0.0684 0.18117 C -0.07135 0.18117 -0.07448 0.18086 -0.07725 0.18086 C -0.07968 0.17994 -0.08437 0.17901 -0.08437 0.17932 C -0.09531 0.17191 -0.10885 0.17284 -0.12083 0.1716 C -0.12378 0.17068 -0.12795 0.16852 -0.1309 0.16821 C -0.13455 0.1679 -0.14184 0.16728 -0.14184 0.16759 " pathEditMode="relative" rAng="0" ptsTypes="AAAAAAAAAAAAAAAAAAAAAAAAAAAAAAAAAAAAAAAAAAAAAAAAAAAAAAAAAAAAAAAAAAAAAAAAAAAAAAAAAAAAAAAAAAAAA">
                                      <p:cBhvr>
                                        <p:cTn id="56" dur="4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3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19815 C 0.01423 0.21512 0.02847 0.24907 0.04271 0.25926 C 0.07378 0.27623 0.10399 0.27346 0.13628 0.28549 C 0.17309 0.30216 0.21007 0.32531 0.24705 0.3321 C 0.27257 0.35679 0.29705 0.33981 0.32187 0.32531 C 0.34722 0.3321 0.36371 0.33981 0.38698 0.39259 C 0.41875 0.37099 0.39843 0.39537 0.41267 0.3429 C 0.41562 0.30216 0.41302 0.33642 0.41909 0.25926 C 0.42066 0.24907 0.4217 0.23302 0.4217 0.23642 C 0.40833 0.20679 0.38941 0.24383 0.37569 0.24907 C 0.35104 0.26451 0.32673 0.26265 0.30173 0.25926 C 0.26423 0.2037 0.22673 0.20463 0.18906 0.18951 C 0.22517 0.18611 0.2592 0.17839 0.29496 0.15432 C 0.32708 0.09691 0.37482 0.12531 0.40173 0.11975 C 0.40937 0.13148 0.41562 0.15679 0.4217 0.19815 C 0.41389 0.20864 0.40764 0.16697 0.39965 0.16389 C 0.38941 0.15679 0.37934 0.15679 0.36961 0.15432 C 0.32274 0.15092 0.27639 0.14938 0.23038 0.14722 C 0.17986 0.11574 0.13003 0.13148 0.07986 0.10339 C 0.05677 0.07592 0.03316 0.11296 0.01041 0.11975 C 0.00399 0.13025 -0.00174 0.1392 -0.0066 0.14722 C 0.03177 0.30216 -0.00591 0.16142 0.10816 0.13704 C 0.16979 0.12531 0.12777 0.13704 0.17448 0.11975 C 0.18611 0.09691 0.19878 0.09537 0.21111 0.09352 C 0.26771 0.10741 0.325 0.13148 0.38194 0.13704 C 0.38732 0.14722 0.39271 0.15679 0.39826 0.16389 C 0.40399 0.17994 0.40937 0.18765 0.41562 0.19815 C 0.42517 0.23642 0.43385 0.22839 0.40468 0.21728 C 0.37274 0.17994 0.34757 0.19815 0.31389 0.20463 C 0.29982 0.2216 0.28646 0.22438 0.27309 0.23302 C 0.24896 0.25926 0.22517 0.26265 0.20104 0.23302 C 0.23802 0.17994 0.28524 0.22037 0.31718 0.2216 C 0.33368 0.21759 0.34757 0.21512 0.36319 0.19815 C 0.37465 0.17068 0.38489 0.19074 0.39583 0.21728 C 0.40086 0.21265 0.40486 0.21512 0.40937 0.20463 C 0.41128 0.2037 0.40677 0.2 0.40486 0.19815 C 0.40243 0.19599 0.40086 0.19074 0.39826 0.18951 C 0.38593 0.18611 0.37326 0.18488 0.36163 0.17994 C 0.32569 0.18611 0.2908 0.19599 0.25503 0.20463 C 0.21475 0.23642 0.17448 0.22037 0.13472 0.21728 C 0.08784 0.22438 0.0401 0.25401 -0.0066 0.21728 C 0.02777 0.15278 0.06406 0.16913 0.0993 0.15432 C 0.11927 0.1392 0.13871 0.11852 0.15833 0.10339 C 0.17882 0.11173 0.19809 0.11451 0.21771 0.13704 C 0.23593 0.21265 0.25573 0.19815 0.27378 0.20463 C 0.29496 0.21512 0.31649 0.22438 0.33784 0.23302 C 0.36007 0.26451 0.38021 0.24383 0.40399 0.23951 C 0.35451 0.20864 0.31146 0.20185 0.2592 0.19815 C 0.2401 0.13704 0.22448 0.15432 0.20382 0.15432 " pathEditMode="relative" rAng="0" ptsTypes="AAAAAAAAAAAAAAAAAAAAAAAAAAAAAAAAAAAAAAAAAAAAAAAAA">
                                      <p:cBhvr>
                                        <p:cTn id="5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03" y="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69 0.18179 L 0.15659 -0.0067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944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6 0.20494 L -0.1566 0.0067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981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18179 L 0.00157 0.0003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00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  <p:bldP spid="22" grpId="0"/>
      <p:bldP spid="2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91728F-469D-D39A-A7EC-312DD1921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739" y="690225"/>
            <a:ext cx="2566220" cy="1924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5071DE-733F-F592-AFC9-4E58B3ADE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134" y="2993553"/>
            <a:ext cx="5829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His hobby is 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driving a car.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962A7-E675-F4C7-A94E-0E42746E3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275" y="4054400"/>
            <a:ext cx="504816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His hobby is cycling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F533A-D129-101F-96F7-5FB4701CA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559" y="3507903"/>
            <a:ext cx="51149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His hobby is running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148C06-189A-4B12-8C45-C26D54C99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699" y="172641"/>
            <a:ext cx="59753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427474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  <p:bldP spid="6" grpId="1"/>
      <p:bldP spid="7" grpId="0"/>
      <p:bldP spid="7" grpId="1"/>
      <p:bldP spid="7" grpId="2"/>
      <p:bldP spid="8" grpId="0"/>
      <p:bldP spid="8" grpId="1"/>
      <p:bldP spid="8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Background" descr="http://www.deviantart.com/download/154851995/Circus_background_by_indigodeep.jpg">
            <a:extLst>
              <a:ext uri="{FF2B5EF4-FFF2-40B4-BE49-F238E27FC236}">
                <a16:creationId xmlns:a16="http://schemas.microsoft.com/office/drawing/2014/main" id="{3D7025CD-6CFB-F7A1-C208-A1677B052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:a16="http://schemas.microsoft.com/office/drawing/2014/main" id="{D5CD19DB-67A4-B827-DD23-56A1CC1F559B}"/>
              </a:ext>
            </a:extLst>
          </p:cNvPr>
          <p:cNvSpPr/>
          <p:nvPr/>
        </p:nvSpPr>
        <p:spPr>
          <a:xfrm>
            <a:off x="2308623" y="1329929"/>
            <a:ext cx="4855369" cy="25919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grpSp>
        <p:nvGrpSpPr>
          <p:cNvPr id="8" name="1 PT Coin">
            <a:extLst>
              <a:ext uri="{FF2B5EF4-FFF2-40B4-BE49-F238E27FC236}">
                <a16:creationId xmlns:a16="http://schemas.microsoft.com/office/drawing/2014/main" id="{8C80814D-CFD6-A97E-EFEE-9433ECFA773B}"/>
              </a:ext>
            </a:extLst>
          </p:cNvPr>
          <p:cNvGrpSpPr>
            <a:grpSpLocks/>
          </p:cNvGrpSpPr>
          <p:nvPr/>
        </p:nvGrpSpPr>
        <p:grpSpPr bwMode="auto">
          <a:xfrm>
            <a:off x="4327922" y="2776538"/>
            <a:ext cx="598884" cy="598885"/>
            <a:chOff x="1578639" y="3797842"/>
            <a:chExt cx="1063003" cy="1063003"/>
          </a:xfrm>
        </p:grpSpPr>
        <p:pic>
          <p:nvPicPr>
            <p:cNvPr id="44049" name="Coin 1" descr="Coin Clip Art">
              <a:extLst>
                <a:ext uri="{FF2B5EF4-FFF2-40B4-BE49-F238E27FC236}">
                  <a16:creationId xmlns:a16="http://schemas.microsoft.com/office/drawing/2014/main" id="{C6394602-54BD-E08E-0B3E-28A65E248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2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3">
              <a:extLst>
                <a:ext uri="{FF2B5EF4-FFF2-40B4-BE49-F238E27FC236}">
                  <a16:creationId xmlns:a16="http://schemas.microsoft.com/office/drawing/2014/main" id="{ECA7B426-E117-1E0B-95A0-068A63158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7939" y="3930542"/>
              <a:ext cx="751726" cy="778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vi-VN" altLang="ko-KR" sz="2250" dirty="0">
                  <a:latin typeface="Poor Richard" panose="02080502050505020702" pitchFamily="18" charset="0"/>
                </a:rPr>
                <a:t>10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1" name="Treasure" descr="http://images2.wikia.nocookie.net/__cb20120517150234/clubpenguin/images/4/4b/Treasure_Chest_Costume_icon.png">
            <a:extLst>
              <a:ext uri="{FF2B5EF4-FFF2-40B4-BE49-F238E27FC236}">
                <a16:creationId xmlns:a16="http://schemas.microsoft.com/office/drawing/2014/main" id="{EFFA64D3-3781-7011-40B2-BEE9290F5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35" y="2780110"/>
            <a:ext cx="621506" cy="5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1 PT Coin">
            <a:extLst>
              <a:ext uri="{FF2B5EF4-FFF2-40B4-BE49-F238E27FC236}">
                <a16:creationId xmlns:a16="http://schemas.microsoft.com/office/drawing/2014/main" id="{315CBC7F-7D31-96C0-4636-46BD65684E78}"/>
              </a:ext>
            </a:extLst>
          </p:cNvPr>
          <p:cNvGrpSpPr>
            <a:grpSpLocks/>
          </p:cNvGrpSpPr>
          <p:nvPr/>
        </p:nvGrpSpPr>
        <p:grpSpPr bwMode="auto">
          <a:xfrm>
            <a:off x="2888457" y="2790825"/>
            <a:ext cx="597694" cy="597694"/>
            <a:chOff x="1578639" y="3797841"/>
            <a:chExt cx="1063003" cy="1063003"/>
          </a:xfrm>
        </p:grpSpPr>
        <p:pic>
          <p:nvPicPr>
            <p:cNvPr id="44047" name="Coin 1" descr="Coin Clip Art">
              <a:extLst>
                <a:ext uri="{FF2B5EF4-FFF2-40B4-BE49-F238E27FC236}">
                  <a16:creationId xmlns:a16="http://schemas.microsoft.com/office/drawing/2014/main" id="{5BCCBA0B-58C4-4AFD-3ABF-A94A44E82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639" y="3797841"/>
              <a:ext cx="1063003" cy="10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8" name="TextBox 19">
              <a:extLst>
                <a:ext uri="{FF2B5EF4-FFF2-40B4-BE49-F238E27FC236}">
                  <a16:creationId xmlns:a16="http://schemas.microsoft.com/office/drawing/2014/main" id="{92D07FAF-E141-635F-364C-0CCB451D07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0075" y="3939332"/>
              <a:ext cx="590717" cy="780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ko-KR" sz="2250" dirty="0">
                  <a:latin typeface="Poor Richard" panose="02080502050505020702" pitchFamily="18" charset="0"/>
                </a:rPr>
                <a:t>5</a:t>
              </a:r>
              <a:endParaRPr lang="ko-KR" altLang="en-US" sz="2250" dirty="0">
                <a:latin typeface="Poor Richard" panose="02080502050505020702" pitchFamily="18" charset="0"/>
              </a:endParaRPr>
            </a:p>
          </p:txBody>
        </p:sp>
      </p:grpSp>
      <p:pic>
        <p:nvPicPr>
          <p:cNvPr id="13" name="Cup 3" descr="C:\Documents and Settings\백석\바탕 화면\CupSize.png">
            <a:extLst>
              <a:ext uri="{FF2B5EF4-FFF2-40B4-BE49-F238E27FC236}">
                <a16:creationId xmlns:a16="http://schemas.microsoft.com/office/drawing/2014/main" id="{608A8A0B-2D77-ED03-2310-53FBF51F5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1639491"/>
            <a:ext cx="1177528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:a16="http://schemas.microsoft.com/office/drawing/2014/main" id="{DAF4606E-ECB3-AD59-CBA8-D423EA60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39491"/>
            <a:ext cx="117752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:a16="http://schemas.microsoft.com/office/drawing/2014/main" id="{4FDFB108-23E1-80D2-82DD-47062BCE1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4" y="1612107"/>
            <a:ext cx="117871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AF7D34-DD4C-EE81-8D5E-6842B0C10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335" y="1996678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D7B1BA-4C3B-D4C7-ABD8-65FC5D9D3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6" y="2074069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E907B6-B880-82DF-41A3-431C49B3B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282" y="2044303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4046" name="Picture 6" descr="Back Icon Vector Illustration - Download Free Vectors, Clipart ...">
            <a:hlinkClick r:id="rId7" action="ppaction://hlinksldjump"/>
            <a:extLst>
              <a:ext uri="{FF2B5EF4-FFF2-40B4-BE49-F238E27FC236}">
                <a16:creationId xmlns:a16="http://schemas.microsoft.com/office/drawing/2014/main" id="{0D63B45D-B31E-05F8-3F76-D528F4538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1" y="4499372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057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1981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00191 0.1884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3.88889E-6 0.18843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25 C 0.05729 0.20727 0.09201 0.20542 0.16233 0.20611 C 0.18281 0.2075 0.2033 0.20912 0.22378 0.21005 C 0.2368 0.21236 0.24896 0.21444 0.26233 0.21537 C 0.28142 0.2149 0.30069 0.2156 0.31979 0.21421 C 0.32587 0.21375 0.33455 0.20843 0.34062 0.20611 C 0.34774 0.20334 0.3559 0.20126 0.36337 0.19964 C 0.375 0.19686 0.38437 0.19617 0.39705 0.19432 C 0.40295 0.19339 0.41476 0.19177 0.41476 0.19177 C 0.47205 0.19224 0.52222 0.1927 0.57726 0.19686 C 0.55399 0.20149 0.52934 0.20079 0.5059 0.20218 C 0.47899 0.20103 0.46128 0.19987 0.43368 0.20103 C 0.37274 0.20565 0.31146 0.19871 0.25052 0.20496 C 0.19653 0.20426 0.17587 0.20635 0.13559 0.20103 C 0.09566 0.20311 0.0559 0.20542 0.0158 0.20611 C 0.05642 0.21467 0.0967 0.21676 0.13767 0.22069 C 0.17101 0.21976 0.19479 0.21814 0.22674 0.2193 C 0.23299 0.21884 0.23924 0.21861 0.24549 0.21814 C 0.24844 0.21791 0.25139 0.21699 0.25434 0.21676 C 0.27083 0.2156 0.30399 0.21421 0.30399 0.21421 C 0.3441 0.20866 0.3842 0.20958 0.42465 0.20889 C 0.47778 0.20658 0.51562 0.20681 0.57517 0.2075 C 0.58038 0.20704 0.59618 0.20611 0.59097 0.20611 C 0.49236 0.20403 0.39358 0.20334 0.29496 0.20218 C 0.23663 0.20079 0.17899 0.20519 0.12083 0.2075 C 0.08368 0.20635 0.03576 0.2119 8.33333E-7 0.19825 Z " pathEditMode="relative" ptsTypes="ffffffffffffffffffffffffff">
                                      <p:cBhvr>
                                        <p:cTn id="4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 0.18852 C 0.01042 0.18644 0.0224 0.18829 0.03473 0.18991 C 0.05522 0.18944 0.0757 0.18944 0.09619 0.18852 C 0.10435 0.18806 0.12084 0.18598 0.12084 0.18598 C 0.1297 0.18181 0.12483 0.18343 0.13577 0.18204 C 0.15435 0.17695 0.17362 0.1795 0.1922 0.1832 C 0.20348 0.18852 0.21598 0.18783 0.22779 0.18852 C 0.2422 0.19176 0.25591 0.19523 0.27049 0.19638 C 0.28265 0.1987 0.30713 0.20032 0.30713 0.20032 C 0.32154 0.20379 0.30765 0.20009 0.29411 0.20032 C 0.24914 0.20101 0.23525 0.20217 0.20018 0.20448 C 0.18369 0.20402 0.1672 0.20425 0.1507 0.20309 C 0.14636 0.20286 0.1415 0.198 0.13681 0.19777 C 0.10574 0.19592 0.07483 0.19546 0.04376 0.19384 C 0.04063 0.19338 0.0297 0.1913 0.02692 0.1913 C 0.02431 0.1913 0.03213 0.19222 0.03473 0.19245 C 0.04029 0.19315 0.04602 0.19338 0.05157 0.19384 C 0.13386 0.19291 0.21511 0.18944 0.29723 0.18459 C 0.3356 0.18759 0.30782 0.1832 0.30018 0.1832 C 0.24202 0.18227 0.18404 0.18251 0.12588 0.18204 C 0.08733 0.18274 0.04845 0.17927 0.01008 0.18459 C -0.00017 0.18598 0.03056 0.18551 0.04081 0.18598 C 0.0514 0.18644 0.06181 0.18667 0.0724 0.18713 C 0.14237 0.19014 0.04029 0.18759 0.17831 0.18991 C 0.20209 0.19199 0.22588 0.19014 0.24966 0.18852 C 0.2599 0.18944 0.26841 0.19083 0.27831 0.19245 C 0.28265 0.19199 0.29549 0.1913 0.29115 0.1913 C 0.25608 0.1913 0.22136 0.195 0.18629 0.19777 C 0.17032 0.20055 0.15487 0.20332 0.13872 0.20448 C 0.11268 0.20332 0.08647 0.20194 0.0606 0.19777 C -0.00329 0.16932 -0.12846 0.18875 -0.15624 0.18852 C -0.18958 0.18944 -0.22221 0.19083 -0.25537 0.19384 C -0.29114 0.20217 -0.25902 0.1943 -0.17117 0.19638 C -0.13367 0.19731 -0.096 0.19916 -0.05833 0.20032 C -0.02846 0.19939 -0.02916 0.19893 -0.00971 0.19523 C 0.00261 0.18944 0.00383 0.19106 0.02188 0.18991 C -0.05416 0.18898 -0.13107 0.19315 -0.20676 0.18204 C -0.22725 0.18251 -0.24773 0.18251 -0.26822 0.1832 C -0.2703 0.1832 -0.27603 0.18343 -0.27412 0.18459 C -0.25416 0.19638 -0.22273 0.19361 -0.2019 0.19638 C -0.16076 0.20194 -0.12256 0.20864 -0.08107 0.20957 C -0.04478 0.20841 -0.05138 0.20911 -0.02256 0.20703 C -0.01145 0.20633 0.01095 0.20448 0.01095 0.20448 C 0.01633 0.20263 0.02015 0.20124 0.02588 0.20032 C 0.02813 0.19939 0.03056 0.19777 0.03282 0.19777 " pathEditMode="relative" ptsTypes="ffffffffffffffffffffffffffffffffffffffffffffA">
                                      <p:cBhvr>
                                        <p:cTn id="46" dur="3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0.18852 C -0.07223 0.17163 -0.16511 0.18112 -0.22778 0.18065 C -0.24098 0.18112 -0.25417 0.18065 -0.26737 0.18204 C -0.27136 0.18251 -0.27917 0.18598 -0.27917 0.18598 C -0.30452 0.18551 -0.33004 0.18459 -0.35539 0.18459 C -0.67501 0.18459 -0.62379 0.17695 -0.53959 0.18991 C -0.53369 0.19083 -0.52761 0.19153 -0.52171 0.19245 C -0.50122 0.19199 -0.48091 0.19245 -0.46042 0.1913 C -0.45695 0.19106 -0.45139 0.18713 -0.44758 0.18598 C -0.43646 0.18274 -0.42518 0.18181 -0.41389 0.18065 C -0.38837 0.18181 -0.3632 0.18482 -0.33768 0.18598 C -0.3257 0.18944 -0.31216 0.18898 -0.30001 0.18991 C -0.27987 0.19315 -0.25973 0.19037 -0.23959 0.18852 C -0.16962 0.18944 -0.09966 0.18968 -0.02969 0.19245 C -0.0816 0.19638 -0.13351 0.19477 -0.18508 0.18598 C -0.19098 0.18389 -0.19445 0.18297 -0.20105 0.18204 C -0.21233 0.17811 -0.20626 0.1795 -0.2198 0.17811 C -0.24827 0.1788 -0.27396 0.18181 -0.30192 0.1832 C -0.27501 0.1869 -0.2882 0.18551 -0.26233 0.18713 C -0.23889 0.1913 -0.25226 0.18944 -0.20504 0.18713 C -0.1948 0.18667 -0.17431 0.18459 -0.17431 0.18459 C -0.10487 0.18528 -0.08542 0.18112 -0.03768 0.18852 C -0.03039 0.19361 -0.03716 0.18944 -0.02969 0.19245 C -0.02761 0.19315 -0.02379 0.19523 -0.02379 0.19523 C -0.01303 0.19222 -0.01789 0.1943 -0.0356 0.19245 C -0.04323 0.19176 -0.05087 0.19083 -0.05851 0.18991 C -0.12969 0.1906 -0.17188 0.18968 -0.23178 0.19384 C -0.34046 0.18875 -0.14601 0.19453 -0.08907 0.18991 C -0.00851 0.19153 -0.04028 0.1913 0.0059 0.1913 " pathEditMode="relative" ptsTypes="ffffffffffffffffffffffffffffA">
                                      <p:cBhvr>
                                        <p:cTn id="4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19814 L 8.33333E-7 0.0057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43 L -0.00191 -0.0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18842 L 0.00157 0.0004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93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23" grpId="0"/>
      <p:bldP spid="2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emale jockey doing equestrian 367052 Vector Art at Vecteezy">
            <a:extLst>
              <a:ext uri="{FF2B5EF4-FFF2-40B4-BE49-F238E27FC236}">
                <a16:creationId xmlns:a16="http://schemas.microsoft.com/office/drawing/2014/main" id="{7D7B9190-6F67-9D7F-0B88-49CC84B2A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283" y="529262"/>
            <a:ext cx="2657366" cy="244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53BA25-D117-EF47-6235-30C015E85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4074319"/>
            <a:ext cx="67283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C.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playing the piano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70EBE-7DCC-28D2-024D-645BE67F3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3012281"/>
            <a:ext cx="6429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riding a horse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51527-2292-369A-E70D-29BA43ACF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3543300"/>
            <a:ext cx="60293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 hobby is driving a car</a:t>
            </a:r>
            <a:r>
              <a:rPr lang="en-US" alt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47B48-ABE6-44BD-9292-5D05A0242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699" y="172641"/>
            <a:ext cx="59753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Look, read and choose. </a:t>
            </a:r>
          </a:p>
        </p:txBody>
      </p:sp>
    </p:spTree>
    <p:extLst>
      <p:ext uri="{BB962C8B-B14F-4D97-AF65-F5344CB8AC3E}">
        <p14:creationId xmlns:p14="http://schemas.microsoft.com/office/powerpoint/2010/main" val="73439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6" grpId="0"/>
      <p:bldP spid="6" grpId="1"/>
      <p:bldP spid="6" grpId="2"/>
      <p:bldP spid="7" grpId="0"/>
      <p:bldP spid="7" grpId="1"/>
      <p:bldP spid="7" grpId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Background" descr="http://www.deviantart.com/download/154851995/Circus_background_by_indigodeep.jpg">
            <a:extLst>
              <a:ext uri="{FF2B5EF4-FFF2-40B4-BE49-F238E27FC236}">
                <a16:creationId xmlns:a16="http://schemas.microsoft.com/office/drawing/2014/main" id="{210B0579-F2F9-8EF5-1B74-49F8100B4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p Background">
            <a:extLst>
              <a:ext uri="{FF2B5EF4-FFF2-40B4-BE49-F238E27FC236}">
                <a16:creationId xmlns:a16="http://schemas.microsoft.com/office/drawing/2014/main" id="{E26087EF-46FC-511C-BD7D-D9A7AADD1702}"/>
              </a:ext>
            </a:extLst>
          </p:cNvPr>
          <p:cNvSpPr/>
          <p:nvPr/>
        </p:nvSpPr>
        <p:spPr>
          <a:xfrm>
            <a:off x="2195512" y="1329928"/>
            <a:ext cx="4568429" cy="253841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88"/>
          </a:p>
        </p:txBody>
      </p:sp>
      <p:pic>
        <p:nvPicPr>
          <p:cNvPr id="11" name="Treasure" descr="http://images2.wikia.nocookie.net/__cb20120517150234/clubpenguin/images/4/4b/Treasure_Chest_Costume_icon.png">
            <a:extLst>
              <a:ext uri="{FF2B5EF4-FFF2-40B4-BE49-F238E27FC236}">
                <a16:creationId xmlns:a16="http://schemas.microsoft.com/office/drawing/2014/main" id="{2DD3DDD8-929E-483A-9CB0-C1F369DC7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35" y="2780110"/>
            <a:ext cx="621506" cy="5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omb" descr="http://www.veryicon.com/icon/png/Movie%20%26%20TV/Danger%20Mouse/Bomb.png">
            <a:extLst>
              <a:ext uri="{FF2B5EF4-FFF2-40B4-BE49-F238E27FC236}">
                <a16:creationId xmlns:a16="http://schemas.microsoft.com/office/drawing/2014/main" id="{CB3DCBA0-46FE-2C29-E4E1-FE7CD9FD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2692004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Thief" descr="http://cbcyouthquakertown.files.wordpress.com/2012/10/thief.png">
            <a:extLst>
              <a:ext uri="{FF2B5EF4-FFF2-40B4-BE49-F238E27FC236}">
                <a16:creationId xmlns:a16="http://schemas.microsoft.com/office/drawing/2014/main" id="{8A758E73-C281-00E1-35A7-6B248709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6" y="2699147"/>
            <a:ext cx="689372" cy="73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reasure" descr="http://images2.wikia.nocookie.net/__cb20120517150234/clubpenguin/images/4/4b/Treasure_Chest_Costume_icon.png">
            <a:extLst>
              <a:ext uri="{FF2B5EF4-FFF2-40B4-BE49-F238E27FC236}">
                <a16:creationId xmlns:a16="http://schemas.microsoft.com/office/drawing/2014/main" id="{9BC4B4E3-BBAD-C07C-B59E-D573D9AF5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366" y="2786062"/>
            <a:ext cx="622697" cy="5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Thief" descr="http://cbcyouthquakertown.files.wordpress.com/2012/10/thief.png">
            <a:extLst>
              <a:ext uri="{FF2B5EF4-FFF2-40B4-BE49-F238E27FC236}">
                <a16:creationId xmlns:a16="http://schemas.microsoft.com/office/drawing/2014/main" id="{881F25F7-9584-429B-ADB9-859E89DD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2665810"/>
            <a:ext cx="689372" cy="73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up 3" descr="C:\Documents and Settings\백석\바탕 화면\CupSize.png">
            <a:extLst>
              <a:ext uri="{FF2B5EF4-FFF2-40B4-BE49-F238E27FC236}">
                <a16:creationId xmlns:a16="http://schemas.microsoft.com/office/drawing/2014/main" id="{1A2C21B4-0C38-E1E7-A42F-2193BAE3B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23" y="1639491"/>
            <a:ext cx="1177528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Cup 2" descr="C:\Documents and Settings\백석\바탕 화면\CupSize.png">
            <a:extLst>
              <a:ext uri="{FF2B5EF4-FFF2-40B4-BE49-F238E27FC236}">
                <a16:creationId xmlns:a16="http://schemas.microsoft.com/office/drawing/2014/main" id="{396135C4-F1D4-109C-4A58-FFF75313A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39491"/>
            <a:ext cx="117752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up 1" descr="C:\Documents and Settings\백석\바탕 화면\CupSize.png">
            <a:extLst>
              <a:ext uri="{FF2B5EF4-FFF2-40B4-BE49-F238E27FC236}">
                <a16:creationId xmlns:a16="http://schemas.microsoft.com/office/drawing/2014/main" id="{A402D218-499E-C164-069F-F4820F21D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4" y="1612107"/>
            <a:ext cx="117871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4B257D-3FC4-BAD7-9A60-633E6A903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472" y="2135981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A3312F-F115-52A5-D5BE-CADD9B81E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981" y="2155031"/>
            <a:ext cx="252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409F90-7594-08DE-C6FD-7C33B960C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1753" y="2165747"/>
            <a:ext cx="2512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vi-V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3264" name="Picture 6" descr="Back Icon Vector Illustration - Download Free Vectors, Clipart ...">
            <a:hlinkClick r:id="rId8" action="ppaction://hlinksldjump"/>
            <a:extLst>
              <a:ext uri="{FF2B5EF4-FFF2-40B4-BE49-F238E27FC236}">
                <a16:creationId xmlns:a16="http://schemas.microsoft.com/office/drawing/2014/main" id="{4EDEEDEA-3126-6D80-E32E-00452B5C6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71" y="4466035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1981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00191 0.1884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3.88889E-6 0.18843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18858 C -0.03142 0.18796 -0.06024 0.18673 -0.09114 0.1858 C -0.11336 0.18734 -0.13472 0.18858 -0.15711 0.1892 C -0.16805 0.18858 -0.17586 0.18796 -0.18593 0.18673 C -0.196 0.18179 -0.20937 0.18395 -0.21875 0.18333 C -0.25086 0.18395 -0.28298 0.18395 -0.31527 0.18426 C -0.31666 0.18426 -0.31284 0.18518 -0.31145 0.18518 C -0.30329 0.18518 -0.29514 0.18426 -0.2868 0.18426 C -0.28055 0.18333 -0.27395 0.18271 -0.26788 0.18025 C -0.26041 0.18025 -0.25295 0.18025 -0.24548 0.18086 C -0.24218 0.18086 -0.23559 0.18241 -0.23559 0.18271 C -0.22482 0.18858 -0.20295 0.18889 -0.19375 0.1892 C -0.18958 0.19012 -0.18541 0.19012 -0.18107 0.19074 C -0.17882 0.19136 -0.17395 0.19166 -0.17395 0.19197 C -0.16684 0.19413 -0.15954 0.19413 -0.15225 0.19537 C -0.13454 0.19907 -0.11788 0.1966 -0.0993 0.19568 C -0.09427 0.19475 -0.08923 0.19197 -0.0842 0.19074 C -0.08142 0.19012 -0.07864 0.19012 -0.07586 0.1892 C -0.07465 0.18889 -0.07222 0.18858 -0.07222 0.18889 C -0.06579 0.18518 -0.0585 0.1858 -0.05191 0.18518 C -0.08871 0.18333 -0.12569 0.18426 -0.16267 0.1858 C -0.19583 0.19753 -0.1 0.18858 -0.07361 0.18518 C -0.05885 0.18549 -0.04461 0.1858 -0.03003 0.18765 C -0.02482 0.19074 -0.01684 0.1895 -0.01145 0.19012 C 0.01684 0.1966 -0.03593 0.19136 -0.07309 0.19074 C -0.09774 0.1892 -0.12274 0.19259 -0.14722 0.18765 C -0.19427 0.18796 -0.23871 0.1892 -0.28524 0.18858 C -0.29531 0.18858 -0.30573 0.1892 -0.31562 0.1892 " pathEditMode="relative" rAng="0" ptsTypes="AAAAAAAAAAAAAAAAAAAAAAAAAAAA">
                                      <p:cBhvr>
                                        <p:cTn id="44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3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19815 C 0.00521 0.19969 0.00972 0.20155 0.01476 0.20247 C 0.02969 0.20803 0.01805 0.20371 0.05642 0.20247 C 0.07396 0.20155 0.09167 0.19753 0.10937 0.1963 C 0.14114 0.19692 0.17239 0.20031 0.20399 0.20247 C 0.21788 0.20402 0.23055 0.20556 0.24444 0.20618 C 0.25885 0.20587 0.27309 0.20587 0.28733 0.20525 C 0.29601 0.20494 0.30451 0.20124 0.31319 0.20031 C 0.28854 0.19753 0.26371 0.20062 0.23906 0.19753 C 0.22882 0.19414 0.21858 0.1929 0.20781 0.19136 C 0.18715 0.18611 0.16562 0.18488 0.14514 0.1926 C 0.20087 0.20062 0.25521 0.20371 0.31163 0.20402 C 0.27986 0.20679 0.24792 0.20402 0.2158 0.2071 C 0.20851 0.20865 0.20174 0.21019 0.19427 0.21081 C 0.15174 0.20988 0.1092 0.20803 0.06667 0.2071 C 0.05434 0.20648 -0.04583 0.20155 0.00121 0.2071 C 0.00503 0.20772 0.00885 0.20772 0.01267 0.20803 C 0.03368 0.2071 0.05174 0.20587 0.07205 0.20402 C 0.08003 0.20185 0.08767 0.20062 0.09583 0.19939 C 0.12118 0.2 0.14531 0.20216 0.17049 0.20402 C 0.20417 0.20371 0.23819 0.20309 0.27205 0.20309 C 0.28055 0.20309 0.30608 0.20432 0.29757 0.20402 C 0.27934 0.20371 0.26111 0.20309 0.24288 0.20247 C 0.21736 0.20031 0.19219 0.19969 0.16667 0.19815 C 0.1276 0.19969 0.08924 0.19969 0.04983 0.19939 C 0.03889 0.19969 0.02795 0.19969 0.01684 0.20031 C 0.01406 0.20062 0.01094 0.19969 0.00833 0.20124 C 0.0066 0.20247 0.0118 0.20216 0.01371 0.20247 C 0.01858 0.20278 0.02344 0.20278 0.0283 0.20309 C 0.06614 0.21358 0.10677 0.21142 0.14462 0.21235 C 0.18924 0.21019 0.23385 0.21235 0.27864 0.21081 C 0.29305 0.20926 0.30799 0.2071 0.32257 0.2071 " pathEditMode="relative" rAng="0" ptsTypes="AAAAAAAAAAAAAAAAAAAAAAAAAAAAAAAA">
                                      <p:cBhvr>
                                        <p:cTn id="4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15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53 C 0.00816 0.20079 0.00052 0.19269 0.03316 0.18991 C 0.06233 0.1876 0.09132 0.18367 0.12049 0.18205 C 0.14774 0.18251 0.17483 0.18251 0.20208 0.18344 C 0.20764 0.18367 0.21858 0.18737 0.21858 0.18737 C 0.22951 0.19477 0.24427 0.19292 0.25642 0.19639 C 0.16389 0.20379 0.22413 0.20009 0.07587 0.20148 C 0.04792 0.20333 0.02031 0.20564 -0.00764 0.2068 C -0.08889 0.20634 -0.17014 0.20634 -0.25139 0.20541 C -0.2592 0.20541 -0.2691 0.20264 -0.27656 0.20148 C -0.27812 0.20125 -0.28299 0.20032 -0.28142 0.20032 C -0.26875 0.20079 -0.25625 0.20194 -0.24358 0.20287 C -0.14549 0.20055 -0.0474 0.19963 0.05052 0.195 C 0.08889 0.1957 0.12483 0.19454 0.16215 0.19894 C 0.18299 0.20611 0.21441 0.20611 0.23594 0.20796 C 0.25156 0.20749 0.26701 0.20749 0.28264 0.2068 C 0.28611 0.20657 0.2967 0.20541 0.29323 0.20541 C 0.19462 0.20449 0.09583 0.20449 -0.00278 0.20402 C -0.04809 0.20541 -0.0934 0.20541 -0.13871 0.20796 C -0.16424 0.21166 -0.18993 0.20865 -0.21545 0.21189 C -0.23837 0.21837 -0.27969 0.21536 -0.29792 0.21582 C -0.26146 0.21652 -0.22552 0.21744 -0.18924 0.22091 C -0.16458 0.22045 -0.1401 0.22068 -0.11545 0.21952 C -0.11111 0.21929 -0.10278 0.21698 -0.10278 0.21698 C -0.07378 0.20402 -0.03003 0.20865 -0.00191 0.20796 C 0.03767 0.19847 -0.00104 0.20819 -0.10191 0.20541 C -0.1151 0.20495 -0.14167 0.20287 -0.14167 0.20287 C -0.10365 0.20194 -0.06615 0.20009 -0.02812 0.20148 C 0.05486 0.20773 0.13264 0.20749 0.21858 0.20796 C 0.22569 0.20703 0.24705 0.20587 0.23993 0.20541 C 0.16997 0.20055 0.09913 0.20171 0.02917 0.20032 C 0.02135 0.19986 0.01372 0.19894 0.0059 0.19894 C -0.08021 0.19894 0.08941 0.19685 0.10694 0.19639 C 0.15295 0.19685 0.19879 0.19755 0.24479 0.19755 C 0.31788 0.19755 0.09844 0.19708 0.02535 0.19755 C 0.01528 0.20125 0.02656 0.19755 0.00486 0.20032 C 0.00382 0.20055 0.00208 0.20148 0.00208 0.20148 " pathEditMode="relative" ptsTypes="ffffffffffffffffffffffffffffffffffffA">
                                      <p:cBhvr>
                                        <p:cTn id="48" dur="4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06 0.19382 L 0.31406 0.005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953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8843 L -0.00191 -0.0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06 0.1929 L -0.31406 -0.0052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9907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4098;p60"/>
          <p:cNvSpPr/>
          <p:nvPr/>
        </p:nvSpPr>
        <p:spPr>
          <a:xfrm>
            <a:off x="485939" y="263216"/>
            <a:ext cx="8172122" cy="4880284"/>
          </a:xfrm>
          <a:custGeom>
            <a:avLst/>
            <a:gdLst/>
            <a:ahLst/>
            <a:cxnLst/>
            <a:rect l="l" t="t" r="r" b="b"/>
            <a:pathLst>
              <a:path w="136985" h="109230" extrusionOk="0">
                <a:moveTo>
                  <a:pt x="130648" y="5124"/>
                </a:moveTo>
                <a:lnTo>
                  <a:pt x="130648" y="75445"/>
                </a:lnTo>
                <a:lnTo>
                  <a:pt x="5722" y="75445"/>
                </a:lnTo>
                <a:lnTo>
                  <a:pt x="5722" y="5124"/>
                </a:lnTo>
                <a:close/>
                <a:moveTo>
                  <a:pt x="4219" y="1"/>
                </a:moveTo>
                <a:cubicBezTo>
                  <a:pt x="2029" y="1"/>
                  <a:pt x="1" y="1358"/>
                  <a:pt x="1" y="3622"/>
                </a:cubicBezTo>
                <a:lnTo>
                  <a:pt x="1" y="81239"/>
                </a:lnTo>
                <a:lnTo>
                  <a:pt x="1" y="88861"/>
                </a:lnTo>
                <a:lnTo>
                  <a:pt x="1" y="89314"/>
                </a:lnTo>
                <a:cubicBezTo>
                  <a:pt x="1" y="91504"/>
                  <a:pt x="2029" y="93550"/>
                  <a:pt x="4219" y="93550"/>
                </a:cubicBezTo>
                <a:lnTo>
                  <a:pt x="54769" y="93550"/>
                </a:lnTo>
                <a:cubicBezTo>
                  <a:pt x="54769" y="93550"/>
                  <a:pt x="54679" y="98602"/>
                  <a:pt x="52723" y="101915"/>
                </a:cubicBezTo>
                <a:cubicBezTo>
                  <a:pt x="52506" y="102295"/>
                  <a:pt x="52198" y="102675"/>
                  <a:pt x="51890" y="102965"/>
                </a:cubicBezTo>
                <a:cubicBezTo>
                  <a:pt x="51057" y="103870"/>
                  <a:pt x="50080" y="104776"/>
                  <a:pt x="49247" y="105536"/>
                </a:cubicBezTo>
                <a:cubicBezTo>
                  <a:pt x="47672" y="106966"/>
                  <a:pt x="46767" y="108107"/>
                  <a:pt x="48577" y="108632"/>
                </a:cubicBezTo>
                <a:cubicBezTo>
                  <a:pt x="49247" y="109012"/>
                  <a:pt x="50388" y="109229"/>
                  <a:pt x="52343" y="109229"/>
                </a:cubicBezTo>
                <a:lnTo>
                  <a:pt x="85620" y="109229"/>
                </a:lnTo>
                <a:cubicBezTo>
                  <a:pt x="88934" y="109229"/>
                  <a:pt x="90147" y="108940"/>
                  <a:pt x="90147" y="107727"/>
                </a:cubicBezTo>
                <a:cubicBezTo>
                  <a:pt x="90219" y="106821"/>
                  <a:pt x="87811" y="104776"/>
                  <a:pt x="86073" y="102965"/>
                </a:cubicBezTo>
                <a:cubicBezTo>
                  <a:pt x="85620" y="102603"/>
                  <a:pt x="85313" y="102060"/>
                  <a:pt x="85005" y="101535"/>
                </a:cubicBezTo>
                <a:lnTo>
                  <a:pt x="84552" y="101535"/>
                </a:lnTo>
                <a:cubicBezTo>
                  <a:pt x="82742" y="98221"/>
                  <a:pt x="82669" y="93550"/>
                  <a:pt x="82669" y="93550"/>
                </a:cubicBezTo>
                <a:lnTo>
                  <a:pt x="132531" y="93550"/>
                </a:lnTo>
                <a:cubicBezTo>
                  <a:pt x="134794" y="93550"/>
                  <a:pt x="136985" y="91504"/>
                  <a:pt x="136985" y="89314"/>
                </a:cubicBezTo>
                <a:lnTo>
                  <a:pt x="136985" y="88861"/>
                </a:lnTo>
                <a:lnTo>
                  <a:pt x="136985" y="81239"/>
                </a:lnTo>
                <a:lnTo>
                  <a:pt x="136985" y="3622"/>
                </a:lnTo>
                <a:cubicBezTo>
                  <a:pt x="136985" y="1358"/>
                  <a:pt x="134794" y="1"/>
                  <a:pt x="1325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2" descr="C:\Users\Windows\Desktop\unnamed.gif">
            <a:extLst>
              <a:ext uri="{FF2B5EF4-FFF2-40B4-BE49-F238E27FC236}">
                <a16:creationId xmlns:a16="http://schemas.microsoft.com/office/drawing/2014/main" id="{27B583C6-265B-3CD0-7672-F26C9F14C6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353" y="2819755"/>
            <a:ext cx="1595438" cy="20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948" r="5235"/>
          <a:stretch/>
        </p:blipFill>
        <p:spPr>
          <a:xfrm>
            <a:off x="831171" y="614085"/>
            <a:ext cx="7481657" cy="3102386"/>
          </a:xfrm>
          <a:prstGeom prst="rect">
            <a:avLst/>
          </a:prstGeom>
        </p:spPr>
      </p:pic>
      <p:pic>
        <p:nvPicPr>
          <p:cNvPr id="7" name="Track 4">
            <a:hlinkClick r:id="" action="ppaction://media"/>
            <a:extLst>
              <a:ext uri="{FF2B5EF4-FFF2-40B4-BE49-F238E27FC236}">
                <a16:creationId xmlns:a16="http://schemas.microsoft.com/office/drawing/2014/main" id="{2FF413B5-D37C-73DA-7D88-CC4DCBFA2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6596" y="61408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2569756" y="3416955"/>
            <a:ext cx="39123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sing</a:t>
            </a:r>
            <a:endParaRPr lang="en-US" sz="8000" b="1" dirty="0">
              <a:solidFill>
                <a:schemeClr val="tx1">
                  <a:lumMod val="75000"/>
                </a:schemeClr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5" name="Picture 4" descr="Free Time Activities. Like / Don&amp;#39;t Like | Baamboozle">
            <a:extLst>
              <a:ext uri="{FF2B5EF4-FFF2-40B4-BE49-F238E27FC236}">
                <a16:creationId xmlns:a16="http://schemas.microsoft.com/office/drawing/2014/main" id="{9021B528-C7CD-CFB0-F096-53DFA743E0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63" y="115807"/>
            <a:ext cx="3374153" cy="337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2108021" y="3820061"/>
            <a:ext cx="45982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swim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4344D-909C-DC26-9A2D-BC2A13636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13" b="22469"/>
          <a:stretch/>
        </p:blipFill>
        <p:spPr>
          <a:xfrm>
            <a:off x="1143000" y="365760"/>
            <a:ext cx="6858000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8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DC2CD3-07AD-2BD7-09B2-277743C8B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15" t="3852" r="33333" b="11803"/>
          <a:stretch/>
        </p:blipFill>
        <p:spPr>
          <a:xfrm>
            <a:off x="3215640" y="297472"/>
            <a:ext cx="2555240" cy="40560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3534696" y="3869075"/>
            <a:ext cx="20746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skip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</p:spTree>
    <p:extLst>
      <p:ext uri="{BB962C8B-B14F-4D97-AF65-F5344CB8AC3E}">
        <p14:creationId xmlns:p14="http://schemas.microsoft.com/office/powerpoint/2010/main" val="161576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E69-94AF-3F86-2D58-717BAF74E997}"/>
              </a:ext>
            </a:extLst>
          </p:cNvPr>
          <p:cNvSpPr/>
          <p:nvPr/>
        </p:nvSpPr>
        <p:spPr>
          <a:xfrm>
            <a:off x="3910762" y="3767475"/>
            <a:ext cx="17491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Comic Sans MS" panose="030F0702030302020204" pitchFamily="66" charset="0"/>
                <a:sym typeface="Barriecito"/>
              </a:rPr>
              <a:t>run</a:t>
            </a:r>
            <a:endParaRPr lang="en-US" sz="8000" b="1" dirty="0">
              <a:solidFill>
                <a:srgbClr val="002060"/>
              </a:solidFill>
              <a:latin typeface="Comic Sans MS" panose="030F0702030302020204" pitchFamily="66" charset="0"/>
              <a:sym typeface="Barrieci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9865D-8CA5-2372-3051-55033DD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924" y="193040"/>
            <a:ext cx="4302822" cy="37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7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508</Words>
  <Application>Microsoft Office PowerPoint</Application>
  <PresentationFormat>On-screen Show (16:9)</PresentationFormat>
  <Paragraphs>167</Paragraphs>
  <Slides>49</Slides>
  <Notes>48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맑은 고딕</vt:lpstr>
      <vt:lpstr>Roboto</vt:lpstr>
      <vt:lpstr>Open Sans</vt:lpstr>
      <vt:lpstr>Comic Sans MS</vt:lpstr>
      <vt:lpstr>Patrick Hand</vt:lpstr>
      <vt:lpstr>Arial</vt:lpstr>
      <vt:lpstr>Poor Richard</vt:lpstr>
      <vt:lpstr>Cool Doody Thesis by Slidesgo</vt:lpstr>
      <vt:lpstr>PowerPoint Presentation</vt:lpstr>
      <vt:lpstr>Starter</vt:lpstr>
      <vt:lpstr>Table of contents</vt:lpstr>
      <vt:lpstr>Warm-up &amp;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 Doody Thesis</dc:title>
  <dc:creator>HP</dc:creator>
  <cp:lastModifiedBy>Minh Ngọc Bùi</cp:lastModifiedBy>
  <cp:revision>41</cp:revision>
  <dcterms:modified xsi:type="dcterms:W3CDTF">2024-09-30T01:54:02Z</dcterms:modified>
</cp:coreProperties>
</file>