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media/audio2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media/audio31.wav" ContentType="audio/x-wav"/>
  <Override PartName="/ppt/slideLayouts/slideLayout10.xml" ContentType="application/vnd.openxmlformats-officedocument.presentationml.slideLayout+xml"/>
  <Default Extension="gif" ContentType="image/gif"/>
  <Override PartName="/ppt/media/audio1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2"/>
  </p:notesMasterIdLst>
  <p:sldIdLst>
    <p:sldId id="4411" r:id="rId4"/>
    <p:sldId id="272" r:id="rId5"/>
    <p:sldId id="321" r:id="rId6"/>
    <p:sldId id="327" r:id="rId7"/>
    <p:sldId id="322" r:id="rId8"/>
    <p:sldId id="328" r:id="rId9"/>
    <p:sldId id="324" r:id="rId10"/>
    <p:sldId id="325" r:id="rId11"/>
    <p:sldId id="326" r:id="rId12"/>
    <p:sldId id="257" r:id="rId13"/>
    <p:sldId id="258" r:id="rId14"/>
    <p:sldId id="265" r:id="rId15"/>
    <p:sldId id="329" r:id="rId16"/>
    <p:sldId id="330" r:id="rId17"/>
    <p:sldId id="331" r:id="rId18"/>
    <p:sldId id="332" r:id="rId19"/>
    <p:sldId id="333"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0" d="100"/>
          <a:sy n="70" d="100"/>
        </p:scale>
        <p:origin x="-744"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pPr/>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pPr/>
              <a:t>‹#›</a:t>
            </a:fld>
            <a:endParaRPr lang="en-US"/>
          </a:p>
        </p:txBody>
      </p:sp>
    </p:spTree>
    <p:extLst>
      <p:ext uri="{BB962C8B-B14F-4D97-AF65-F5344CB8AC3E}">
        <p14:creationId xmlns:p14="http://schemas.microsoft.com/office/powerpoint/2010/main" xmlns=""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 val="2736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xmlns=""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2024/9/26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xmlns=""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xmlns=""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xmlns=""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xmlns=""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xmlns=""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xmlns=""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34291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9/26/2024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E0B201CA-7330-D7A4-3EC7-1592B6D4199E}"/>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1809946" y="0"/>
            <a:ext cx="1548250" cy="1548250"/>
          </a:xfrm>
          <a:prstGeom prst="rect">
            <a:avLst/>
          </a:prstGeom>
        </p:spPr>
      </p:pic>
    </p:spTree>
    <p:extLst>
      <p:ext uri="{BB962C8B-B14F-4D97-AF65-F5344CB8AC3E}">
        <p14:creationId xmlns:p14="http://schemas.microsoft.com/office/powerpoint/2010/main" xmlns=""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xmlns=""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xmlns=""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28.xml"/><Relationship Id="rId1" Type="http://schemas.openxmlformats.org/officeDocument/2006/relationships/video" Target="NULL" TargetMode="External"/><Relationship Id="rId6" Type="http://schemas.microsoft.com/office/2007/relationships/media" Target="../media/media1.mp3"/><Relationship Id="rId11" Type="http://schemas.openxmlformats.org/officeDocument/2006/relationships/image" Target="../media/image15.emf"/><Relationship Id="rId5" Type="http://schemas.openxmlformats.org/officeDocument/2006/relationships/image" Target="../media/image10.png"/><Relationship Id="rId10" Type="http://schemas.openxmlformats.org/officeDocument/2006/relationships/image" Target="../media/image14.emf"/><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audio" Target="../media/audio31.wav"/><Relationship Id="rId1" Type="http://schemas.openxmlformats.org/officeDocument/2006/relationships/slideLayout" Target="../slideLayouts/slideLayout28.xml"/><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21.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audio" Target="../media/audio11.wav"/></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audio" Target="../media/audio31.wav"/><Relationship Id="rId1" Type="http://schemas.openxmlformats.org/officeDocument/2006/relationships/slideLayout" Target="../slideLayouts/slideLayout28.xml"/><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21.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audio" Target="../media/audio31.wav"/><Relationship Id="rId1" Type="http://schemas.openxmlformats.org/officeDocument/2006/relationships/slideLayout" Target="../slideLayouts/slideLayout28.xml"/><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21.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audio" Target="../media/audio11.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8716" y="395785"/>
            <a:ext cx="9144000" cy="818866"/>
          </a:xfrm>
        </p:spPr>
        <p:txBody>
          <a:bodyPr/>
          <a:lstStyle/>
          <a:p>
            <a:r>
              <a:rPr lang="en-US" sz="5400" dirty="0" err="1" smtClean="0"/>
              <a:t>Trường</a:t>
            </a:r>
            <a:r>
              <a:rPr lang="en-US" sz="5400" dirty="0" smtClean="0"/>
              <a:t> TH </a:t>
            </a:r>
            <a:r>
              <a:rPr lang="en-US" sz="5400" dirty="0" err="1" smtClean="0"/>
              <a:t>Trấn</a:t>
            </a:r>
            <a:r>
              <a:rPr lang="en-US" sz="5400" dirty="0" smtClean="0"/>
              <a:t> </a:t>
            </a:r>
            <a:r>
              <a:rPr lang="en-US" sz="5400" dirty="0" err="1" smtClean="0"/>
              <a:t>Dương</a:t>
            </a:r>
            <a:endParaRPr lang="en-US" sz="5400" dirty="0"/>
          </a:p>
        </p:txBody>
      </p:sp>
      <p:sp>
        <p:nvSpPr>
          <p:cNvPr id="3" name="Subtitle 2"/>
          <p:cNvSpPr>
            <a:spLocks noGrp="1"/>
          </p:cNvSpPr>
          <p:nvPr>
            <p:ph type="subTitle" idx="1"/>
          </p:nvPr>
        </p:nvSpPr>
        <p:spPr>
          <a:xfrm>
            <a:off x="1769659" y="2388358"/>
            <a:ext cx="9144000" cy="2241645"/>
          </a:xfrm>
        </p:spPr>
        <p:txBody>
          <a:bodyPr/>
          <a:lstStyle/>
          <a:p>
            <a:r>
              <a:rPr lang="en-US" sz="4000" i="1" dirty="0" err="1" smtClean="0">
                <a:solidFill>
                  <a:srgbClr val="FF0000"/>
                </a:solidFill>
              </a:rPr>
              <a:t>Giáo</a:t>
            </a:r>
            <a:r>
              <a:rPr lang="en-US" sz="4000" i="1" dirty="0" smtClean="0">
                <a:solidFill>
                  <a:srgbClr val="FF0000"/>
                </a:solidFill>
              </a:rPr>
              <a:t> </a:t>
            </a:r>
            <a:r>
              <a:rPr lang="en-US" sz="4000" i="1" dirty="0" err="1" smtClean="0">
                <a:solidFill>
                  <a:srgbClr val="FF0000"/>
                </a:solidFill>
              </a:rPr>
              <a:t>án</a:t>
            </a:r>
            <a:r>
              <a:rPr lang="en-US" sz="4000" i="1" dirty="0" smtClean="0">
                <a:solidFill>
                  <a:srgbClr val="FF0000"/>
                </a:solidFill>
              </a:rPr>
              <a:t> </a:t>
            </a:r>
            <a:r>
              <a:rPr lang="en-US" sz="4000" i="1" dirty="0" err="1" smtClean="0">
                <a:solidFill>
                  <a:srgbClr val="FF0000"/>
                </a:solidFill>
              </a:rPr>
              <a:t>điện</a:t>
            </a:r>
            <a:r>
              <a:rPr lang="en-US" sz="4000" i="1" dirty="0" smtClean="0">
                <a:solidFill>
                  <a:srgbClr val="FF0000"/>
                </a:solidFill>
              </a:rPr>
              <a:t> </a:t>
            </a:r>
            <a:r>
              <a:rPr lang="en-US" sz="4000" i="1" dirty="0" err="1" smtClean="0">
                <a:solidFill>
                  <a:srgbClr val="FF0000"/>
                </a:solidFill>
              </a:rPr>
              <a:t>tử</a:t>
            </a:r>
            <a:r>
              <a:rPr lang="en-US" sz="4000" i="1" dirty="0" smtClean="0">
                <a:solidFill>
                  <a:srgbClr val="FF0000"/>
                </a:solidFill>
              </a:rPr>
              <a:t>: </a:t>
            </a:r>
            <a:r>
              <a:rPr lang="en-US" sz="4000" i="1" dirty="0" err="1" smtClean="0">
                <a:solidFill>
                  <a:srgbClr val="FF0000"/>
                </a:solidFill>
              </a:rPr>
              <a:t>Luyện</a:t>
            </a:r>
            <a:r>
              <a:rPr lang="en-US" sz="4000" i="1" dirty="0" smtClean="0">
                <a:solidFill>
                  <a:srgbClr val="FF0000"/>
                </a:solidFill>
              </a:rPr>
              <a:t> </a:t>
            </a:r>
            <a:r>
              <a:rPr lang="en-US" sz="4000" i="1" dirty="0" err="1" smtClean="0">
                <a:solidFill>
                  <a:srgbClr val="FF0000"/>
                </a:solidFill>
              </a:rPr>
              <a:t>từ</a:t>
            </a:r>
            <a:r>
              <a:rPr lang="en-US" sz="4000" i="1" dirty="0" smtClean="0">
                <a:solidFill>
                  <a:srgbClr val="FF0000"/>
                </a:solidFill>
              </a:rPr>
              <a:t> </a:t>
            </a:r>
            <a:r>
              <a:rPr lang="en-US" sz="4000" i="1" dirty="0" err="1" smtClean="0">
                <a:solidFill>
                  <a:srgbClr val="FF0000"/>
                </a:solidFill>
              </a:rPr>
              <a:t>và</a:t>
            </a:r>
            <a:r>
              <a:rPr lang="en-US" sz="4000" i="1" dirty="0" smtClean="0">
                <a:solidFill>
                  <a:srgbClr val="FF0000"/>
                </a:solidFill>
              </a:rPr>
              <a:t> </a:t>
            </a:r>
            <a:r>
              <a:rPr lang="en-US" sz="4000" i="1" dirty="0" err="1" smtClean="0">
                <a:solidFill>
                  <a:srgbClr val="FF0000"/>
                </a:solidFill>
              </a:rPr>
              <a:t>câu</a:t>
            </a:r>
            <a:endParaRPr lang="en-US" sz="4000" i="1" dirty="0" smtClean="0">
              <a:solidFill>
                <a:srgbClr val="FF0000"/>
              </a:solidFill>
            </a:endParaRPr>
          </a:p>
          <a:p>
            <a:r>
              <a:rPr lang="en-US" sz="4000" i="1" dirty="0" err="1" smtClean="0">
                <a:solidFill>
                  <a:srgbClr val="FF0000"/>
                </a:solidFill>
              </a:rPr>
              <a:t>Tuần</a:t>
            </a:r>
            <a:r>
              <a:rPr lang="en-US" sz="4000" i="1" dirty="0" smtClean="0">
                <a:solidFill>
                  <a:srgbClr val="FF0000"/>
                </a:solidFill>
              </a:rPr>
              <a:t> 4:    </a:t>
            </a:r>
            <a:r>
              <a:rPr lang="en-US" sz="4000" i="1" dirty="0" err="1" smtClean="0">
                <a:solidFill>
                  <a:srgbClr val="FF0000"/>
                </a:solidFill>
              </a:rPr>
              <a:t>Bài</a:t>
            </a:r>
            <a:r>
              <a:rPr lang="en-US" sz="4000" i="1" dirty="0" smtClean="0">
                <a:solidFill>
                  <a:srgbClr val="FF0000"/>
                </a:solidFill>
              </a:rPr>
              <a:t> : </a:t>
            </a:r>
            <a:r>
              <a:rPr lang="en-US" sz="4000" i="1" dirty="0" err="1" smtClean="0">
                <a:solidFill>
                  <a:srgbClr val="FF0000"/>
                </a:solidFill>
              </a:rPr>
              <a:t>Luyện</a:t>
            </a:r>
            <a:r>
              <a:rPr lang="en-US" sz="4000" i="1" dirty="0" smtClean="0">
                <a:solidFill>
                  <a:srgbClr val="FF0000"/>
                </a:solidFill>
              </a:rPr>
              <a:t> </a:t>
            </a:r>
            <a:r>
              <a:rPr lang="en-US" sz="4000" i="1" dirty="0" err="1" smtClean="0">
                <a:solidFill>
                  <a:srgbClr val="FF0000"/>
                </a:solidFill>
              </a:rPr>
              <a:t>tập</a:t>
            </a:r>
            <a:r>
              <a:rPr lang="en-US" sz="4000" i="1" dirty="0" smtClean="0">
                <a:solidFill>
                  <a:srgbClr val="FF0000"/>
                </a:solidFill>
              </a:rPr>
              <a:t> </a:t>
            </a:r>
            <a:r>
              <a:rPr lang="en-US" sz="4000" i="1" dirty="0" err="1" smtClean="0">
                <a:solidFill>
                  <a:srgbClr val="FF0000"/>
                </a:solidFill>
              </a:rPr>
              <a:t>về</a:t>
            </a:r>
            <a:r>
              <a:rPr lang="en-US" sz="4000" i="1" dirty="0" smtClean="0">
                <a:solidFill>
                  <a:srgbClr val="FF0000"/>
                </a:solidFill>
              </a:rPr>
              <a:t> </a:t>
            </a:r>
            <a:r>
              <a:rPr lang="en-US" sz="4000" i="1" dirty="0" err="1" smtClean="0">
                <a:solidFill>
                  <a:srgbClr val="FF0000"/>
                </a:solidFill>
              </a:rPr>
              <a:t>đại</a:t>
            </a:r>
            <a:r>
              <a:rPr lang="en-US" sz="4000" i="1" dirty="0" smtClean="0">
                <a:solidFill>
                  <a:srgbClr val="FF0000"/>
                </a:solidFill>
              </a:rPr>
              <a:t> </a:t>
            </a:r>
            <a:r>
              <a:rPr lang="en-US" sz="4000" i="1" dirty="0" err="1" smtClean="0">
                <a:solidFill>
                  <a:srgbClr val="FF0000"/>
                </a:solidFill>
              </a:rPr>
              <a:t>từ</a:t>
            </a:r>
            <a:r>
              <a:rPr lang="en-US" sz="4000" i="1" dirty="0" smtClean="0">
                <a:solidFill>
                  <a:srgbClr val="FF0000"/>
                </a:solidFill>
              </a:rPr>
              <a:t> </a:t>
            </a:r>
            <a:endParaRPr lang="en-US" sz="4000" i="1" dirty="0">
              <a:solidFill>
                <a:srgbClr val="FF0000"/>
              </a:solidFill>
            </a:endParaRPr>
          </a:p>
        </p:txBody>
      </p:sp>
      <p:sp>
        <p:nvSpPr>
          <p:cNvPr id="4" name="Subtitle 2"/>
          <p:cNvSpPr txBox="1">
            <a:spLocks/>
          </p:cNvSpPr>
          <p:nvPr/>
        </p:nvSpPr>
        <p:spPr>
          <a:xfrm>
            <a:off x="1812877" y="4885898"/>
            <a:ext cx="9144000" cy="1302223"/>
          </a:xfrm>
          <a:prstGeom prst="rect">
            <a:avLst/>
          </a:prstGeo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err="1" smtClean="0">
                <a:solidFill>
                  <a:srgbClr val="FF0000"/>
                </a:solidFill>
              </a:rPr>
              <a:t>Giáo</a:t>
            </a:r>
            <a:r>
              <a:rPr lang="en-US" sz="4000" dirty="0" smtClean="0">
                <a:solidFill>
                  <a:srgbClr val="FF0000"/>
                </a:solidFill>
              </a:rPr>
              <a:t> </a:t>
            </a:r>
            <a:r>
              <a:rPr lang="en-US" sz="4000" dirty="0" err="1" smtClean="0">
                <a:solidFill>
                  <a:srgbClr val="FF0000"/>
                </a:solidFill>
              </a:rPr>
              <a:t>viên</a:t>
            </a:r>
            <a:r>
              <a:rPr lang="en-US" sz="4000" dirty="0" smtClean="0">
                <a:solidFill>
                  <a:srgbClr val="FF0000"/>
                </a:solidFill>
              </a:rPr>
              <a:t>: </a:t>
            </a:r>
            <a:r>
              <a:rPr lang="en-US" sz="4000" dirty="0" err="1" smtClean="0">
                <a:solidFill>
                  <a:srgbClr val="FF0000"/>
                </a:solidFill>
              </a:rPr>
              <a:t>Phạm</a:t>
            </a:r>
            <a:r>
              <a:rPr lang="en-US" sz="4000" dirty="0" smtClean="0">
                <a:solidFill>
                  <a:srgbClr val="FF0000"/>
                </a:solidFill>
              </a:rPr>
              <a:t> </a:t>
            </a:r>
            <a:r>
              <a:rPr lang="en-US" sz="4000" dirty="0" err="1" smtClean="0">
                <a:solidFill>
                  <a:srgbClr val="FF0000"/>
                </a:solidFill>
              </a:rPr>
              <a:t>Thị</a:t>
            </a:r>
            <a:r>
              <a:rPr lang="en-US" sz="4000" dirty="0" smtClean="0">
                <a:solidFill>
                  <a:srgbClr val="FF0000"/>
                </a:solidFill>
              </a:rPr>
              <a:t> </a:t>
            </a:r>
            <a:r>
              <a:rPr lang="en-US" sz="4000" dirty="0" err="1" smtClean="0">
                <a:solidFill>
                  <a:srgbClr val="FF0000"/>
                </a:solidFill>
              </a:rPr>
              <a:t>Hường</a:t>
            </a:r>
            <a:endParaRPr lang="en-US" sz="4000" dirty="0" smtClean="0">
              <a:solidFill>
                <a:srgbClr val="FF0000"/>
              </a:solidFil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err="1" smtClean="0">
                <a:ln>
                  <a:noFill/>
                </a:ln>
                <a:solidFill>
                  <a:srgbClr val="FF0000"/>
                </a:solidFill>
                <a:effectLst/>
                <a:uLnTx/>
                <a:uFillTx/>
                <a:latin typeface="+mn-lt"/>
                <a:ea typeface="+mn-ea"/>
                <a:cs typeface="+mn-cs"/>
              </a:rPr>
              <a:t>Năm</a:t>
            </a:r>
            <a:r>
              <a:rPr kumimoji="0" lang="en-US" sz="3200" b="0" i="1" u="none" strike="noStrike" kern="1200" cap="none" spc="0" normalizeH="0" noProof="0" dirty="0" smtClean="0">
                <a:ln>
                  <a:noFill/>
                </a:ln>
                <a:solidFill>
                  <a:srgbClr val="FF0000"/>
                </a:solidFill>
                <a:effectLst/>
                <a:uLnTx/>
                <a:uFillTx/>
                <a:latin typeface="+mn-lt"/>
                <a:ea typeface="+mn-ea"/>
                <a:cs typeface="+mn-cs"/>
              </a:rPr>
              <a:t> </a:t>
            </a:r>
            <a:r>
              <a:rPr kumimoji="0" lang="en-US" sz="3200" b="0" i="1" u="none" strike="noStrike" kern="1200" cap="none" spc="0" normalizeH="0" noProof="0" dirty="0" err="1" smtClean="0">
                <a:ln>
                  <a:noFill/>
                </a:ln>
                <a:solidFill>
                  <a:srgbClr val="FF0000"/>
                </a:solidFill>
                <a:effectLst/>
                <a:uLnTx/>
                <a:uFillTx/>
                <a:latin typeface="+mn-lt"/>
                <a:ea typeface="+mn-ea"/>
                <a:cs typeface="+mn-cs"/>
              </a:rPr>
              <a:t>học:</a:t>
            </a:r>
            <a:r>
              <a:rPr kumimoji="0" lang="en-US" sz="3200" b="0" i="1" u="none" strike="noStrike" kern="1200" cap="none" spc="0" normalizeH="0" baseline="0" noProof="0" dirty="0" err="1" smtClean="0">
                <a:ln>
                  <a:noFill/>
                </a:ln>
                <a:solidFill>
                  <a:srgbClr val="FF0000"/>
                </a:solidFill>
                <a:effectLst/>
                <a:uLnTx/>
                <a:uFillTx/>
                <a:latin typeface="+mn-lt"/>
                <a:ea typeface="+mn-ea"/>
                <a:cs typeface="+mn-cs"/>
              </a:rPr>
              <a:t>2024</a:t>
            </a:r>
            <a:r>
              <a:rPr kumimoji="0" lang="en-US" sz="3200" b="0" i="1" u="none" strike="noStrike" kern="1200" cap="none" spc="0" normalizeH="0" baseline="0" noProof="0" dirty="0" smtClean="0">
                <a:ln>
                  <a:noFill/>
                </a:ln>
                <a:solidFill>
                  <a:srgbClr val="FF0000"/>
                </a:solidFill>
                <a:effectLst/>
                <a:uLnTx/>
                <a:uFillTx/>
                <a:latin typeface="+mn-lt"/>
                <a:ea typeface="+mn-ea"/>
                <a:cs typeface="+mn-cs"/>
              </a:rPr>
              <a:t>-2025</a:t>
            </a:r>
            <a:endParaRPr kumimoji="0" lang="en-US" sz="3200" b="0" i="1" u="none" strike="noStrike" kern="1200" cap="none" spc="0" normalizeH="0" baseline="0" noProof="0" dirty="0">
              <a:ln>
                <a:noFill/>
              </a:ln>
              <a:solidFill>
                <a:srgbClr val="FF0000"/>
              </a:solidFill>
              <a:effectLst/>
              <a:uLnTx/>
              <a:uFillTx/>
              <a:latin typeface="+mn-lt"/>
              <a:ea typeface="+mn-ea"/>
              <a:cs typeface="+mn-cs"/>
            </a:endParaRPr>
          </a:p>
        </p:txBody>
      </p:sp>
      <p:sp>
        <p:nvSpPr>
          <p:cNvPr id="6" name="Subtitle 2"/>
          <p:cNvSpPr txBox="1">
            <a:spLocks/>
          </p:cNvSpPr>
          <p:nvPr/>
        </p:nvSpPr>
        <p:spPr>
          <a:xfrm>
            <a:off x="1965277" y="1241946"/>
            <a:ext cx="9144000" cy="826826"/>
          </a:xfrm>
          <a:prstGeom prst="rect">
            <a:avLst/>
          </a:prstGeo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dirty="0" err="1" smtClean="0">
                <a:solidFill>
                  <a:srgbClr val="C00000"/>
                </a:solidFill>
              </a:rPr>
              <a:t>Lớp</a:t>
            </a:r>
            <a:r>
              <a:rPr lang="en-US" sz="4000" dirty="0" smtClean="0">
                <a:solidFill>
                  <a:srgbClr val="C00000"/>
                </a:solidFill>
              </a:rPr>
              <a:t> </a:t>
            </a:r>
            <a:r>
              <a:rPr lang="en-US" sz="4000" dirty="0" err="1" smtClean="0">
                <a:solidFill>
                  <a:srgbClr val="C00000"/>
                </a:solidFill>
              </a:rPr>
              <a:t>5B</a:t>
            </a:r>
            <a:r>
              <a:rPr kumimoji="0" lang="en-US" sz="4000" b="0" i="0" u="none" strike="noStrike" kern="1200" cap="none" spc="0" normalizeH="0" baseline="0" noProof="0" dirty="0" smtClean="0">
                <a:ln>
                  <a:noFill/>
                </a:ln>
                <a:solidFill>
                  <a:srgbClr val="C00000"/>
                </a:solidFill>
                <a:effectLst/>
                <a:uLnTx/>
                <a:uFillTx/>
                <a:latin typeface="+mn-lt"/>
                <a:ea typeface="+mn-ea"/>
                <a:cs typeface="+mn-cs"/>
              </a:rPr>
              <a:t> </a:t>
            </a:r>
            <a:endParaRPr kumimoji="0" lang="en-US" sz="4000" b="0" i="0" u="none" strike="noStrike" kern="1200" cap="none" spc="0" normalizeH="0" baseline="0" noProof="0" dirty="0">
              <a:ln>
                <a:noFill/>
              </a:ln>
              <a:solidFill>
                <a:srgbClr val="C00000"/>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xmlns="" id="{F2E87582-978F-10AC-F1BD-891AF104AD7C}"/>
              </a:ext>
            </a:extLst>
          </p:cNvPr>
          <p:cNvPicPr>
            <a:picLocks noChangeAspect="1"/>
          </p:cNvPicPr>
          <p:nvPr/>
        </p:nvPicPr>
        <p:blipFill>
          <a:blip r:embed="rId6"/>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xmlns="" id="{D2F9ABA3-D5EB-94F2-BD63-FA886CEE2852}"/>
              </a:ext>
            </a:extLst>
          </p:cNvPr>
          <p:cNvPicPr>
            <a:picLocks noChangeAspect="1"/>
          </p:cNvPicPr>
          <p:nvPr/>
        </p:nvPicPr>
        <p:blipFill>
          <a:blip r:embed="rId7"/>
          <a:stretch>
            <a:fillRect/>
          </a:stretch>
        </p:blipFill>
        <p:spPr>
          <a:xfrm>
            <a:off x="-194920" y="1341431"/>
            <a:ext cx="5285690" cy="1603387"/>
          </a:xfrm>
          <a:prstGeom prst="rect">
            <a:avLst/>
          </a:prstGeom>
        </p:spPr>
      </p:pic>
      <p:pic>
        <p:nvPicPr>
          <p:cNvPr id="11" name="Picture 10">
            <a:extLst>
              <a:ext uri="{FF2B5EF4-FFF2-40B4-BE49-F238E27FC236}">
                <a16:creationId xmlns:a16="http://schemas.microsoft.com/office/drawing/2014/main" xmlns="" id="{464FEA1B-48F9-CB37-C651-32B9F5929953}"/>
              </a:ext>
            </a:extLst>
          </p:cNvPr>
          <p:cNvPicPr>
            <a:picLocks noChangeAspect="1"/>
          </p:cNvPicPr>
          <p:nvPr/>
        </p:nvPicPr>
        <p:blipFill>
          <a:blip r:embed="rId8"/>
          <a:stretch>
            <a:fillRect/>
          </a:stretch>
        </p:blipFill>
        <p:spPr>
          <a:xfrm>
            <a:off x="2261303" y="2386087"/>
            <a:ext cx="7212193" cy="2676376"/>
          </a:xfrm>
          <a:prstGeom prst="rect">
            <a:avLst/>
          </a:prstGeom>
        </p:spPr>
      </p:pic>
      <p:pic>
        <p:nvPicPr>
          <p:cNvPr id="17" name="Picture 16">
            <a:extLst>
              <a:ext uri="{FF2B5EF4-FFF2-40B4-BE49-F238E27FC236}">
                <a16:creationId xmlns:a16="http://schemas.microsoft.com/office/drawing/2014/main" xmlns="" id="{B47B1C6E-4994-D332-8696-0386E964471E}"/>
              </a:ext>
            </a:extLst>
          </p:cNvPr>
          <p:cNvPicPr>
            <a:picLocks noChangeAspect="1"/>
          </p:cNvPicPr>
          <p:nvPr/>
        </p:nvPicPr>
        <p:blipFill>
          <a:blip r:embed="rId9"/>
          <a:stretch>
            <a:fillRect/>
          </a:stretch>
        </p:blipFill>
        <p:spPr>
          <a:xfrm>
            <a:off x="7142752" y="4405433"/>
            <a:ext cx="5450296" cy="160948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728365FD-1B35-470A-22F0-FD7035F70A7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809946" y="0"/>
            <a:ext cx="1548250" cy="15482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06013" y="-654860"/>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xmlns=""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xmlns="" id="{7A778FED-1345-3506-7B43-66CDFE4B6254}"/>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000375" y="1326658"/>
            <a:ext cx="7158207" cy="5531342"/>
          </a:xfrm>
          <a:prstGeom prst="rect">
            <a:avLst/>
          </a:prstGeom>
        </p:spPr>
      </p:pic>
      <p:sp>
        <p:nvSpPr>
          <p:cNvPr id="3" name="TextBox 2">
            <a:extLst>
              <a:ext uri="{FF2B5EF4-FFF2-40B4-BE49-F238E27FC236}">
                <a16:creationId xmlns:a16="http://schemas.microsoft.com/office/drawing/2014/main" xmlns="" id="{042088E6-9906-3AA8-1E8A-0240854E557F}"/>
              </a:ext>
            </a:extLst>
          </p:cNvPr>
          <p:cNvSpPr txBox="1"/>
          <p:nvPr/>
        </p:nvSpPr>
        <p:spPr>
          <a:xfrm>
            <a:off x="3538220" y="165854"/>
            <a:ext cx="723900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xmlns=""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xmlns="" id="{EAAEA61B-ECF3-6730-E122-043A0472E239}"/>
              </a:ext>
            </a:extLst>
          </p:cNvPr>
          <p:cNvGrpSpPr/>
          <p:nvPr/>
        </p:nvGrpSpPr>
        <p:grpSpPr>
          <a:xfrm>
            <a:off x="800100" y="1838325"/>
            <a:ext cx="10648950" cy="3785652"/>
            <a:chOff x="800100" y="1838325"/>
            <a:chExt cx="10648950" cy="3785652"/>
          </a:xfrm>
        </p:grpSpPr>
        <p:sp>
          <p:nvSpPr>
            <p:cNvPr id="17" name="TextBox 16">
              <a:extLst>
                <a:ext uri="{FF2B5EF4-FFF2-40B4-BE49-F238E27FC236}">
                  <a16:creationId xmlns:a16="http://schemas.microsoft.com/office/drawing/2014/main" xmlns="" id="{1E65266C-2EB9-624C-E689-1A5295978E76}"/>
                </a:ext>
              </a:extLst>
            </p:cNvPr>
            <p:cNvSpPr txBox="1"/>
            <p:nvPr/>
          </p:nvSpPr>
          <p:spPr>
            <a:xfrm>
              <a:off x="800100" y="1838325"/>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3EDDAF97-C765-D188-FAC1-B8E92B33E37E}"/>
                </a:ext>
              </a:extLst>
            </p:cNvPr>
            <p:cNvPicPr>
              <a:picLocks noChangeAspect="1"/>
            </p:cNvPicPr>
            <p:nvPr/>
          </p:nvPicPr>
          <p:blipFill>
            <a:blip r:embed="rId4" cstate="print"/>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xmlns=""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xmlns=""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EC6B7B92-1ED2-C514-01AA-CE1FC92E99E9}"/>
                  </a:ext>
                </a:extLst>
              </p:cNvPr>
              <p:cNvPicPr>
                <a:picLocks noChangeAspect="1"/>
              </p:cNvPicPr>
              <p:nvPr/>
            </p:nvPicPr>
            <p:blipFill>
              <a:blip r:embed="rId5" cstate="print"/>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xmlns=""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xmlns=""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xmlns="" id="{7358DF3B-86A5-08AD-67F5-5947164B85D5}"/>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xmlns=""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xmlns=""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xmlns="" id="{F26BC26A-7F61-FE46-D6D4-3A0350A1F080}"/>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xmlns=""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xmlns=""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xmlns="" id="{874BF615-4A1F-9089-6E5A-5643AE377C8F}"/>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xmlns=""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xmlns=""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xmlns="" id="{0656701C-50B9-8FC3-D718-E86800D3D1EB}"/>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xmlns=""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xmlns=""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xmlns="" id="{8CE982FD-7636-0399-B3F4-291224768B3A}"/>
                  </a:ext>
                </a:extLst>
              </p:cNvPr>
              <p:cNvPicPr>
                <a:picLocks noChangeAspect="1"/>
              </p:cNvPicPr>
              <p:nvPr/>
            </p:nvPicPr>
            <p:blipFill>
              <a:blip r:embed="rId6" cstate="print"/>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xmlns="" id="{6A01C1BA-76CC-7E8A-CA9A-6AACBB368B31}"/>
              </a:ext>
            </a:extLst>
          </p:cNvPr>
          <p:cNvPicPr>
            <a:picLocks noChangeAspect="1"/>
          </p:cNvPicPr>
          <p:nvPr/>
        </p:nvPicPr>
        <p:blipFill>
          <a:blip r:embed="rId7"/>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E118B579-7D69-D29F-878C-5A1A79FD8A48}"/>
              </a:ext>
            </a:extLst>
          </p:cNvPr>
          <p:cNvPicPr>
            <a:picLocks noChangeAspect="1"/>
          </p:cNvPicPr>
          <p:nvPr/>
        </p:nvPicPr>
        <p:blipFill>
          <a:blip r:embed="rId3" cstate="print"/>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xmlns=""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xmlns=""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xmlns="" id="{581736C9-B10B-BE3B-40D3-B81EA686F1D9}"/>
              </a:ext>
            </a:extLst>
          </p:cNvPr>
          <p:cNvPicPr>
            <a:picLocks noChangeAspect="1"/>
          </p:cNvPicPr>
          <p:nvPr/>
        </p:nvPicPr>
        <p:blipFill>
          <a:blip r:embed="rId3" cstate="print"/>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xmlns="" id="{DBBABDCA-FA3C-E770-6777-237D29709F81}"/>
              </a:ext>
            </a:extLst>
          </p:cNvPr>
          <p:cNvPicPr>
            <a:picLocks noChangeAspect="1"/>
          </p:cNvPicPr>
          <p:nvPr/>
        </p:nvPicPr>
        <p:blipFill>
          <a:blip r:embed="rId4"/>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xmlns="" id="{8F8B3675-AD9A-5C85-26DD-BC06F79AC996}"/>
              </a:ext>
            </a:extLst>
          </p:cNvPr>
          <p:cNvPicPr>
            <a:picLocks noChangeAspect="1"/>
          </p:cNvPicPr>
          <p:nvPr/>
        </p:nvPicPr>
        <p:blipFill>
          <a:blip r:embed="rId3" cstate="print"/>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xmlns="" id="{1D1FB52E-4FA2-CDCD-3E73-925BD28C6CF0}"/>
              </a:ext>
            </a:extLst>
          </p:cNvPr>
          <p:cNvPicPr>
            <a:picLocks noChangeAspect="1"/>
          </p:cNvPicPr>
          <p:nvPr/>
        </p:nvPicPr>
        <p:blipFill>
          <a:blip r:embed="rId3" cstate="print"/>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xmlns="" id="{824BEB76-A485-69B5-6C01-6359C1E98755}"/>
              </a:ext>
            </a:extLst>
          </p:cNvPr>
          <p:cNvPicPr>
            <a:picLocks noChangeAspect="1"/>
          </p:cNvPicPr>
          <p:nvPr/>
        </p:nvPicPr>
        <p:blipFill>
          <a:blip r:embed="rId3" cstate="print"/>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xmlns="" id="{702E57C4-7770-831C-BBE3-E85368AE8213}"/>
              </a:ext>
            </a:extLst>
          </p:cNvPr>
          <p:cNvPicPr>
            <a:picLocks noChangeAspect="1"/>
          </p:cNvPicPr>
          <p:nvPr/>
        </p:nvPicPr>
        <p:blipFill>
          <a:blip r:embed="rId4"/>
          <a:stretch>
            <a:fillRect/>
          </a:stretch>
        </p:blipFill>
        <p:spPr>
          <a:xfrm>
            <a:off x="9372600" y="5037665"/>
            <a:ext cx="1447800" cy="582088"/>
          </a:xfrm>
          <a:prstGeom prst="rect">
            <a:avLst/>
          </a:prstGeom>
        </p:spPr>
      </p:pic>
    </p:spTree>
    <p:extLst>
      <p:ext uri="{BB962C8B-B14F-4D97-AF65-F5344CB8AC3E}">
        <p14:creationId xmlns:p14="http://schemas.microsoft.com/office/powerpoint/2010/main" xmlns=""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xmlns=""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xmlns=""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xmlns=""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xmlns=""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xmlns=""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xmlns="" id="{DA368B96-BDCC-D09B-4382-DDE9DBFB96EB}"/>
              </a:ext>
            </a:extLst>
          </p:cNvPr>
          <p:cNvSpPr/>
          <p:nvPr/>
        </p:nvSpPr>
        <p:spPr>
          <a:xfrm>
            <a:off x="4352926" y="5495924"/>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xmlns=""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xmlns=""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xmlns=""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xmlns=""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xmlns=""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xmlns=""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xmlns=""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xmlns=""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xmlns=""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xmlns="" id="{4903F83A-72DB-18A8-16C9-4AE794F309F8}"/>
              </a:ext>
            </a:extLst>
          </p:cNvPr>
          <p:cNvCxnSpPr/>
          <p:nvPr/>
        </p:nvCxnSpPr>
        <p:spPr>
          <a:xfrm>
            <a:off x="7162800" y="2514600"/>
            <a:ext cx="819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xmlns=""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xmlns=""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xmlns=""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xmlns=""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xmlns="" id="{810A64B2-398D-4B0F-322A-39F87B11A0F5}"/>
              </a:ext>
            </a:extLst>
          </p:cNvPr>
          <p:cNvCxnSpPr>
            <a:cxnSpLocks/>
          </p:cNvCxnSpPr>
          <p:nvPr/>
        </p:nvCxnSpPr>
        <p:spPr>
          <a:xfrm>
            <a:off x="8134350" y="4733925"/>
            <a:ext cx="1924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xmlns=""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xmlns=""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xmlns=""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barn(inVertical)">
                                      <p:cBhvr>
                                        <p:cTn id="5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xmlns=""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xmlns=""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xmlns=""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xmlns=""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xmlns=""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xmlns=""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xmlns=""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346" r="54501"/>
          <a:stretch>
            <a:fillRect/>
          </a:stretch>
        </p:blipFill>
        <p:spPr>
          <a:xfrm>
            <a:off x="1619251" y="1839276"/>
            <a:ext cx="9515474" cy="4018599"/>
          </a:xfrm>
          <a:prstGeom prst="rect">
            <a:avLst/>
          </a:prstGeom>
        </p:spPr>
      </p:pic>
      <p:sp>
        <p:nvSpPr>
          <p:cNvPr id="17" name="TextBox 16">
            <a:extLst>
              <a:ext uri="{FF2B5EF4-FFF2-40B4-BE49-F238E27FC236}">
                <a16:creationId xmlns:a16="http://schemas.microsoft.com/office/drawing/2014/main" xmlns="" id="{0E463987-3BB3-EC89-0565-5E6381DEDEA7}"/>
              </a:ext>
            </a:extLst>
          </p:cNvPr>
          <p:cNvSpPr txBox="1"/>
          <p:nvPr/>
        </p:nvSpPr>
        <p:spPr>
          <a:xfrm>
            <a:off x="2305050" y="3431192"/>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(1) Ôi tôi không chú ý? Giờ chúng ta phải làm gì?</a:t>
            </a:r>
          </a:p>
        </p:txBody>
      </p:sp>
      <p:sp>
        <p:nvSpPr>
          <p:cNvPr id="19" name="TextBox 18">
            <a:extLst>
              <a:ext uri="{FF2B5EF4-FFF2-40B4-BE49-F238E27FC236}">
                <a16:creationId xmlns:a16="http://schemas.microsoft.com/office/drawing/2014/main" xmlns="" id="{3A8C07AE-2270-BD28-7409-18F299626DD5}"/>
              </a:ext>
            </a:extLst>
          </p:cNvPr>
          <p:cNvSpPr txBox="1"/>
          <p:nvPr/>
        </p:nvSpPr>
        <p:spPr>
          <a:xfrm>
            <a:off x="2314575" y="4278917"/>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(2) Hả? Sao anh không nói ngay việc đó?</a:t>
            </a:r>
          </a:p>
        </p:txBody>
      </p:sp>
    </p:spTree>
    <p:extLst>
      <p:ext uri="{BB962C8B-B14F-4D97-AF65-F5344CB8AC3E}">
        <p14:creationId xmlns:p14="http://schemas.microsoft.com/office/powerpoint/2010/main" xmlns=""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4700"/>
                    </a14:imgEffect>
                  </a14:imgLayer>
                </a14:imgProps>
              </a:ext>
              <a:ext uri="{28A0092B-C50C-407E-A947-70E740481C1C}">
                <a14:useLocalDpi xmlns:a14="http://schemas.microsoft.com/office/drawing/2010/main" xmlns=""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mn-cs"/>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xmlns=""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xmlns=""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06013" y="-654860"/>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xmlns=""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06411" y="32152"/>
            <a:ext cx="3052295" cy="1495556"/>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0763E7E0-F3C7-9A42-1AB0-6D7DEC4D2182}"/>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515050" y="807479"/>
            <a:ext cx="7200000" cy="55478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037848B1-DA6B-5BEE-1834-7E349985999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809946" y="0"/>
            <a:ext cx="1548250" cy="1548250"/>
          </a:xfrm>
          <a:prstGeom prst="rect">
            <a:avLst/>
          </a:prstGeom>
        </p:spPr>
      </p:pic>
    </p:spTree>
    <p:extLst>
      <p:ext uri="{BB962C8B-B14F-4D97-AF65-F5344CB8AC3E}">
        <p14:creationId xmlns:p14="http://schemas.microsoft.com/office/powerpoint/2010/main" xmlns="" val="3663865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7696FA8-EBB7-4698-B866-F6CCFA09AE2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xmlns="" id="{5A1AB604-F241-4461-A99C-D93568FF1ED4}"/>
              </a:ext>
            </a:extLst>
          </p:cNvPr>
          <p:cNvPicPr>
            <a:picLocks noGrp="1" noChangeAspect="1"/>
          </p:cNvPicPr>
          <p:nvPr>
            <p:ph idx="4294967295"/>
          </p:nvPr>
        </p:nvPicPr>
        <p:blipFill>
          <a:blip r:embed="rId5">
            <a:extLst>
              <a:ext uri="{28A0092B-C50C-407E-A947-70E740481C1C}">
                <a14:useLocalDpi xmlns:a14="http://schemas.microsoft.com/office/drawing/2010/main" xmlns=""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xmlns="" id="{480A3E1C-6B00-429B-A1DA-83DE2479C5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xmlns=""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xmlns=""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xmlns=""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xmlns=""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xmlns=""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xmlns=""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xmlns="" val="3184917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video>
                  <p:cMediaNode vol="9756" numSld="7" showWhenStopped="0">
                    <p:cTn id="35" repeatCount="indefinite" fill="hold" display="0">
                      <p:stCondLst>
                        <p:cond delay="indefinite"/>
                      </p:stCondLst>
                      <p:endCondLst>
                        <p:cond evt="onStopAudio" delay="0">
                          <p:tgtEl>
                            <p:sldTgt/>
                          </p:tgtEl>
                        </p:cond>
                      </p:endCondLst>
                    </p:cTn>
                    <p:tgtEl>
                      <p:spTgt spid="12"/>
                    </p:tgtEl>
                  </p:cMediaNode>
                </p:vide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xmlns=""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xmlns=""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CB4B253C-DB4D-4558-BB38-4785FFA12FB0}"/>
              </a:ext>
            </a:extLst>
          </p:cNvPr>
          <p:cNvPicPr>
            <a:picLocks noChangeAspect="1"/>
          </p:cNvPicPr>
          <p:nvPr/>
        </p:nvPicPr>
        <p:blipFill>
          <a:blip r:embed="rId12">
            <a:extLst>
              <a:ext uri="{28A0092B-C50C-407E-A947-70E740481C1C}">
                <a14:useLocalDpi xmlns:a14="http://schemas.microsoft.com/office/drawing/2010/main" xmlns=""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xmlns=""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xmlns=""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xmlns="" id="{34F30A8C-DA76-44F8-BC6D-CF1DB15124CC}"/>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xmlns="" id="{60AE0D7F-A524-4513-AB5F-8A0A788B51E6}"/>
              </a:ext>
            </a:extLst>
          </p:cNvPr>
          <p:cNvPicPr>
            <a:picLocks noChangeAspect="1"/>
          </p:cNvPicPr>
          <p:nvPr/>
        </p:nvPicPr>
        <p:blipFill>
          <a:blip r:embed="rId12">
            <a:extLst>
              <a:ext uri="{28A0092B-C50C-407E-A947-70E740481C1C}">
                <a14:useLocalDpi xmlns:a14="http://schemas.microsoft.com/office/drawing/2010/main" xmlns=""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xmlns=""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60AE0D7F-A524-4513-AB5F-8A0A788B51E6}"/>
              </a:ext>
            </a:extLst>
          </p:cNvPr>
          <p:cNvPicPr>
            <a:picLocks noChangeAspect="1"/>
          </p:cNvPicPr>
          <p:nvPr/>
        </p:nvPicPr>
        <p:blipFill>
          <a:blip r:embed="rId12">
            <a:extLst>
              <a:ext uri="{28A0092B-C50C-407E-A947-70E740481C1C}">
                <a14:useLocalDpi xmlns:a14="http://schemas.microsoft.com/office/drawing/2010/main" xmlns=""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xmlns="" val="3624589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6A7650-52DF-48E4-A77E-DEB342DD05A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xmlns=""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xmlns=""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xmlns=""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xmlns=""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xmlns=""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xmlns=""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xmlns=""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xmlns=""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xmlns=""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xmlns=""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xmlns=""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xmlns=""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xmlns=""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xmlns=""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xmlns=""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xmlns=""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xmlns=""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xmlns=""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xmlns=""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xmlns=""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xmlns=""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xmlns=""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xmlns=""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xmlns=""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xmlns=""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xmlns=""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xmlns=""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xmlns=""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xmlns=""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xmlns=""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xmlns=""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xmlns=""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xmlns="" id="{9390FB25-280A-4914-9D65-42B810082BF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xmlns="" val="4164259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xmlns=""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xmlns=""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xmlns="" id="{34F30A8C-DA76-44F8-BC6D-CF1DB15124CC}"/>
              </a:ext>
            </a:extLst>
          </p:cNvPr>
          <p:cNvPicPr>
            <a:picLocks noChangeAspect="1"/>
          </p:cNvPicPr>
          <p:nvPr/>
        </p:nvPicPr>
        <p:blipFill>
          <a:blip r:embed="rId12">
            <a:extLst>
              <a:ext uri="{28A0092B-C50C-407E-A947-70E740481C1C}">
                <a14:useLocalDpi xmlns:a14="http://schemas.microsoft.com/office/drawing/2010/main" xmlns=""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xmlns=""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xmlns=""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CB4B253C-DB4D-4558-BB38-4785FFA12FB0}"/>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xmlns=""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3342150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6A7650-52DF-48E4-A77E-DEB342DD05A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xmlns=""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xmlns=""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xmlns="" id="{9390FB25-280A-4914-9D65-42B810082BF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xmlns="" val="588737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72D1759-950B-4696-9447-CEA7823C040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xmlns=""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A30936A0-B094-4C58-AB3F-1DA17E023A7B}"/>
              </a:ext>
            </a:extLst>
          </p:cNvPr>
          <p:cNvPicPr>
            <a:picLocks noChangeAspect="1"/>
          </p:cNvPicPr>
          <p:nvPr/>
        </p:nvPicPr>
        <p:blipFill>
          <a:blip r:embed="rId7">
            <a:extLst>
              <a:ext uri="{28A0092B-C50C-407E-A947-70E740481C1C}">
                <a14:useLocalDpi xmlns:a14="http://schemas.microsoft.com/office/drawing/2010/main" xmlns=""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xmlns="" id="{41C484AF-79E3-41AE-A433-F54C3A7BCA3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xmlns="" id="{201F5575-422E-4FC8-BD3B-78F09E84370A}"/>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xmlns=""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xmlns=""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xmlns="" id="{708732F1-9D41-4539-8E15-67376D651748}"/>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xmlns=""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34F30A8C-DA76-44F8-BC6D-CF1DB15124CC}"/>
              </a:ext>
            </a:extLst>
          </p:cNvPr>
          <p:cNvPicPr>
            <a:picLocks noChangeAspect="1"/>
          </p:cNvPicPr>
          <p:nvPr/>
        </p:nvPicPr>
        <p:blipFill>
          <a:blip r:embed="rId12">
            <a:extLst>
              <a:ext uri="{28A0092B-C50C-407E-A947-70E740481C1C}">
                <a14:useLocalDpi xmlns:a14="http://schemas.microsoft.com/office/drawing/2010/main" xmlns=""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xmlns=""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xmlns=""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xmlns="" id="{CB4B253C-DB4D-4558-BB38-4785FFA12FB0}"/>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xmlns=""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xmlns="" id="{60AE0D7F-A524-4513-AB5F-8A0A788B51E6}"/>
              </a:ext>
            </a:extLst>
          </p:cNvPr>
          <p:cNvPicPr>
            <a:picLocks noChangeAspect="1"/>
          </p:cNvPicPr>
          <p:nvPr/>
        </p:nvPicPr>
        <p:blipFill>
          <a:blip r:embed="rId13">
            <a:extLst>
              <a:ext uri="{28A0092B-C50C-407E-A947-70E740481C1C}">
                <a14:useLocalDpi xmlns:a14="http://schemas.microsoft.com/office/drawing/2010/main" xmlns=""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xmlns="" val="1962388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1242</Words>
  <Application>Microsoft Office PowerPoint</Application>
  <PresentationFormat>Custom</PresentationFormat>
  <Paragraphs>94</Paragraphs>
  <Slides>18</Slides>
  <Notes>4</Notes>
  <HiddenSlides>0</HiddenSlides>
  <MMClips>1</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 Theme</vt:lpstr>
      <vt:lpstr>Office 主题​​</vt:lpstr>
      <vt:lpstr>Kawaii Scrapbook for College by Slidesgo</vt:lpstr>
      <vt:lpstr>Trường TH Trấn Dương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longkhanh</cp:lastModifiedBy>
  <cp:revision>25</cp:revision>
  <dcterms:created xsi:type="dcterms:W3CDTF">2024-07-02T05:21:00Z</dcterms:created>
  <dcterms:modified xsi:type="dcterms:W3CDTF">2024-09-26T16:49:24Z</dcterms:modified>
</cp:coreProperties>
</file>