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11"/>
  </p:notesMasterIdLst>
  <p:sldIdLst>
    <p:sldId id="341" r:id="rId2"/>
    <p:sldId id="349" r:id="rId3"/>
    <p:sldId id="356" r:id="rId4"/>
    <p:sldId id="335" r:id="rId5"/>
    <p:sldId id="366" r:id="rId6"/>
    <p:sldId id="367" r:id="rId7"/>
    <p:sldId id="362" r:id="rId8"/>
    <p:sldId id="365" r:id="rId9"/>
    <p:sldId id="3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CC"/>
    <a:srgbClr val="FF99FF"/>
    <a:srgbClr val="B44BC5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95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02DFC-0DBF-46FA-961C-0993E7F3A7C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81773-F6B7-4EEA-B6AE-A59ABB33B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68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29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76D1223-53C8-4F6E-A0EE-C7ADC22EE3B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661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wmf"/><Relationship Id="rId7" Type="http://schemas.openxmlformats.org/officeDocument/2006/relationships/image" Target="../media/image7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LOAN%20-%20CD\Nho%20Thay.MP3" TargetMode="Externa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wmf"/><Relationship Id="rId7" Type="http://schemas.openxmlformats.org/officeDocument/2006/relationships/image" Target="../media/image7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LOAN%20-%20CD\Nho%20Thay.MP3" TargetMode="Externa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0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1.png"/><Relationship Id="rId7" Type="http://schemas.openxmlformats.org/officeDocument/2006/relationships/image" Target="../media/image2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hoa ve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8156575" y="5637213"/>
            <a:ext cx="9874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3" descr="hoa ve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9874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4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5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6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7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71500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8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9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20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4572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21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25" y="-1143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22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5325" y="642938"/>
            <a:ext cx="781050" cy="77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23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24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0" y="-13335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25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26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Picture 27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29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5" name="WordArt 30"/>
          <p:cNvSpPr>
            <a:spLocks noChangeArrowheads="1" noChangeShapeType="1" noTextEdit="1"/>
          </p:cNvSpPr>
          <p:nvPr/>
        </p:nvSpPr>
        <p:spPr bwMode="auto">
          <a:xfrm>
            <a:off x="1390650" y="2046513"/>
            <a:ext cx="6233832" cy="151558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Toán</a:t>
            </a:r>
            <a:endParaRPr lang="en-US" sz="3600" kern="10" dirty="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116" name="Picture 32" descr="butterflies_flowers_md_cl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2209800" cy="229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7" name="Picture 34" descr="3d butterfly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3733800" y="5257800"/>
            <a:ext cx="969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8" name="Picture 36" descr="3d butterfly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0" y="2590800"/>
            <a:ext cx="969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9" name="Picture 37" descr="3d butterfly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8174038" y="3962400"/>
            <a:ext cx="969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0" name="Picture 39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0" name="Nho Thay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10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170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2861" fill="hold"/>
                                        <p:tgtEl>
                                          <p:spTgt spid="20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9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hoa ve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8156575" y="5637213"/>
            <a:ext cx="9874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3" descr="hoa ve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9874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4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5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6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7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71500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8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9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20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4572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21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25" y="-1143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22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5325" y="642938"/>
            <a:ext cx="781050" cy="77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23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24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0" y="-13335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25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26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Picture 27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29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5" name="WordArt 30"/>
          <p:cNvSpPr>
            <a:spLocks noChangeArrowheads="1" noChangeShapeType="1" noTextEdit="1"/>
          </p:cNvSpPr>
          <p:nvPr/>
        </p:nvSpPr>
        <p:spPr bwMode="auto">
          <a:xfrm>
            <a:off x="1333501" y="2203701"/>
            <a:ext cx="6830538" cy="197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Ôn và khởi động</a:t>
            </a:r>
            <a:endParaRPr lang="en-US" sz="3600" kern="10" dirty="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116" name="Picture 32" descr="butterflies_flowers_md_cl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2209800" cy="229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7" name="Picture 34" descr="3d butterfly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3733800" y="5257800"/>
            <a:ext cx="969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8" name="Picture 36" descr="3d butterfly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0" y="2590800"/>
            <a:ext cx="969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9" name="Picture 37" descr="3d butterfly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8174038" y="3962400"/>
            <a:ext cx="969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0" name="Picture 39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0" name="Nho Thay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10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9269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2861" fill="hold"/>
                                        <p:tgtEl>
                                          <p:spTgt spid="20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90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30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533" y="3236594"/>
            <a:ext cx="5581649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280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09700"/>
            <a:ext cx="1571624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" y="85725"/>
            <a:ext cx="3095625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905126"/>
            <a:ext cx="4605338" cy="895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339" y="2905126"/>
            <a:ext cx="1752600" cy="895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9" y="4310064"/>
            <a:ext cx="192405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7" y="4281487"/>
            <a:ext cx="18002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2" y="3895726"/>
            <a:ext cx="163830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683182"/>
              </p:ext>
            </p:extLst>
          </p:nvPr>
        </p:nvGraphicFramePr>
        <p:xfrm>
          <a:off x="2132014" y="4271963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659278"/>
              </p:ext>
            </p:extLst>
          </p:nvPr>
        </p:nvGraphicFramePr>
        <p:xfrm>
          <a:off x="4498977" y="4276724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922361"/>
              </p:ext>
            </p:extLst>
          </p:nvPr>
        </p:nvGraphicFramePr>
        <p:xfrm>
          <a:off x="7721602" y="4381501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3124201" y="4281487"/>
            <a:ext cx="0" cy="676275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190750"/>
            <a:ext cx="652462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708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162301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200150"/>
            <a:ext cx="1571624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928813"/>
            <a:ext cx="552450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2193131"/>
            <a:ext cx="3686175" cy="683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2876550"/>
            <a:ext cx="56435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636" y="4633913"/>
            <a:ext cx="2024063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633913"/>
            <a:ext cx="19431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337" y="4198143"/>
            <a:ext cx="1690687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3676651" y="4647009"/>
            <a:ext cx="0" cy="711993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16027"/>
              </p:ext>
            </p:extLst>
          </p:nvPr>
        </p:nvGraphicFramePr>
        <p:xfrm>
          <a:off x="2632074" y="4660106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745849"/>
              </p:ext>
            </p:extLst>
          </p:nvPr>
        </p:nvGraphicFramePr>
        <p:xfrm>
          <a:off x="5222875" y="4673202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983653"/>
              </p:ext>
            </p:extLst>
          </p:nvPr>
        </p:nvGraphicFramePr>
        <p:xfrm>
          <a:off x="7827964" y="4681538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01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162301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43013"/>
            <a:ext cx="2181225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43187"/>
            <a:ext cx="1495425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800474"/>
            <a:ext cx="1495424" cy="571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49" y="2643186"/>
            <a:ext cx="1323975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49" y="3795710"/>
            <a:ext cx="1323975" cy="6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7" y="2609848"/>
            <a:ext cx="1404938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7" y="3835180"/>
            <a:ext cx="1404938" cy="612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2643188"/>
            <a:ext cx="1352550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3824286"/>
            <a:ext cx="1352550" cy="652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" y="2654080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7 + 1 = 8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-1" y="3820894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1 + 7 = 8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2609849" y="2654079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6 + 2 = 8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2609848" y="3795711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2 + 6 = 8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4910137" y="2615980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5 + 3 = 8</a:t>
            </a: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4910136" y="3835180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3 + 5 = 8</a:t>
            </a: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7134225" y="2635030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4 + 4 = 8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7134225" y="3818511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8 + 0 = 8</a:t>
            </a:r>
          </a:p>
        </p:txBody>
      </p:sp>
    </p:spTree>
    <p:extLst>
      <p:ext uri="{BB962C8B-B14F-4D97-AF65-F5344CB8AC3E}">
        <p14:creationId xmlns:p14="http://schemas.microsoft.com/office/powerpoint/2010/main" val="274902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05225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66875"/>
            <a:ext cx="1852612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2695575"/>
            <a:ext cx="748665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3943350"/>
            <a:ext cx="748665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64350"/>
              </p:ext>
            </p:extLst>
          </p:nvPr>
        </p:nvGraphicFramePr>
        <p:xfrm>
          <a:off x="4060824" y="3976687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071065"/>
              </p:ext>
            </p:extLst>
          </p:nvPr>
        </p:nvGraphicFramePr>
        <p:xfrm>
          <a:off x="5280024" y="3976687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107909"/>
              </p:ext>
            </p:extLst>
          </p:nvPr>
        </p:nvGraphicFramePr>
        <p:xfrm>
          <a:off x="6527799" y="3976687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690477"/>
              </p:ext>
            </p:extLst>
          </p:nvPr>
        </p:nvGraphicFramePr>
        <p:xfrm>
          <a:off x="7794624" y="3976687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15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05225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3074"/>
            <a:ext cx="18526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286125"/>
            <a:ext cx="2319337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4629152"/>
            <a:ext cx="2319337" cy="933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3" y="3286125"/>
            <a:ext cx="2319337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3" y="4629152"/>
            <a:ext cx="2319337" cy="933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632629"/>
              </p:ext>
            </p:extLst>
          </p:nvPr>
        </p:nvGraphicFramePr>
        <p:xfrm>
          <a:off x="5995193" y="3467100"/>
          <a:ext cx="786607" cy="7143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86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159329"/>
              </p:ext>
            </p:extLst>
          </p:nvPr>
        </p:nvGraphicFramePr>
        <p:xfrm>
          <a:off x="6042818" y="4752976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246737"/>
              </p:ext>
            </p:extLst>
          </p:nvPr>
        </p:nvGraphicFramePr>
        <p:xfrm>
          <a:off x="2051843" y="4810126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742237"/>
              </p:ext>
            </p:extLst>
          </p:nvPr>
        </p:nvGraphicFramePr>
        <p:xfrm>
          <a:off x="2051843" y="3381375"/>
          <a:ext cx="682625" cy="73342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342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99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hoa v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8156575" y="5637213"/>
            <a:ext cx="9874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3" descr="hoa v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9874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4" descr="blumen-pflanzen0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5" descr="blumen-pflanzen0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6" descr="blumen-pflanzen0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7" descr="blumen-pflanzen0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71500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8" descr="blumen-pflanzen0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9" descr="blumen-pflanzen0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20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4572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21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25" y="-1143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22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5325" y="642938"/>
            <a:ext cx="781050" cy="77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23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24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0" y="-13335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25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26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Picture 27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29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5" name="WordArt 30"/>
          <p:cNvSpPr>
            <a:spLocks noChangeArrowheads="1" noChangeShapeType="1" noTextEdit="1"/>
          </p:cNvSpPr>
          <p:nvPr/>
        </p:nvSpPr>
        <p:spPr bwMode="auto">
          <a:xfrm>
            <a:off x="1466850" y="921544"/>
            <a:ext cx="6457949" cy="160625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Củng cố</a:t>
            </a:r>
            <a:endParaRPr lang="en-US" sz="3600" kern="10" dirty="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118" name="Picture 36" descr="3d butterfly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0" y="2590800"/>
            <a:ext cx="969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9" name="Picture 37" descr="3d butterfly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8174038" y="3962400"/>
            <a:ext cx="969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0" name="Picture 39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WordArt 30"/>
          <p:cNvSpPr>
            <a:spLocks noChangeArrowheads="1" noChangeShapeType="1" noTextEdit="1"/>
          </p:cNvSpPr>
          <p:nvPr/>
        </p:nvSpPr>
        <p:spPr bwMode="auto">
          <a:xfrm>
            <a:off x="1162050" y="3451370"/>
            <a:ext cx="6457949" cy="160625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- GV củng cố lại bài</a:t>
            </a:r>
          </a:p>
          <a:p>
            <a:r>
              <a:rPr lang="en-US" sz="36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- GV nhận xét tiết học</a:t>
            </a:r>
          </a:p>
          <a:p>
            <a:r>
              <a:rPr lang="en-US" sz="36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- Dặn dò</a:t>
            </a:r>
            <a:endParaRPr lang="en-US" sz="3600" kern="10" dirty="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3684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1066</TotalTime>
  <Words>76</Words>
  <Application>Microsoft Office PowerPoint</Application>
  <PresentationFormat>On-screen Show (4:3)</PresentationFormat>
  <Paragraphs>28</Paragraphs>
  <Slides>9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Franklin Gothic Book</vt:lpstr>
      <vt:lpstr>Franklin Gothic Medium</vt:lpstr>
      <vt:lpstr>Times New Roman</vt:lpstr>
      <vt:lpstr>Wingdings 2</vt:lpstr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Duyen</dc:creator>
  <cp:lastModifiedBy>Administrator</cp:lastModifiedBy>
  <cp:revision>233</cp:revision>
  <dcterms:created xsi:type="dcterms:W3CDTF">2020-08-07T01:41:03Z</dcterms:created>
  <dcterms:modified xsi:type="dcterms:W3CDTF">2024-11-15T02:07:54Z</dcterms:modified>
</cp:coreProperties>
</file>