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7" r:id="rId3"/>
    <p:sldId id="277" r:id="rId4"/>
    <p:sldId id="292" r:id="rId5"/>
    <p:sldId id="294" r:id="rId6"/>
    <p:sldId id="295" r:id="rId7"/>
    <p:sldId id="296" r:id="rId8"/>
    <p:sldId id="278" r:id="rId9"/>
    <p:sldId id="270" r:id="rId10"/>
    <p:sldId id="279" r:id="rId11"/>
    <p:sldId id="298" r:id="rId12"/>
    <p:sldId id="299" r:id="rId13"/>
    <p:sldId id="280" r:id="rId14"/>
    <p:sldId id="271" r:id="rId15"/>
    <p:sldId id="281" r:id="rId16"/>
    <p:sldId id="272" r:id="rId17"/>
    <p:sldId id="305" r:id="rId18"/>
    <p:sldId id="263" r:id="rId19"/>
  </p:sldIdLst>
  <p:sldSz cx="12192000" cy="6858000"/>
  <p:notesSz cx="6858000" cy="9144000"/>
  <p:embeddedFontLs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Nunito Black" panose="020B0604020202020204" charset="0"/>
      <p:bold r:id="rId26"/>
      <p:boldItalic r:id="rId27"/>
    </p:embeddedFont>
    <p:embeddedFont>
      <p:font typeface="Sigmar One" panose="020B0604020202020204" charset="0"/>
      <p:regular r:id="rId28"/>
    </p:embeddedFont>
    <p:embeddedFont>
      <p:font typeface="Tahoma" panose="020B0604030504040204" pitchFamily="3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C1F6-CA05-4BF9-9120-06FA3755F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98753-3F0E-4108-AE0B-FF1BA5D4C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23F26-6FF2-4518-ABF8-B9FAAC3B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7384C-7FC4-48C1-AE05-E0583D1E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CC8D6-CB9D-4C31-B0A0-96FE1B75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E94C-ED5B-4BFB-8FA1-25782059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C7E8A-707C-475F-8300-1A7CC8FAC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4F3C5-0683-4535-A21E-DFC446C1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6E8A5-28A7-449A-9813-EAC63DE3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1AD0D-21E0-4B9C-ADDC-3681AD3B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3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2387BF-25B0-4B22-8625-E4FFCD4E1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45EBA-F126-4E8D-B470-5451DA8E0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C28D7-15E0-4444-A131-82CED006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98A84-B66F-4047-AC88-956C31CC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DAFCE-11AF-41CB-B8D2-41EA0CA2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2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9" indent="0" algn="ctr">
              <a:buNone/>
              <a:defRPr/>
            </a:lvl2pPr>
            <a:lvl3pPr marL="1076238" indent="0" algn="ctr">
              <a:buNone/>
              <a:defRPr/>
            </a:lvl3pPr>
            <a:lvl4pPr marL="1614357" indent="0" algn="ctr">
              <a:buNone/>
              <a:defRPr/>
            </a:lvl4pPr>
            <a:lvl5pPr marL="2152477" indent="0" algn="ctr">
              <a:buNone/>
              <a:defRPr/>
            </a:lvl5pPr>
            <a:lvl6pPr marL="2690595" indent="0" algn="ctr">
              <a:buNone/>
              <a:defRPr/>
            </a:lvl6pPr>
            <a:lvl7pPr marL="3228714" indent="0" algn="ctr">
              <a:buNone/>
              <a:defRPr/>
            </a:lvl7pPr>
            <a:lvl8pPr marL="3766834" indent="0" algn="ctr">
              <a:buNone/>
              <a:defRPr/>
            </a:lvl8pPr>
            <a:lvl9pPr marL="430495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18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16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6"/>
            <a:ext cx="10363200" cy="1500187"/>
          </a:xfrm>
        </p:spPr>
        <p:txBody>
          <a:bodyPr anchor="b"/>
          <a:lstStyle>
            <a:lvl1pPr marL="0" indent="0">
              <a:buNone/>
              <a:defRPr sz="2323"/>
            </a:lvl1pPr>
            <a:lvl2pPr marL="538119" indent="0">
              <a:buNone/>
              <a:defRPr sz="2097"/>
            </a:lvl2pPr>
            <a:lvl3pPr marL="1076238" indent="0">
              <a:buNone/>
              <a:defRPr sz="1873"/>
            </a:lvl3pPr>
            <a:lvl4pPr marL="1614357" indent="0">
              <a:buNone/>
              <a:defRPr sz="1648"/>
            </a:lvl4pPr>
            <a:lvl5pPr marL="2152477" indent="0">
              <a:buNone/>
              <a:defRPr sz="1648"/>
            </a:lvl5pPr>
            <a:lvl6pPr marL="2690595" indent="0">
              <a:buNone/>
              <a:defRPr sz="1648"/>
            </a:lvl6pPr>
            <a:lvl7pPr marL="3228714" indent="0">
              <a:buNone/>
              <a:defRPr sz="1648"/>
            </a:lvl7pPr>
            <a:lvl8pPr marL="3766834" indent="0">
              <a:buNone/>
              <a:defRPr sz="1648"/>
            </a:lvl8pPr>
            <a:lvl9pPr marL="4304954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09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7"/>
            </a:lvl2pPr>
            <a:lvl3pPr>
              <a:defRPr sz="2323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7"/>
            </a:lvl2pPr>
            <a:lvl3pPr>
              <a:defRPr sz="2323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00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2847" b="1"/>
            </a:lvl1pPr>
            <a:lvl2pPr marL="538119" indent="0">
              <a:buNone/>
              <a:defRPr sz="2323" b="1"/>
            </a:lvl2pPr>
            <a:lvl3pPr marL="1076238" indent="0">
              <a:buNone/>
              <a:defRPr sz="2097" b="1"/>
            </a:lvl3pPr>
            <a:lvl4pPr marL="1614357" indent="0">
              <a:buNone/>
              <a:defRPr sz="1873" b="1"/>
            </a:lvl4pPr>
            <a:lvl5pPr marL="2152477" indent="0">
              <a:buNone/>
              <a:defRPr sz="1873" b="1"/>
            </a:lvl5pPr>
            <a:lvl6pPr marL="2690595" indent="0">
              <a:buNone/>
              <a:defRPr sz="1873" b="1"/>
            </a:lvl6pPr>
            <a:lvl7pPr marL="3228714" indent="0">
              <a:buNone/>
              <a:defRPr sz="1873" b="1"/>
            </a:lvl7pPr>
            <a:lvl8pPr marL="3766834" indent="0">
              <a:buNone/>
              <a:defRPr sz="1873" b="1"/>
            </a:lvl8pPr>
            <a:lvl9pPr marL="4304954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47"/>
            </a:lvl1pPr>
            <a:lvl2pPr>
              <a:defRPr sz="2323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2"/>
            <a:ext cx="5389033" cy="639763"/>
          </a:xfrm>
        </p:spPr>
        <p:txBody>
          <a:bodyPr anchor="b"/>
          <a:lstStyle>
            <a:lvl1pPr marL="0" indent="0">
              <a:buNone/>
              <a:defRPr sz="2847" b="1"/>
            </a:lvl1pPr>
            <a:lvl2pPr marL="538119" indent="0">
              <a:buNone/>
              <a:defRPr sz="2323" b="1"/>
            </a:lvl2pPr>
            <a:lvl3pPr marL="1076238" indent="0">
              <a:buNone/>
              <a:defRPr sz="2097" b="1"/>
            </a:lvl3pPr>
            <a:lvl4pPr marL="1614357" indent="0">
              <a:buNone/>
              <a:defRPr sz="1873" b="1"/>
            </a:lvl4pPr>
            <a:lvl5pPr marL="2152477" indent="0">
              <a:buNone/>
              <a:defRPr sz="1873" b="1"/>
            </a:lvl5pPr>
            <a:lvl6pPr marL="2690595" indent="0">
              <a:buNone/>
              <a:defRPr sz="1873" b="1"/>
            </a:lvl6pPr>
            <a:lvl7pPr marL="3228714" indent="0">
              <a:buNone/>
              <a:defRPr sz="1873" b="1"/>
            </a:lvl7pPr>
            <a:lvl8pPr marL="3766834" indent="0">
              <a:buNone/>
              <a:defRPr sz="1873" b="1"/>
            </a:lvl8pPr>
            <a:lvl9pPr marL="4304954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47"/>
            </a:lvl1pPr>
            <a:lvl2pPr>
              <a:defRPr sz="2323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7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99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22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323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7"/>
            </a:lvl3pPr>
            <a:lvl4pPr>
              <a:defRPr sz="2323"/>
            </a:lvl4pPr>
            <a:lvl5pPr>
              <a:defRPr sz="2323"/>
            </a:lvl5pPr>
            <a:lvl6pPr>
              <a:defRPr sz="2323"/>
            </a:lvl6pPr>
            <a:lvl7pPr>
              <a:defRPr sz="2323"/>
            </a:lvl7pPr>
            <a:lvl8pPr>
              <a:defRPr sz="2323"/>
            </a:lvl8pPr>
            <a:lvl9pPr>
              <a:defRPr sz="2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9" indent="0">
              <a:buNone/>
              <a:defRPr sz="1424"/>
            </a:lvl2pPr>
            <a:lvl3pPr marL="1076238" indent="0">
              <a:buNone/>
              <a:defRPr sz="1199"/>
            </a:lvl3pPr>
            <a:lvl4pPr marL="1614357" indent="0">
              <a:buNone/>
              <a:defRPr sz="1048"/>
            </a:lvl4pPr>
            <a:lvl5pPr marL="2152477" indent="0">
              <a:buNone/>
              <a:defRPr sz="1048"/>
            </a:lvl5pPr>
            <a:lvl6pPr marL="2690595" indent="0">
              <a:buNone/>
              <a:defRPr sz="1048"/>
            </a:lvl6pPr>
            <a:lvl7pPr marL="3228714" indent="0">
              <a:buNone/>
              <a:defRPr sz="1048"/>
            </a:lvl7pPr>
            <a:lvl8pPr marL="3766834" indent="0">
              <a:buNone/>
              <a:defRPr sz="1048"/>
            </a:lvl8pPr>
            <a:lvl9pPr marL="4304954" indent="0">
              <a:buNone/>
              <a:defRPr sz="10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1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8E485-0A2E-4387-A9DC-18B2AAA3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FC9C7-1A27-4C67-A4E2-8E875E259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326A6-68BF-4D31-B6A4-177181B1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215BA-1996-45CA-A5D0-013C3A47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D06EF-BB66-4306-BB1E-40B2E1E4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23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9" indent="0">
              <a:buNone/>
              <a:defRPr sz="3296"/>
            </a:lvl2pPr>
            <a:lvl3pPr marL="1076238" indent="0">
              <a:buNone/>
              <a:defRPr sz="2847"/>
            </a:lvl3pPr>
            <a:lvl4pPr marL="1614357" indent="0">
              <a:buNone/>
              <a:defRPr sz="2323"/>
            </a:lvl4pPr>
            <a:lvl5pPr marL="2152477" indent="0">
              <a:buNone/>
              <a:defRPr sz="2323"/>
            </a:lvl5pPr>
            <a:lvl6pPr marL="2690595" indent="0">
              <a:buNone/>
              <a:defRPr sz="2323"/>
            </a:lvl6pPr>
            <a:lvl7pPr marL="3228714" indent="0">
              <a:buNone/>
              <a:defRPr sz="2323"/>
            </a:lvl7pPr>
            <a:lvl8pPr marL="3766834" indent="0">
              <a:buNone/>
              <a:defRPr sz="2323"/>
            </a:lvl8pPr>
            <a:lvl9pPr marL="4304954" indent="0">
              <a:buNone/>
              <a:defRPr sz="2323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1"/>
          </a:xfrm>
        </p:spPr>
        <p:txBody>
          <a:bodyPr/>
          <a:lstStyle>
            <a:lvl1pPr marL="0" indent="0">
              <a:buNone/>
              <a:defRPr sz="1648"/>
            </a:lvl1pPr>
            <a:lvl2pPr marL="538119" indent="0">
              <a:buNone/>
              <a:defRPr sz="1424"/>
            </a:lvl2pPr>
            <a:lvl3pPr marL="1076238" indent="0">
              <a:buNone/>
              <a:defRPr sz="1199"/>
            </a:lvl3pPr>
            <a:lvl4pPr marL="1614357" indent="0">
              <a:buNone/>
              <a:defRPr sz="1048"/>
            </a:lvl4pPr>
            <a:lvl5pPr marL="2152477" indent="0">
              <a:buNone/>
              <a:defRPr sz="1048"/>
            </a:lvl5pPr>
            <a:lvl6pPr marL="2690595" indent="0">
              <a:buNone/>
              <a:defRPr sz="1048"/>
            </a:lvl6pPr>
            <a:lvl7pPr marL="3228714" indent="0">
              <a:buNone/>
              <a:defRPr sz="1048"/>
            </a:lvl7pPr>
            <a:lvl8pPr marL="3766834" indent="0">
              <a:buNone/>
              <a:defRPr sz="1048"/>
            </a:lvl8pPr>
            <a:lvl9pPr marL="4304954" indent="0">
              <a:buNone/>
              <a:defRPr sz="10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89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95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30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3585" y="6247807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444" tIns="121444" rIns="121444" bIns="121444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7301" y="695501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958" y="782623"/>
            <a:ext cx="215884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8726" y="6246035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44" tIns="121444" rIns="121444" bIns="121444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07" name="Google Shape;3607;p14"/>
          <p:cNvSpPr/>
          <p:nvPr/>
        </p:nvSpPr>
        <p:spPr>
          <a:xfrm>
            <a:off x="9160547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44" tIns="121444" rIns="121444" bIns="121444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242144" y="-709866"/>
            <a:ext cx="577541" cy="1497249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248890" y="-413523"/>
            <a:ext cx="584625" cy="1582299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579333" y="5446965"/>
            <a:ext cx="1543248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574520" y="5944390"/>
            <a:ext cx="480533" cy="130162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75033" y="6058847"/>
            <a:ext cx="1244629" cy="729685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1139412" y="601088"/>
            <a:ext cx="1167001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1079521" y="5714165"/>
            <a:ext cx="1133099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0884266" y="-41321"/>
            <a:ext cx="1131343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1275945" y="5993513"/>
            <a:ext cx="444265" cy="1203385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79051" y="425463"/>
            <a:ext cx="215884" cy="194555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614958" y="5902957"/>
            <a:ext cx="215884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63658" y="5995889"/>
            <a:ext cx="215884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927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5561" y="-219023"/>
            <a:ext cx="340579" cy="882933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9344" y="-234666"/>
            <a:ext cx="629304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7301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52200" y="1523767"/>
            <a:ext cx="9941200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46" lvl="0" indent="-405363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596">
                <a:latin typeface="Nunito"/>
                <a:ea typeface="Nunito"/>
                <a:cs typeface="Nunito"/>
                <a:sym typeface="Nunito"/>
              </a:defRPr>
            </a:lvl1pPr>
            <a:lvl2pPr marL="1216091" lvl="1" indent="-405363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4137" lvl="2" indent="-405363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2182" lvl="3" indent="-405363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0228" lvl="4" indent="-405363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48273" lvl="5" indent="-405363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56319" lvl="6" indent="-405363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64365" lvl="7" indent="-405363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72411" lvl="8" indent="-405363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4338" y="839639"/>
            <a:ext cx="164892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86533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88" name="Google Shape;788;p4"/>
          <p:cNvGrpSpPr/>
          <p:nvPr/>
        </p:nvGrpSpPr>
        <p:grpSpPr>
          <a:xfrm>
            <a:off x="5" y="-268128"/>
            <a:ext cx="446540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425657" y="5664332"/>
            <a:ext cx="507223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749" y="5936809"/>
            <a:ext cx="895184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32083" y="151785"/>
            <a:ext cx="527120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703000" y="-379954"/>
            <a:ext cx="1489000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85190" y="125172"/>
            <a:ext cx="215884" cy="194555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557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10"/>
          <p:cNvSpPr txBox="1">
            <a:spLocks noGrp="1"/>
          </p:cNvSpPr>
          <p:nvPr>
            <p:ph type="title"/>
          </p:nvPr>
        </p:nvSpPr>
        <p:spPr>
          <a:xfrm>
            <a:off x="7110467" y="919267"/>
            <a:ext cx="4064000" cy="10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79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2563" name="Google Shape;2563;p10"/>
          <p:cNvGrpSpPr/>
          <p:nvPr/>
        </p:nvGrpSpPr>
        <p:grpSpPr>
          <a:xfrm rot="5400000">
            <a:off x="11632488" y="5569361"/>
            <a:ext cx="688845" cy="309095"/>
            <a:chOff x="8502760" y="3542528"/>
            <a:chExt cx="711519" cy="319269"/>
          </a:xfrm>
        </p:grpSpPr>
        <p:sp>
          <p:nvSpPr>
            <p:cNvPr id="2564" name="Google Shape;2564;p1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65" name="Google Shape;2565;p1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66" name="Google Shape;2566;p1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67" name="Google Shape;2567;p1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68" name="Google Shape;2568;p1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69" name="Google Shape;2569;p1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70" name="Google Shape;2570;p1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71" name="Google Shape;2571;p1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72" name="Google Shape;2572;p1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573" name="Google Shape;2573;p10"/>
          <p:cNvSpPr/>
          <p:nvPr/>
        </p:nvSpPr>
        <p:spPr>
          <a:xfrm>
            <a:off x="8123058" y="6366530"/>
            <a:ext cx="4139097" cy="56009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74" name="Google Shape;2574;p10"/>
          <p:cNvSpPr/>
          <p:nvPr/>
        </p:nvSpPr>
        <p:spPr>
          <a:xfrm rot="-5400000">
            <a:off x="-1249746" y="1107372"/>
            <a:ext cx="2861748" cy="64698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575" name="Google Shape;2575;p10"/>
          <p:cNvGrpSpPr/>
          <p:nvPr/>
        </p:nvGrpSpPr>
        <p:grpSpPr>
          <a:xfrm rot="-8955970">
            <a:off x="-342273" y="445977"/>
            <a:ext cx="464025" cy="1202963"/>
            <a:chOff x="1823086" y="-208516"/>
            <a:chExt cx="433159" cy="1122944"/>
          </a:xfrm>
        </p:grpSpPr>
        <p:sp>
          <p:nvSpPr>
            <p:cNvPr id="2576" name="Google Shape;2576;p10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77" name="Google Shape;2577;p10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78" name="Google Shape;2578;p10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79" name="Google Shape;2579;p10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80" name="Google Shape;2580;p10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81" name="Google Shape;2581;p10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82" name="Google Shape;2582;p10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83" name="Google Shape;2583;p10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584" name="Google Shape;2584;p10"/>
          <p:cNvGrpSpPr/>
          <p:nvPr/>
        </p:nvGrpSpPr>
        <p:grpSpPr>
          <a:xfrm rot="-8955970">
            <a:off x="-75445" y="373201"/>
            <a:ext cx="469716" cy="1271296"/>
            <a:chOff x="904476" y="-243594"/>
            <a:chExt cx="438472" cy="1186732"/>
          </a:xfrm>
        </p:grpSpPr>
        <p:sp>
          <p:nvSpPr>
            <p:cNvPr id="2585" name="Google Shape;2585;p10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86" name="Google Shape;2586;p10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92" name="Google Shape;2592;p10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93" name="Google Shape;2593;p10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94" name="Google Shape;2594;p10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95" name="Google Shape;2595;p10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96" name="Google Shape;2596;p10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97" name="Google Shape;2597;p10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98" name="Google Shape;2598;p10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99" name="Google Shape;2599;p10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00" name="Google Shape;2600;p10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01" name="Google Shape;2601;p10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02" name="Google Shape;2602;p10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03" name="Google Shape;2603;p10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04" name="Google Shape;2604;p10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05" name="Google Shape;2605;p10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06" name="Google Shape;2606;p10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07" name="Google Shape;2607;p10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08" name="Google Shape;2608;p10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09" name="Google Shape;2609;p10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10" name="Google Shape;2610;p10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11" name="Google Shape;2611;p10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612" name="Google Shape;2612;p10"/>
          <p:cNvGrpSpPr/>
          <p:nvPr/>
        </p:nvGrpSpPr>
        <p:grpSpPr>
          <a:xfrm>
            <a:off x="11174472" y="5811368"/>
            <a:ext cx="1031773" cy="660193"/>
            <a:chOff x="7750342" y="3926048"/>
            <a:chExt cx="1406709" cy="900099"/>
          </a:xfrm>
        </p:grpSpPr>
        <p:sp>
          <p:nvSpPr>
            <p:cNvPr id="2613" name="Google Shape;2613;p10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14" name="Google Shape;2614;p10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15" name="Google Shape;2615;p10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16" name="Google Shape;2616;p10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17" name="Google Shape;2617;p10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18" name="Google Shape;2618;p10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19" name="Google Shape;2619;p10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20" name="Google Shape;2620;p10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621" name="Google Shape;2621;p10"/>
          <p:cNvGrpSpPr/>
          <p:nvPr/>
        </p:nvGrpSpPr>
        <p:grpSpPr>
          <a:xfrm>
            <a:off x="11622583" y="5684943"/>
            <a:ext cx="908884" cy="913029"/>
            <a:chOff x="8276926" y="3750868"/>
            <a:chExt cx="1239162" cy="1244814"/>
          </a:xfrm>
        </p:grpSpPr>
        <p:sp>
          <p:nvSpPr>
            <p:cNvPr id="2622" name="Google Shape;2622;p10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27" name="Google Shape;2627;p10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28" name="Google Shape;2628;p10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29" name="Google Shape;2629;p10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30" name="Google Shape;2630;p10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31" name="Google Shape;2631;p10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32" name="Google Shape;2632;p10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33" name="Google Shape;2633;p10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34" name="Google Shape;2634;p10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35" name="Google Shape;2635;p10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36" name="Google Shape;2636;p10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37" name="Google Shape;2637;p10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38" name="Google Shape;2638;p10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39" name="Google Shape;2639;p10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40" name="Google Shape;2640;p10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41" name="Google Shape;2641;p10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42" name="Google Shape;2642;p10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43" name="Google Shape;2643;p10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44" name="Google Shape;2644;p10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45" name="Google Shape;2645;p10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46" name="Google Shape;2646;p10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47" name="Google Shape;2647;p10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649" name="Google Shape;2649;p10"/>
          <p:cNvGrpSpPr/>
          <p:nvPr/>
        </p:nvGrpSpPr>
        <p:grpSpPr>
          <a:xfrm>
            <a:off x="11568335" y="6218536"/>
            <a:ext cx="660828" cy="639469"/>
            <a:chOff x="8202967" y="4478366"/>
            <a:chExt cx="900965" cy="871845"/>
          </a:xfrm>
        </p:grpSpPr>
        <p:sp>
          <p:nvSpPr>
            <p:cNvPr id="2650" name="Google Shape;2650;p10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51" name="Google Shape;2651;p10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52" name="Google Shape;2652;p10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53" name="Google Shape;2653;p10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54" name="Google Shape;2654;p10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55" name="Google Shape;2655;p10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56" name="Google Shape;2656;p10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669" name="Google Shape;2669;p10"/>
          <p:cNvGrpSpPr/>
          <p:nvPr/>
        </p:nvGrpSpPr>
        <p:grpSpPr>
          <a:xfrm rot="-5400000">
            <a:off x="11220095" y="6126841"/>
            <a:ext cx="321271" cy="870228"/>
            <a:chOff x="7607455" y="4238363"/>
            <a:chExt cx="438017" cy="1186459"/>
          </a:xfrm>
        </p:grpSpPr>
        <p:sp>
          <p:nvSpPr>
            <p:cNvPr id="2670" name="Google Shape;267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694" name="Google Shape;2694;p10"/>
          <p:cNvGrpSpPr/>
          <p:nvPr/>
        </p:nvGrpSpPr>
        <p:grpSpPr>
          <a:xfrm>
            <a:off x="9730355" y="263654"/>
            <a:ext cx="844356" cy="506767"/>
            <a:chOff x="8365864" y="2993835"/>
            <a:chExt cx="933472" cy="547264"/>
          </a:xfrm>
        </p:grpSpPr>
        <p:sp>
          <p:nvSpPr>
            <p:cNvPr id="2695" name="Google Shape;2695;p10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98" name="Google Shape;2698;p10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99" name="Google Shape;2699;p10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702" name="Google Shape;2702;p10"/>
          <p:cNvGrpSpPr/>
          <p:nvPr/>
        </p:nvGrpSpPr>
        <p:grpSpPr>
          <a:xfrm rot="-1533248">
            <a:off x="10545274" y="52881"/>
            <a:ext cx="1066769" cy="789791"/>
            <a:chOff x="8118223" y="2202382"/>
            <a:chExt cx="1151949" cy="873156"/>
          </a:xfrm>
        </p:grpSpPr>
        <p:sp>
          <p:nvSpPr>
            <p:cNvPr id="2703" name="Google Shape;2703;p10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14" name="Google Shape;2714;p10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15" name="Google Shape;2715;p10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724" name="Google Shape;2724;p10"/>
          <p:cNvGrpSpPr/>
          <p:nvPr/>
        </p:nvGrpSpPr>
        <p:grpSpPr>
          <a:xfrm rot="-943149">
            <a:off x="-163297" y="5855027"/>
            <a:ext cx="1269503" cy="1178148"/>
            <a:chOff x="-181020" y="4253777"/>
            <a:chExt cx="1117161" cy="1087511"/>
          </a:xfrm>
        </p:grpSpPr>
        <p:sp>
          <p:nvSpPr>
            <p:cNvPr id="2725" name="Google Shape;2725;p10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739" name="Google Shape;2739;p10"/>
          <p:cNvGrpSpPr/>
          <p:nvPr/>
        </p:nvGrpSpPr>
        <p:grpSpPr>
          <a:xfrm rot="-943328">
            <a:off x="-212039" y="5594361"/>
            <a:ext cx="1004420" cy="1284967"/>
            <a:chOff x="-168050" y="4195214"/>
            <a:chExt cx="719519" cy="965231"/>
          </a:xfrm>
        </p:grpSpPr>
        <p:sp>
          <p:nvSpPr>
            <p:cNvPr id="2740" name="Google Shape;2740;p10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57" name="Google Shape;2757;p10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58" name="Google Shape;2758;p10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72" name="Google Shape;2772;p10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787" name="Google Shape;2787;p10"/>
          <p:cNvGrpSpPr/>
          <p:nvPr/>
        </p:nvGrpSpPr>
        <p:grpSpPr>
          <a:xfrm rot="5400000">
            <a:off x="11330446" y="-919"/>
            <a:ext cx="1034111" cy="1035928"/>
            <a:chOff x="7973149" y="-201092"/>
            <a:chExt cx="1116750" cy="1145263"/>
          </a:xfrm>
        </p:grpSpPr>
        <p:sp>
          <p:nvSpPr>
            <p:cNvPr id="2788" name="Google Shape;2788;p1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89" name="Google Shape;2789;p1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90" name="Google Shape;2790;p1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91" name="Google Shape;2791;p1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92" name="Google Shape;2792;p1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93" name="Google Shape;2793;p1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94" name="Google Shape;2794;p1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95" name="Google Shape;2795;p1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96" name="Google Shape;2796;p1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02" name="Google Shape;2802;p1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03" name="Google Shape;2803;p1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04" name="Google Shape;2804;p1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05" name="Google Shape;2805;p1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06" name="Google Shape;2806;p1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07" name="Google Shape;2807;p1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08" name="Google Shape;2808;p1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09" name="Google Shape;2809;p1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10" name="Google Shape;2810;p1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11" name="Google Shape;2811;p1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12" name="Google Shape;2812;p1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13" name="Google Shape;2813;p1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14" name="Google Shape;2814;p1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15" name="Google Shape;2815;p1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16" name="Google Shape;2816;p1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17" name="Google Shape;2817;p1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18" name="Google Shape;2818;p1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19" name="Google Shape;2819;p1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0" name="Google Shape;2820;p1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1" name="Google Shape;2821;p1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2" name="Google Shape;2822;p1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4" name="Google Shape;2824;p1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5" name="Google Shape;2825;p1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" name="Google Shape;2826;p1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7" name="Google Shape;2827;p1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8" name="Google Shape;2828;p1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9" name="Google Shape;2829;p1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0" name="Google Shape;2830;p1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1" name="Google Shape;2831;p1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4" name="Google Shape;2834;p1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5" name="Google Shape;2835;p1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" name="Google Shape;2836;p1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7" name="Google Shape;2837;p1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43" name="Google Shape;2843;p1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44" name="Google Shape;2844;p1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45" name="Google Shape;2845;p1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46" name="Google Shape;2846;p1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47" name="Google Shape;2847;p1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48" name="Google Shape;2848;p1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849" name="Google Shape;2849;p10"/>
          <p:cNvGrpSpPr/>
          <p:nvPr/>
        </p:nvGrpSpPr>
        <p:grpSpPr>
          <a:xfrm rot="4456527">
            <a:off x="488516" y="6063067"/>
            <a:ext cx="474523" cy="1348251"/>
            <a:chOff x="7607455" y="4238363"/>
            <a:chExt cx="438017" cy="1186459"/>
          </a:xfrm>
        </p:grpSpPr>
        <p:sp>
          <p:nvSpPr>
            <p:cNvPr id="2850" name="Google Shape;285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51" name="Google Shape;285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54" name="Google Shape;285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55" name="Google Shape;285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56" name="Google Shape;285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57" name="Google Shape;285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58" name="Google Shape;285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59" name="Google Shape;285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60" name="Google Shape;286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61" name="Google Shape;286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62" name="Google Shape;286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63" name="Google Shape;286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64" name="Google Shape;286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65" name="Google Shape;286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66" name="Google Shape;286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67" name="Google Shape;286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68" name="Google Shape;286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69" name="Google Shape;286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70" name="Google Shape;287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71" name="Google Shape;287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72" name="Google Shape;287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73" name="Google Shape;287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670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7005935" y="6099069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46168" y="2287233"/>
            <a:ext cx="37440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311369" y="3014433"/>
            <a:ext cx="3978800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46" lvl="0" indent="-405363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6091" lvl="1" indent="-40536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2pPr>
            <a:lvl3pPr marL="1824137" lvl="2" indent="-40536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3pPr>
            <a:lvl4pPr marL="2432182" lvl="3" indent="-40536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6"/>
            </a:lvl4pPr>
            <a:lvl5pPr marL="3040228" lvl="4" indent="-40536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5pPr>
            <a:lvl6pPr marL="3648273" lvl="5" indent="-40536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6pPr>
            <a:lvl7pPr marL="4256319" lvl="6" indent="-40536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6"/>
            </a:lvl7pPr>
            <a:lvl8pPr marL="4864365" lvl="7" indent="-40536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8pPr>
            <a:lvl9pPr marL="5472411" lvl="8" indent="-40536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69969" y="-119309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10693523" y="-225528"/>
            <a:ext cx="1432199" cy="915695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69888" y="6180600"/>
            <a:ext cx="1163855" cy="52228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86014" y="-101850"/>
            <a:ext cx="1079972" cy="1107545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763424" y="16842"/>
            <a:ext cx="156581" cy="141111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7147" y="4676832"/>
            <a:ext cx="2702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228352" y="-225509"/>
            <a:ext cx="916057" cy="918956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819612" y="-260977"/>
            <a:ext cx="665584" cy="643609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2056059" y="-236825"/>
            <a:ext cx="530147" cy="741032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11475064" y="-90176"/>
            <a:ext cx="692257" cy="1084192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11132611" y="1178147"/>
            <a:ext cx="1173972" cy="889837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11742907" y="1129409"/>
            <a:ext cx="156581" cy="141111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929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"/>
          <p:cNvSpPr txBox="1">
            <a:spLocks noGrp="1"/>
          </p:cNvSpPr>
          <p:nvPr>
            <p:ph type="subTitle" idx="1"/>
          </p:nvPr>
        </p:nvSpPr>
        <p:spPr>
          <a:xfrm>
            <a:off x="6568649" y="3421325"/>
            <a:ext cx="4018400" cy="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1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1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1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1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1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1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1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1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1"/>
            </a:lvl9pPr>
          </a:lstStyle>
          <a:p>
            <a:endParaRPr/>
          </a:p>
        </p:txBody>
      </p:sp>
      <p:sp>
        <p:nvSpPr>
          <p:cNvPr id="453" name="Google Shape;453;p3"/>
          <p:cNvSpPr txBox="1">
            <a:spLocks noGrp="1"/>
          </p:cNvSpPr>
          <p:nvPr>
            <p:ph type="subTitle" idx="2"/>
          </p:nvPr>
        </p:nvSpPr>
        <p:spPr>
          <a:xfrm>
            <a:off x="6236049" y="4466792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28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4" name="Google Shape;454;p3"/>
          <p:cNvSpPr txBox="1">
            <a:spLocks noGrp="1"/>
          </p:cNvSpPr>
          <p:nvPr>
            <p:ph type="title" hasCustomPrompt="1"/>
          </p:nvPr>
        </p:nvSpPr>
        <p:spPr>
          <a:xfrm>
            <a:off x="6927448" y="1519476"/>
            <a:ext cx="3300800" cy="15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49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5" name="Google Shape;455;p3"/>
          <p:cNvGrpSpPr/>
          <p:nvPr/>
        </p:nvGrpSpPr>
        <p:grpSpPr>
          <a:xfrm>
            <a:off x="8706445" y="6369864"/>
            <a:ext cx="199456" cy="180968"/>
            <a:chOff x="7894217" y="3432112"/>
            <a:chExt cx="161913" cy="146905"/>
          </a:xfrm>
        </p:grpSpPr>
        <p:sp>
          <p:nvSpPr>
            <p:cNvPr id="456" name="Google Shape;456;p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9" name="Google Shape;459;p3"/>
          <p:cNvSpPr/>
          <p:nvPr/>
        </p:nvSpPr>
        <p:spPr>
          <a:xfrm rot="10800000">
            <a:off x="6726842" y="6099283"/>
            <a:ext cx="5736881" cy="89585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60" name="Google Shape;460;p3"/>
          <p:cNvGrpSpPr/>
          <p:nvPr/>
        </p:nvGrpSpPr>
        <p:grpSpPr>
          <a:xfrm>
            <a:off x="182643" y="5212107"/>
            <a:ext cx="406827" cy="530892"/>
            <a:chOff x="1304140" y="978228"/>
            <a:chExt cx="436509" cy="569545"/>
          </a:xfrm>
        </p:grpSpPr>
        <p:sp>
          <p:nvSpPr>
            <p:cNvPr id="461" name="Google Shape;461;p3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83" name="Google Shape;483;p3"/>
          <p:cNvGrpSpPr/>
          <p:nvPr/>
        </p:nvGrpSpPr>
        <p:grpSpPr>
          <a:xfrm rot="-5400000">
            <a:off x="10279943" y="6225363"/>
            <a:ext cx="417284" cy="1130300"/>
            <a:chOff x="7607455" y="4238363"/>
            <a:chExt cx="438017" cy="1186459"/>
          </a:xfrm>
        </p:grpSpPr>
        <p:sp>
          <p:nvSpPr>
            <p:cNvPr id="484" name="Google Shape;484;p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08" name="Google Shape;508;p3"/>
          <p:cNvGrpSpPr/>
          <p:nvPr/>
        </p:nvGrpSpPr>
        <p:grpSpPr>
          <a:xfrm>
            <a:off x="10866827" y="5754249"/>
            <a:ext cx="1196648" cy="1310712"/>
            <a:chOff x="2318158" y="4088320"/>
            <a:chExt cx="1256104" cy="1375835"/>
          </a:xfrm>
        </p:grpSpPr>
        <p:sp>
          <p:nvSpPr>
            <p:cNvPr id="509" name="Google Shape;509;p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59" name="Google Shape;559;p3"/>
          <p:cNvGrpSpPr/>
          <p:nvPr/>
        </p:nvGrpSpPr>
        <p:grpSpPr>
          <a:xfrm>
            <a:off x="10481728" y="-89776"/>
            <a:ext cx="459025" cy="598616"/>
            <a:chOff x="3289399" y="3455662"/>
            <a:chExt cx="436502" cy="569243"/>
          </a:xfrm>
        </p:grpSpPr>
        <p:sp>
          <p:nvSpPr>
            <p:cNvPr id="560" name="Google Shape;560;p3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82" name="Google Shape;582;p3"/>
          <p:cNvGrpSpPr/>
          <p:nvPr/>
        </p:nvGrpSpPr>
        <p:grpSpPr>
          <a:xfrm>
            <a:off x="11603145" y="5551671"/>
            <a:ext cx="677840" cy="304156"/>
            <a:chOff x="8502760" y="3542528"/>
            <a:chExt cx="711519" cy="319269"/>
          </a:xfrm>
        </p:grpSpPr>
        <p:sp>
          <p:nvSpPr>
            <p:cNvPr id="583" name="Google Shape;583;p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92" name="Google Shape;592;p3"/>
          <p:cNvGrpSpPr/>
          <p:nvPr/>
        </p:nvGrpSpPr>
        <p:grpSpPr>
          <a:xfrm>
            <a:off x="10988661" y="89742"/>
            <a:ext cx="1501227" cy="1121769"/>
            <a:chOff x="7809743" y="1407245"/>
            <a:chExt cx="1427565" cy="1066727"/>
          </a:xfrm>
        </p:grpSpPr>
        <p:sp>
          <p:nvSpPr>
            <p:cNvPr id="593" name="Google Shape;593;p3"/>
            <p:cNvSpPr/>
            <p:nvPr/>
          </p:nvSpPr>
          <p:spPr>
            <a:xfrm>
              <a:off x="7809743" y="1407245"/>
              <a:ext cx="1427565" cy="1066727"/>
            </a:xfrm>
            <a:custGeom>
              <a:avLst/>
              <a:gdLst/>
              <a:ahLst/>
              <a:cxnLst/>
              <a:rect l="l" t="t" r="r" b="b"/>
              <a:pathLst>
                <a:path w="47653" h="35608" extrusionOk="0">
                  <a:moveTo>
                    <a:pt x="10687" y="0"/>
                  </a:moveTo>
                  <a:cubicBezTo>
                    <a:pt x="9318" y="0"/>
                    <a:pt x="8106" y="427"/>
                    <a:pt x="7557" y="1782"/>
                  </a:cubicBezTo>
                  <a:cubicBezTo>
                    <a:pt x="6156" y="5285"/>
                    <a:pt x="11960" y="7853"/>
                    <a:pt x="14062" y="9021"/>
                  </a:cubicBezTo>
                  <a:cubicBezTo>
                    <a:pt x="19199" y="12490"/>
                    <a:pt x="25270" y="14358"/>
                    <a:pt x="30407" y="17861"/>
                  </a:cubicBezTo>
                  <a:cubicBezTo>
                    <a:pt x="28067" y="17276"/>
                    <a:pt x="16214" y="14414"/>
                    <a:pt x="8199" y="14414"/>
                  </a:cubicBezTo>
                  <a:cubicBezTo>
                    <a:pt x="3417" y="14414"/>
                    <a:pt x="0" y="15432"/>
                    <a:pt x="786" y="18561"/>
                  </a:cubicBezTo>
                  <a:cubicBezTo>
                    <a:pt x="2187" y="24399"/>
                    <a:pt x="24569" y="22998"/>
                    <a:pt x="29706" y="24632"/>
                  </a:cubicBezTo>
                  <a:cubicBezTo>
                    <a:pt x="29466" y="24623"/>
                    <a:pt x="29220" y="24619"/>
                    <a:pt x="28971" y="24619"/>
                  </a:cubicBezTo>
                  <a:cubicBezTo>
                    <a:pt x="22677" y="24619"/>
                    <a:pt x="13625" y="27407"/>
                    <a:pt x="8491" y="30937"/>
                  </a:cubicBezTo>
                  <a:cubicBezTo>
                    <a:pt x="3921" y="34058"/>
                    <a:pt x="5815" y="35607"/>
                    <a:pt x="9677" y="35607"/>
                  </a:cubicBezTo>
                  <a:cubicBezTo>
                    <a:pt x="12129" y="35607"/>
                    <a:pt x="15376" y="34982"/>
                    <a:pt x="18265" y="33739"/>
                  </a:cubicBezTo>
                  <a:cubicBezTo>
                    <a:pt x="27138" y="29869"/>
                    <a:pt x="37379" y="29069"/>
                    <a:pt x="46952" y="29069"/>
                  </a:cubicBezTo>
                  <a:lnTo>
                    <a:pt x="47653" y="29069"/>
                  </a:lnTo>
                  <a:lnTo>
                    <a:pt x="47653" y="18328"/>
                  </a:lnTo>
                  <a:cubicBezTo>
                    <a:pt x="37612" y="12490"/>
                    <a:pt x="26204" y="3650"/>
                    <a:pt x="14996" y="848"/>
                  </a:cubicBezTo>
                  <a:cubicBezTo>
                    <a:pt x="13790" y="487"/>
                    <a:pt x="12149" y="0"/>
                    <a:pt x="10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8923422" y="2140105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8804500" y="2063149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8700585" y="222404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2" y="0"/>
                  </a:moveTo>
                  <a:cubicBezTo>
                    <a:pt x="1" y="0"/>
                    <a:pt x="1" y="1735"/>
                    <a:pt x="1102" y="1735"/>
                  </a:cubicBezTo>
                  <a:cubicBezTo>
                    <a:pt x="2236" y="1735"/>
                    <a:pt x="2236" y="0"/>
                    <a:pt x="1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8518726" y="218207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8406813" y="2292967"/>
              <a:ext cx="68004" cy="52995"/>
            </a:xfrm>
            <a:custGeom>
              <a:avLst/>
              <a:gdLst/>
              <a:ahLst/>
              <a:cxnLst/>
              <a:rect l="l" t="t" r="r" b="b"/>
              <a:pathLst>
                <a:path w="2270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8259942" y="2264989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1"/>
                  </a:moveTo>
                  <a:cubicBezTo>
                    <a:pt x="0" y="1"/>
                    <a:pt x="0" y="1769"/>
                    <a:pt x="1134" y="1769"/>
                  </a:cubicBezTo>
                  <a:cubicBezTo>
                    <a:pt x="2269" y="1769"/>
                    <a:pt x="2269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8378834" y="202118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8294900" y="190926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8128048" y="2021182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8051093" y="1881290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1" y="1"/>
                    <a:pt x="1" y="1735"/>
                    <a:pt x="1101" y="1735"/>
                  </a:cubicBezTo>
                  <a:cubicBezTo>
                    <a:pt x="2236" y="1735"/>
                    <a:pt x="2236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904222" y="1930267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35" y="1735"/>
                    <a:pt x="2235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8881455" y="1944256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8364845" y="155354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8196976" y="1581526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03" y="0"/>
                  </a:moveTo>
                  <a:cubicBezTo>
                    <a:pt x="1" y="0"/>
                    <a:pt x="1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ubicBezTo>
                    <a:pt x="1124" y="0"/>
                    <a:pt x="1114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8114059" y="1455623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127268" y="1974721"/>
              <a:ext cx="51976" cy="55991"/>
            </a:xfrm>
            <a:custGeom>
              <a:avLst/>
              <a:gdLst/>
              <a:ahLst/>
              <a:cxnLst/>
              <a:rect l="l" t="t" r="r" b="b"/>
              <a:pathLst>
                <a:path w="1735" h="1869" extrusionOk="0">
                  <a:moveTo>
                    <a:pt x="868" y="1"/>
                  </a:moveTo>
                  <a:cubicBezTo>
                    <a:pt x="434" y="1"/>
                    <a:pt x="0" y="284"/>
                    <a:pt x="0" y="851"/>
                  </a:cubicBezTo>
                  <a:lnTo>
                    <a:pt x="0" y="1018"/>
                  </a:lnTo>
                  <a:cubicBezTo>
                    <a:pt x="0" y="1585"/>
                    <a:pt x="434" y="1869"/>
                    <a:pt x="868" y="1869"/>
                  </a:cubicBezTo>
                  <a:cubicBezTo>
                    <a:pt x="1301" y="1869"/>
                    <a:pt x="1735" y="1585"/>
                    <a:pt x="1735" y="1018"/>
                  </a:cubicBezTo>
                  <a:lnTo>
                    <a:pt x="1735" y="851"/>
                  </a:lnTo>
                  <a:cubicBezTo>
                    <a:pt x="1735" y="284"/>
                    <a:pt x="1301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9119270" y="2161074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611" name="Google Shape;611;p3"/>
          <p:cNvGrpSpPr/>
          <p:nvPr/>
        </p:nvGrpSpPr>
        <p:grpSpPr>
          <a:xfrm>
            <a:off x="-37955" y="6108588"/>
            <a:ext cx="1041193" cy="1013705"/>
            <a:chOff x="-181020" y="4253777"/>
            <a:chExt cx="1117161" cy="1087511"/>
          </a:xfrm>
        </p:grpSpPr>
        <p:sp>
          <p:nvSpPr>
            <p:cNvPr id="612" name="Google Shape;612;p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626" name="Google Shape;626;p3"/>
          <p:cNvGrpSpPr/>
          <p:nvPr/>
        </p:nvGrpSpPr>
        <p:grpSpPr>
          <a:xfrm>
            <a:off x="-25873" y="5847950"/>
            <a:ext cx="823993" cy="1105383"/>
            <a:chOff x="-168050" y="4195214"/>
            <a:chExt cx="719519" cy="965231"/>
          </a:xfrm>
        </p:grpSpPr>
        <p:sp>
          <p:nvSpPr>
            <p:cNvPr id="627" name="Google Shape;627;p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674" name="Google Shape;674;p3"/>
          <p:cNvGrpSpPr/>
          <p:nvPr/>
        </p:nvGrpSpPr>
        <p:grpSpPr>
          <a:xfrm>
            <a:off x="11023875" y="-268136"/>
            <a:ext cx="1174375" cy="1204359"/>
            <a:chOff x="7973149" y="-201092"/>
            <a:chExt cx="1116750" cy="1145263"/>
          </a:xfrm>
        </p:grpSpPr>
        <p:sp>
          <p:nvSpPr>
            <p:cNvPr id="675" name="Google Shape;675;p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736" name="Google Shape;736;p3"/>
          <p:cNvGrpSpPr/>
          <p:nvPr/>
        </p:nvGrpSpPr>
        <p:grpSpPr>
          <a:xfrm>
            <a:off x="11464103" y="1092367"/>
            <a:ext cx="981639" cy="575503"/>
            <a:chOff x="8365864" y="2993835"/>
            <a:chExt cx="933472" cy="547264"/>
          </a:xfrm>
        </p:grpSpPr>
        <p:sp>
          <p:nvSpPr>
            <p:cNvPr id="737" name="Google Shape;737;p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744" name="Google Shape;744;p3"/>
          <p:cNvGrpSpPr/>
          <p:nvPr/>
        </p:nvGrpSpPr>
        <p:grpSpPr>
          <a:xfrm rot="-5400000">
            <a:off x="10080855" y="98572"/>
            <a:ext cx="215884" cy="194555"/>
            <a:chOff x="7737341" y="1046941"/>
            <a:chExt cx="161913" cy="145916"/>
          </a:xfrm>
        </p:grpSpPr>
        <p:sp>
          <p:nvSpPr>
            <p:cNvPr id="745" name="Google Shape;745;p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0341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81601" y="2568768"/>
            <a:ext cx="8828800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18933" y="3624833"/>
            <a:ext cx="4323600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38241" y="5589879"/>
            <a:ext cx="215884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443" y="5539115"/>
            <a:ext cx="207292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29618" y="5966590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5521" y="5727058"/>
            <a:ext cx="554560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2590" y="5291232"/>
            <a:ext cx="1800468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4341" y="5924230"/>
            <a:ext cx="1153599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9458" y="5690300"/>
            <a:ext cx="561361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5340" y="5995619"/>
            <a:ext cx="845843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70788" y="6029217"/>
            <a:ext cx="1043985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8797" y="3922164"/>
            <a:ext cx="558848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94402" y="259357"/>
            <a:ext cx="1389679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312580" y="-360493"/>
            <a:ext cx="491221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41891" y="-344472"/>
            <a:ext cx="485747" cy="1259327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45299" y="-266317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83229" y="635526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86738" y="302768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98655" y="98215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76382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30704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91499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75812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203865" y="29187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60159" y="259352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80869" y="514869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55102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73337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218445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52332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89285" y="886922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807020" y="-141510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904955" y="-277315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44285" y="-79102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73161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45021" y="219973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53021" y="393775"/>
            <a:ext cx="148559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85370" y="549538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43678" y="682736"/>
            <a:ext cx="135997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46911" y="529450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414501" y="62598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406745" y="558444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911060" y="21954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914780" y="283181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82660" y="243869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10002028" y="87703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57482" y="890844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822157" y="634416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26799" y="59545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89804" y="339014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78104" y="400460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62733" y="5783901"/>
            <a:ext cx="58200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5041" y="-248785"/>
            <a:ext cx="2000313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2270" y="245522"/>
            <a:ext cx="1583039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65117" y="5614396"/>
            <a:ext cx="1489000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416711" y="6041312"/>
            <a:ext cx="1342667" cy="1122328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06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1" y="4892040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401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40" y="-182880"/>
            <a:ext cx="3017167" cy="63893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40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9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BC49-B3CC-4D70-BE1A-E90D4347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E37DD-B9FD-441D-9205-9F26B7565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991BB-DF6F-4F13-A027-67028761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72FED-61C5-4C98-95A6-393AE570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3E557-0C90-4C9A-82C6-2052075A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FAAA-0185-42F6-953F-AC9EBDA4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DAFB4-E62B-49B5-A1AE-9878EDB08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0870D-A4D4-4094-BC91-94ECDF07A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8544E-9626-430B-BA15-4D105A10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691C3-380C-4B3A-B171-422A99D2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46F11-9725-4322-99CD-797CAEE7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1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BB48-5136-4D9A-AC3D-FD9E8D98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29FFD-B1C9-4F8D-9778-8D847068F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C97D4-F683-42AA-B2D0-622A580F9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06A91-1DD3-4A9A-A81B-7880F7C9E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5D319-B95D-4933-91B0-316FEBBDC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CEBFA6-8CA3-4533-9587-0E563E8E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D3C5E-514C-4F45-A4DE-7606407B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68DEB-B6AF-4C6C-ABC6-1547963F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2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2E91-C220-46D9-B764-3E3BAE6E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94B16-EB16-4221-952A-025DCEE3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B39461-8BC4-480B-B560-29A1C82E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5E32B-78C7-4C2C-9D03-03B8A8E7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58E9D-3023-4A8E-ADD6-D6782ABB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4D3E38-709D-42BC-AAF0-254836A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91791-8B9D-4B1A-89C7-C396D448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6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073A-0FB0-430B-A558-D5D6D499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57282-1134-4DA4-83B1-D5ADC1B81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97B86-6379-4E78-B40D-116315D13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AB4A6-FDA7-4C43-B626-1B402C62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4D35-63D5-49EF-A7B1-BCF353FF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53872-A523-4F56-AFBD-65A8D2AD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AFBD-3BEE-4B74-928F-E095ECC4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54C5C7-34A5-4D10-A742-EC3731C94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CBB18-419E-4B8B-83B3-8BBE7523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DFB48-3C54-4490-92DF-F0978998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F9CFA-39E1-4D71-ACB6-4B4E7775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4A61E-F39C-435A-ADAB-82E5AEF1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92852B-EDC0-4980-B15B-C0A5FDA9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E92D3-7CBE-4F8E-A60F-D057CE361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D4AD6-2FF6-42D2-A4F6-32B216D2F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02EA-64BA-4536-92C8-86F8D4670CBB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E2A3D-A6F8-41F9-A693-F6E36CD38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582A9-65B3-4B96-B433-AC76452AF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8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8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8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9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3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57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77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7" indent="-403087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50" indent="-335312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13" indent="-268725" algn="l" rtl="0" eaLnBrk="0" fontAlgn="base" hangingPunct="0">
        <a:spcBef>
          <a:spcPct val="20000"/>
        </a:spcBef>
        <a:spcAft>
          <a:spcPct val="0"/>
        </a:spcAft>
        <a:buChar char="•"/>
        <a:defRPr sz="2847">
          <a:solidFill>
            <a:schemeClr val="tx1"/>
          </a:solidFill>
          <a:latin typeface="+mn-lt"/>
        </a:defRPr>
      </a:lvl3pPr>
      <a:lvl4pPr marL="1882262" indent="-268725" algn="l" rtl="0" eaLnBrk="0" fontAlgn="base" hangingPunct="0">
        <a:spcBef>
          <a:spcPct val="20000"/>
        </a:spcBef>
        <a:spcAft>
          <a:spcPct val="0"/>
        </a:spcAft>
        <a:buChar char="–"/>
        <a:defRPr sz="2323">
          <a:solidFill>
            <a:schemeClr val="tx1"/>
          </a:solidFill>
          <a:latin typeface="+mn-lt"/>
        </a:defRPr>
      </a:lvl4pPr>
      <a:lvl5pPr marL="2420901" indent="-268725" algn="l" rtl="0" eaLnBrk="0" fontAlgn="base" hangingPunct="0">
        <a:spcBef>
          <a:spcPct val="20000"/>
        </a:spcBef>
        <a:spcAft>
          <a:spcPct val="0"/>
        </a:spcAft>
        <a:buChar char="»"/>
        <a:defRPr sz="2323">
          <a:solidFill>
            <a:schemeClr val="tx1"/>
          </a:solidFill>
          <a:latin typeface="+mn-lt"/>
        </a:defRPr>
      </a:lvl5pPr>
      <a:lvl6pPr marL="2959655" indent="-269060" algn="l" rtl="0" fontAlgn="base">
        <a:spcBef>
          <a:spcPct val="20000"/>
        </a:spcBef>
        <a:spcAft>
          <a:spcPct val="0"/>
        </a:spcAft>
        <a:buChar char="»"/>
        <a:defRPr sz="2323">
          <a:solidFill>
            <a:schemeClr val="tx1"/>
          </a:solidFill>
          <a:latin typeface="+mn-lt"/>
        </a:defRPr>
      </a:lvl6pPr>
      <a:lvl7pPr marL="3497775" indent="-269060" algn="l" rtl="0" fontAlgn="base">
        <a:spcBef>
          <a:spcPct val="20000"/>
        </a:spcBef>
        <a:spcAft>
          <a:spcPct val="0"/>
        </a:spcAft>
        <a:buChar char="»"/>
        <a:defRPr sz="2323">
          <a:solidFill>
            <a:schemeClr val="tx1"/>
          </a:solidFill>
          <a:latin typeface="+mn-lt"/>
        </a:defRPr>
      </a:lvl7pPr>
      <a:lvl8pPr marL="4035894" indent="-269060" algn="l" rtl="0" fontAlgn="base">
        <a:spcBef>
          <a:spcPct val="20000"/>
        </a:spcBef>
        <a:spcAft>
          <a:spcPct val="0"/>
        </a:spcAft>
        <a:buChar char="»"/>
        <a:defRPr sz="2323">
          <a:solidFill>
            <a:schemeClr val="tx1"/>
          </a:solidFill>
          <a:latin typeface="+mn-lt"/>
        </a:defRPr>
      </a:lvl8pPr>
      <a:lvl9pPr marL="4574012" indent="-269060" algn="l" rtl="0" fontAlgn="base">
        <a:spcBef>
          <a:spcPct val="20000"/>
        </a:spcBef>
        <a:spcAft>
          <a:spcPct val="0"/>
        </a:spcAft>
        <a:buChar char="»"/>
        <a:defRPr sz="2323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3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9" algn="l" defTabSz="107623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38" algn="l" defTabSz="107623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57" algn="l" defTabSz="107623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77" algn="l" defTabSz="107623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95" algn="l" defTabSz="107623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714" algn="l" defTabSz="107623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34" algn="l" defTabSz="107623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54" algn="l" defTabSz="1076238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gif"/><Relationship Id="rId5" Type="http://schemas.openxmlformats.org/officeDocument/2006/relationships/image" Target="../media/image13.wmf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6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7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6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82" y="4852609"/>
            <a:ext cx="4206724" cy="15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6" y="252654"/>
            <a:ext cx="1558931" cy="199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1" y="313786"/>
            <a:ext cx="1564876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6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9" y="4471856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8" y="3833398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384213" y="603232"/>
            <a:ext cx="7527945" cy="5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767" tIns="53883" rIns="107767" bIns="5388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7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25" b="1" dirty="0">
                <a:solidFill>
                  <a:srgbClr val="00206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2625" b="1" dirty="0" smtClean="0">
                <a:solidFill>
                  <a:srgbClr val="002060"/>
                </a:solidFill>
                <a:latin typeface="Times New Roman" pitchFamily="18" charset="0"/>
              </a:rPr>
              <a:t>VINH </a:t>
            </a:r>
            <a:r>
              <a:rPr lang="en-US" altLang="en-US" sz="2625" b="1" dirty="0">
                <a:solidFill>
                  <a:srgbClr val="002060"/>
                </a:solidFill>
                <a:latin typeface="Times New Roman" pitchFamily="18" charset="0"/>
              </a:rPr>
              <a:t>QUANG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01477" y="5015228"/>
            <a:ext cx="5200649" cy="100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767" tIns="53883" rIns="107767" bIns="538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783" eaLnBrk="1" fontAlgn="base" hangingPunct="1">
              <a:spcBef>
                <a:spcPts val="451"/>
              </a:spcBef>
              <a:spcAft>
                <a:spcPct val="0"/>
              </a:spcAft>
              <a:defRPr/>
            </a:pP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:Nguyễn</a:t>
            </a:r>
            <a:r>
              <a:rPr lang="en-US" sz="27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7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7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783" eaLnBrk="1" fontAlgn="base" hangingPunct="1">
              <a:spcBef>
                <a:spcPts val="451"/>
              </a:spcBef>
              <a:spcAft>
                <a:spcPct val="0"/>
              </a:spcAft>
              <a:defRPr/>
            </a:pP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3C</a:t>
            </a:r>
            <a:endParaRPr lang="en-US" sz="3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909348" y="1831286"/>
            <a:ext cx="10125075" cy="60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767" tIns="53883" rIns="107767" bIns="538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783" eaLnBrk="1" fontAlgn="base" hangingPunct="1">
              <a:spcBef>
                <a:spcPts val="1351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HOẠT ĐỘNG TRẢI NGHIỆM</a:t>
            </a:r>
          </a:p>
        </p:txBody>
      </p:sp>
      <p:pic>
        <p:nvPicPr>
          <p:cNvPr id="19" name="Picture 6" descr="GIỚI THIỆU SÁCH GIÁO KHOA LỚP 2 BỘ SÁCH KẾT NỐI TRI THỨC VỚI CUỘC SỐNG">
            <a:extLst>
              <a:ext uri="{FF2B5EF4-FFF2-40B4-BE49-F238E27FC236}">
                <a16:creationId xmlns:a16="http://schemas.microsoft.com/office/drawing/2014/main" id="{2D6856D2-7715-1E01-6A71-DCD774F61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t="39589" r="8758" b="10205"/>
          <a:stretch/>
        </p:blipFill>
        <p:spPr bwMode="auto">
          <a:xfrm>
            <a:off x="4693548" y="3561302"/>
            <a:ext cx="2206235" cy="14447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30463" y="1252324"/>
            <a:ext cx="9132407" cy="645554"/>
          </a:xfrm>
          <a:prstGeom prst="rect">
            <a:avLst/>
          </a:prstGeom>
          <a:noFill/>
        </p:spPr>
        <p:txBody>
          <a:bodyPr wrap="square" lIns="91307" tIns="45653" rIns="91307" bIns="45653" rtlCol="0">
            <a:spAutoFit/>
          </a:bodyPr>
          <a:lstStyle/>
          <a:p>
            <a:pPr algn="ctr" defTabSz="1219110"/>
            <a:r>
              <a:rPr lang="en-US" sz="35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5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5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5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5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5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sz="35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5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5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5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35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485752-1ED5-6F75-5076-57D22999D6B2}"/>
              </a:ext>
            </a:extLst>
          </p:cNvPr>
          <p:cNvSpPr txBox="1"/>
          <p:nvPr/>
        </p:nvSpPr>
        <p:spPr>
          <a:xfrm>
            <a:off x="2432308" y="2574868"/>
            <a:ext cx="7285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9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712" y="2982025"/>
            <a:ext cx="6619875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D923FB-D37D-82C7-6285-618315259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6" t="1" r="73859" b="4515"/>
          <a:stretch/>
        </p:blipFill>
        <p:spPr>
          <a:xfrm>
            <a:off x="0" y="0"/>
            <a:ext cx="900332" cy="914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5CA341-448B-4B19-BE21-80BCB9E14F50}"/>
              </a:ext>
            </a:extLst>
          </p:cNvPr>
          <p:cNvSpPr txBox="1"/>
          <p:nvPr/>
        </p:nvSpPr>
        <p:spPr>
          <a:xfrm>
            <a:off x="1055076" y="195504"/>
            <a:ext cx="675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Sắm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vai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xử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lí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huống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514665" y="1606947"/>
            <a:ext cx="4066903" cy="1622473"/>
            <a:chOff x="7611038" y="2016815"/>
            <a:chExt cx="4066903" cy="1622473"/>
          </a:xfrm>
        </p:grpSpPr>
        <p:sp>
          <p:nvSpPr>
            <p:cNvPr id="2" name="Oval Callout 1"/>
            <p:cNvSpPr/>
            <p:nvPr/>
          </p:nvSpPr>
          <p:spPr>
            <a:xfrm>
              <a:off x="7611038" y="2016815"/>
              <a:ext cx="4066903" cy="1622473"/>
            </a:xfrm>
            <a:prstGeom prst="wedgeEllipseCallout">
              <a:avLst>
                <a:gd name="adj1" fmla="val -23809"/>
                <a:gd name="adj2" fmla="val 7741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84753" y="2375803"/>
              <a:ext cx="368868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Tớ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muốn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mua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thêm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dây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buộc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tóc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để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thay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đổi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màu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dây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buộc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mỗi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ngày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.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6" b="100000" l="990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0030" y="3165407"/>
            <a:ext cx="778243" cy="94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712" y="2982025"/>
            <a:ext cx="6619875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D923FB-D37D-82C7-6285-618315259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6" t="1" r="73859" b="4515"/>
          <a:stretch/>
        </p:blipFill>
        <p:spPr>
          <a:xfrm>
            <a:off x="0" y="0"/>
            <a:ext cx="900332" cy="914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5CA341-448B-4B19-BE21-80BCB9E14F50}"/>
              </a:ext>
            </a:extLst>
          </p:cNvPr>
          <p:cNvSpPr txBox="1"/>
          <p:nvPr/>
        </p:nvSpPr>
        <p:spPr>
          <a:xfrm>
            <a:off x="1055076" y="195504"/>
            <a:ext cx="675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Sắm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vai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xử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lí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huống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21224" y="1990165"/>
            <a:ext cx="3661591" cy="1649123"/>
            <a:chOff x="2581838" y="1316929"/>
            <a:chExt cx="4418191" cy="2111041"/>
          </a:xfrm>
          <a:solidFill>
            <a:schemeClr val="accent1"/>
          </a:solidFill>
        </p:grpSpPr>
        <p:sp>
          <p:nvSpPr>
            <p:cNvPr id="17" name="Oval Callout 16"/>
            <p:cNvSpPr/>
            <p:nvPr/>
          </p:nvSpPr>
          <p:spPr>
            <a:xfrm>
              <a:off x="2581838" y="1316929"/>
              <a:ext cx="4418191" cy="2111041"/>
            </a:xfrm>
            <a:prstGeom prst="wedgeEllipseCallout">
              <a:avLst>
                <a:gd name="adj1" fmla="val 54154"/>
                <a:gd name="adj2" fmla="val 6486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18014" y="1866778"/>
              <a:ext cx="4082015" cy="11819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Mình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muốn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mua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thêm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hộp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bút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mới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để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thay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hộp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bút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cũ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đã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bị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rách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một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góc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13" b="93204" l="855" r="923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1703" y="2438119"/>
            <a:ext cx="1114581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1624085" y="1982170"/>
            <a:ext cx="7794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Sigmar One" panose="00000500000000000000" pitchFamily="2" charset="0"/>
              </a:rPr>
              <a:t>Mở</a:t>
            </a:r>
            <a:r>
              <a:rPr lang="en-US" sz="48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igmar One" panose="00000500000000000000" pitchFamily="2" charset="0"/>
              </a:rPr>
              <a:t>rộng</a:t>
            </a:r>
            <a:endParaRPr lang="en-US" sz="4800" dirty="0">
              <a:solidFill>
                <a:srgbClr val="0070C0"/>
              </a:solidFill>
              <a:latin typeface="Sigmar One" panose="000005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Và</a:t>
            </a:r>
            <a:r>
              <a:rPr lang="en-US" sz="48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tổng</a:t>
            </a:r>
            <a:r>
              <a:rPr lang="en-US" sz="48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igmar One" panose="00000500000000000000" pitchFamily="2" charset="0"/>
              </a:rPr>
              <a:t>kết</a:t>
            </a:r>
            <a:r>
              <a:rPr lang="en-US" sz="48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chủ</a:t>
            </a:r>
            <a:r>
              <a:rPr lang="en-US" sz="48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igmar One" panose="00000500000000000000" pitchFamily="2" charset="0"/>
              </a:rPr>
              <a:t>đề</a:t>
            </a:r>
            <a:endParaRPr lang="en-US" sz="4800" dirty="0">
              <a:solidFill>
                <a:srgbClr val="0070C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712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1662121" y="2137442"/>
            <a:ext cx="8146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  <a:latin typeface="Nunito Black" panose="020B0604020202020204" charset="0"/>
              </a:rPr>
              <a:t>“</a:t>
            </a:r>
            <a:r>
              <a:rPr lang="en-US" sz="4800" dirty="0" err="1" smtClean="0">
                <a:solidFill>
                  <a:srgbClr val="00B050"/>
                </a:solidFill>
                <a:latin typeface="Nunito Black" panose="020B0604020202020204" charset="0"/>
              </a:rPr>
              <a:t>Muốn</a:t>
            </a:r>
            <a:r>
              <a:rPr lang="en-US" sz="4800" dirty="0" smtClean="0">
                <a:solidFill>
                  <a:srgbClr val="00B050"/>
                </a:solidFill>
                <a:latin typeface="Nunito Black" panose="020B0604020202020204" charset="0"/>
              </a:rPr>
              <a:t> – </a:t>
            </a:r>
            <a:r>
              <a:rPr lang="en-US" sz="4800" dirty="0" err="1" smtClean="0">
                <a:solidFill>
                  <a:srgbClr val="00B050"/>
                </a:solidFill>
                <a:latin typeface="Nunito Black" panose="020B0604020202020204" charset="0"/>
              </a:rPr>
              <a:t>cần</a:t>
            </a:r>
            <a:r>
              <a:rPr lang="en-US" sz="4800" dirty="0" smtClean="0">
                <a:solidFill>
                  <a:srgbClr val="00B050"/>
                </a:solidFill>
                <a:latin typeface="Nunito Black" panose="020B0604020202020204" charset="0"/>
              </a:rPr>
              <a:t> – </a:t>
            </a:r>
            <a:r>
              <a:rPr lang="en-US" sz="4800" dirty="0" err="1" smtClean="0">
                <a:solidFill>
                  <a:srgbClr val="00B050"/>
                </a:solidFill>
                <a:latin typeface="Nunito Black" panose="020B0604020202020204" charset="0"/>
              </a:rPr>
              <a:t>có</a:t>
            </a:r>
            <a:r>
              <a:rPr lang="en-US" sz="4800" dirty="0" smtClean="0">
                <a:solidFill>
                  <a:srgbClr val="00B050"/>
                </a:solidFill>
                <a:latin typeface="Nunito Black" panose="020B0604020202020204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unito Black" panose="020B0604020202020204" charset="0"/>
              </a:rPr>
              <a:t>thể</a:t>
            </a:r>
            <a:r>
              <a:rPr lang="en-US" sz="4800" dirty="0" smtClean="0">
                <a:solidFill>
                  <a:srgbClr val="00B050"/>
                </a:solidFill>
                <a:latin typeface="Nunito Black" panose="020B0604020202020204" charset="0"/>
              </a:rPr>
              <a:t>”</a:t>
            </a:r>
            <a:endParaRPr lang="en-US" sz="4800" dirty="0">
              <a:solidFill>
                <a:srgbClr val="00B050"/>
              </a:solidFill>
              <a:latin typeface="Nunito Black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564776" y="758331"/>
            <a:ext cx="324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  <a:latin typeface="Nunito Black" panose="020B0604020202020204" charset="0"/>
              </a:rPr>
              <a:t>Cùng</a:t>
            </a:r>
            <a:r>
              <a:rPr lang="en-US" sz="2800" dirty="0" smtClean="0">
                <a:solidFill>
                  <a:schemeClr val="accent1"/>
                </a:solidFill>
                <a:latin typeface="Nunito Black" panose="020B060402020202020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unito Black" panose="020B0604020202020204" charset="0"/>
              </a:rPr>
              <a:t>đọc</a:t>
            </a:r>
            <a:r>
              <a:rPr lang="en-US" sz="2800" dirty="0" smtClean="0">
                <a:solidFill>
                  <a:schemeClr val="accent1"/>
                </a:solidFill>
                <a:latin typeface="Nunito Black" panose="020B060402020202020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unito Black" panose="020B0604020202020204" charset="0"/>
              </a:rPr>
              <a:t>bí</a:t>
            </a:r>
            <a:r>
              <a:rPr lang="en-US" sz="2800" dirty="0" smtClean="0">
                <a:solidFill>
                  <a:schemeClr val="accent1"/>
                </a:solidFill>
                <a:latin typeface="Nunito Black" panose="020B060402020202020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unito Black" panose="020B0604020202020204" charset="0"/>
              </a:rPr>
              <a:t>kíp</a:t>
            </a:r>
            <a:r>
              <a:rPr lang="en-US" sz="2800" dirty="0" smtClean="0">
                <a:solidFill>
                  <a:schemeClr val="accent1"/>
                </a:solidFill>
                <a:latin typeface="Nunito Black" panose="020B0604020202020204" charset="0"/>
              </a:rPr>
              <a:t>:</a:t>
            </a:r>
            <a:endParaRPr lang="en-US" sz="2800" dirty="0">
              <a:solidFill>
                <a:schemeClr val="accent1"/>
              </a:solidFill>
              <a:latin typeface="Nunito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0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1555845" y="2598003"/>
            <a:ext cx="831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Sigmar One" panose="00000500000000000000" pitchFamily="2" charset="0"/>
              </a:rPr>
              <a:t>CAM KẾT HÀNH ĐỘNG</a:t>
            </a:r>
          </a:p>
        </p:txBody>
      </p:sp>
    </p:spTree>
    <p:extLst>
      <p:ext uri="{BB962C8B-B14F-4D97-AF65-F5344CB8AC3E}">
        <p14:creationId xmlns:p14="http://schemas.microsoft.com/office/powerpoint/2010/main" val="7219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730" y="1638621"/>
            <a:ext cx="9344381" cy="2589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578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358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rường minh họa, trẻ em vẫy tay tạm biệt, cậu bé hoạt hình minh họa, nghệ  thuật, con trai png | PNGEgg">
            <a:extLst>
              <a:ext uri="{FF2B5EF4-FFF2-40B4-BE49-F238E27FC236}">
                <a16:creationId xmlns:a16="http://schemas.microsoft.com/office/drawing/2014/main" id="{6CE8D760-61EB-4E3A-99D4-1C0818FB5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7" b="99293" l="10000" r="98667">
                        <a14:foregroundMark x1="43444" y1="22546" x2="55889" y2="33510"/>
                        <a14:foregroundMark x1="55889" y1="33510" x2="55889" y2="33599"/>
                        <a14:foregroundMark x1="52667" y1="19717" x2="52667" y2="33245"/>
                        <a14:foregroundMark x1="67444" y1="19982" x2="74111" y2="31211"/>
                        <a14:foregroundMark x1="45000" y1="16711" x2="58333" y2="12378"/>
                        <a14:foregroundMark x1="58333" y1="12378" x2="82444" y2="14235"/>
                        <a14:foregroundMark x1="82444" y1="14235" x2="92778" y2="30946"/>
                        <a14:foregroundMark x1="92778" y1="30946" x2="93333" y2="30416"/>
                        <a14:foregroundMark x1="40222" y1="18214" x2="46333" y2="12997"/>
                        <a14:foregroundMark x1="46333" y1="12997" x2="65111" y2="7339"/>
                        <a14:foregroundMark x1="65111" y1="7339" x2="93556" y2="14058"/>
                        <a14:foregroundMark x1="69778" y1="3537" x2="78000" y2="3714"/>
                        <a14:foregroundMark x1="65444" y1="47303" x2="69111" y2="66048"/>
                        <a14:foregroundMark x1="67778" y1="45889" x2="63667" y2="65606"/>
                        <a14:foregroundMark x1="76556" y1="87533" x2="88667" y2="94430"/>
                        <a14:foregroundMark x1="88667" y1="94430" x2="95667" y2="95579"/>
                        <a14:foregroundMark x1="57333" y1="85676" x2="39778" y2="99027"/>
                        <a14:foregroundMark x1="37778" y1="97701" x2="48889" y2="99381"/>
                        <a14:foregroundMark x1="48889" y1="99381" x2="60556" y2="97171"/>
                        <a14:foregroundMark x1="60556" y1="97171" x2="62222" y2="95933"/>
                        <a14:foregroundMark x1="73333" y1="96463" x2="87222" y2="98055"/>
                        <a14:foregroundMark x1="87222" y1="98055" x2="98333" y2="96817"/>
                        <a14:foregroundMark x1="98333" y1="96817" x2="98667" y2="95756"/>
                        <a14:foregroundMark x1="59111" y1="5128" x2="83111" y2="24757"/>
                        <a14:foregroundMark x1="71778" y1="2387" x2="97000" y2="2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985" y="885827"/>
            <a:ext cx="4165412" cy="52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7FFCF-D084-4BFA-B759-873DF3CD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6766" y="1416502"/>
            <a:ext cx="5442222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C000"/>
                </a:solidFill>
                <a:latin typeface="Sigmar One" panose="00000500000000000000" pitchFamily="2" charset="0"/>
              </a:rPr>
              <a:t>Hẹn gặp lại các em!</a:t>
            </a:r>
          </a:p>
        </p:txBody>
      </p:sp>
    </p:spTree>
    <p:extLst>
      <p:ext uri="{BB962C8B-B14F-4D97-AF65-F5344CB8AC3E}">
        <p14:creationId xmlns:p14="http://schemas.microsoft.com/office/powerpoint/2010/main" val="234346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3823243" y="2401800"/>
            <a:ext cx="6371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70C0"/>
                </a:solidFill>
                <a:latin typeface="Sigmar One" panose="00000500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1632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33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781" r="3491"/>
          <a:stretch/>
        </p:blipFill>
        <p:spPr>
          <a:xfrm>
            <a:off x="6736008" y="1685270"/>
            <a:ext cx="2151530" cy="2295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898" r="12210"/>
          <a:stretch/>
        </p:blipFill>
        <p:spPr>
          <a:xfrm>
            <a:off x="8857189" y="2205199"/>
            <a:ext cx="2773491" cy="1838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D0D45-02C3-03E1-A889-F723C3AC03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6" t="1" r="73859" b="4515"/>
          <a:stretch/>
        </p:blipFill>
        <p:spPr>
          <a:xfrm>
            <a:off x="0" y="0"/>
            <a:ext cx="900332" cy="914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485752-1ED5-6F75-5076-57D22999D6B2}"/>
              </a:ext>
            </a:extLst>
          </p:cNvPr>
          <p:cNvSpPr txBox="1"/>
          <p:nvPr/>
        </p:nvSpPr>
        <p:spPr>
          <a:xfrm>
            <a:off x="1055076" y="195505"/>
            <a:ext cx="6695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tiêu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dùng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thông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minh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FD4A6-043E-F7D1-2AD5-481B504CB46E}"/>
              </a:ext>
            </a:extLst>
          </p:cNvPr>
          <p:cNvSpPr txBox="1"/>
          <p:nvPr/>
        </p:nvSpPr>
        <p:spPr>
          <a:xfrm>
            <a:off x="643594" y="718553"/>
            <a:ext cx="8840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Kể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chuyện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tương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thực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sự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cần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gì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?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5FD4A6-043E-F7D1-2AD5-481B504CB46E}"/>
              </a:ext>
            </a:extLst>
          </p:cNvPr>
          <p:cNvSpPr txBox="1"/>
          <p:nvPr/>
        </p:nvSpPr>
        <p:spPr>
          <a:xfrm>
            <a:off x="643593" y="1357726"/>
            <a:ext cx="11001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-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Tham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gia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kể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câu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chuyện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con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thú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đòi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mua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món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đồ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cần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đến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: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anose="020B06040202020202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8435" r="17478"/>
          <a:stretch/>
        </p:blipFill>
        <p:spPr>
          <a:xfrm>
            <a:off x="5015754" y="1826744"/>
            <a:ext cx="1667435" cy="20906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5B500A-5A77-E2BE-84CE-7BEE0A8AAA40}"/>
              </a:ext>
            </a:extLst>
          </p:cNvPr>
          <p:cNvSpPr txBox="1"/>
          <p:nvPr/>
        </p:nvSpPr>
        <p:spPr>
          <a:xfrm>
            <a:off x="-956991" y="1965763"/>
            <a:ext cx="7611873" cy="442674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dirty="0" smtClean="0">
                <a:solidFill>
                  <a:srgbClr val="002060"/>
                </a:solidFill>
                <a:latin typeface="Nunito Black" panose="020B0604020202020204" charset="0"/>
              </a:rPr>
              <a:t>+ </a:t>
            </a:r>
            <a:r>
              <a:rPr lang="en-US" sz="2000" dirty="0" err="1" smtClean="0">
                <a:solidFill>
                  <a:srgbClr val="002060"/>
                </a:solidFill>
                <a:latin typeface="Nunito Black" panose="020B0604020202020204" charset="0"/>
              </a:rPr>
              <a:t>Thỏ</a:t>
            </a:r>
            <a:r>
              <a:rPr lang="en-US" sz="2000" dirty="0" smtClean="0">
                <a:solidFill>
                  <a:srgbClr val="002060"/>
                </a:solidFill>
                <a:latin typeface="Nunito Black" panose="020B060402020202020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Nunito Black" panose="020B0604020202020204" charset="0"/>
              </a:rPr>
              <a:t>con tai </a:t>
            </a:r>
            <a:r>
              <a:rPr lang="en-US" sz="2000" dirty="0" err="1">
                <a:solidFill>
                  <a:srgbClr val="002060"/>
                </a:solidFill>
                <a:latin typeface="Nunito Black" panose="020B0604020202020204" charset="0"/>
              </a:rPr>
              <a:t>dài</a:t>
            </a:r>
            <a:r>
              <a:rPr lang="en-US" sz="2000" dirty="0">
                <a:solidFill>
                  <a:srgbClr val="002060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unito Black" panose="020B0604020202020204" charset="0"/>
              </a:rPr>
              <a:t>muốn</a:t>
            </a:r>
            <a:r>
              <a:rPr lang="en-US" sz="2000" dirty="0">
                <a:solidFill>
                  <a:srgbClr val="002060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unito Black" panose="020B0604020202020204" charset="0"/>
              </a:rPr>
              <a:t>mua</a:t>
            </a:r>
            <a:r>
              <a:rPr lang="en-US" sz="2000" dirty="0">
                <a:solidFill>
                  <a:srgbClr val="002060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unito Black" panose="020B0604020202020204" charset="0"/>
              </a:rPr>
              <a:t>mũ</a:t>
            </a:r>
            <a:r>
              <a:rPr lang="en-US" sz="2000" dirty="0">
                <a:solidFill>
                  <a:srgbClr val="002060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unito Black" panose="020B0604020202020204" charset="0"/>
              </a:rPr>
              <a:t>đội</a:t>
            </a:r>
            <a:r>
              <a:rPr lang="en-US" sz="2000" dirty="0">
                <a:solidFill>
                  <a:srgbClr val="002060"/>
                </a:solidFill>
                <a:latin typeface="Nunito Black" panose="020B0604020202020204" charset="0"/>
              </a:rPr>
              <a:t>.</a:t>
            </a:r>
            <a:endParaRPr lang="en-US" sz="3200" b="1" i="1" dirty="0">
              <a:solidFill>
                <a:srgbClr val="002060"/>
              </a:solidFill>
              <a:latin typeface="Nunito Black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5B500A-5A77-E2BE-84CE-7BEE0A8AAA40}"/>
              </a:ext>
            </a:extLst>
          </p:cNvPr>
          <p:cNvSpPr txBox="1"/>
          <p:nvPr/>
        </p:nvSpPr>
        <p:spPr>
          <a:xfrm>
            <a:off x="126163" y="2554901"/>
            <a:ext cx="4782015" cy="442674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+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Chuột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túi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muốn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mua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túi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đeo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.</a:t>
            </a:r>
            <a:endParaRPr lang="en-US" sz="3200" b="1" i="1" dirty="0">
              <a:solidFill>
                <a:schemeClr val="accent2">
                  <a:lumMod val="50000"/>
                </a:schemeClr>
              </a:solidFill>
              <a:latin typeface="Nunito Black" panose="020B060402020202020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5B500A-5A77-E2BE-84CE-7BEE0A8AAA40}"/>
              </a:ext>
            </a:extLst>
          </p:cNvPr>
          <p:cNvSpPr txBox="1"/>
          <p:nvPr/>
        </p:nvSpPr>
        <p:spPr>
          <a:xfrm>
            <a:off x="46450" y="3217416"/>
            <a:ext cx="4341965" cy="442674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2000" dirty="0">
                <a:solidFill>
                  <a:prstClr val="black"/>
                </a:solidFill>
                <a:latin typeface="Nunito Black" panose="020B0604020202020204" charset="0"/>
              </a:rPr>
              <a:t>+ Ngựa con đòi mua giày.</a:t>
            </a:r>
            <a:endParaRPr lang="en-US" sz="3200" b="1" i="1" dirty="0">
              <a:solidFill>
                <a:srgbClr val="ED7D31"/>
              </a:solidFill>
              <a:latin typeface="Nunito Black" panose="020B060402020202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5FD4A6-043E-F7D1-2AD5-481B504CB46E}"/>
              </a:ext>
            </a:extLst>
          </p:cNvPr>
          <p:cNvSpPr txBox="1"/>
          <p:nvPr/>
        </p:nvSpPr>
        <p:spPr>
          <a:xfrm>
            <a:off x="643593" y="3917350"/>
            <a:ext cx="11377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70C0"/>
                </a:solidFill>
                <a:latin typeface="Nunito Black" panose="020B0604020202020204" charset="0"/>
              </a:rPr>
              <a:t>-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Giải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thuyết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phục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con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thú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nghĩ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mua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món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cần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thiết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48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 animBg="1"/>
      <p:bldP spid="17" grpId="0" animBg="1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Rừng phim hoạt hình nền nhiếp ảnh bé phông nền trẻ em ảnh nền D  7397|background aquarium|backgroundbackground kit - Ali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12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9" b="89952" l="5333" r="89778">
                        <a14:foregroundMark x1="44444" y1="36364" x2="44444" y2="36364"/>
                        <a14:foregroundMark x1="28000" y1="21053" x2="28000" y2="21053"/>
                        <a14:foregroundMark x1="27111" y1="21053" x2="27111" y2="21053"/>
                        <a14:foregroundMark x1="42667" y1="22488" x2="42667" y2="22488"/>
                        <a14:foregroundMark x1="42667" y1="17225" x2="42667" y2="17225"/>
                        <a14:foregroundMark x1="42667" y1="17225" x2="42667" y2="17225"/>
                        <a14:foregroundMark x1="51111" y1="35407" x2="51111" y2="35407"/>
                        <a14:foregroundMark x1="46222" y1="33493" x2="46222" y2="334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4537" y="3442447"/>
            <a:ext cx="2635995" cy="2448545"/>
          </a:xfrm>
          <a:prstGeom prst="rect">
            <a:avLst/>
          </a:prstGeom>
        </p:spPr>
      </p:pic>
      <p:pic>
        <p:nvPicPr>
          <p:cNvPr id="2052" name="Picture 4" descr="Vẽ Tay Hoạt Hình Thỏ Mẹ Minh Họa Hình ảnh | Định dạng hình ảnh PSD  611606981| vn.lovepik.com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7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07" y="2149942"/>
            <a:ext cx="3663390" cy="36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5B500A-5A77-E2BE-84CE-7BEE0A8AAA40}"/>
              </a:ext>
            </a:extLst>
          </p:cNvPr>
          <p:cNvSpPr txBox="1"/>
          <p:nvPr/>
        </p:nvSpPr>
        <p:spPr>
          <a:xfrm>
            <a:off x="2021628" y="2013001"/>
            <a:ext cx="2543744" cy="78319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Con </a:t>
            </a:r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muốn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mua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mũ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đội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.</a:t>
            </a:r>
            <a:endParaRPr lang="en-US" sz="3200" b="1" i="1" dirty="0">
              <a:solidFill>
                <a:schemeClr val="bg1"/>
              </a:solidFill>
              <a:latin typeface="Nunito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1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Rừng phim hoạt hình nền nhiếp ảnh bé phông nền trẻ em ảnh nền D  7397|background aquarium|backgroundbackground kit - Ali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12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5B500A-5A77-E2BE-84CE-7BEE0A8AAA40}"/>
              </a:ext>
            </a:extLst>
          </p:cNvPr>
          <p:cNvSpPr txBox="1"/>
          <p:nvPr/>
        </p:nvSpPr>
        <p:spPr>
          <a:xfrm>
            <a:off x="8235576" y="2387820"/>
            <a:ext cx="2543744" cy="78319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Con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muốn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mua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túi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đeo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20B060402020202020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266" l="2905" r="100000">
                        <a14:foregroundMark x1="20747" y1="12863" x2="20747" y2="12863"/>
                        <a14:foregroundMark x1="17427" y1="20747" x2="17427" y2="20747"/>
                        <a14:foregroundMark x1="17427" y1="20747" x2="17427" y2="20747"/>
                        <a14:foregroundMark x1="17427" y1="20747" x2="17427" y2="20747"/>
                        <a14:foregroundMark x1="17427" y1="20747" x2="17427" y2="20747"/>
                        <a14:foregroundMark x1="17427" y1="20747" x2="17427" y2="20747"/>
                        <a14:foregroundMark x1="17427" y1="20747" x2="17427" y2="20747"/>
                        <a14:foregroundMark x1="17427" y1="20747" x2="17427" y2="20747"/>
                        <a14:foregroundMark x1="31120" y1="18672" x2="31120" y2="18672"/>
                        <a14:foregroundMark x1="31120" y1="18257" x2="31120" y2="18257"/>
                        <a14:foregroundMark x1="56846" y1="70954" x2="56846" y2="70954"/>
                        <a14:foregroundMark x1="56846" y1="70954" x2="56846" y2="70954"/>
                        <a14:foregroundMark x1="56846" y1="70954" x2="56846" y2="70954"/>
                        <a14:foregroundMark x1="56846" y1="70954" x2="56846" y2="70954"/>
                        <a14:foregroundMark x1="56846" y1="70954" x2="56846" y2="70954"/>
                        <a14:foregroundMark x1="60996" y1="83402" x2="60996" y2="83402"/>
                        <a14:foregroundMark x1="60996" y1="83402" x2="60996" y2="83402"/>
                        <a14:foregroundMark x1="60996" y1="83402" x2="60996" y2="83402"/>
                        <a14:foregroundMark x1="60996" y1="83402" x2="60996" y2="83402"/>
                        <a14:foregroundMark x1="60996" y1="83402" x2="60996" y2="83402"/>
                        <a14:foregroundMark x1="66390" y1="83817" x2="66390" y2="83817"/>
                        <a14:foregroundMark x1="66390" y1="83817" x2="66390" y2="83817"/>
                        <a14:foregroundMark x1="66390" y1="83817" x2="66390" y2="83817"/>
                        <a14:foregroundMark x1="66390" y1="83817" x2="66390" y2="83817"/>
                        <a14:foregroundMark x1="66390" y1="83817" x2="66390" y2="83817"/>
                        <a14:foregroundMark x1="66390" y1="83817" x2="66390" y2="83817"/>
                        <a14:foregroundMark x1="64315" y1="79668" x2="64315" y2="79668"/>
                        <a14:foregroundMark x1="61411" y1="74689" x2="61411" y2="74689"/>
                        <a14:foregroundMark x1="61411" y1="74689" x2="61411" y2="74689"/>
                        <a14:foregroundMark x1="61411" y1="74689" x2="61411" y2="74689"/>
                        <a14:foregroundMark x1="61411" y1="74689" x2="61411" y2="74689"/>
                        <a14:foregroundMark x1="58506" y1="69295" x2="58506" y2="69295"/>
                        <a14:foregroundMark x1="52282" y1="52282" x2="52282" y2="52282"/>
                        <a14:foregroundMark x1="59751" y1="52282" x2="59751" y2="52282"/>
                        <a14:foregroundMark x1="59751" y1="52282" x2="59751" y2="52282"/>
                        <a14:foregroundMark x1="59751" y1="52282" x2="59751" y2="52282"/>
                        <a14:foregroundMark x1="56432" y1="42739" x2="56432" y2="42739"/>
                        <a14:foregroundMark x1="51452" y1="90871" x2="51452" y2="90871"/>
                        <a14:foregroundMark x1="73444" y1="89212" x2="73444" y2="89212"/>
                        <a14:foregroundMark x1="27386" y1="12448" x2="27386" y2="12448"/>
                        <a14:foregroundMark x1="38174" y1="26556" x2="38174" y2="26556"/>
                        <a14:foregroundMark x1="38174" y1="26556" x2="38174" y2="26556"/>
                        <a14:foregroundMark x1="38174" y1="26556" x2="38174" y2="26556"/>
                        <a14:foregroundMark x1="38174" y1="26556" x2="38174" y2="26556"/>
                        <a14:foregroundMark x1="36515" y1="26556" x2="36515" y2="26556"/>
                        <a14:foregroundMark x1="36515" y1="12448" x2="36515" y2="12448"/>
                        <a14:foregroundMark x1="36929" y1="8714" x2="36929" y2="8714"/>
                        <a14:foregroundMark x1="36929" y1="8714" x2="36929" y2="8714"/>
                        <a14:foregroundMark x1="36929" y1="8714" x2="36929" y2="8714"/>
                        <a14:foregroundMark x1="28631" y1="7054" x2="21162" y2="8714"/>
                        <a14:foregroundMark x1="17427" y1="8714" x2="17427" y2="8714"/>
                        <a14:foregroundMark x1="17427" y1="8714" x2="17427" y2="8714"/>
                        <a14:foregroundMark x1="17427" y1="8714" x2="17427" y2="8714"/>
                        <a14:foregroundMark x1="17427" y1="8714" x2="17427" y2="8714"/>
                        <a14:foregroundMark x1="17427" y1="8714" x2="17427" y2="8714"/>
                        <a14:foregroundMark x1="14523" y1="10788" x2="11618" y2="13693"/>
                        <a14:foregroundMark x1="9544" y1="15768" x2="9544" y2="15768"/>
                        <a14:foregroundMark x1="4564" y1="20747" x2="4564" y2="20747"/>
                        <a14:foregroundMark x1="4564" y1="20747" x2="4564" y2="20747"/>
                        <a14:foregroundMark x1="4564" y1="20747" x2="7054" y2="19917"/>
                        <a14:foregroundMark x1="7054" y1="19917" x2="7054" y2="19917"/>
                        <a14:foregroundMark x1="7054" y1="19917" x2="7054" y2="19917"/>
                        <a14:foregroundMark x1="8714" y1="19917" x2="12448" y2="19917"/>
                        <a14:foregroundMark x1="14108" y1="19917" x2="14108" y2="19917"/>
                        <a14:foregroundMark x1="14523" y1="19917" x2="14523" y2="19917"/>
                        <a14:foregroundMark x1="14523" y1="19917" x2="14523" y2="19917"/>
                        <a14:foregroundMark x1="15353" y1="10788" x2="15353" y2="10788"/>
                        <a14:foregroundMark x1="15353" y1="10788" x2="21162" y2="9544"/>
                        <a14:foregroundMark x1="28216" y1="7884" x2="29876" y2="6639"/>
                        <a14:foregroundMark x1="29876" y1="6639" x2="29876" y2="6639"/>
                        <a14:foregroundMark x1="29876" y1="6639" x2="32365" y2="7884"/>
                        <a14:foregroundMark x1="32365" y1="7884" x2="32365" y2="7884"/>
                        <a14:foregroundMark x1="32365" y1="7884" x2="32365" y2="7884"/>
                        <a14:foregroundMark x1="34440" y1="8714" x2="34440" y2="8714"/>
                        <a14:foregroundMark x1="34440" y1="8714" x2="34440" y2="8714"/>
                        <a14:foregroundMark x1="35270" y1="9544" x2="38174" y2="16598"/>
                        <a14:foregroundMark x1="38174" y1="16598" x2="38174" y2="16598"/>
                        <a14:foregroundMark x1="38174" y1="16598" x2="38174" y2="16598"/>
                        <a14:foregroundMark x1="38174" y1="16598" x2="38174" y2="16598"/>
                        <a14:foregroundMark x1="38174" y1="16598" x2="38174" y2="24896"/>
                        <a14:foregroundMark x1="38174" y1="26556" x2="38174" y2="26556"/>
                        <a14:foregroundMark x1="38174" y1="26556" x2="38174" y2="26556"/>
                        <a14:foregroundMark x1="38174" y1="26556" x2="38174" y2="26556"/>
                        <a14:foregroundMark x1="38174" y1="26556" x2="38589" y2="34025"/>
                        <a14:foregroundMark x1="38589" y1="34025" x2="38589" y2="34025"/>
                        <a14:foregroundMark x1="38589" y1="34025" x2="38589" y2="34025"/>
                        <a14:foregroundMark x1="38589" y1="34025" x2="34440" y2="36515"/>
                        <a14:foregroundMark x1="29876" y1="38174" x2="29876" y2="38174"/>
                        <a14:foregroundMark x1="29876" y1="38174" x2="29876" y2="38174"/>
                        <a14:foregroundMark x1="29876" y1="38174" x2="29876" y2="38174"/>
                        <a14:foregroundMark x1="21162" y1="20747" x2="27386" y2="19502"/>
                        <a14:foregroundMark x1="27386" y1="19502" x2="27386" y2="19502"/>
                        <a14:foregroundMark x1="27386" y1="19502" x2="27386" y2="19502"/>
                        <a14:foregroundMark x1="27386" y1="19502" x2="27386" y2="19502"/>
                        <a14:foregroundMark x1="24066" y1="21162" x2="24066" y2="21162"/>
                        <a14:foregroundMark x1="24066" y1="21162" x2="24066" y2="21162"/>
                        <a14:foregroundMark x1="16598" y1="10788" x2="16598" y2="10788"/>
                        <a14:foregroundMark x1="18672" y1="7884" x2="18672" y2="7884"/>
                        <a14:foregroundMark x1="21577" y1="7054" x2="21577" y2="7054"/>
                        <a14:foregroundMark x1="22407" y1="6639" x2="22407" y2="6639"/>
                        <a14:foregroundMark x1="24481" y1="5809" x2="26556" y2="4149"/>
                        <a14:foregroundMark x1="24066" y1="15768" x2="24066" y2="15768"/>
                        <a14:foregroundMark x1="24066" y1="15768" x2="24066" y2="15768"/>
                        <a14:foregroundMark x1="24066" y1="15768" x2="24066" y2="15768"/>
                        <a14:foregroundMark x1="24066" y1="15768" x2="24066" y2="15768"/>
                        <a14:foregroundMark x1="24066" y1="15768" x2="24066" y2="15768"/>
                        <a14:foregroundMark x1="24066" y1="15768" x2="24066" y2="15768"/>
                        <a14:foregroundMark x1="29461" y1="32780" x2="29461" y2="32780"/>
                        <a14:foregroundMark x1="28631" y1="32780" x2="28631" y2="32780"/>
                        <a14:foregroundMark x1="24066" y1="24066" x2="24066" y2="24066"/>
                        <a14:foregroundMark x1="24481" y1="23651" x2="24481" y2="23651"/>
                        <a14:foregroundMark x1="27386" y1="23651" x2="27386" y2="23651"/>
                        <a14:foregroundMark x1="28631" y1="23651" x2="28631" y2="23651"/>
                        <a14:foregroundMark x1="5809" y1="27801" x2="5809" y2="27801"/>
                        <a14:foregroundMark x1="5809" y1="28216" x2="7469" y2="28216"/>
                        <a14:foregroundMark x1="9959" y1="28216" x2="9959" y2="28216"/>
                        <a14:foregroundMark x1="12448" y1="28216" x2="14108" y2="28216"/>
                        <a14:foregroundMark x1="14108" y1="28216" x2="14108" y2="28216"/>
                        <a14:foregroundMark x1="14108" y1="28216" x2="14108" y2="28216"/>
                        <a14:foregroundMark x1="14523" y1="21162" x2="14523" y2="21162"/>
                        <a14:foregroundMark x1="12448" y1="20747" x2="12448" y2="20747"/>
                        <a14:foregroundMark x1="10788" y1="36515" x2="10788" y2="36515"/>
                        <a14:foregroundMark x1="10788" y1="36515" x2="10788" y2="36515"/>
                        <a14:foregroundMark x1="10788" y1="36515" x2="10788" y2="36515"/>
                        <a14:foregroundMark x1="7469" y1="34025" x2="7469" y2="34025"/>
                        <a14:foregroundMark x1="7469" y1="34025" x2="7469" y2="34025"/>
                        <a14:foregroundMark x1="7469" y1="34025" x2="7469" y2="34025"/>
                        <a14:foregroundMark x1="11203" y1="33610" x2="11203" y2="33610"/>
                        <a14:foregroundMark x1="11203" y1="33610" x2="11203" y2="33610"/>
                        <a14:foregroundMark x1="11203" y1="33610" x2="11203" y2="33610"/>
                        <a14:foregroundMark x1="14523" y1="47718" x2="14523" y2="47718"/>
                        <a14:foregroundMark x1="14523" y1="47718" x2="14523" y2="47718"/>
                        <a14:foregroundMark x1="10788" y1="42324" x2="10788" y2="42324"/>
                        <a14:foregroundMark x1="11203" y1="41494" x2="11203" y2="41494"/>
                        <a14:foregroundMark x1="11203" y1="41494" x2="11203" y2="41494"/>
                        <a14:foregroundMark x1="17012" y1="45228" x2="17012" y2="45228"/>
                        <a14:foregroundMark x1="17012" y1="45228" x2="17012" y2="45228"/>
                        <a14:foregroundMark x1="17012" y1="45228" x2="17012" y2="45228"/>
                        <a14:foregroundMark x1="17012" y1="45228" x2="17012" y2="45228"/>
                        <a14:foregroundMark x1="23651" y1="45228" x2="23651" y2="45228"/>
                        <a14:foregroundMark x1="23651" y1="45228" x2="23651" y2="45228"/>
                        <a14:foregroundMark x1="23651" y1="45228" x2="23651" y2="45228"/>
                        <a14:foregroundMark x1="18672" y1="48133" x2="18672" y2="48133"/>
                        <a14:foregroundMark x1="18672" y1="48133" x2="18672" y2="48133"/>
                        <a14:foregroundMark x1="11203" y1="43983" x2="11203" y2="43983"/>
                        <a14:foregroundMark x1="11203" y1="43983" x2="11203" y2="43983"/>
                        <a14:foregroundMark x1="35270" y1="39834" x2="35270" y2="39834"/>
                        <a14:foregroundMark x1="35270" y1="39834" x2="35270" y2="39834"/>
                        <a14:foregroundMark x1="35270" y1="39834" x2="35270" y2="39834"/>
                        <a14:foregroundMark x1="39834" y1="44813" x2="39834" y2="44813"/>
                        <a14:foregroundMark x1="45228" y1="46473" x2="45228" y2="46473"/>
                        <a14:foregroundMark x1="45228" y1="46473" x2="45228" y2="46473"/>
                        <a14:foregroundMark x1="58091" y1="52697" x2="58091" y2="52697"/>
                        <a14:foregroundMark x1="58091" y1="52697" x2="58091" y2="52697"/>
                        <a14:foregroundMark x1="59336" y1="56846" x2="59336" y2="56846"/>
                        <a14:foregroundMark x1="59336" y1="56846" x2="59336" y2="56846"/>
                        <a14:foregroundMark x1="59336" y1="56846" x2="59336" y2="56846"/>
                        <a14:foregroundMark x1="59336" y1="56846" x2="59336" y2="56846"/>
                        <a14:foregroundMark x1="64315" y1="59751" x2="64315" y2="59751"/>
                        <a14:foregroundMark x1="63900" y1="53942" x2="63900" y2="53942"/>
                        <a14:foregroundMark x1="63900" y1="53942" x2="63900" y2="53942"/>
                        <a14:foregroundMark x1="63900" y1="53942" x2="63900" y2="53942"/>
                        <a14:foregroundMark x1="63900" y1="53942" x2="63900" y2="53942"/>
                        <a14:foregroundMark x1="63900" y1="53942" x2="63900" y2="53942"/>
                        <a14:foregroundMark x1="60996" y1="51037" x2="60996" y2="51037"/>
                        <a14:foregroundMark x1="58506" y1="46888" x2="58506" y2="46888"/>
                        <a14:foregroundMark x1="58091" y1="46888" x2="58091" y2="46888"/>
                        <a14:foregroundMark x1="57261" y1="46888" x2="57261" y2="46888"/>
                        <a14:foregroundMark x1="57261" y1="46888" x2="57261" y2="46888"/>
                        <a14:foregroundMark x1="55187" y1="54772" x2="55187" y2="54772"/>
                        <a14:foregroundMark x1="55187" y1="54772" x2="55187" y2="54772"/>
                        <a14:foregroundMark x1="55187" y1="54772" x2="55187" y2="54772"/>
                        <a14:foregroundMark x1="55187" y1="54772" x2="55187" y2="54772"/>
                        <a14:foregroundMark x1="55187" y1="54772" x2="55187" y2="54772"/>
                        <a14:foregroundMark x1="55187" y1="54772" x2="55187" y2="54772"/>
                        <a14:foregroundMark x1="55187" y1="54772" x2="67220" y2="55187"/>
                        <a14:foregroundMark x1="63900" y1="48133" x2="63900" y2="48133"/>
                        <a14:foregroundMark x1="63900" y1="48133" x2="63900" y2="48133"/>
                        <a14:foregroundMark x1="60996" y1="78008" x2="60996" y2="78008"/>
                        <a14:foregroundMark x1="60996" y1="78008" x2="60996" y2="78008"/>
                        <a14:foregroundMark x1="63900" y1="82573" x2="63900" y2="82573"/>
                        <a14:foregroundMark x1="56846" y1="78423" x2="56846" y2="78423"/>
                        <a14:foregroundMark x1="56846" y1="78423" x2="56846" y2="78423"/>
                        <a14:foregroundMark x1="56846" y1="78423" x2="56846" y2="78423"/>
                        <a14:foregroundMark x1="72199" y1="87967" x2="72199" y2="87967"/>
                        <a14:foregroundMark x1="71369" y1="83402" x2="71369" y2="83402"/>
                        <a14:foregroundMark x1="71369" y1="83402" x2="71369" y2="83402"/>
                        <a14:foregroundMark x1="71369" y1="83402" x2="71369" y2="83402"/>
                        <a14:foregroundMark x1="63485" y1="75104" x2="63485" y2="75104"/>
                        <a14:foregroundMark x1="63485" y1="75104" x2="63485" y2="73444"/>
                        <a14:foregroundMark x1="52697" y1="79668" x2="52697" y2="79668"/>
                        <a14:foregroundMark x1="52697" y1="79668" x2="52697" y2="79668"/>
                        <a14:foregroundMark x1="52697" y1="79668" x2="52697" y2="79668"/>
                        <a14:foregroundMark x1="50622" y1="70539" x2="50622" y2="70539"/>
                        <a14:foregroundMark x1="48133" y1="70954" x2="48133" y2="70954"/>
                        <a14:foregroundMark x1="48133" y1="70954" x2="48133" y2="70954"/>
                        <a14:foregroundMark x1="48133" y1="70954" x2="48133" y2="70954"/>
                        <a14:foregroundMark x1="58091" y1="93776" x2="58091" y2="93776"/>
                        <a14:foregroundMark x1="57261" y1="91286" x2="57261" y2="91286"/>
                        <a14:foregroundMark x1="56846" y1="90871" x2="56846" y2="90871"/>
                        <a14:foregroundMark x1="56846" y1="90871" x2="56846" y2="90871"/>
                        <a14:foregroundMark x1="78008" y1="89627" x2="78008" y2="89627"/>
                        <a14:foregroundMark x1="78008" y1="89627" x2="78008" y2="89627"/>
                        <a14:foregroundMark x1="20747" y1="27801" x2="20747" y2="27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7813" y="3171013"/>
            <a:ext cx="2295525" cy="2295525"/>
          </a:xfrm>
          <a:prstGeom prst="rect">
            <a:avLst/>
          </a:prstGeom>
        </p:spPr>
      </p:pic>
      <p:pic>
        <p:nvPicPr>
          <p:cNvPr id="3074" name="Picture 2" descr="Top 16 hình vẽ con chuột túi mới nhất 202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857" l="10396" r="899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882"/>
          <a:stretch/>
        </p:blipFill>
        <p:spPr bwMode="auto">
          <a:xfrm>
            <a:off x="2540195" y="2779416"/>
            <a:ext cx="5772150" cy="360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29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Rừng phim hoạt hình nền nhiếp ảnh bé phông nền trẻ em ảnh nền D  7397|background aquarium|backgroundbackground kit - Ali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12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5B500A-5A77-E2BE-84CE-7BEE0A8AAA40}"/>
              </a:ext>
            </a:extLst>
          </p:cNvPr>
          <p:cNvSpPr txBox="1"/>
          <p:nvPr/>
        </p:nvSpPr>
        <p:spPr>
          <a:xfrm>
            <a:off x="2136857" y="2880229"/>
            <a:ext cx="2543744" cy="78319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Con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muốn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mua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giày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20B0604020202020204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637" l="1749" r="8979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7064" y="4001294"/>
            <a:ext cx="3267075" cy="1838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8" b="88601" l="4082" r="440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7064" y="4294748"/>
            <a:ext cx="3267075" cy="1838325"/>
          </a:xfrm>
          <a:prstGeom prst="rect">
            <a:avLst/>
          </a:prstGeom>
        </p:spPr>
      </p:pic>
      <p:sp>
        <p:nvSpPr>
          <p:cNvPr id="3" name="AutoShape 4" descr="Thịt Ngựa Bạ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Ngựa Clip nghệ thuật Đồ họa Mạng Di động Hình ảnh minh bạch - làm thế nào  để vẽ một phim hoạt hình ngựa png png tải về - Miễn phí tro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" b="96774" l="7667" r="8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80" y="2756188"/>
            <a:ext cx="4457334" cy="307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80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2910315" y="2598003"/>
            <a:ext cx="6371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70C0"/>
                </a:solidFill>
                <a:latin typeface="Sigmar One" panose="00000500000000000000" pitchFamily="2" charset="0"/>
              </a:rPr>
              <a:t>Khám phá chủ đề</a:t>
            </a:r>
          </a:p>
        </p:txBody>
      </p:sp>
    </p:spTree>
    <p:extLst>
      <p:ext uri="{BB962C8B-B14F-4D97-AF65-F5344CB8AC3E}">
        <p14:creationId xmlns:p14="http://schemas.microsoft.com/office/powerpoint/2010/main" val="278716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923FB-D37D-82C7-6285-61831525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6" t="1" r="73859" b="4515"/>
          <a:stretch/>
        </p:blipFill>
        <p:spPr>
          <a:xfrm>
            <a:off x="0" y="0"/>
            <a:ext cx="900332" cy="914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5CA341-448B-4B19-BE21-80BCB9E14F50}"/>
              </a:ext>
            </a:extLst>
          </p:cNvPr>
          <p:cNvSpPr txBox="1"/>
          <p:nvPr/>
        </p:nvSpPr>
        <p:spPr>
          <a:xfrm>
            <a:off x="1055076" y="195504"/>
            <a:ext cx="675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Sắm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xử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lí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huống</a:t>
            </a:r>
            <a:endParaRPr lang="en-US" sz="28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B5833E-8A43-75A2-56F1-B5F97E0A166F}"/>
              </a:ext>
            </a:extLst>
          </p:cNvPr>
          <p:cNvSpPr txBox="1"/>
          <p:nvPr/>
        </p:nvSpPr>
        <p:spPr>
          <a:xfrm>
            <a:off x="1012700" y="866222"/>
            <a:ext cx="1087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Sử dụng những câu hỏi dưới dưới đây để xử lý những tình huống tiêu dùng:</a:t>
            </a:r>
            <a:endParaRPr lang="en-US" sz="22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675" y="3138870"/>
            <a:ext cx="6656980" cy="2885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012700" y="1335870"/>
            <a:ext cx="50519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solidFill>
                  <a:srgbClr val="000000"/>
                </a:solidFill>
                <a:latin typeface="OpenSans"/>
              </a:rPr>
              <a:t>+ Bạn đã có món đồ đó chưa</a:t>
            </a:r>
            <a:r>
              <a:rPr lang="vi-VN" sz="2200" dirty="0" smtClean="0">
                <a:solidFill>
                  <a:srgbClr val="000000"/>
                </a:solidFill>
                <a:latin typeface="OpenSans"/>
              </a:rPr>
              <a:t>?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992426" y="180551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200" dirty="0">
                <a:solidFill>
                  <a:srgbClr val="000000"/>
                </a:solidFill>
                <a:latin typeface="OpenSans"/>
              </a:rPr>
              <a:t>+ Nếu đồ cũ mà vẫn dùng được thì sao</a:t>
            </a:r>
            <a:r>
              <a:rPr lang="vi-VN" sz="2200" dirty="0" smtClean="0">
                <a:solidFill>
                  <a:srgbClr val="000000"/>
                </a:solidFill>
                <a:latin typeface="OpenSans"/>
              </a:rPr>
              <a:t>?</a:t>
            </a:r>
            <a:endParaRPr lang="en-US" sz="2200" dirty="0"/>
          </a:p>
        </p:txBody>
      </p:sp>
      <p:sp>
        <p:nvSpPr>
          <p:cNvPr id="15" name="Rectangle 14"/>
          <p:cNvSpPr/>
          <p:nvPr/>
        </p:nvSpPr>
        <p:spPr>
          <a:xfrm>
            <a:off x="1012700" y="2321192"/>
            <a:ext cx="73648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OpenSans"/>
              </a:rPr>
              <a:t>+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Nếu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đồ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vật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đó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hỏng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cách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để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sửa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không</a:t>
            </a:r>
            <a:r>
              <a:rPr lang="en-US" sz="2200" dirty="0" smtClean="0">
                <a:solidFill>
                  <a:srgbClr val="000000"/>
                </a:solidFill>
                <a:latin typeface="OpenSans"/>
              </a:rPr>
              <a:t>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273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923FB-D37D-82C7-6285-61831525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6" t="1" r="73859" b="4515"/>
          <a:stretch/>
        </p:blipFill>
        <p:spPr>
          <a:xfrm>
            <a:off x="0" y="0"/>
            <a:ext cx="900332" cy="9142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5CA341-448B-4B19-BE21-80BCB9E14F50}"/>
              </a:ext>
            </a:extLst>
          </p:cNvPr>
          <p:cNvSpPr txBox="1"/>
          <p:nvPr/>
        </p:nvSpPr>
        <p:spPr>
          <a:xfrm>
            <a:off x="1055076" y="195504"/>
            <a:ext cx="675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Sắm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xử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lí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huống</a:t>
            </a:r>
            <a:endParaRPr lang="en-US" sz="28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160" y="1021805"/>
            <a:ext cx="7705725" cy="4638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24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286</Words>
  <Application>Microsoft Office PowerPoint</Application>
  <PresentationFormat>Widescreen</PresentationFormat>
  <Paragraphs>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OpenSans</vt:lpstr>
      <vt:lpstr>Maven Pro</vt:lpstr>
      <vt:lpstr>Montserrat</vt:lpstr>
      <vt:lpstr>Inconsolata</vt:lpstr>
      <vt:lpstr>Calibri Light</vt:lpstr>
      <vt:lpstr>Calibri</vt:lpstr>
      <vt:lpstr>Nunito Black</vt:lpstr>
      <vt:lpstr>Nunito</vt:lpstr>
      <vt:lpstr>Arial</vt:lpstr>
      <vt:lpstr>Sigmar One</vt:lpstr>
      <vt:lpstr>Times New Roman</vt:lpstr>
      <vt:lpstr>Tahoma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Thứ…ngày…tháng…năm 2022 Toán</dc:title>
  <dc:creator>Admin</dc:creator>
  <cp:lastModifiedBy>Admin</cp:lastModifiedBy>
  <cp:revision>48</cp:revision>
  <dcterms:created xsi:type="dcterms:W3CDTF">2022-03-29T00:44:11Z</dcterms:created>
  <dcterms:modified xsi:type="dcterms:W3CDTF">2024-11-14T14:01:21Z</dcterms:modified>
</cp:coreProperties>
</file>