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4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2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8ED6F-0B21-4023-B5A0-F7ED48105E3F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8C687-DAD2-4AE1-85FD-29B7442C5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2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7D76-CE35-417C-A81F-D0A6358A0E6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03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78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6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77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2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00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40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62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901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88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05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50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4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7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30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667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3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48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07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8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2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1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98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3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9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9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3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8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6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1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F949A-5F50-40BB-853B-C3A2501318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0DC3-88CD-42C1-9122-74E07126F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9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Track09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45.svg"/><Relationship Id="rId17" Type="http://schemas.openxmlformats.org/officeDocument/2006/relationships/image" Target="../media/image44.png"/><Relationship Id="rId2" Type="http://schemas.openxmlformats.org/officeDocument/2006/relationships/audio" Target="../media/media4.mp3"/><Relationship Id="rId16" Type="http://schemas.openxmlformats.org/officeDocument/2006/relationships/image" Target="../media/image49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0.png"/><Relationship Id="rId14" Type="http://schemas.openxmlformats.org/officeDocument/2006/relationships/image" Target="../media/image4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52.svg"/><Relationship Id="rId17" Type="http://schemas.openxmlformats.org/officeDocument/2006/relationships/image" Target="../media/image44.png"/><Relationship Id="rId2" Type="http://schemas.openxmlformats.org/officeDocument/2006/relationships/audio" Target="../media/media4.mp3"/><Relationship Id="rId16" Type="http://schemas.openxmlformats.org/officeDocument/2006/relationships/image" Target="../media/image5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51.svg"/><Relationship Id="rId4" Type="http://schemas.openxmlformats.org/officeDocument/2006/relationships/audio" Target="../media/media5.mp3"/><Relationship Id="rId9" Type="http://schemas.openxmlformats.org/officeDocument/2006/relationships/image" Target="../media/image40.png"/><Relationship Id="rId14" Type="http://schemas.openxmlformats.org/officeDocument/2006/relationships/image" Target="../media/image5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45.svg"/><Relationship Id="rId17" Type="http://schemas.openxmlformats.org/officeDocument/2006/relationships/image" Target="../media/image43.png"/><Relationship Id="rId2" Type="http://schemas.openxmlformats.org/officeDocument/2006/relationships/audio" Target="../media/media4.mp3"/><Relationship Id="rId16" Type="http://schemas.openxmlformats.org/officeDocument/2006/relationships/image" Target="../media/image47.svg"/><Relationship Id="rId1" Type="http://schemas.microsoft.com/office/2007/relationships/media" Target="../media/media4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0.pn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2" Type="http://schemas.openxmlformats.org/officeDocument/2006/relationships/audio" Target="../media/media3.m4a"/><Relationship Id="rId16" Type="http://schemas.openxmlformats.org/officeDocument/2006/relationships/image" Target="../media/image16.png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11.jpg"/><Relationship Id="rId15" Type="http://schemas.openxmlformats.org/officeDocument/2006/relationships/slide" Target="slide33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slide" Target="slide7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100000">
                <a:srgbClr val="E7B7E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pitchFamily="34" charset="0"/>
            </a:endParaRPr>
          </a:p>
        </p:txBody>
      </p:sp>
      <p:pic>
        <p:nvPicPr>
          <p:cNvPr id="37892" name="Track09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7543800"/>
            <a:ext cx="277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9067800" y="4724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2209800" y="3581400"/>
            <a:ext cx="3810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9982201" y="48006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8001000" y="6019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3429001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8991600" y="4572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>
              <a:latin typeface="VNI-Times" pitchFamily="2" charset="0"/>
            </a:endParaRPr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6934200" y="6172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AutoShape 12"/>
          <p:cNvSpPr>
            <a:spLocks noChangeArrowheads="1"/>
          </p:cNvSpPr>
          <p:nvPr/>
        </p:nvSpPr>
        <p:spPr bwMode="auto">
          <a:xfrm>
            <a:off x="5029200" y="6172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AutoShape 13"/>
          <p:cNvSpPr>
            <a:spLocks noChangeArrowheads="1"/>
          </p:cNvSpPr>
          <p:nvPr/>
        </p:nvSpPr>
        <p:spPr bwMode="auto">
          <a:xfrm>
            <a:off x="9990138" y="3048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AutoShape 14"/>
          <p:cNvSpPr>
            <a:spLocks noChangeArrowheads="1"/>
          </p:cNvSpPr>
          <p:nvPr/>
        </p:nvSpPr>
        <p:spPr bwMode="auto">
          <a:xfrm>
            <a:off x="2057400" y="56388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AutoShape 15"/>
          <p:cNvSpPr>
            <a:spLocks noChangeArrowheads="1"/>
          </p:cNvSpPr>
          <p:nvPr/>
        </p:nvSpPr>
        <p:spPr bwMode="auto">
          <a:xfrm>
            <a:off x="9753600" y="5410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AutoShape 16"/>
          <p:cNvSpPr>
            <a:spLocks noChangeArrowheads="1"/>
          </p:cNvSpPr>
          <p:nvPr/>
        </p:nvSpPr>
        <p:spPr bwMode="auto">
          <a:xfrm>
            <a:off x="2133601" y="2514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AutoShape 17"/>
          <p:cNvSpPr>
            <a:spLocks noChangeArrowheads="1"/>
          </p:cNvSpPr>
          <p:nvPr/>
        </p:nvSpPr>
        <p:spPr bwMode="auto">
          <a:xfrm>
            <a:off x="9906001" y="3810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2133601" y="4572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AutoShape 19"/>
          <p:cNvSpPr>
            <a:spLocks noChangeArrowheads="1"/>
          </p:cNvSpPr>
          <p:nvPr/>
        </p:nvSpPr>
        <p:spPr bwMode="auto">
          <a:xfrm>
            <a:off x="6096001" y="304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6781800" y="4572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09" name="AutoShape 21"/>
          <p:cNvSpPr>
            <a:spLocks noChangeArrowheads="1"/>
          </p:cNvSpPr>
          <p:nvPr/>
        </p:nvSpPr>
        <p:spPr bwMode="auto">
          <a:xfrm>
            <a:off x="2209800" y="9906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10" name="AutoShape 22"/>
          <p:cNvSpPr>
            <a:spLocks noChangeArrowheads="1"/>
          </p:cNvSpPr>
          <p:nvPr/>
        </p:nvSpPr>
        <p:spPr bwMode="auto">
          <a:xfrm>
            <a:off x="7620000" y="6248400"/>
            <a:ext cx="228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11" name="AutoShape 23"/>
          <p:cNvSpPr>
            <a:spLocks noChangeArrowheads="1"/>
          </p:cNvSpPr>
          <p:nvPr/>
        </p:nvSpPr>
        <p:spPr bwMode="auto">
          <a:xfrm>
            <a:off x="4267200" y="3810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9906000" y="44196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>
            <a:off x="9906000" y="64770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14" name="AutoShape 26"/>
          <p:cNvSpPr>
            <a:spLocks noChangeArrowheads="1"/>
          </p:cNvSpPr>
          <p:nvPr/>
        </p:nvSpPr>
        <p:spPr bwMode="auto">
          <a:xfrm>
            <a:off x="2949575" y="304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9525000" y="3810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>
            <a:off x="2286000" y="3276600"/>
            <a:ext cx="230188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9982200" y="3200400"/>
            <a:ext cx="304800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>
            <a:off x="4419600" y="6019800"/>
            <a:ext cx="230188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6019800" y="6019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AutoShape 32"/>
          <p:cNvSpPr>
            <a:spLocks noChangeArrowheads="1"/>
          </p:cNvSpPr>
          <p:nvPr/>
        </p:nvSpPr>
        <p:spPr bwMode="auto">
          <a:xfrm>
            <a:off x="5410200" y="1600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28956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22" name="AutoShape 34"/>
          <p:cNvSpPr>
            <a:spLocks noChangeArrowheads="1"/>
          </p:cNvSpPr>
          <p:nvPr/>
        </p:nvSpPr>
        <p:spPr bwMode="auto">
          <a:xfrm>
            <a:off x="9067800" y="3962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23" name="AutoShape 35"/>
          <p:cNvSpPr>
            <a:spLocks noChangeArrowheads="1"/>
          </p:cNvSpPr>
          <p:nvPr/>
        </p:nvSpPr>
        <p:spPr bwMode="auto">
          <a:xfrm>
            <a:off x="4953000" y="5257800"/>
            <a:ext cx="306388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24" name="AutoShape 36"/>
          <p:cNvSpPr>
            <a:spLocks noChangeArrowheads="1"/>
          </p:cNvSpPr>
          <p:nvPr/>
        </p:nvSpPr>
        <p:spPr bwMode="auto">
          <a:xfrm>
            <a:off x="2971800" y="1600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25" name="AutoShape 37"/>
          <p:cNvSpPr>
            <a:spLocks noChangeArrowheads="1"/>
          </p:cNvSpPr>
          <p:nvPr/>
        </p:nvSpPr>
        <p:spPr bwMode="auto">
          <a:xfrm>
            <a:off x="9067800" y="3505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26" name="AutoShape 38"/>
          <p:cNvSpPr>
            <a:spLocks noChangeArrowheads="1"/>
          </p:cNvSpPr>
          <p:nvPr/>
        </p:nvSpPr>
        <p:spPr bwMode="auto">
          <a:xfrm>
            <a:off x="6629400" y="1600200"/>
            <a:ext cx="306388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27" name="AutoShape 39"/>
          <p:cNvSpPr>
            <a:spLocks noChangeArrowheads="1"/>
          </p:cNvSpPr>
          <p:nvPr/>
        </p:nvSpPr>
        <p:spPr bwMode="auto">
          <a:xfrm>
            <a:off x="6781800" y="1600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28" name="AutoShape 40"/>
          <p:cNvSpPr>
            <a:spLocks noChangeArrowheads="1"/>
          </p:cNvSpPr>
          <p:nvPr/>
        </p:nvSpPr>
        <p:spPr bwMode="auto">
          <a:xfrm>
            <a:off x="9906001" y="1600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29" name="AutoShape 41"/>
          <p:cNvSpPr>
            <a:spLocks noChangeArrowheads="1"/>
          </p:cNvSpPr>
          <p:nvPr/>
        </p:nvSpPr>
        <p:spPr bwMode="auto">
          <a:xfrm>
            <a:off x="3787776" y="304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30" name="AutoShape 42"/>
          <p:cNvSpPr>
            <a:spLocks noChangeArrowheads="1"/>
          </p:cNvSpPr>
          <p:nvPr/>
        </p:nvSpPr>
        <p:spPr bwMode="auto">
          <a:xfrm>
            <a:off x="2133600" y="1447800"/>
            <a:ext cx="3873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31" name="AutoShape 43"/>
          <p:cNvSpPr>
            <a:spLocks noChangeArrowheads="1"/>
          </p:cNvSpPr>
          <p:nvPr/>
        </p:nvSpPr>
        <p:spPr bwMode="auto">
          <a:xfrm>
            <a:off x="8480425" y="381000"/>
            <a:ext cx="3873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32" name="AutoShape 44"/>
          <p:cNvSpPr>
            <a:spLocks noChangeArrowheads="1"/>
          </p:cNvSpPr>
          <p:nvPr/>
        </p:nvSpPr>
        <p:spPr bwMode="auto">
          <a:xfrm>
            <a:off x="2027238" y="6418264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33" name="AutoShape 45"/>
          <p:cNvSpPr>
            <a:spLocks noChangeArrowheads="1"/>
          </p:cNvSpPr>
          <p:nvPr/>
        </p:nvSpPr>
        <p:spPr bwMode="auto">
          <a:xfrm>
            <a:off x="9571038" y="5943600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093" name="Picture 46" descr="anim176x220_23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7" descr="anim176x220_23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36" name="AutoShape 48"/>
          <p:cNvSpPr>
            <a:spLocks noChangeArrowheads="1"/>
          </p:cNvSpPr>
          <p:nvPr/>
        </p:nvSpPr>
        <p:spPr bwMode="auto">
          <a:xfrm>
            <a:off x="9067800" y="2286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37" name="AutoShape 49"/>
          <p:cNvSpPr>
            <a:spLocks noChangeArrowheads="1"/>
          </p:cNvSpPr>
          <p:nvPr/>
        </p:nvSpPr>
        <p:spPr bwMode="auto">
          <a:xfrm>
            <a:off x="2895600" y="5257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97" name="WordArt 50"/>
          <p:cNvSpPr>
            <a:spLocks noChangeArrowheads="1" noChangeShapeType="1" noTextEdit="1"/>
          </p:cNvSpPr>
          <p:nvPr/>
        </p:nvSpPr>
        <p:spPr bwMode="auto">
          <a:xfrm>
            <a:off x="3733801" y="4076700"/>
            <a:ext cx="498792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1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4038600" y="876300"/>
            <a:ext cx="4343400" cy="2514600"/>
            <a:chOff x="1440" y="768"/>
            <a:chExt cx="2736" cy="3072"/>
          </a:xfrm>
        </p:grpSpPr>
        <p:sp>
          <p:nvSpPr>
            <p:cNvPr id="2140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1536" y="768"/>
              <a:ext cx="2544" cy="307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476956"/>
                </a:avLst>
              </a:prstTxWarp>
            </a:bodyPr>
            <a:lstStyle/>
            <a:p>
              <a:r>
                <a:rPr lang="en-US" sz="3600" b="1" kern="10" dirty="0" err="1" smtClean="0">
                  <a:ln w="12700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Times New Roman"/>
                  <a:cs typeface="Times New Roman"/>
                </a:rPr>
                <a:t>Nhiệt</a:t>
              </a:r>
              <a:r>
                <a:rPr lang="en-US" sz="3600" b="1" kern="10" dirty="0" smtClean="0">
                  <a:ln w="12700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b="1" kern="10" dirty="0" err="1" smtClean="0">
                  <a:ln w="12700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Times New Roman"/>
                  <a:cs typeface="Times New Roman"/>
                </a:rPr>
                <a:t>liệt</a:t>
              </a:r>
              <a:r>
                <a:rPr lang="en-US" sz="3600" b="1" kern="10" dirty="0" smtClean="0">
                  <a:ln w="12700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b="1" kern="10" dirty="0" err="1" smtClean="0">
                  <a:ln w="12700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Times New Roman"/>
                  <a:cs typeface="Times New Roman"/>
                </a:rPr>
                <a:t>chào</a:t>
              </a:r>
              <a:r>
                <a:rPr lang="en-US" sz="3600" b="1" kern="10" dirty="0" smtClean="0">
                  <a:ln w="12700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b="1" kern="10" dirty="0" err="1" smtClean="0">
                  <a:ln w="12700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Times New Roman"/>
                  <a:cs typeface="Times New Roman"/>
                </a:rPr>
                <a:t>mừng</a:t>
              </a:r>
              <a:endParaRPr lang="en-US" sz="36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141" name="WordArt 54"/>
            <p:cNvSpPr>
              <a:spLocks noChangeArrowheads="1" noChangeShapeType="1" noTextEdit="1"/>
            </p:cNvSpPr>
            <p:nvPr/>
          </p:nvSpPr>
          <p:spPr bwMode="auto">
            <a:xfrm>
              <a:off x="1440" y="2448"/>
              <a:ext cx="2736" cy="3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 dirty="0">
                  <a:ln w="12700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Times New Roman"/>
                  <a:cs typeface="Times New Roman"/>
                </a:rPr>
                <a:t>*************</a:t>
              </a:r>
            </a:p>
          </p:txBody>
        </p:sp>
      </p:grpSp>
      <p:sp>
        <p:nvSpPr>
          <p:cNvPr id="37943" name="WordArt 55"/>
          <p:cNvSpPr>
            <a:spLocks noChangeArrowheads="1" noChangeShapeType="1" noTextEdit="1"/>
          </p:cNvSpPr>
          <p:nvPr/>
        </p:nvSpPr>
        <p:spPr bwMode="auto">
          <a:xfrm>
            <a:off x="2438400" y="2171700"/>
            <a:ext cx="7391400" cy="1752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en-US" sz="3600" b="1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Các</a:t>
            </a:r>
            <a:r>
              <a:rPr lang="en-US" sz="3600" b="1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thầy</a:t>
            </a:r>
            <a:r>
              <a:rPr lang="en-US" sz="3600" b="1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cô</a:t>
            </a:r>
            <a:r>
              <a:rPr lang="en-US" sz="3600" b="1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giáo</a:t>
            </a:r>
            <a:r>
              <a:rPr lang="en-US" sz="3600" b="1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về</a:t>
            </a:r>
            <a:r>
              <a:rPr lang="en-US" sz="3600" b="1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dự</a:t>
            </a:r>
            <a:r>
              <a:rPr lang="en-US" sz="3600" b="1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giờ</a:t>
            </a:r>
            <a:r>
              <a:rPr lang="en-US" sz="3600" b="1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thăm</a:t>
            </a:r>
            <a:r>
              <a:rPr lang="en-US" sz="3600" b="1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lớp</a:t>
            </a:r>
            <a:r>
              <a:rPr lang="en-US" sz="3600" b="1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!</a:t>
            </a:r>
            <a:endParaRPr lang="en-US" sz="3600" b="1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.VnTime"/>
            </a:endParaRPr>
          </a:p>
        </p:txBody>
      </p:sp>
      <p:sp>
        <p:nvSpPr>
          <p:cNvPr id="37944" name="AutoShape 56"/>
          <p:cNvSpPr>
            <a:spLocks noChangeArrowheads="1"/>
          </p:cNvSpPr>
          <p:nvPr/>
        </p:nvSpPr>
        <p:spPr bwMode="auto">
          <a:xfrm>
            <a:off x="2133600" y="44958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45" name="AutoShape 57"/>
          <p:cNvSpPr>
            <a:spLocks noChangeArrowheads="1"/>
          </p:cNvSpPr>
          <p:nvPr/>
        </p:nvSpPr>
        <p:spPr bwMode="auto">
          <a:xfrm>
            <a:off x="7315201" y="381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6" name="AutoShape 58"/>
          <p:cNvSpPr>
            <a:spLocks noChangeArrowheads="1"/>
          </p:cNvSpPr>
          <p:nvPr/>
        </p:nvSpPr>
        <p:spPr bwMode="auto">
          <a:xfrm>
            <a:off x="28956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47" name="AutoShape 59"/>
          <p:cNvSpPr>
            <a:spLocks noChangeArrowheads="1"/>
          </p:cNvSpPr>
          <p:nvPr/>
        </p:nvSpPr>
        <p:spPr bwMode="auto">
          <a:xfrm>
            <a:off x="2209800" y="1981200"/>
            <a:ext cx="3810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48" name="AutoShape 60"/>
          <p:cNvSpPr>
            <a:spLocks noChangeArrowheads="1"/>
          </p:cNvSpPr>
          <p:nvPr/>
        </p:nvSpPr>
        <p:spPr bwMode="auto">
          <a:xfrm>
            <a:off x="2133601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9" name="AutoShape 61"/>
          <p:cNvSpPr>
            <a:spLocks noChangeArrowheads="1"/>
          </p:cNvSpPr>
          <p:nvPr/>
        </p:nvSpPr>
        <p:spPr bwMode="auto">
          <a:xfrm>
            <a:off x="7924800" y="167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50" name="AutoShape 62"/>
          <p:cNvSpPr>
            <a:spLocks noChangeArrowheads="1"/>
          </p:cNvSpPr>
          <p:nvPr/>
        </p:nvSpPr>
        <p:spPr bwMode="auto">
          <a:xfrm>
            <a:off x="9906000" y="990600"/>
            <a:ext cx="3810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51" name="AutoShape 63"/>
          <p:cNvSpPr>
            <a:spLocks noChangeArrowheads="1"/>
          </p:cNvSpPr>
          <p:nvPr/>
        </p:nvSpPr>
        <p:spPr bwMode="auto">
          <a:xfrm>
            <a:off x="2057401" y="4800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2" name="AutoShape 64"/>
          <p:cNvSpPr>
            <a:spLocks noChangeArrowheads="1"/>
          </p:cNvSpPr>
          <p:nvPr/>
        </p:nvSpPr>
        <p:spPr bwMode="auto">
          <a:xfrm>
            <a:off x="9067800" y="1752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53" name="AutoShape 65"/>
          <p:cNvSpPr>
            <a:spLocks noChangeArrowheads="1"/>
          </p:cNvSpPr>
          <p:nvPr/>
        </p:nvSpPr>
        <p:spPr bwMode="auto">
          <a:xfrm>
            <a:off x="7924800" y="457200"/>
            <a:ext cx="3048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54" name="AutoShape 66"/>
          <p:cNvSpPr>
            <a:spLocks noChangeArrowheads="1"/>
          </p:cNvSpPr>
          <p:nvPr/>
        </p:nvSpPr>
        <p:spPr bwMode="auto">
          <a:xfrm>
            <a:off x="4876801" y="304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5" name="AutoShape 67"/>
          <p:cNvSpPr>
            <a:spLocks noChangeArrowheads="1"/>
          </p:cNvSpPr>
          <p:nvPr/>
        </p:nvSpPr>
        <p:spPr bwMode="auto">
          <a:xfrm>
            <a:off x="4267200" y="1600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56" name="AutoShape 68"/>
          <p:cNvSpPr>
            <a:spLocks noChangeArrowheads="1"/>
          </p:cNvSpPr>
          <p:nvPr/>
        </p:nvSpPr>
        <p:spPr bwMode="auto">
          <a:xfrm>
            <a:off x="5562600" y="381000"/>
            <a:ext cx="3048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57" name="AutoShape 69"/>
          <p:cNvSpPr>
            <a:spLocks noChangeArrowheads="1"/>
          </p:cNvSpPr>
          <p:nvPr/>
        </p:nvSpPr>
        <p:spPr bwMode="auto">
          <a:xfrm>
            <a:off x="9906001" y="23622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8" name="AutoShape 70"/>
          <p:cNvSpPr>
            <a:spLocks noChangeArrowheads="1"/>
          </p:cNvSpPr>
          <p:nvPr/>
        </p:nvSpPr>
        <p:spPr bwMode="auto">
          <a:xfrm>
            <a:off x="28956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115" name="Picture 71" descr="anim176x220_23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6" name="Picture 72" descr="anim176x220_23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61" name="AutoShape 73"/>
          <p:cNvSpPr>
            <a:spLocks noChangeArrowheads="1"/>
          </p:cNvSpPr>
          <p:nvPr/>
        </p:nvSpPr>
        <p:spPr bwMode="auto">
          <a:xfrm>
            <a:off x="8534400" y="5257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62" name="AutoShape 74"/>
          <p:cNvSpPr>
            <a:spLocks noChangeArrowheads="1"/>
          </p:cNvSpPr>
          <p:nvPr/>
        </p:nvSpPr>
        <p:spPr bwMode="auto">
          <a:xfrm>
            <a:off x="9067800" y="5257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63" name="AutoShape 75"/>
          <p:cNvSpPr>
            <a:spLocks noChangeArrowheads="1"/>
          </p:cNvSpPr>
          <p:nvPr/>
        </p:nvSpPr>
        <p:spPr bwMode="auto">
          <a:xfrm>
            <a:off x="7924800" y="5257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64" name="AutoShape 76"/>
          <p:cNvSpPr>
            <a:spLocks noChangeArrowheads="1"/>
          </p:cNvSpPr>
          <p:nvPr/>
        </p:nvSpPr>
        <p:spPr bwMode="auto">
          <a:xfrm>
            <a:off x="7010400" y="5257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65" name="AutoShape 77"/>
          <p:cNvSpPr>
            <a:spLocks noChangeArrowheads="1"/>
          </p:cNvSpPr>
          <p:nvPr/>
        </p:nvSpPr>
        <p:spPr bwMode="auto">
          <a:xfrm>
            <a:off x="5943600" y="5257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66" name="AutoShape 78"/>
          <p:cNvSpPr>
            <a:spLocks noChangeArrowheads="1"/>
          </p:cNvSpPr>
          <p:nvPr/>
        </p:nvSpPr>
        <p:spPr bwMode="auto">
          <a:xfrm>
            <a:off x="3886200" y="5257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67" name="AutoShape 79"/>
          <p:cNvSpPr>
            <a:spLocks noChangeArrowheads="1"/>
          </p:cNvSpPr>
          <p:nvPr/>
        </p:nvSpPr>
        <p:spPr bwMode="auto">
          <a:xfrm>
            <a:off x="7391400" y="167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68" name="AutoShape 80"/>
          <p:cNvSpPr>
            <a:spLocks noChangeArrowheads="1"/>
          </p:cNvSpPr>
          <p:nvPr/>
        </p:nvSpPr>
        <p:spPr bwMode="auto">
          <a:xfrm>
            <a:off x="5029200" y="1600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69" name="AutoShape 81"/>
          <p:cNvSpPr>
            <a:spLocks noChangeArrowheads="1"/>
          </p:cNvSpPr>
          <p:nvPr/>
        </p:nvSpPr>
        <p:spPr bwMode="auto">
          <a:xfrm>
            <a:off x="2895600" y="2133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70" name="AutoShape 82"/>
          <p:cNvSpPr>
            <a:spLocks noChangeArrowheads="1"/>
          </p:cNvSpPr>
          <p:nvPr/>
        </p:nvSpPr>
        <p:spPr bwMode="auto">
          <a:xfrm>
            <a:off x="3429000" y="1524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71" name="AutoShape 83"/>
          <p:cNvSpPr>
            <a:spLocks noChangeArrowheads="1"/>
          </p:cNvSpPr>
          <p:nvPr/>
        </p:nvSpPr>
        <p:spPr bwMode="auto">
          <a:xfrm>
            <a:off x="9067800" y="2895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72" name="AutoShape 84"/>
          <p:cNvSpPr>
            <a:spLocks noChangeArrowheads="1"/>
          </p:cNvSpPr>
          <p:nvPr/>
        </p:nvSpPr>
        <p:spPr bwMode="auto">
          <a:xfrm>
            <a:off x="8534400" y="167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73" name="AutoShape 85"/>
          <p:cNvSpPr>
            <a:spLocks noChangeArrowheads="1"/>
          </p:cNvSpPr>
          <p:nvPr/>
        </p:nvSpPr>
        <p:spPr bwMode="auto">
          <a:xfrm>
            <a:off x="2895600" y="3124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74" name="AutoShape 86"/>
          <p:cNvSpPr>
            <a:spLocks noChangeArrowheads="1"/>
          </p:cNvSpPr>
          <p:nvPr/>
        </p:nvSpPr>
        <p:spPr bwMode="auto">
          <a:xfrm>
            <a:off x="28956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131" name="Picture 52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6" y="3657601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2" name="Picture 52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359" y="84138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3" name="Picture 52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1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4" name="Picture 52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5" name="Picture 52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-379413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6" name="Picture 52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920751"/>
            <a:ext cx="1806575" cy="22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7" name="Picture 52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-3810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8" name="Picture 52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47259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9" name="WordArt 50"/>
          <p:cNvSpPr>
            <a:spLocks noChangeArrowheads="1" noChangeShapeType="1" noTextEdit="1"/>
          </p:cNvSpPr>
          <p:nvPr/>
        </p:nvSpPr>
        <p:spPr bwMode="auto">
          <a:xfrm>
            <a:off x="3048000" y="5638800"/>
            <a:ext cx="62484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1"/>
              </a:avLst>
            </a:prstTxWarp>
          </a:bodyPr>
          <a:lstStyle/>
          <a:p>
            <a:r>
              <a:rPr lang="en-US" sz="1400" b="1" kern="10" dirty="0" err="1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14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vi-VN" sz="14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 </a:t>
            </a:r>
            <a:r>
              <a:rPr lang="vi-VN" sz="14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Vũ Thị H</a:t>
            </a:r>
            <a:r>
              <a:rPr lang="en-US" sz="14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à</a:t>
            </a:r>
            <a:endParaRPr lang="vi-VN" sz="14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1400" b="1" kern="10" dirty="0" err="1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Đơn</a:t>
            </a:r>
            <a:r>
              <a:rPr lang="en-US" sz="14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vị</a:t>
            </a:r>
            <a:r>
              <a:rPr lang="en-US" sz="14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14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</a:t>
            </a:r>
            <a:r>
              <a:rPr lang="vi-VN" sz="14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Tiểu học Vinh Quang</a:t>
            </a:r>
            <a:endParaRPr lang="en-US" sz="14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55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49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7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7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7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37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37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7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7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7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7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7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0" fill="hold"/>
                                        <p:tgtEl>
                                          <p:spTgt spid="3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0" fill="hold"/>
                                        <p:tgtEl>
                                          <p:spTgt spid="3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3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3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37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37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37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7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37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37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3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37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37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37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37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37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37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7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7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37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37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3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3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37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37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3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3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37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7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7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37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7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7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37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37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37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37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37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37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37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37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7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37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37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37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7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37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37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37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7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7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37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37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37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37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37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37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37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37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37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37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37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37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37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37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37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37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37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37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37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37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37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37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37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37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37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37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37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37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37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37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37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37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37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37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37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37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37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37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37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37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37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7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37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37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37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37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37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37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37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37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37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37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37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37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37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37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37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37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37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37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37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37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audio>
          </p:childTnLst>
        </p:cTn>
      </p:par>
    </p:tnLst>
    <p:bldLst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43" grpId="0" animBg="1"/>
      <p:bldP spid="37945" grpId="0" animBg="1"/>
      <p:bldP spid="37948" grpId="0" animBg="1"/>
      <p:bldP spid="37951" grpId="0" animBg="1"/>
      <p:bldP spid="37954" grpId="0" animBg="1"/>
      <p:bldP spid="379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443942" y="1682235"/>
            <a:ext cx="744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lang="en-US" sz="4000" kern="0">
                <a:solidFill>
                  <a:srgbClr val="0E2D6C"/>
                </a:solidFill>
                <a:cs typeface="Arial"/>
                <a:sym typeface="Arial"/>
              </a:rPr>
              <a:t> </a:t>
            </a:r>
            <a:r>
              <a:rPr lang="en-US" sz="4000" kern="0" smtClean="0">
                <a:solidFill>
                  <a:srgbClr val="0E2D6C"/>
                </a:solidFill>
                <a:cs typeface="Arial"/>
                <a:sym typeface="Arial"/>
              </a:rPr>
              <a:t>Hai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4 </a:t>
            </a: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11 năm</a:t>
            </a:r>
            <a:r>
              <a:rPr lang="en-US" sz="4000" kern="0">
                <a:solidFill>
                  <a:srgbClr val="0E2D6C"/>
                </a:solidFill>
                <a:cs typeface="Arial"/>
                <a:sym typeface="Arial"/>
              </a:rPr>
              <a:t> </a:t>
            </a:r>
            <a:r>
              <a:rPr lang="en-US" sz="4000" kern="0" smtClean="0">
                <a:solidFill>
                  <a:srgbClr val="0E2D6C"/>
                </a:solidFill>
                <a:cs typeface="Arial"/>
                <a:sym typeface="Arial"/>
              </a:rPr>
              <a:t>2024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E2D6C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0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0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367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7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0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9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07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7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7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218317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5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12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7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7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57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WordArt 8"/>
          <p:cNvSpPr>
            <a:spLocks noChangeArrowheads="1" noChangeShapeType="1" noTextEdit="1"/>
          </p:cNvSpPr>
          <p:nvPr/>
        </p:nvSpPr>
        <p:spPr bwMode="auto">
          <a:xfrm>
            <a:off x="2209800" y="2441576"/>
            <a:ext cx="7848600" cy="294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46C0A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BÀI HỌC KẾT THÚC</a:t>
            </a:r>
          </a:p>
        </p:txBody>
      </p:sp>
      <p:sp>
        <p:nvSpPr>
          <p:cNvPr id="43" name="WordArt 2"/>
          <p:cNvSpPr>
            <a:spLocks noChangeArrowheads="1" noChangeShapeType="1" noTextEdit="1"/>
          </p:cNvSpPr>
          <p:nvPr/>
        </p:nvSpPr>
        <p:spPr bwMode="auto">
          <a:xfrm>
            <a:off x="1849438" y="5767388"/>
            <a:ext cx="8570912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17375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Helve-Condense"/>
              </a:rPr>
              <a:t>CHÚC CÁC THẦY CÔ GIÁO VÀ CÁC EM VUI KHỎE!</a:t>
            </a:r>
            <a:endParaRPr lang="en-US" sz="3600" b="1" kern="10" dirty="0">
              <a:ln w="12700">
                <a:solidFill>
                  <a:srgbClr val="FFFFFF"/>
                </a:solidFill>
                <a:round/>
                <a:headEnd/>
                <a:tailEnd/>
              </a:ln>
              <a:solidFill>
                <a:srgbClr val="17375E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VNI-Helve-Condense"/>
            </a:endParaRPr>
          </a:p>
        </p:txBody>
      </p:sp>
      <p:sp>
        <p:nvSpPr>
          <p:cNvPr id="45" name="AutoShape 3"/>
          <p:cNvSpPr>
            <a:spLocks noChangeArrowheads="1"/>
          </p:cNvSpPr>
          <p:nvPr/>
        </p:nvSpPr>
        <p:spPr bwMode="auto">
          <a:xfrm>
            <a:off x="5105400" y="1447800"/>
            <a:ext cx="1905000" cy="1524000"/>
          </a:xfrm>
          <a:prstGeom prst="star16">
            <a:avLst>
              <a:gd name="adj" fmla="val 10917"/>
            </a:avLst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</a:gradFill>
          <a:ln w="28575" algn="ctr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6934200" y="1219200"/>
            <a:ext cx="2057400" cy="1295400"/>
          </a:xfrm>
          <a:prstGeom prst="star24">
            <a:avLst>
              <a:gd name="adj" fmla="val 6477"/>
            </a:avLst>
          </a:prstGeom>
          <a:solidFill>
            <a:srgbClr val="CCFFFF"/>
          </a:solidFill>
          <a:ln w="28575" algn="ctr">
            <a:solidFill>
              <a:srgbClr val="99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2971800" y="1295400"/>
            <a:ext cx="1981200" cy="1295400"/>
          </a:xfrm>
          <a:prstGeom prst="star32">
            <a:avLst>
              <a:gd name="adj" fmla="val 0"/>
            </a:avLst>
          </a:prstGeom>
          <a:solidFill>
            <a:srgbClr val="33CC33"/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98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15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4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1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6.149"/>
  <p:tag name="ISPRING_CUSTOM_TIMING_USED" val="1"/>
  <p:tag name="ISPRING_SLIDE_ID_2" val="{2A39EDC3-F797-4CE5-9C83-F4B6C5FA04B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1108</Words>
  <Application>Microsoft Office PowerPoint</Application>
  <PresentationFormat>Widescreen</PresentationFormat>
  <Paragraphs>152</Paragraphs>
  <Slides>33</Slides>
  <Notes>20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#9Slide03 AmpleSoft Bold</vt:lpstr>
      <vt:lpstr>.VnTime</vt:lpstr>
      <vt:lpstr>Arial</vt:lpstr>
      <vt:lpstr>Calibri</vt:lpstr>
      <vt:lpstr>Calibri Light</vt:lpstr>
      <vt:lpstr>Cambria</vt:lpstr>
      <vt:lpstr>Cambria Math</vt:lpstr>
      <vt:lpstr>Pattaya</vt:lpstr>
      <vt:lpstr>Tahoma</vt:lpstr>
      <vt:lpstr>Times New Roman</vt:lpstr>
      <vt:lpstr>VNI-Helve-Condense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2024-11-15T01:32:16Z</dcterms:created>
  <dcterms:modified xsi:type="dcterms:W3CDTF">2024-11-15T01:34:24Z</dcterms:modified>
</cp:coreProperties>
</file>