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1" r:id="rId1"/>
  </p:sldMasterIdLst>
  <p:notesMasterIdLst>
    <p:notesMasterId r:id="rId51"/>
  </p:notesMasterIdLst>
  <p:sldIdLst>
    <p:sldId id="794" r:id="rId2"/>
    <p:sldId id="775" r:id="rId3"/>
    <p:sldId id="799" r:id="rId4"/>
    <p:sldId id="789" r:id="rId5"/>
    <p:sldId id="311" r:id="rId6"/>
    <p:sldId id="313" r:id="rId7"/>
    <p:sldId id="316" r:id="rId8"/>
    <p:sldId id="317" r:id="rId9"/>
    <p:sldId id="781" r:id="rId10"/>
    <p:sldId id="760" r:id="rId11"/>
    <p:sldId id="761" r:id="rId12"/>
    <p:sldId id="762" r:id="rId13"/>
    <p:sldId id="763" r:id="rId14"/>
    <p:sldId id="764" r:id="rId15"/>
    <p:sldId id="765" r:id="rId16"/>
    <p:sldId id="766" r:id="rId17"/>
    <p:sldId id="767" r:id="rId18"/>
    <p:sldId id="769" r:id="rId19"/>
    <p:sldId id="770" r:id="rId20"/>
    <p:sldId id="771" r:id="rId21"/>
    <p:sldId id="772" r:id="rId22"/>
    <p:sldId id="773" r:id="rId23"/>
    <p:sldId id="625" r:id="rId24"/>
    <p:sldId id="324" r:id="rId25"/>
    <p:sldId id="325" r:id="rId26"/>
    <p:sldId id="326" r:id="rId27"/>
    <p:sldId id="327" r:id="rId28"/>
    <p:sldId id="328" r:id="rId29"/>
    <p:sldId id="329" r:id="rId30"/>
    <p:sldId id="330" r:id="rId31"/>
    <p:sldId id="331" r:id="rId32"/>
    <p:sldId id="342" r:id="rId33"/>
    <p:sldId id="333" r:id="rId34"/>
    <p:sldId id="334" r:id="rId35"/>
    <p:sldId id="335" r:id="rId36"/>
    <p:sldId id="336" r:id="rId37"/>
    <p:sldId id="337" r:id="rId38"/>
    <p:sldId id="338" r:id="rId39"/>
    <p:sldId id="339" r:id="rId40"/>
    <p:sldId id="340" r:id="rId41"/>
    <p:sldId id="343" r:id="rId42"/>
    <p:sldId id="344" r:id="rId43"/>
    <p:sldId id="345" r:id="rId44"/>
    <p:sldId id="643" r:id="rId45"/>
    <p:sldId id="347" r:id="rId46"/>
    <p:sldId id="348" r:id="rId47"/>
    <p:sldId id="349" r:id="rId48"/>
    <p:sldId id="350" r:id="rId49"/>
    <p:sldId id="788" r:id="rId50"/>
  </p:sldIdLst>
  <p:sldSz cx="12801600" cy="7315200"/>
  <p:notesSz cx="6858000" cy="9144000"/>
  <p:defaultTextStyle>
    <a:defPPr>
      <a:defRPr lang="en-US"/>
    </a:defPPr>
    <a:lvl1pPr marL="0" algn="l" defTabSz="1149492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1pPr>
    <a:lvl2pPr marL="574746" algn="l" defTabSz="1149492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2pPr>
    <a:lvl3pPr marL="1149492" algn="l" defTabSz="1149492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3pPr>
    <a:lvl4pPr marL="1724238" algn="l" defTabSz="1149492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4pPr>
    <a:lvl5pPr marL="2298984" algn="l" defTabSz="1149492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5pPr>
    <a:lvl6pPr marL="2873731" algn="l" defTabSz="1149492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6pPr>
    <a:lvl7pPr marL="3448477" algn="l" defTabSz="1149492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7pPr>
    <a:lvl8pPr marL="4023223" algn="l" defTabSz="1149492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8pPr>
    <a:lvl9pPr marL="4597969" algn="l" defTabSz="1149492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04">
          <p15:clr>
            <a:srgbClr val="A4A3A4"/>
          </p15:clr>
        </p15:guide>
        <p15:guide id="2" pos="403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011" autoAdjust="0"/>
  </p:normalViewPr>
  <p:slideViewPr>
    <p:cSldViewPr>
      <p:cViewPr varScale="1">
        <p:scale>
          <a:sx n="76" d="100"/>
          <a:sy n="76" d="100"/>
        </p:scale>
        <p:origin x="768" y="72"/>
      </p:cViewPr>
      <p:guideLst>
        <p:guide orient="horz" pos="2304"/>
        <p:guide pos="403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5">
  <dgm:title val=""/>
  <dgm:desc val=""/>
  <dgm:catLst>
    <dgm:cat type="accent4" pri="11500"/>
  </dgm:catLst>
  <dgm:styleLbl name="node0">
    <dgm:fillClrLst meth="cycle"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alpha val="9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alpha val="90000"/>
      </a:schemeClr>
      <a:schemeClr val="accent4">
        <a:alpha val="5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/>
    <dgm:txEffectClrLst/>
  </dgm:styleLbl>
  <dgm:styleLbl name="lnNode1">
    <dgm:fillClrLst>
      <a:schemeClr val="accent4">
        <a:shade val="90000"/>
      </a:schemeClr>
      <a:schemeClr val="accent4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  <a:alpha val="90000"/>
      </a:schemeClr>
      <a:schemeClr val="accent4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alpha val="90000"/>
        <a:tint val="40000"/>
      </a:schemeClr>
      <a:schemeClr val="accent4">
        <a:alpha val="5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DD6EF37-B486-40BD-9DC2-4BF4CAE8D4EA}" type="doc">
      <dgm:prSet loTypeId="urn:microsoft.com/office/officeart/2005/8/layout/hierarchy1" loCatId="hierarchy" qsTypeId="urn:microsoft.com/office/officeart/2005/8/quickstyle/3d2" qsCatId="3D" csTypeId="urn:microsoft.com/office/officeart/2005/8/colors/accent4_5" csCatId="accent4" phldr="1"/>
      <dgm:spPr/>
    </dgm:pt>
    <dgm:pt modelId="{D4F8A1A8-F4DD-4BF9-9D0E-EDA4CA85DDEA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20000"/>
            </a:spcBef>
            <a:spcAft>
              <a:spcPct val="0"/>
            </a:spcAft>
            <a:buClr>
              <a:schemeClr val="hlink"/>
            </a:buClr>
            <a:buSzTx/>
            <a:buFont typeface="Wingdings" pitchFamily="2" charset="2"/>
            <a:buNone/>
            <a:tabLst/>
          </a:pPr>
          <a:r>
            <a:rPr kumimoji="0" lang="vi-VN" sz="2000" b="1" i="0" u="none" strike="noStrike" cap="none" normalizeH="0" baseline="0" dirty="0" smtClean="0">
              <a:ln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rPr>
            <a:t>TRẠNG THÁI</a:t>
          </a:r>
          <a:endParaRPr kumimoji="0" lang="en-US" sz="2000" b="1" i="0" u="none" strike="noStrike" cap="none" normalizeH="0" baseline="0" dirty="0" smtClean="0">
            <a:ln/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</a:endParaRPr>
        </a:p>
      </dgm:t>
    </dgm:pt>
    <dgm:pt modelId="{DA3B9563-9933-4153-B492-54573383D442}" type="parTrans" cxnId="{C87DD1FC-A601-40C4-8895-41CD4FB16833}">
      <dgm:prSet/>
      <dgm:spPr/>
      <dgm:t>
        <a:bodyPr/>
        <a:lstStyle/>
        <a:p>
          <a:endParaRPr lang="en-US"/>
        </a:p>
      </dgm:t>
    </dgm:pt>
    <dgm:pt modelId="{AF161B9F-94F6-4B24-8D3D-E4EFC0752D64}" type="sibTrans" cxnId="{C87DD1FC-A601-40C4-8895-41CD4FB16833}">
      <dgm:prSet/>
      <dgm:spPr/>
      <dgm:t>
        <a:bodyPr/>
        <a:lstStyle/>
        <a:p>
          <a:endParaRPr lang="en-US"/>
        </a:p>
      </dgm:t>
    </dgm:pt>
    <dgm:pt modelId="{A234EA1B-7743-4B0E-8CEF-B09D6A521444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20000"/>
            </a:spcBef>
            <a:spcAft>
              <a:spcPct val="0"/>
            </a:spcAft>
            <a:buClr>
              <a:schemeClr val="hlink"/>
            </a:buClr>
            <a:buSzTx/>
            <a:buFont typeface="Wingdings" pitchFamily="2" charset="2"/>
            <a:buNone/>
            <a:tabLst/>
          </a:pPr>
          <a:r>
            <a:rPr kumimoji="0" lang="en-US" sz="2000" b="1" i="0" u="none" strike="noStrike" cap="none" normalizeH="0" baseline="0" dirty="0" smtClean="0">
              <a:ln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.VnTime" pitchFamily="34" charset="0"/>
            </a:rPr>
            <a:t>BỘT</a:t>
          </a:r>
        </a:p>
      </dgm:t>
    </dgm:pt>
    <dgm:pt modelId="{C44B40BB-78DF-4F80-84E2-0AE2BF613517}" type="parTrans" cxnId="{94841968-2B6B-42A3-B4BB-A39CBB02E99C}">
      <dgm:prSet/>
      <dgm:spPr/>
      <dgm:t>
        <a:bodyPr/>
        <a:lstStyle/>
        <a:p>
          <a:endParaRPr lang="en-US"/>
        </a:p>
      </dgm:t>
    </dgm:pt>
    <dgm:pt modelId="{79BA81BE-CEE8-441C-BD54-14275A5463E6}" type="sibTrans" cxnId="{94841968-2B6B-42A3-B4BB-A39CBB02E99C}">
      <dgm:prSet/>
      <dgm:spPr/>
      <dgm:t>
        <a:bodyPr/>
        <a:lstStyle/>
        <a:p>
          <a:endParaRPr lang="en-US"/>
        </a:p>
      </dgm:t>
    </dgm:pt>
    <dgm:pt modelId="{4A85876C-1292-4A7B-821D-018D0EE56DB3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20000"/>
            </a:spcBef>
            <a:spcAft>
              <a:spcPct val="0"/>
            </a:spcAft>
            <a:buClr>
              <a:schemeClr val="hlink"/>
            </a:buClr>
            <a:buSzTx/>
            <a:buFont typeface="Wingdings" pitchFamily="2" charset="2"/>
            <a:buNone/>
            <a:tabLst/>
          </a:pPr>
          <a:r>
            <a:rPr kumimoji="0" lang="en-US" sz="2000" b="1" i="0" u="none" strike="noStrike" cap="none" normalizeH="0" baseline="0" dirty="0" smtClean="0">
              <a:ln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.VnTime" pitchFamily="34" charset="0"/>
            </a:rPr>
            <a:t>KHÍ</a:t>
          </a:r>
        </a:p>
      </dgm:t>
    </dgm:pt>
    <dgm:pt modelId="{15536507-7DA1-4D84-9E16-5E75FCD72EB9}" type="parTrans" cxnId="{D3D55D5D-A002-49B6-A39E-43F35F3DAC20}">
      <dgm:prSet/>
      <dgm:spPr/>
      <dgm:t>
        <a:bodyPr/>
        <a:lstStyle/>
        <a:p>
          <a:endParaRPr lang="en-US"/>
        </a:p>
      </dgm:t>
    </dgm:pt>
    <dgm:pt modelId="{55FE055A-27F7-49C2-81A4-F28F533D18A5}" type="sibTrans" cxnId="{D3D55D5D-A002-49B6-A39E-43F35F3DAC20}">
      <dgm:prSet/>
      <dgm:spPr/>
      <dgm:t>
        <a:bodyPr/>
        <a:lstStyle/>
        <a:p>
          <a:endParaRPr lang="en-US"/>
        </a:p>
      </dgm:t>
    </dgm:pt>
    <dgm:pt modelId="{C4026A00-8089-46E5-98FE-3E84F814EA59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20000"/>
            </a:spcBef>
            <a:spcAft>
              <a:spcPct val="0"/>
            </a:spcAft>
            <a:buClr>
              <a:schemeClr val="hlink"/>
            </a:buClr>
            <a:buSzTx/>
            <a:buFont typeface="Wingdings" pitchFamily="2" charset="2"/>
            <a:buNone/>
            <a:tabLst/>
          </a:pPr>
          <a:r>
            <a:rPr kumimoji="0" lang="en-US" sz="2000" b="1" i="0" u="none" strike="noStrike" cap="none" normalizeH="0" baseline="0" dirty="0" smtClean="0">
              <a:ln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.VnTime" pitchFamily="34" charset="0"/>
            </a:rPr>
            <a:t>BỌT</a:t>
          </a:r>
        </a:p>
      </dgm:t>
    </dgm:pt>
    <dgm:pt modelId="{67EA176F-6297-4B85-AE07-F69C519C6B4E}" type="parTrans" cxnId="{743FDEBB-C05B-40D7-B9CC-857A28F90681}">
      <dgm:prSet/>
      <dgm:spPr/>
      <dgm:t>
        <a:bodyPr/>
        <a:lstStyle/>
        <a:p>
          <a:endParaRPr lang="en-US"/>
        </a:p>
      </dgm:t>
    </dgm:pt>
    <dgm:pt modelId="{63E62AB6-CD11-4C94-9F5C-88885B78BE92}" type="sibTrans" cxnId="{743FDEBB-C05B-40D7-B9CC-857A28F90681}">
      <dgm:prSet/>
      <dgm:spPr/>
      <dgm:t>
        <a:bodyPr/>
        <a:lstStyle/>
        <a:p>
          <a:endParaRPr lang="en-US"/>
        </a:p>
      </dgm:t>
    </dgm:pt>
    <dgm:pt modelId="{759F0D45-5F75-47B9-9D5D-1322341505F8}" type="pres">
      <dgm:prSet presAssocID="{ADD6EF37-B486-40BD-9DC2-4BF4CAE8D4EA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C7E15DA7-7D55-43CE-9CB5-4914AC864115}" type="pres">
      <dgm:prSet presAssocID="{D4F8A1A8-F4DD-4BF9-9D0E-EDA4CA85DDEA}" presName="hierRoot1" presStyleCnt="0"/>
      <dgm:spPr/>
    </dgm:pt>
    <dgm:pt modelId="{63FE5768-EBDE-4874-8251-0D424CD19778}" type="pres">
      <dgm:prSet presAssocID="{D4F8A1A8-F4DD-4BF9-9D0E-EDA4CA85DDEA}" presName="composite" presStyleCnt="0"/>
      <dgm:spPr/>
    </dgm:pt>
    <dgm:pt modelId="{4821EC7D-07D8-4AAD-9FA7-E2B6B3CA5D41}" type="pres">
      <dgm:prSet presAssocID="{D4F8A1A8-F4DD-4BF9-9D0E-EDA4CA85DDEA}" presName="background" presStyleLbl="node0" presStyleIdx="0" presStyleCnt="1"/>
      <dgm:spPr/>
    </dgm:pt>
    <dgm:pt modelId="{2AC5451C-B201-4E6A-9C03-1FD3F266F03C}" type="pres">
      <dgm:prSet presAssocID="{D4F8A1A8-F4DD-4BF9-9D0E-EDA4CA85DDEA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A1A02E0-4DB9-4A19-8505-872D2D4E5804}" type="pres">
      <dgm:prSet presAssocID="{D4F8A1A8-F4DD-4BF9-9D0E-EDA4CA85DDEA}" presName="hierChild2" presStyleCnt="0"/>
      <dgm:spPr/>
    </dgm:pt>
    <dgm:pt modelId="{D902D89C-0CDB-4979-B2BB-D937E09F9747}" type="pres">
      <dgm:prSet presAssocID="{C44B40BB-78DF-4F80-84E2-0AE2BF613517}" presName="Name10" presStyleLbl="parChTrans1D2" presStyleIdx="0" presStyleCnt="3"/>
      <dgm:spPr/>
      <dgm:t>
        <a:bodyPr/>
        <a:lstStyle/>
        <a:p>
          <a:endParaRPr lang="en-US"/>
        </a:p>
      </dgm:t>
    </dgm:pt>
    <dgm:pt modelId="{09CAC4D7-CA1A-42DF-A170-105F40D8348E}" type="pres">
      <dgm:prSet presAssocID="{A234EA1B-7743-4B0E-8CEF-B09D6A521444}" presName="hierRoot2" presStyleCnt="0"/>
      <dgm:spPr/>
    </dgm:pt>
    <dgm:pt modelId="{6F98E1D2-811A-44DF-A944-3F15A8F7687F}" type="pres">
      <dgm:prSet presAssocID="{A234EA1B-7743-4B0E-8CEF-B09D6A521444}" presName="composite2" presStyleCnt="0"/>
      <dgm:spPr/>
    </dgm:pt>
    <dgm:pt modelId="{73DFC16B-50E0-4BE2-A3D0-D63326743706}" type="pres">
      <dgm:prSet presAssocID="{A234EA1B-7743-4B0E-8CEF-B09D6A521444}" presName="background2" presStyleLbl="node2" presStyleIdx="0" presStyleCnt="3"/>
      <dgm:spPr/>
    </dgm:pt>
    <dgm:pt modelId="{17B76E5F-B7BC-4209-8508-FDEF4C4B7F4C}" type="pres">
      <dgm:prSet presAssocID="{A234EA1B-7743-4B0E-8CEF-B09D6A521444}" presName="text2" presStyleLbl="fgAcc2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8E9C236-D6CB-4533-AE5A-8C5C54085E12}" type="pres">
      <dgm:prSet presAssocID="{A234EA1B-7743-4B0E-8CEF-B09D6A521444}" presName="hierChild3" presStyleCnt="0"/>
      <dgm:spPr/>
    </dgm:pt>
    <dgm:pt modelId="{1A6EF99C-6FF4-4571-8009-3CF574CF9D21}" type="pres">
      <dgm:prSet presAssocID="{15536507-7DA1-4D84-9E16-5E75FCD72EB9}" presName="Name10" presStyleLbl="parChTrans1D2" presStyleIdx="1" presStyleCnt="3"/>
      <dgm:spPr/>
      <dgm:t>
        <a:bodyPr/>
        <a:lstStyle/>
        <a:p>
          <a:endParaRPr lang="en-US"/>
        </a:p>
      </dgm:t>
    </dgm:pt>
    <dgm:pt modelId="{53BFBDB5-9399-43C3-BF9B-F6EB4D12D052}" type="pres">
      <dgm:prSet presAssocID="{4A85876C-1292-4A7B-821D-018D0EE56DB3}" presName="hierRoot2" presStyleCnt="0"/>
      <dgm:spPr/>
    </dgm:pt>
    <dgm:pt modelId="{AEAD5B46-3144-421A-9CE6-2CDA4F7648D0}" type="pres">
      <dgm:prSet presAssocID="{4A85876C-1292-4A7B-821D-018D0EE56DB3}" presName="composite2" presStyleCnt="0"/>
      <dgm:spPr/>
    </dgm:pt>
    <dgm:pt modelId="{B875AC62-A20E-4091-8F7D-8CF1EDE371C7}" type="pres">
      <dgm:prSet presAssocID="{4A85876C-1292-4A7B-821D-018D0EE56DB3}" presName="background2" presStyleLbl="node2" presStyleIdx="1" presStyleCnt="3"/>
      <dgm:spPr/>
    </dgm:pt>
    <dgm:pt modelId="{B33F4538-7A16-4E84-A17D-2E293EF7CDA3}" type="pres">
      <dgm:prSet presAssocID="{4A85876C-1292-4A7B-821D-018D0EE56DB3}" presName="text2" presStyleLbl="fgAcc2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2B0F86E-0AE0-4DB9-8A62-4E2766D4885F}" type="pres">
      <dgm:prSet presAssocID="{4A85876C-1292-4A7B-821D-018D0EE56DB3}" presName="hierChild3" presStyleCnt="0"/>
      <dgm:spPr/>
    </dgm:pt>
    <dgm:pt modelId="{AC9D5067-3F06-4A60-98B4-04B669821233}" type="pres">
      <dgm:prSet presAssocID="{67EA176F-6297-4B85-AE07-F69C519C6B4E}" presName="Name10" presStyleLbl="parChTrans1D2" presStyleIdx="2" presStyleCnt="3"/>
      <dgm:spPr/>
      <dgm:t>
        <a:bodyPr/>
        <a:lstStyle/>
        <a:p>
          <a:endParaRPr lang="en-US"/>
        </a:p>
      </dgm:t>
    </dgm:pt>
    <dgm:pt modelId="{D0404FA0-4013-4B8A-8742-2D7913C44713}" type="pres">
      <dgm:prSet presAssocID="{C4026A00-8089-46E5-98FE-3E84F814EA59}" presName="hierRoot2" presStyleCnt="0"/>
      <dgm:spPr/>
    </dgm:pt>
    <dgm:pt modelId="{5207068B-5726-4B21-8693-DBCA257A25F0}" type="pres">
      <dgm:prSet presAssocID="{C4026A00-8089-46E5-98FE-3E84F814EA59}" presName="composite2" presStyleCnt="0"/>
      <dgm:spPr/>
    </dgm:pt>
    <dgm:pt modelId="{E389735F-7829-4FD1-B827-81D5CA69183A}" type="pres">
      <dgm:prSet presAssocID="{C4026A00-8089-46E5-98FE-3E84F814EA59}" presName="background2" presStyleLbl="node2" presStyleIdx="2" presStyleCnt="3"/>
      <dgm:spPr/>
    </dgm:pt>
    <dgm:pt modelId="{5FF61EC4-F081-45B0-802C-4399A0970BF4}" type="pres">
      <dgm:prSet presAssocID="{C4026A00-8089-46E5-98FE-3E84F814EA59}" presName="text2" presStyleLbl="fgAcc2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369C815-4A27-4F31-B7A1-44966A4EAF69}" type="pres">
      <dgm:prSet presAssocID="{C4026A00-8089-46E5-98FE-3E84F814EA59}" presName="hierChild3" presStyleCnt="0"/>
      <dgm:spPr/>
    </dgm:pt>
  </dgm:ptLst>
  <dgm:cxnLst>
    <dgm:cxn modelId="{D3D55D5D-A002-49B6-A39E-43F35F3DAC20}" srcId="{D4F8A1A8-F4DD-4BF9-9D0E-EDA4CA85DDEA}" destId="{4A85876C-1292-4A7B-821D-018D0EE56DB3}" srcOrd="1" destOrd="0" parTransId="{15536507-7DA1-4D84-9E16-5E75FCD72EB9}" sibTransId="{55FE055A-27F7-49C2-81A4-F28F533D18A5}"/>
    <dgm:cxn modelId="{1C597C4E-97D3-45CD-8ED3-3884E70DBC8B}" type="presOf" srcId="{C4026A00-8089-46E5-98FE-3E84F814EA59}" destId="{5FF61EC4-F081-45B0-802C-4399A0970BF4}" srcOrd="0" destOrd="0" presId="urn:microsoft.com/office/officeart/2005/8/layout/hierarchy1"/>
    <dgm:cxn modelId="{C87DD1FC-A601-40C4-8895-41CD4FB16833}" srcId="{ADD6EF37-B486-40BD-9DC2-4BF4CAE8D4EA}" destId="{D4F8A1A8-F4DD-4BF9-9D0E-EDA4CA85DDEA}" srcOrd="0" destOrd="0" parTransId="{DA3B9563-9933-4153-B492-54573383D442}" sibTransId="{AF161B9F-94F6-4B24-8D3D-E4EFC0752D64}"/>
    <dgm:cxn modelId="{035E4314-0129-4602-A530-6CEA4C94A3F9}" type="presOf" srcId="{15536507-7DA1-4D84-9E16-5E75FCD72EB9}" destId="{1A6EF99C-6FF4-4571-8009-3CF574CF9D21}" srcOrd="0" destOrd="0" presId="urn:microsoft.com/office/officeart/2005/8/layout/hierarchy1"/>
    <dgm:cxn modelId="{ED33CEB5-7F24-462D-BEA1-3888601F4A0A}" type="presOf" srcId="{4A85876C-1292-4A7B-821D-018D0EE56DB3}" destId="{B33F4538-7A16-4E84-A17D-2E293EF7CDA3}" srcOrd="0" destOrd="0" presId="urn:microsoft.com/office/officeart/2005/8/layout/hierarchy1"/>
    <dgm:cxn modelId="{CC5B59F0-6447-414C-A0C6-DF329240DF89}" type="presOf" srcId="{D4F8A1A8-F4DD-4BF9-9D0E-EDA4CA85DDEA}" destId="{2AC5451C-B201-4E6A-9C03-1FD3F266F03C}" srcOrd="0" destOrd="0" presId="urn:microsoft.com/office/officeart/2005/8/layout/hierarchy1"/>
    <dgm:cxn modelId="{743FDEBB-C05B-40D7-B9CC-857A28F90681}" srcId="{D4F8A1A8-F4DD-4BF9-9D0E-EDA4CA85DDEA}" destId="{C4026A00-8089-46E5-98FE-3E84F814EA59}" srcOrd="2" destOrd="0" parTransId="{67EA176F-6297-4B85-AE07-F69C519C6B4E}" sibTransId="{63E62AB6-CD11-4C94-9F5C-88885B78BE92}"/>
    <dgm:cxn modelId="{A202D494-800D-402E-A012-A3EB19111772}" type="presOf" srcId="{A234EA1B-7743-4B0E-8CEF-B09D6A521444}" destId="{17B76E5F-B7BC-4209-8508-FDEF4C4B7F4C}" srcOrd="0" destOrd="0" presId="urn:microsoft.com/office/officeart/2005/8/layout/hierarchy1"/>
    <dgm:cxn modelId="{0E05C56B-FDF6-4283-A4F8-31F87E159549}" type="presOf" srcId="{67EA176F-6297-4B85-AE07-F69C519C6B4E}" destId="{AC9D5067-3F06-4A60-98B4-04B669821233}" srcOrd="0" destOrd="0" presId="urn:microsoft.com/office/officeart/2005/8/layout/hierarchy1"/>
    <dgm:cxn modelId="{94841968-2B6B-42A3-B4BB-A39CBB02E99C}" srcId="{D4F8A1A8-F4DD-4BF9-9D0E-EDA4CA85DDEA}" destId="{A234EA1B-7743-4B0E-8CEF-B09D6A521444}" srcOrd="0" destOrd="0" parTransId="{C44B40BB-78DF-4F80-84E2-0AE2BF613517}" sibTransId="{79BA81BE-CEE8-441C-BD54-14275A5463E6}"/>
    <dgm:cxn modelId="{01FE8CDC-1E20-4C2E-A7F0-755FF40A7180}" type="presOf" srcId="{ADD6EF37-B486-40BD-9DC2-4BF4CAE8D4EA}" destId="{759F0D45-5F75-47B9-9D5D-1322341505F8}" srcOrd="0" destOrd="0" presId="urn:microsoft.com/office/officeart/2005/8/layout/hierarchy1"/>
    <dgm:cxn modelId="{8F37256F-E170-4280-8762-B77726E6EEBE}" type="presOf" srcId="{C44B40BB-78DF-4F80-84E2-0AE2BF613517}" destId="{D902D89C-0CDB-4979-B2BB-D937E09F9747}" srcOrd="0" destOrd="0" presId="urn:microsoft.com/office/officeart/2005/8/layout/hierarchy1"/>
    <dgm:cxn modelId="{23CD8F10-E837-40C3-8AFC-6C290327A934}" type="presParOf" srcId="{759F0D45-5F75-47B9-9D5D-1322341505F8}" destId="{C7E15DA7-7D55-43CE-9CB5-4914AC864115}" srcOrd="0" destOrd="0" presId="urn:microsoft.com/office/officeart/2005/8/layout/hierarchy1"/>
    <dgm:cxn modelId="{D5E355B2-49E6-4B61-BDE3-B29F866CA011}" type="presParOf" srcId="{C7E15DA7-7D55-43CE-9CB5-4914AC864115}" destId="{63FE5768-EBDE-4874-8251-0D424CD19778}" srcOrd="0" destOrd="0" presId="urn:microsoft.com/office/officeart/2005/8/layout/hierarchy1"/>
    <dgm:cxn modelId="{B4054AE1-1F3A-42D6-996C-B904E63726AD}" type="presParOf" srcId="{63FE5768-EBDE-4874-8251-0D424CD19778}" destId="{4821EC7D-07D8-4AAD-9FA7-E2B6B3CA5D41}" srcOrd="0" destOrd="0" presId="urn:microsoft.com/office/officeart/2005/8/layout/hierarchy1"/>
    <dgm:cxn modelId="{FE5D2038-4C54-4507-8F38-1B30B1D02892}" type="presParOf" srcId="{63FE5768-EBDE-4874-8251-0D424CD19778}" destId="{2AC5451C-B201-4E6A-9C03-1FD3F266F03C}" srcOrd="1" destOrd="0" presId="urn:microsoft.com/office/officeart/2005/8/layout/hierarchy1"/>
    <dgm:cxn modelId="{D175F310-FAF2-41D9-903C-90DB0133DF1C}" type="presParOf" srcId="{C7E15DA7-7D55-43CE-9CB5-4914AC864115}" destId="{9A1A02E0-4DB9-4A19-8505-872D2D4E5804}" srcOrd="1" destOrd="0" presId="urn:microsoft.com/office/officeart/2005/8/layout/hierarchy1"/>
    <dgm:cxn modelId="{4DF10CA1-E425-4565-82CA-4AA6FA7A2A7B}" type="presParOf" srcId="{9A1A02E0-4DB9-4A19-8505-872D2D4E5804}" destId="{D902D89C-0CDB-4979-B2BB-D937E09F9747}" srcOrd="0" destOrd="0" presId="urn:microsoft.com/office/officeart/2005/8/layout/hierarchy1"/>
    <dgm:cxn modelId="{18853CEF-567F-4792-AD96-57A889A2CD96}" type="presParOf" srcId="{9A1A02E0-4DB9-4A19-8505-872D2D4E5804}" destId="{09CAC4D7-CA1A-42DF-A170-105F40D8348E}" srcOrd="1" destOrd="0" presId="urn:microsoft.com/office/officeart/2005/8/layout/hierarchy1"/>
    <dgm:cxn modelId="{07D0C1B7-1306-4268-8626-E77E74D27151}" type="presParOf" srcId="{09CAC4D7-CA1A-42DF-A170-105F40D8348E}" destId="{6F98E1D2-811A-44DF-A944-3F15A8F7687F}" srcOrd="0" destOrd="0" presId="urn:microsoft.com/office/officeart/2005/8/layout/hierarchy1"/>
    <dgm:cxn modelId="{549D8D2C-7818-4D05-9CB5-645A60116136}" type="presParOf" srcId="{6F98E1D2-811A-44DF-A944-3F15A8F7687F}" destId="{73DFC16B-50E0-4BE2-A3D0-D63326743706}" srcOrd="0" destOrd="0" presId="urn:microsoft.com/office/officeart/2005/8/layout/hierarchy1"/>
    <dgm:cxn modelId="{45A4D93A-B91E-4D01-8166-4653C6386380}" type="presParOf" srcId="{6F98E1D2-811A-44DF-A944-3F15A8F7687F}" destId="{17B76E5F-B7BC-4209-8508-FDEF4C4B7F4C}" srcOrd="1" destOrd="0" presId="urn:microsoft.com/office/officeart/2005/8/layout/hierarchy1"/>
    <dgm:cxn modelId="{13EF7AD4-601D-4825-8E14-94262668FA42}" type="presParOf" srcId="{09CAC4D7-CA1A-42DF-A170-105F40D8348E}" destId="{08E9C236-D6CB-4533-AE5A-8C5C54085E12}" srcOrd="1" destOrd="0" presId="urn:microsoft.com/office/officeart/2005/8/layout/hierarchy1"/>
    <dgm:cxn modelId="{39F7976E-8652-4D0E-9765-5A5D819DF662}" type="presParOf" srcId="{9A1A02E0-4DB9-4A19-8505-872D2D4E5804}" destId="{1A6EF99C-6FF4-4571-8009-3CF574CF9D21}" srcOrd="2" destOrd="0" presId="urn:microsoft.com/office/officeart/2005/8/layout/hierarchy1"/>
    <dgm:cxn modelId="{D8D94C37-468B-426E-AEF8-E96CF2B8A2BA}" type="presParOf" srcId="{9A1A02E0-4DB9-4A19-8505-872D2D4E5804}" destId="{53BFBDB5-9399-43C3-BF9B-F6EB4D12D052}" srcOrd="3" destOrd="0" presId="urn:microsoft.com/office/officeart/2005/8/layout/hierarchy1"/>
    <dgm:cxn modelId="{088A9976-62E1-4A6F-A62E-DF12CABBE9B3}" type="presParOf" srcId="{53BFBDB5-9399-43C3-BF9B-F6EB4D12D052}" destId="{AEAD5B46-3144-421A-9CE6-2CDA4F7648D0}" srcOrd="0" destOrd="0" presId="urn:microsoft.com/office/officeart/2005/8/layout/hierarchy1"/>
    <dgm:cxn modelId="{CAB232BF-0940-480E-BA89-40481DB98889}" type="presParOf" srcId="{AEAD5B46-3144-421A-9CE6-2CDA4F7648D0}" destId="{B875AC62-A20E-4091-8F7D-8CF1EDE371C7}" srcOrd="0" destOrd="0" presId="urn:microsoft.com/office/officeart/2005/8/layout/hierarchy1"/>
    <dgm:cxn modelId="{A20AF5D6-F5A1-4288-9E44-B80256FA6F70}" type="presParOf" srcId="{AEAD5B46-3144-421A-9CE6-2CDA4F7648D0}" destId="{B33F4538-7A16-4E84-A17D-2E293EF7CDA3}" srcOrd="1" destOrd="0" presId="urn:microsoft.com/office/officeart/2005/8/layout/hierarchy1"/>
    <dgm:cxn modelId="{5E9E7FB5-ED5A-4FC2-94A3-E09057613801}" type="presParOf" srcId="{53BFBDB5-9399-43C3-BF9B-F6EB4D12D052}" destId="{E2B0F86E-0AE0-4DB9-8A62-4E2766D4885F}" srcOrd="1" destOrd="0" presId="urn:microsoft.com/office/officeart/2005/8/layout/hierarchy1"/>
    <dgm:cxn modelId="{491594AE-85F5-47B1-A3D1-C5B8287C574F}" type="presParOf" srcId="{9A1A02E0-4DB9-4A19-8505-872D2D4E5804}" destId="{AC9D5067-3F06-4A60-98B4-04B669821233}" srcOrd="4" destOrd="0" presId="urn:microsoft.com/office/officeart/2005/8/layout/hierarchy1"/>
    <dgm:cxn modelId="{C03EC6DA-19B7-4748-AE8C-A00C71FCF593}" type="presParOf" srcId="{9A1A02E0-4DB9-4A19-8505-872D2D4E5804}" destId="{D0404FA0-4013-4B8A-8742-2D7913C44713}" srcOrd="5" destOrd="0" presId="urn:microsoft.com/office/officeart/2005/8/layout/hierarchy1"/>
    <dgm:cxn modelId="{92DEC1B1-BBF6-4257-A995-C7CE346CE481}" type="presParOf" srcId="{D0404FA0-4013-4B8A-8742-2D7913C44713}" destId="{5207068B-5726-4B21-8693-DBCA257A25F0}" srcOrd="0" destOrd="0" presId="urn:microsoft.com/office/officeart/2005/8/layout/hierarchy1"/>
    <dgm:cxn modelId="{383F2EF8-8E1B-41DB-9240-48B32CA206B1}" type="presParOf" srcId="{5207068B-5726-4B21-8693-DBCA257A25F0}" destId="{E389735F-7829-4FD1-B827-81D5CA69183A}" srcOrd="0" destOrd="0" presId="urn:microsoft.com/office/officeart/2005/8/layout/hierarchy1"/>
    <dgm:cxn modelId="{1730A49E-78B3-4A4B-A117-2ECB165104E8}" type="presParOf" srcId="{5207068B-5726-4B21-8693-DBCA257A25F0}" destId="{5FF61EC4-F081-45B0-802C-4399A0970BF4}" srcOrd="1" destOrd="0" presId="urn:microsoft.com/office/officeart/2005/8/layout/hierarchy1"/>
    <dgm:cxn modelId="{6921CDCB-26B2-4071-BAD1-FD7C1B361AF2}" type="presParOf" srcId="{D0404FA0-4013-4B8A-8742-2D7913C44713}" destId="{B369C815-4A27-4F31-B7A1-44966A4EAF69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14764A4-D834-4B62-92F8-615F25DFB714}" type="doc">
      <dgm:prSet loTypeId="urn:microsoft.com/office/officeart/2005/8/layout/vList2" loCatId="list" qsTypeId="urn:microsoft.com/office/officeart/2005/8/quickstyle/3d2" qsCatId="3D" csTypeId="urn:microsoft.com/office/officeart/2005/8/colors/colorful4" csCatId="colorful"/>
      <dgm:spPr/>
      <dgm:t>
        <a:bodyPr/>
        <a:lstStyle/>
        <a:p>
          <a:endParaRPr lang="en-US"/>
        </a:p>
      </dgm:t>
    </dgm:pt>
    <dgm:pt modelId="{9B515596-11C0-4E6B-80FB-90754926E575}">
      <dgm:prSet/>
      <dgm:spPr/>
      <dgm:t>
        <a:bodyPr/>
        <a:lstStyle/>
        <a:p>
          <a:pPr rtl="0"/>
          <a:r>
            <a:rPr lang="en-US" b="0" smtClean="0"/>
            <a:t>Đọc hướng dẫn, nắm kỹ tính năng tác dụng của từng loại bình</a:t>
          </a:r>
          <a:r>
            <a:rPr lang="vi-VN" smtClean="0"/>
            <a:t> </a:t>
          </a:r>
          <a:r>
            <a:rPr lang="en-US" b="0" smtClean="0"/>
            <a:t>để</a:t>
          </a:r>
          <a:r>
            <a:rPr lang="vi-VN" smtClean="0"/>
            <a:t> </a:t>
          </a:r>
          <a:r>
            <a:rPr lang="en-US" b="0" smtClean="0"/>
            <a:t>bố trí dập các đám cháy cho phù hợp</a:t>
          </a:r>
          <a:r>
            <a:rPr lang="vi-VN" b="0" smtClean="0"/>
            <a:t>.</a:t>
          </a:r>
          <a:endParaRPr lang="en-US" dirty="0"/>
        </a:p>
      </dgm:t>
    </dgm:pt>
    <dgm:pt modelId="{846864C5-86EB-4B82-B404-0980BEEF9C89}" type="parTrans" cxnId="{22A7A63A-24FE-4D4F-8086-99A5D4AB7CB6}">
      <dgm:prSet/>
      <dgm:spPr/>
      <dgm:t>
        <a:bodyPr/>
        <a:lstStyle/>
        <a:p>
          <a:endParaRPr lang="en-US"/>
        </a:p>
      </dgm:t>
    </dgm:pt>
    <dgm:pt modelId="{02D5F34F-E521-4658-94A9-69EE780F3F2A}" type="sibTrans" cxnId="{22A7A63A-24FE-4D4F-8086-99A5D4AB7CB6}">
      <dgm:prSet/>
      <dgm:spPr/>
      <dgm:t>
        <a:bodyPr/>
        <a:lstStyle/>
        <a:p>
          <a:endParaRPr lang="en-US"/>
        </a:p>
      </dgm:t>
    </dgm:pt>
    <dgm:pt modelId="{1A8FE723-4278-4F62-A665-055D7A678E32}">
      <dgm:prSet/>
      <dgm:spPr/>
      <dgm:t>
        <a:bodyPr/>
        <a:lstStyle/>
        <a:p>
          <a:pPr rtl="0"/>
          <a:r>
            <a:rPr lang="en-US" b="0" smtClean="0"/>
            <a:t>Khi phun phải đứng ở đầu hướng gió (cháy ngoài); đứng gần cửa</a:t>
          </a:r>
          <a:r>
            <a:rPr lang="vi-VN" b="0" smtClean="0"/>
            <a:t> </a:t>
          </a:r>
          <a:r>
            <a:rPr lang="en-US" b="0" smtClean="0"/>
            <a:t>ra vào (cháy trong).</a:t>
          </a:r>
          <a:endParaRPr lang="vi-VN" b="0" dirty="0"/>
        </a:p>
      </dgm:t>
    </dgm:pt>
    <dgm:pt modelId="{94BD70B5-D93B-491C-B91E-F9766D06A9CD}" type="parTrans" cxnId="{497B3C1D-A880-462A-B429-C066B54132A9}">
      <dgm:prSet/>
      <dgm:spPr/>
      <dgm:t>
        <a:bodyPr/>
        <a:lstStyle/>
        <a:p>
          <a:endParaRPr lang="en-US"/>
        </a:p>
      </dgm:t>
    </dgm:pt>
    <dgm:pt modelId="{DA13B1E7-E85A-419F-8F6F-6180CADDB58E}" type="sibTrans" cxnId="{497B3C1D-A880-462A-B429-C066B54132A9}">
      <dgm:prSet/>
      <dgm:spPr/>
      <dgm:t>
        <a:bodyPr/>
        <a:lstStyle/>
        <a:p>
          <a:endParaRPr lang="en-US"/>
        </a:p>
      </dgm:t>
    </dgm:pt>
    <dgm:pt modelId="{F80C53B2-FE6B-4D29-9D96-20F4AC948EC9}">
      <dgm:prSet/>
      <dgm:spPr/>
      <dgm:t>
        <a:bodyPr/>
        <a:lstStyle/>
        <a:p>
          <a:pPr rtl="0"/>
          <a:r>
            <a:rPr lang="en-US" b="0" dirty="0" err="1" smtClean="0"/>
            <a:t>Khi</a:t>
          </a:r>
          <a:r>
            <a:rPr lang="en-US" b="0" dirty="0" smtClean="0"/>
            <a:t> </a:t>
          </a:r>
          <a:r>
            <a:rPr lang="en-US" b="0" dirty="0" err="1" smtClean="0"/>
            <a:t>phun</a:t>
          </a:r>
          <a:r>
            <a:rPr lang="en-US" b="0" dirty="0" smtClean="0"/>
            <a:t> </a:t>
          </a:r>
          <a:r>
            <a:rPr lang="en-US" b="0" dirty="0" err="1" smtClean="0"/>
            <a:t>phải</a:t>
          </a:r>
          <a:r>
            <a:rPr lang="en-US" b="0" dirty="0" smtClean="0"/>
            <a:t> </a:t>
          </a:r>
          <a:r>
            <a:rPr lang="en-US" b="0" dirty="0" err="1" smtClean="0"/>
            <a:t>tắt</a:t>
          </a:r>
          <a:r>
            <a:rPr lang="en-US" b="0" dirty="0" smtClean="0"/>
            <a:t> </a:t>
          </a:r>
          <a:r>
            <a:rPr lang="en-US" b="0" dirty="0" err="1" smtClean="0"/>
            <a:t>hẳn</a:t>
          </a:r>
          <a:r>
            <a:rPr lang="en-US" b="0" dirty="0" smtClean="0"/>
            <a:t> </a:t>
          </a:r>
          <a:r>
            <a:rPr lang="en-US" b="0" dirty="0" err="1" smtClean="0"/>
            <a:t>mới</a:t>
          </a:r>
          <a:r>
            <a:rPr lang="en-US" b="0" dirty="0" smtClean="0"/>
            <a:t> </a:t>
          </a:r>
          <a:r>
            <a:rPr lang="en-US" b="0" dirty="0" err="1" smtClean="0"/>
            <a:t>ngừng</a:t>
          </a:r>
          <a:r>
            <a:rPr lang="en-US" b="0" dirty="0" smtClean="0"/>
            <a:t> </a:t>
          </a:r>
          <a:r>
            <a:rPr lang="en-US" b="0" dirty="0" err="1" smtClean="0"/>
            <a:t>phun</a:t>
          </a:r>
          <a:r>
            <a:rPr lang="en-US" b="0" dirty="0" smtClean="0"/>
            <a:t>.</a:t>
          </a:r>
          <a:endParaRPr lang="vi-VN" b="0" dirty="0"/>
        </a:p>
      </dgm:t>
    </dgm:pt>
    <dgm:pt modelId="{A3197499-615C-4E46-9055-EE0AEDF304F1}" type="parTrans" cxnId="{E863D3F8-B05D-48CA-A513-3A099F0B2987}">
      <dgm:prSet/>
      <dgm:spPr/>
      <dgm:t>
        <a:bodyPr/>
        <a:lstStyle/>
        <a:p>
          <a:endParaRPr lang="en-US"/>
        </a:p>
      </dgm:t>
    </dgm:pt>
    <dgm:pt modelId="{CEDE441C-68CF-4EA5-8850-F8D8305BCB2B}" type="sibTrans" cxnId="{E863D3F8-B05D-48CA-A513-3A099F0B2987}">
      <dgm:prSet/>
      <dgm:spPr/>
      <dgm:t>
        <a:bodyPr/>
        <a:lstStyle/>
        <a:p>
          <a:endParaRPr lang="en-US"/>
        </a:p>
      </dgm:t>
    </dgm:pt>
    <dgm:pt modelId="{7DD63377-56F1-4448-8A37-989FFBC32EC3}">
      <dgm:prSet/>
      <dgm:spPr/>
      <dgm:t>
        <a:bodyPr/>
        <a:lstStyle/>
        <a:p>
          <a:pPr rtl="0"/>
          <a:r>
            <a:rPr lang="en-US" b="0" smtClean="0"/>
            <a:t>Khi dập các đám cháy chất lỏng phải phun bao phủ lên bề mặt</a:t>
          </a:r>
          <a:r>
            <a:rPr lang="vi-VN" b="0" smtClean="0"/>
            <a:t> </a:t>
          </a:r>
          <a:r>
            <a:rPr lang="en-US" b="0" smtClean="0"/>
            <a:t>cháy, tránh phun xục trực tiếp xuống chất lỏng đề phòng chúngbắn ra ngoài, cháy to hơn.</a:t>
          </a:r>
          <a:endParaRPr lang="vi-VN" b="0" dirty="0"/>
        </a:p>
      </dgm:t>
    </dgm:pt>
    <dgm:pt modelId="{2ED8640F-8E0F-47B3-BD7A-8C84CE242530}" type="parTrans" cxnId="{A38D0A16-F3E7-4DFB-BD67-1A94267CC8E0}">
      <dgm:prSet/>
      <dgm:spPr/>
      <dgm:t>
        <a:bodyPr/>
        <a:lstStyle/>
        <a:p>
          <a:endParaRPr lang="en-US"/>
        </a:p>
      </dgm:t>
    </dgm:pt>
    <dgm:pt modelId="{5212EA2D-64F0-44E7-A342-8672FC70D337}" type="sibTrans" cxnId="{A38D0A16-F3E7-4DFB-BD67-1A94267CC8E0}">
      <dgm:prSet/>
      <dgm:spPr/>
      <dgm:t>
        <a:bodyPr/>
        <a:lstStyle/>
        <a:p>
          <a:endParaRPr lang="en-US"/>
        </a:p>
      </dgm:t>
    </dgm:pt>
    <dgm:pt modelId="{A90628FB-A4B4-484C-8457-2555FAB15FF8}">
      <dgm:prSet/>
      <dgm:spPr/>
      <dgm:t>
        <a:bodyPr/>
        <a:lstStyle/>
        <a:p>
          <a:pPr rtl="0"/>
          <a:r>
            <a:rPr lang="en-US" b="0" smtClean="0"/>
            <a:t>Khi phun tuỳ thuộc vào từng đám cháy và lượng khí đẩy còn lại</a:t>
          </a:r>
          <a:r>
            <a:rPr lang="vi-VN" b="0" smtClean="0"/>
            <a:t> </a:t>
          </a:r>
          <a:r>
            <a:rPr lang="en-US" b="0" smtClean="0"/>
            <a:t>trong bình mà chọn vị trí, khoảng cách đứng phun cho phù hợp.</a:t>
          </a:r>
          <a:endParaRPr lang="vi-VN" b="0" dirty="0"/>
        </a:p>
      </dgm:t>
    </dgm:pt>
    <dgm:pt modelId="{2238DE33-6673-4907-99BD-F808C5F60FEB}" type="parTrans" cxnId="{107ADCB6-5113-4CFC-BC4A-D7DC599026CD}">
      <dgm:prSet/>
      <dgm:spPr/>
      <dgm:t>
        <a:bodyPr/>
        <a:lstStyle/>
        <a:p>
          <a:endParaRPr lang="en-US"/>
        </a:p>
      </dgm:t>
    </dgm:pt>
    <dgm:pt modelId="{4A14D50D-65E7-4956-8BC2-5A83357D835C}" type="sibTrans" cxnId="{107ADCB6-5113-4CFC-BC4A-D7DC599026CD}">
      <dgm:prSet/>
      <dgm:spPr/>
      <dgm:t>
        <a:bodyPr/>
        <a:lstStyle/>
        <a:p>
          <a:endParaRPr lang="en-US"/>
        </a:p>
      </dgm:t>
    </dgm:pt>
    <dgm:pt modelId="{4559C233-0F22-42C2-9A15-43C4A1D0B55D}">
      <dgm:prSet/>
      <dgm:spPr/>
      <dgm:t>
        <a:bodyPr/>
        <a:lstStyle/>
        <a:p>
          <a:pPr rtl="0"/>
          <a:r>
            <a:rPr lang="en-US" b="0" smtClean="0"/>
            <a:t>Bình chữa cháy đã qua sử dụng cần để riêng tránh nhầm lẫn.Khi phun giữ bình ở tư thế thẳng đứng.</a:t>
          </a:r>
          <a:endParaRPr lang="en-US" dirty="0"/>
        </a:p>
      </dgm:t>
    </dgm:pt>
    <dgm:pt modelId="{1CB20670-7ECE-466E-A1FA-0F3C6C8F0695}" type="parTrans" cxnId="{FBD23878-1725-4741-B71C-4B521B55507A}">
      <dgm:prSet/>
      <dgm:spPr/>
      <dgm:t>
        <a:bodyPr/>
        <a:lstStyle/>
        <a:p>
          <a:endParaRPr lang="en-US"/>
        </a:p>
      </dgm:t>
    </dgm:pt>
    <dgm:pt modelId="{86358E90-4D92-4C78-AA02-B8B209F9678A}" type="sibTrans" cxnId="{FBD23878-1725-4741-B71C-4B521B55507A}">
      <dgm:prSet/>
      <dgm:spPr/>
      <dgm:t>
        <a:bodyPr/>
        <a:lstStyle/>
        <a:p>
          <a:endParaRPr lang="en-US"/>
        </a:p>
      </dgm:t>
    </dgm:pt>
    <dgm:pt modelId="{5CDD0466-58EF-49A7-A587-B6BB4038BCF0}" type="pres">
      <dgm:prSet presAssocID="{214764A4-D834-4B62-92F8-615F25DFB71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9570E6F-DBA6-40F6-8D41-33D11E9D8870}" type="pres">
      <dgm:prSet presAssocID="{9B515596-11C0-4E6B-80FB-90754926E575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603F42B-709B-47FD-B089-11929E10E82A}" type="pres">
      <dgm:prSet presAssocID="{02D5F34F-E521-4658-94A9-69EE780F3F2A}" presName="spacer" presStyleCnt="0"/>
      <dgm:spPr/>
      <dgm:t>
        <a:bodyPr/>
        <a:lstStyle/>
        <a:p>
          <a:endParaRPr lang="en-US"/>
        </a:p>
      </dgm:t>
    </dgm:pt>
    <dgm:pt modelId="{CA01680F-F7FD-4424-A835-DE094695F868}" type="pres">
      <dgm:prSet presAssocID="{1A8FE723-4278-4F62-A665-055D7A678E32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8A2CE03-C37C-482F-A1D8-42172DAF85DE}" type="pres">
      <dgm:prSet presAssocID="{DA13B1E7-E85A-419F-8F6F-6180CADDB58E}" presName="spacer" presStyleCnt="0"/>
      <dgm:spPr/>
      <dgm:t>
        <a:bodyPr/>
        <a:lstStyle/>
        <a:p>
          <a:endParaRPr lang="en-US"/>
        </a:p>
      </dgm:t>
    </dgm:pt>
    <dgm:pt modelId="{3E1C196B-F55D-41A6-BCDE-847044F83AC0}" type="pres">
      <dgm:prSet presAssocID="{F80C53B2-FE6B-4D29-9D96-20F4AC948EC9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0A6FA0A-F087-47DE-AA57-7CAC3D1455F9}" type="pres">
      <dgm:prSet presAssocID="{CEDE441C-68CF-4EA5-8850-F8D8305BCB2B}" presName="spacer" presStyleCnt="0"/>
      <dgm:spPr/>
      <dgm:t>
        <a:bodyPr/>
        <a:lstStyle/>
        <a:p>
          <a:endParaRPr lang="en-US"/>
        </a:p>
      </dgm:t>
    </dgm:pt>
    <dgm:pt modelId="{71C42D23-4F01-48CC-A615-D42FC8BAB070}" type="pres">
      <dgm:prSet presAssocID="{7DD63377-56F1-4448-8A37-989FFBC32EC3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13FE8B7-2DA8-41F9-BC05-9927B353E7F1}" type="pres">
      <dgm:prSet presAssocID="{5212EA2D-64F0-44E7-A342-8672FC70D337}" presName="spacer" presStyleCnt="0"/>
      <dgm:spPr/>
      <dgm:t>
        <a:bodyPr/>
        <a:lstStyle/>
        <a:p>
          <a:endParaRPr lang="en-US"/>
        </a:p>
      </dgm:t>
    </dgm:pt>
    <dgm:pt modelId="{53B80D84-7B18-4FBE-870E-557A4155A26E}" type="pres">
      <dgm:prSet presAssocID="{A90628FB-A4B4-484C-8457-2555FAB15FF8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BF534CC-A573-452A-986D-3FC1A4ABD36D}" type="pres">
      <dgm:prSet presAssocID="{4A14D50D-65E7-4956-8BC2-5A83357D835C}" presName="spacer" presStyleCnt="0"/>
      <dgm:spPr/>
      <dgm:t>
        <a:bodyPr/>
        <a:lstStyle/>
        <a:p>
          <a:endParaRPr lang="en-US"/>
        </a:p>
      </dgm:t>
    </dgm:pt>
    <dgm:pt modelId="{F7A181E5-FB2D-4B16-B49A-001EABD0A175}" type="pres">
      <dgm:prSet presAssocID="{4559C233-0F22-42C2-9A15-43C4A1D0B55D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863D3F8-B05D-48CA-A513-3A099F0B2987}" srcId="{214764A4-D834-4B62-92F8-615F25DFB714}" destId="{F80C53B2-FE6B-4D29-9D96-20F4AC948EC9}" srcOrd="2" destOrd="0" parTransId="{A3197499-615C-4E46-9055-EE0AEDF304F1}" sibTransId="{CEDE441C-68CF-4EA5-8850-F8D8305BCB2B}"/>
    <dgm:cxn modelId="{FBD23878-1725-4741-B71C-4B521B55507A}" srcId="{214764A4-D834-4B62-92F8-615F25DFB714}" destId="{4559C233-0F22-42C2-9A15-43C4A1D0B55D}" srcOrd="5" destOrd="0" parTransId="{1CB20670-7ECE-466E-A1FA-0F3C6C8F0695}" sibTransId="{86358E90-4D92-4C78-AA02-B8B209F9678A}"/>
    <dgm:cxn modelId="{CDE67F50-79B4-4018-B138-5F74AC36BA60}" type="presOf" srcId="{214764A4-D834-4B62-92F8-615F25DFB714}" destId="{5CDD0466-58EF-49A7-A587-B6BB4038BCF0}" srcOrd="0" destOrd="0" presId="urn:microsoft.com/office/officeart/2005/8/layout/vList2"/>
    <dgm:cxn modelId="{4E79ACEC-DD2A-4812-9EF8-2AF8508D47AE}" type="presOf" srcId="{7DD63377-56F1-4448-8A37-989FFBC32EC3}" destId="{71C42D23-4F01-48CC-A615-D42FC8BAB070}" srcOrd="0" destOrd="0" presId="urn:microsoft.com/office/officeart/2005/8/layout/vList2"/>
    <dgm:cxn modelId="{1251952E-ACC9-4F6D-BDDA-6C57FBDCCBD1}" type="presOf" srcId="{A90628FB-A4B4-484C-8457-2555FAB15FF8}" destId="{53B80D84-7B18-4FBE-870E-557A4155A26E}" srcOrd="0" destOrd="0" presId="urn:microsoft.com/office/officeart/2005/8/layout/vList2"/>
    <dgm:cxn modelId="{ECF37ABA-7CBD-409F-8C4D-C33EF76703FB}" type="presOf" srcId="{9B515596-11C0-4E6B-80FB-90754926E575}" destId="{C9570E6F-DBA6-40F6-8D41-33D11E9D8870}" srcOrd="0" destOrd="0" presId="urn:microsoft.com/office/officeart/2005/8/layout/vList2"/>
    <dgm:cxn modelId="{107ADCB6-5113-4CFC-BC4A-D7DC599026CD}" srcId="{214764A4-D834-4B62-92F8-615F25DFB714}" destId="{A90628FB-A4B4-484C-8457-2555FAB15FF8}" srcOrd="4" destOrd="0" parTransId="{2238DE33-6673-4907-99BD-F808C5F60FEB}" sibTransId="{4A14D50D-65E7-4956-8BC2-5A83357D835C}"/>
    <dgm:cxn modelId="{3E3F80D8-C6E5-4BAA-ACDE-E597ECD8BA9D}" type="presOf" srcId="{F80C53B2-FE6B-4D29-9D96-20F4AC948EC9}" destId="{3E1C196B-F55D-41A6-BCDE-847044F83AC0}" srcOrd="0" destOrd="0" presId="urn:microsoft.com/office/officeart/2005/8/layout/vList2"/>
    <dgm:cxn modelId="{89AF5900-D995-4160-B5E8-82400B9F9862}" type="presOf" srcId="{1A8FE723-4278-4F62-A665-055D7A678E32}" destId="{CA01680F-F7FD-4424-A835-DE094695F868}" srcOrd="0" destOrd="0" presId="urn:microsoft.com/office/officeart/2005/8/layout/vList2"/>
    <dgm:cxn modelId="{716E9A1C-1D29-4DF3-BE75-2235F5E5232F}" type="presOf" srcId="{4559C233-0F22-42C2-9A15-43C4A1D0B55D}" destId="{F7A181E5-FB2D-4B16-B49A-001EABD0A175}" srcOrd="0" destOrd="0" presId="urn:microsoft.com/office/officeart/2005/8/layout/vList2"/>
    <dgm:cxn modelId="{497B3C1D-A880-462A-B429-C066B54132A9}" srcId="{214764A4-D834-4B62-92F8-615F25DFB714}" destId="{1A8FE723-4278-4F62-A665-055D7A678E32}" srcOrd="1" destOrd="0" parTransId="{94BD70B5-D93B-491C-B91E-F9766D06A9CD}" sibTransId="{DA13B1E7-E85A-419F-8F6F-6180CADDB58E}"/>
    <dgm:cxn modelId="{A38D0A16-F3E7-4DFB-BD67-1A94267CC8E0}" srcId="{214764A4-D834-4B62-92F8-615F25DFB714}" destId="{7DD63377-56F1-4448-8A37-989FFBC32EC3}" srcOrd="3" destOrd="0" parTransId="{2ED8640F-8E0F-47B3-BD7A-8C84CE242530}" sibTransId="{5212EA2D-64F0-44E7-A342-8672FC70D337}"/>
    <dgm:cxn modelId="{22A7A63A-24FE-4D4F-8086-99A5D4AB7CB6}" srcId="{214764A4-D834-4B62-92F8-615F25DFB714}" destId="{9B515596-11C0-4E6B-80FB-90754926E575}" srcOrd="0" destOrd="0" parTransId="{846864C5-86EB-4B82-B404-0980BEEF9C89}" sibTransId="{02D5F34F-E521-4658-94A9-69EE780F3F2A}"/>
    <dgm:cxn modelId="{EAC5464D-B87A-49BE-98CC-9C339ED3DC6F}" type="presParOf" srcId="{5CDD0466-58EF-49A7-A587-B6BB4038BCF0}" destId="{C9570E6F-DBA6-40F6-8D41-33D11E9D8870}" srcOrd="0" destOrd="0" presId="urn:microsoft.com/office/officeart/2005/8/layout/vList2"/>
    <dgm:cxn modelId="{61851A18-AE5C-4966-8A11-5D6ADDF3F0D8}" type="presParOf" srcId="{5CDD0466-58EF-49A7-A587-B6BB4038BCF0}" destId="{6603F42B-709B-47FD-B089-11929E10E82A}" srcOrd="1" destOrd="0" presId="urn:microsoft.com/office/officeart/2005/8/layout/vList2"/>
    <dgm:cxn modelId="{BB940AD9-78B9-4F03-B230-AAAA408626A1}" type="presParOf" srcId="{5CDD0466-58EF-49A7-A587-B6BB4038BCF0}" destId="{CA01680F-F7FD-4424-A835-DE094695F868}" srcOrd="2" destOrd="0" presId="urn:microsoft.com/office/officeart/2005/8/layout/vList2"/>
    <dgm:cxn modelId="{E4564BD9-0C5B-4EF5-BE7C-4A0F21BDAE7D}" type="presParOf" srcId="{5CDD0466-58EF-49A7-A587-B6BB4038BCF0}" destId="{88A2CE03-C37C-482F-A1D8-42172DAF85DE}" srcOrd="3" destOrd="0" presId="urn:microsoft.com/office/officeart/2005/8/layout/vList2"/>
    <dgm:cxn modelId="{06403AD5-E8E1-4BF9-AE39-2150FA8011F2}" type="presParOf" srcId="{5CDD0466-58EF-49A7-A587-B6BB4038BCF0}" destId="{3E1C196B-F55D-41A6-BCDE-847044F83AC0}" srcOrd="4" destOrd="0" presId="urn:microsoft.com/office/officeart/2005/8/layout/vList2"/>
    <dgm:cxn modelId="{51779229-3746-41CC-8300-081638B115AD}" type="presParOf" srcId="{5CDD0466-58EF-49A7-A587-B6BB4038BCF0}" destId="{20A6FA0A-F087-47DE-AA57-7CAC3D1455F9}" srcOrd="5" destOrd="0" presId="urn:microsoft.com/office/officeart/2005/8/layout/vList2"/>
    <dgm:cxn modelId="{70BC6B47-EF17-4AD6-8C8D-8E8966ACE79C}" type="presParOf" srcId="{5CDD0466-58EF-49A7-A587-B6BB4038BCF0}" destId="{71C42D23-4F01-48CC-A615-D42FC8BAB070}" srcOrd="6" destOrd="0" presId="urn:microsoft.com/office/officeart/2005/8/layout/vList2"/>
    <dgm:cxn modelId="{60C01077-DD80-4471-A60A-3310BA3D1406}" type="presParOf" srcId="{5CDD0466-58EF-49A7-A587-B6BB4038BCF0}" destId="{613FE8B7-2DA8-41F9-BC05-9927B353E7F1}" srcOrd="7" destOrd="0" presId="urn:microsoft.com/office/officeart/2005/8/layout/vList2"/>
    <dgm:cxn modelId="{2CCF3182-B636-4DB0-B0D4-5F3633940B5D}" type="presParOf" srcId="{5CDD0466-58EF-49A7-A587-B6BB4038BCF0}" destId="{53B80D84-7B18-4FBE-870E-557A4155A26E}" srcOrd="8" destOrd="0" presId="urn:microsoft.com/office/officeart/2005/8/layout/vList2"/>
    <dgm:cxn modelId="{00F5F1CF-ED36-47F0-BDDD-47337510568A}" type="presParOf" srcId="{5CDD0466-58EF-49A7-A587-B6BB4038BCF0}" destId="{8BF534CC-A573-452A-986D-3FC1A4ABD36D}" srcOrd="9" destOrd="0" presId="urn:microsoft.com/office/officeart/2005/8/layout/vList2"/>
    <dgm:cxn modelId="{8429827C-F5B7-476F-ACCC-4575AD9C8913}" type="presParOf" srcId="{5CDD0466-58EF-49A7-A587-B6BB4038BCF0}" destId="{F7A181E5-FB2D-4B16-B49A-001EABD0A175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9D5067-3F06-4A60-98B4-04B669821233}">
      <dsp:nvSpPr>
        <dsp:cNvPr id="0" name=""/>
        <dsp:cNvSpPr/>
      </dsp:nvSpPr>
      <dsp:spPr>
        <a:xfrm>
          <a:off x="5365672" y="1951794"/>
          <a:ext cx="3752645" cy="89295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08525"/>
              </a:lnTo>
              <a:lnTo>
                <a:pt x="3752645" y="608525"/>
              </a:lnTo>
              <a:lnTo>
                <a:pt x="3752645" y="892959"/>
              </a:lnTo>
            </a:path>
          </a:pathLst>
        </a:custGeom>
        <a:noFill/>
        <a:ln w="25400" cap="flat" cmpd="sng" algn="ctr">
          <a:solidFill>
            <a:schemeClr val="accent4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A6EF99C-6FF4-4571-8009-3CF574CF9D21}">
      <dsp:nvSpPr>
        <dsp:cNvPr id="0" name=""/>
        <dsp:cNvSpPr/>
      </dsp:nvSpPr>
      <dsp:spPr>
        <a:xfrm>
          <a:off x="5319952" y="1951794"/>
          <a:ext cx="91440" cy="89295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892959"/>
              </a:lnTo>
            </a:path>
          </a:pathLst>
        </a:custGeom>
        <a:noFill/>
        <a:ln w="25400" cap="flat" cmpd="sng" algn="ctr">
          <a:solidFill>
            <a:schemeClr val="accent4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902D89C-0CDB-4979-B2BB-D937E09F9747}">
      <dsp:nvSpPr>
        <dsp:cNvPr id="0" name=""/>
        <dsp:cNvSpPr/>
      </dsp:nvSpPr>
      <dsp:spPr>
        <a:xfrm>
          <a:off x="1613026" y="1951794"/>
          <a:ext cx="3752645" cy="892959"/>
        </a:xfrm>
        <a:custGeom>
          <a:avLst/>
          <a:gdLst/>
          <a:ahLst/>
          <a:cxnLst/>
          <a:rect l="0" t="0" r="0" b="0"/>
          <a:pathLst>
            <a:path>
              <a:moveTo>
                <a:pt x="3752645" y="0"/>
              </a:moveTo>
              <a:lnTo>
                <a:pt x="3752645" y="608525"/>
              </a:lnTo>
              <a:lnTo>
                <a:pt x="0" y="608525"/>
              </a:lnTo>
              <a:lnTo>
                <a:pt x="0" y="892959"/>
              </a:lnTo>
            </a:path>
          </a:pathLst>
        </a:custGeom>
        <a:noFill/>
        <a:ln w="25400" cap="flat" cmpd="sng" algn="ctr">
          <a:solidFill>
            <a:schemeClr val="accent4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821EC7D-07D8-4AAD-9FA7-E2B6B3CA5D41}">
      <dsp:nvSpPr>
        <dsp:cNvPr id="0" name=""/>
        <dsp:cNvSpPr/>
      </dsp:nvSpPr>
      <dsp:spPr>
        <a:xfrm>
          <a:off x="3830499" y="2124"/>
          <a:ext cx="3070346" cy="194967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alpha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alpha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alpha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AC5451C-B201-4E6A-9C03-1FD3F266F03C}">
      <dsp:nvSpPr>
        <dsp:cNvPr id="0" name=""/>
        <dsp:cNvSpPr/>
      </dsp:nvSpPr>
      <dsp:spPr>
        <a:xfrm>
          <a:off x="4171648" y="326216"/>
          <a:ext cx="3070346" cy="194967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>
              <a:schemeClr val="hlink"/>
            </a:buClr>
            <a:buSzTx/>
            <a:buFont typeface="Wingdings" pitchFamily="2" charset="2"/>
            <a:buNone/>
            <a:tabLst/>
          </a:pPr>
          <a:r>
            <a:rPr kumimoji="0" lang="vi-VN" sz="2000" b="1" i="0" u="none" strike="noStrike" kern="1200" cap="none" normalizeH="0" baseline="0" dirty="0" smtClean="0">
              <a:ln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rPr>
            <a:t>TRẠNG THÁI</a:t>
          </a:r>
          <a:endParaRPr kumimoji="0" lang="en-US" sz="2000" b="1" i="0" u="none" strike="noStrike" kern="1200" cap="none" normalizeH="0" baseline="0" dirty="0" smtClean="0">
            <a:ln/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</a:endParaRPr>
        </a:p>
      </dsp:txBody>
      <dsp:txXfrm>
        <a:off x="4228752" y="383320"/>
        <a:ext cx="2956138" cy="1835462"/>
      </dsp:txXfrm>
    </dsp:sp>
    <dsp:sp modelId="{73DFC16B-50E0-4BE2-A3D0-D63326743706}">
      <dsp:nvSpPr>
        <dsp:cNvPr id="0" name=""/>
        <dsp:cNvSpPr/>
      </dsp:nvSpPr>
      <dsp:spPr>
        <a:xfrm>
          <a:off x="77853" y="2844753"/>
          <a:ext cx="3070346" cy="194967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alpha val="7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alpha val="7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alpha val="7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7B76E5F-B7BC-4209-8508-FDEF4C4B7F4C}">
      <dsp:nvSpPr>
        <dsp:cNvPr id="0" name=""/>
        <dsp:cNvSpPr/>
      </dsp:nvSpPr>
      <dsp:spPr>
        <a:xfrm>
          <a:off x="419003" y="3168845"/>
          <a:ext cx="3070346" cy="194967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>
              <a:schemeClr val="hlink"/>
            </a:buClr>
            <a:buSzTx/>
            <a:buFont typeface="Wingdings" pitchFamily="2" charset="2"/>
            <a:buNone/>
            <a:tabLst/>
          </a:pPr>
          <a:r>
            <a:rPr kumimoji="0" lang="en-US" sz="2000" b="1" i="0" u="none" strike="noStrike" kern="1200" cap="none" normalizeH="0" baseline="0" dirty="0" smtClean="0">
              <a:ln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.VnTime" pitchFamily="34" charset="0"/>
            </a:rPr>
            <a:t>BỘT</a:t>
          </a:r>
        </a:p>
      </dsp:txBody>
      <dsp:txXfrm>
        <a:off x="476107" y="3225949"/>
        <a:ext cx="2956138" cy="1835462"/>
      </dsp:txXfrm>
    </dsp:sp>
    <dsp:sp modelId="{B875AC62-A20E-4091-8F7D-8CF1EDE371C7}">
      <dsp:nvSpPr>
        <dsp:cNvPr id="0" name=""/>
        <dsp:cNvSpPr/>
      </dsp:nvSpPr>
      <dsp:spPr>
        <a:xfrm>
          <a:off x="3830499" y="2844753"/>
          <a:ext cx="3070346" cy="194967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alpha val="7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alpha val="7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alpha val="7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33F4538-7A16-4E84-A17D-2E293EF7CDA3}">
      <dsp:nvSpPr>
        <dsp:cNvPr id="0" name=""/>
        <dsp:cNvSpPr/>
      </dsp:nvSpPr>
      <dsp:spPr>
        <a:xfrm>
          <a:off x="4171648" y="3168845"/>
          <a:ext cx="3070346" cy="194967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>
              <a:schemeClr val="hlink"/>
            </a:buClr>
            <a:buSzTx/>
            <a:buFont typeface="Wingdings" pitchFamily="2" charset="2"/>
            <a:buNone/>
            <a:tabLst/>
          </a:pPr>
          <a:r>
            <a:rPr kumimoji="0" lang="en-US" sz="2000" b="1" i="0" u="none" strike="noStrike" kern="1200" cap="none" normalizeH="0" baseline="0" dirty="0" smtClean="0">
              <a:ln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.VnTime" pitchFamily="34" charset="0"/>
            </a:rPr>
            <a:t>KHÍ</a:t>
          </a:r>
        </a:p>
      </dsp:txBody>
      <dsp:txXfrm>
        <a:off x="4228752" y="3225949"/>
        <a:ext cx="2956138" cy="1835462"/>
      </dsp:txXfrm>
    </dsp:sp>
    <dsp:sp modelId="{E389735F-7829-4FD1-B827-81D5CA69183A}">
      <dsp:nvSpPr>
        <dsp:cNvPr id="0" name=""/>
        <dsp:cNvSpPr/>
      </dsp:nvSpPr>
      <dsp:spPr>
        <a:xfrm>
          <a:off x="7583145" y="2844753"/>
          <a:ext cx="3070346" cy="194967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alpha val="7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alpha val="7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alpha val="7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FF61EC4-F081-45B0-802C-4399A0970BF4}">
      <dsp:nvSpPr>
        <dsp:cNvPr id="0" name=""/>
        <dsp:cNvSpPr/>
      </dsp:nvSpPr>
      <dsp:spPr>
        <a:xfrm>
          <a:off x="7924294" y="3168845"/>
          <a:ext cx="3070346" cy="194967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>
              <a:schemeClr val="hlink"/>
            </a:buClr>
            <a:buSzTx/>
            <a:buFont typeface="Wingdings" pitchFamily="2" charset="2"/>
            <a:buNone/>
            <a:tabLst/>
          </a:pPr>
          <a:r>
            <a:rPr kumimoji="0" lang="en-US" sz="2000" b="1" i="0" u="none" strike="noStrike" kern="1200" cap="none" normalizeH="0" baseline="0" dirty="0" smtClean="0">
              <a:ln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.VnTime" pitchFamily="34" charset="0"/>
            </a:rPr>
            <a:t>BỌT</a:t>
          </a:r>
        </a:p>
      </dsp:txBody>
      <dsp:txXfrm>
        <a:off x="7981398" y="3225949"/>
        <a:ext cx="2956138" cy="183546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570E6F-DBA6-40F6-8D41-33D11E9D8870}">
      <dsp:nvSpPr>
        <dsp:cNvPr id="0" name=""/>
        <dsp:cNvSpPr/>
      </dsp:nvSpPr>
      <dsp:spPr>
        <a:xfrm>
          <a:off x="0" y="68995"/>
          <a:ext cx="11521440" cy="834228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0" kern="1200" smtClean="0"/>
            <a:t>Đọc hướng dẫn, nắm kỹ tính năng tác dụng của từng loại bình</a:t>
          </a:r>
          <a:r>
            <a:rPr lang="vi-VN" sz="2100" kern="1200" smtClean="0"/>
            <a:t> </a:t>
          </a:r>
          <a:r>
            <a:rPr lang="en-US" sz="2100" b="0" kern="1200" smtClean="0"/>
            <a:t>để</a:t>
          </a:r>
          <a:r>
            <a:rPr lang="vi-VN" sz="2100" kern="1200" smtClean="0"/>
            <a:t> </a:t>
          </a:r>
          <a:r>
            <a:rPr lang="en-US" sz="2100" b="0" kern="1200" smtClean="0"/>
            <a:t>bố trí dập các đám cháy cho phù hợp</a:t>
          </a:r>
          <a:r>
            <a:rPr lang="vi-VN" sz="2100" b="0" kern="1200" smtClean="0"/>
            <a:t>.</a:t>
          </a:r>
          <a:endParaRPr lang="en-US" sz="2100" kern="1200" dirty="0"/>
        </a:p>
      </dsp:txBody>
      <dsp:txXfrm>
        <a:off x="40724" y="109719"/>
        <a:ext cx="11439992" cy="752780"/>
      </dsp:txXfrm>
    </dsp:sp>
    <dsp:sp modelId="{CA01680F-F7FD-4424-A835-DE094695F868}">
      <dsp:nvSpPr>
        <dsp:cNvPr id="0" name=""/>
        <dsp:cNvSpPr/>
      </dsp:nvSpPr>
      <dsp:spPr>
        <a:xfrm>
          <a:off x="0" y="963703"/>
          <a:ext cx="11521440" cy="834228"/>
        </a:xfrm>
        <a:prstGeom prst="roundRect">
          <a:avLst/>
        </a:prstGeom>
        <a:gradFill rotWithShape="0">
          <a:gsLst>
            <a:gs pos="0">
              <a:schemeClr val="accent4">
                <a:hueOff val="-892954"/>
                <a:satOff val="5380"/>
                <a:lumOff val="431"/>
                <a:alphaOff val="0"/>
                <a:shade val="51000"/>
                <a:satMod val="130000"/>
              </a:schemeClr>
            </a:gs>
            <a:gs pos="80000">
              <a:schemeClr val="accent4">
                <a:hueOff val="-892954"/>
                <a:satOff val="5380"/>
                <a:lumOff val="431"/>
                <a:alphaOff val="0"/>
                <a:shade val="93000"/>
                <a:satMod val="130000"/>
              </a:schemeClr>
            </a:gs>
            <a:gs pos="100000">
              <a:schemeClr val="accent4">
                <a:hueOff val="-892954"/>
                <a:satOff val="5380"/>
                <a:lumOff val="43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0" kern="1200" smtClean="0"/>
            <a:t>Khi phun phải đứng ở đầu hướng gió (cháy ngoài); đứng gần cửa</a:t>
          </a:r>
          <a:r>
            <a:rPr lang="vi-VN" sz="2100" b="0" kern="1200" smtClean="0"/>
            <a:t> </a:t>
          </a:r>
          <a:r>
            <a:rPr lang="en-US" sz="2100" b="0" kern="1200" smtClean="0"/>
            <a:t>ra vào (cháy trong).</a:t>
          </a:r>
          <a:endParaRPr lang="vi-VN" sz="2100" b="0" kern="1200" dirty="0"/>
        </a:p>
      </dsp:txBody>
      <dsp:txXfrm>
        <a:off x="40724" y="1004427"/>
        <a:ext cx="11439992" cy="752780"/>
      </dsp:txXfrm>
    </dsp:sp>
    <dsp:sp modelId="{3E1C196B-F55D-41A6-BCDE-847044F83AC0}">
      <dsp:nvSpPr>
        <dsp:cNvPr id="0" name=""/>
        <dsp:cNvSpPr/>
      </dsp:nvSpPr>
      <dsp:spPr>
        <a:xfrm>
          <a:off x="0" y="1858411"/>
          <a:ext cx="11521440" cy="834228"/>
        </a:xfrm>
        <a:prstGeom prst="roundRect">
          <a:avLst/>
        </a:prstGeom>
        <a:gradFill rotWithShape="0">
          <a:gsLst>
            <a:gs pos="0">
              <a:schemeClr val="accent4">
                <a:hueOff val="-1785908"/>
                <a:satOff val="10760"/>
                <a:lumOff val="862"/>
                <a:alphaOff val="0"/>
                <a:shade val="51000"/>
                <a:satMod val="130000"/>
              </a:schemeClr>
            </a:gs>
            <a:gs pos="80000">
              <a:schemeClr val="accent4">
                <a:hueOff val="-1785908"/>
                <a:satOff val="10760"/>
                <a:lumOff val="862"/>
                <a:alphaOff val="0"/>
                <a:shade val="93000"/>
                <a:satMod val="130000"/>
              </a:schemeClr>
            </a:gs>
            <a:gs pos="100000">
              <a:schemeClr val="accent4">
                <a:hueOff val="-1785908"/>
                <a:satOff val="10760"/>
                <a:lumOff val="86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0" kern="1200" dirty="0" err="1" smtClean="0"/>
            <a:t>Khi</a:t>
          </a:r>
          <a:r>
            <a:rPr lang="en-US" sz="2100" b="0" kern="1200" dirty="0" smtClean="0"/>
            <a:t> </a:t>
          </a:r>
          <a:r>
            <a:rPr lang="en-US" sz="2100" b="0" kern="1200" dirty="0" err="1" smtClean="0"/>
            <a:t>phun</a:t>
          </a:r>
          <a:r>
            <a:rPr lang="en-US" sz="2100" b="0" kern="1200" dirty="0" smtClean="0"/>
            <a:t> </a:t>
          </a:r>
          <a:r>
            <a:rPr lang="en-US" sz="2100" b="0" kern="1200" dirty="0" err="1" smtClean="0"/>
            <a:t>phải</a:t>
          </a:r>
          <a:r>
            <a:rPr lang="en-US" sz="2100" b="0" kern="1200" dirty="0" smtClean="0"/>
            <a:t> </a:t>
          </a:r>
          <a:r>
            <a:rPr lang="en-US" sz="2100" b="0" kern="1200" dirty="0" err="1" smtClean="0"/>
            <a:t>tắt</a:t>
          </a:r>
          <a:r>
            <a:rPr lang="en-US" sz="2100" b="0" kern="1200" dirty="0" smtClean="0"/>
            <a:t> </a:t>
          </a:r>
          <a:r>
            <a:rPr lang="en-US" sz="2100" b="0" kern="1200" dirty="0" err="1" smtClean="0"/>
            <a:t>hẳn</a:t>
          </a:r>
          <a:r>
            <a:rPr lang="en-US" sz="2100" b="0" kern="1200" dirty="0" smtClean="0"/>
            <a:t> </a:t>
          </a:r>
          <a:r>
            <a:rPr lang="en-US" sz="2100" b="0" kern="1200" dirty="0" err="1" smtClean="0"/>
            <a:t>mới</a:t>
          </a:r>
          <a:r>
            <a:rPr lang="en-US" sz="2100" b="0" kern="1200" dirty="0" smtClean="0"/>
            <a:t> </a:t>
          </a:r>
          <a:r>
            <a:rPr lang="en-US" sz="2100" b="0" kern="1200" dirty="0" err="1" smtClean="0"/>
            <a:t>ngừng</a:t>
          </a:r>
          <a:r>
            <a:rPr lang="en-US" sz="2100" b="0" kern="1200" dirty="0" smtClean="0"/>
            <a:t> </a:t>
          </a:r>
          <a:r>
            <a:rPr lang="en-US" sz="2100" b="0" kern="1200" dirty="0" err="1" smtClean="0"/>
            <a:t>phun</a:t>
          </a:r>
          <a:r>
            <a:rPr lang="en-US" sz="2100" b="0" kern="1200" dirty="0" smtClean="0"/>
            <a:t>.</a:t>
          </a:r>
          <a:endParaRPr lang="vi-VN" sz="2100" b="0" kern="1200" dirty="0"/>
        </a:p>
      </dsp:txBody>
      <dsp:txXfrm>
        <a:off x="40724" y="1899135"/>
        <a:ext cx="11439992" cy="752780"/>
      </dsp:txXfrm>
    </dsp:sp>
    <dsp:sp modelId="{71C42D23-4F01-48CC-A615-D42FC8BAB070}">
      <dsp:nvSpPr>
        <dsp:cNvPr id="0" name=""/>
        <dsp:cNvSpPr/>
      </dsp:nvSpPr>
      <dsp:spPr>
        <a:xfrm>
          <a:off x="0" y="2753120"/>
          <a:ext cx="11521440" cy="834228"/>
        </a:xfrm>
        <a:prstGeom prst="roundRect">
          <a:avLst/>
        </a:prstGeom>
        <a:gradFill rotWithShape="0">
          <a:gsLst>
            <a:gs pos="0">
              <a:schemeClr val="accent4">
                <a:hueOff val="-2678862"/>
                <a:satOff val="16139"/>
                <a:lumOff val="1294"/>
                <a:alphaOff val="0"/>
                <a:shade val="51000"/>
                <a:satMod val="130000"/>
              </a:schemeClr>
            </a:gs>
            <a:gs pos="80000">
              <a:schemeClr val="accent4">
                <a:hueOff val="-2678862"/>
                <a:satOff val="16139"/>
                <a:lumOff val="1294"/>
                <a:alphaOff val="0"/>
                <a:shade val="93000"/>
                <a:satMod val="130000"/>
              </a:schemeClr>
            </a:gs>
            <a:gs pos="100000">
              <a:schemeClr val="accent4">
                <a:hueOff val="-2678862"/>
                <a:satOff val="16139"/>
                <a:lumOff val="129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0" kern="1200" smtClean="0"/>
            <a:t>Khi dập các đám cháy chất lỏng phải phun bao phủ lên bề mặt</a:t>
          </a:r>
          <a:r>
            <a:rPr lang="vi-VN" sz="2100" b="0" kern="1200" smtClean="0"/>
            <a:t> </a:t>
          </a:r>
          <a:r>
            <a:rPr lang="en-US" sz="2100" b="0" kern="1200" smtClean="0"/>
            <a:t>cháy, tránh phun xục trực tiếp xuống chất lỏng đề phòng chúngbắn ra ngoài, cháy to hơn.</a:t>
          </a:r>
          <a:endParaRPr lang="vi-VN" sz="2100" b="0" kern="1200" dirty="0"/>
        </a:p>
      </dsp:txBody>
      <dsp:txXfrm>
        <a:off x="40724" y="2793844"/>
        <a:ext cx="11439992" cy="752780"/>
      </dsp:txXfrm>
    </dsp:sp>
    <dsp:sp modelId="{53B80D84-7B18-4FBE-870E-557A4155A26E}">
      <dsp:nvSpPr>
        <dsp:cNvPr id="0" name=""/>
        <dsp:cNvSpPr/>
      </dsp:nvSpPr>
      <dsp:spPr>
        <a:xfrm>
          <a:off x="0" y="3647828"/>
          <a:ext cx="11521440" cy="834228"/>
        </a:xfrm>
        <a:prstGeom prst="roundRect">
          <a:avLst/>
        </a:prstGeom>
        <a:gradFill rotWithShape="0">
          <a:gsLst>
            <a:gs pos="0">
              <a:schemeClr val="accent4">
                <a:hueOff val="-3571816"/>
                <a:satOff val="21519"/>
                <a:lumOff val="1725"/>
                <a:alphaOff val="0"/>
                <a:shade val="51000"/>
                <a:satMod val="130000"/>
              </a:schemeClr>
            </a:gs>
            <a:gs pos="80000">
              <a:schemeClr val="accent4">
                <a:hueOff val="-3571816"/>
                <a:satOff val="21519"/>
                <a:lumOff val="1725"/>
                <a:alphaOff val="0"/>
                <a:shade val="93000"/>
                <a:satMod val="130000"/>
              </a:schemeClr>
            </a:gs>
            <a:gs pos="100000">
              <a:schemeClr val="accent4">
                <a:hueOff val="-3571816"/>
                <a:satOff val="21519"/>
                <a:lumOff val="172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0" kern="1200" smtClean="0"/>
            <a:t>Khi phun tuỳ thuộc vào từng đám cháy và lượng khí đẩy còn lại</a:t>
          </a:r>
          <a:r>
            <a:rPr lang="vi-VN" sz="2100" b="0" kern="1200" smtClean="0"/>
            <a:t> </a:t>
          </a:r>
          <a:r>
            <a:rPr lang="en-US" sz="2100" b="0" kern="1200" smtClean="0"/>
            <a:t>trong bình mà chọn vị trí, khoảng cách đứng phun cho phù hợp.</a:t>
          </a:r>
          <a:endParaRPr lang="vi-VN" sz="2100" b="0" kern="1200" dirty="0"/>
        </a:p>
      </dsp:txBody>
      <dsp:txXfrm>
        <a:off x="40724" y="3688552"/>
        <a:ext cx="11439992" cy="752780"/>
      </dsp:txXfrm>
    </dsp:sp>
    <dsp:sp modelId="{F7A181E5-FB2D-4B16-B49A-001EABD0A175}">
      <dsp:nvSpPr>
        <dsp:cNvPr id="0" name=""/>
        <dsp:cNvSpPr/>
      </dsp:nvSpPr>
      <dsp:spPr>
        <a:xfrm>
          <a:off x="0" y="4542536"/>
          <a:ext cx="11521440" cy="834228"/>
        </a:xfrm>
        <a:prstGeom prst="roundRect">
          <a:avLst/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shade val="51000"/>
                <a:satMod val="130000"/>
              </a:schemeClr>
            </a:gs>
            <a:gs pos="80000">
              <a:schemeClr val="accent4">
                <a:hueOff val="-4464770"/>
                <a:satOff val="26899"/>
                <a:lumOff val="2156"/>
                <a:alphaOff val="0"/>
                <a:shade val="93000"/>
                <a:satMod val="13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0" kern="1200" smtClean="0"/>
            <a:t>Bình chữa cháy đã qua sử dụng cần để riêng tránh nhầm lẫn.Khi phun giữ bình ở tư thế thẳng đứng.</a:t>
          </a:r>
          <a:endParaRPr lang="en-US" sz="2100" kern="1200" dirty="0"/>
        </a:p>
      </dsp:txBody>
      <dsp:txXfrm>
        <a:off x="40724" y="4583260"/>
        <a:ext cx="11439992" cy="7527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Times New Roman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fld id="{779E32FA-6452-4247-870D-38691AD6BF8B}" type="datetimeFigureOut">
              <a:rPr lang="en-US" smtClean="0"/>
              <a:pPr/>
              <a:t>11/8/2024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8625" y="685800"/>
            <a:ext cx="60007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Times New Roman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fld id="{8652DE34-3B68-40FC-991A-8A84D67F1BD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30578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149492" rtl="0" eaLnBrk="1" latinLnBrk="0" hangingPunct="1">
      <a:defRPr sz="15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574746" algn="l" defTabSz="1149492" rtl="0" eaLnBrk="1" latinLnBrk="0" hangingPunct="1">
      <a:defRPr sz="15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1149492" algn="l" defTabSz="1149492" rtl="0" eaLnBrk="1" latinLnBrk="0" hangingPunct="1">
      <a:defRPr sz="15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724238" algn="l" defTabSz="1149492" rtl="0" eaLnBrk="1" latinLnBrk="0" hangingPunct="1">
      <a:defRPr sz="15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2298984" algn="l" defTabSz="1149492" rtl="0" eaLnBrk="1" latinLnBrk="0" hangingPunct="1">
      <a:defRPr sz="15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873731" algn="l" defTabSz="114949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6pPr>
    <a:lvl7pPr marL="3448477" algn="l" defTabSz="114949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7pPr>
    <a:lvl8pPr marL="4023223" algn="l" defTabSz="114949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8pPr>
    <a:lvl9pPr marL="4597969" algn="l" defTabSz="114949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8625" y="685800"/>
            <a:ext cx="60007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52DE34-3B68-40FC-991A-8A84D67F1BDB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95256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4661C2AA-0A28-4C34-9502-3EF04453C30D}" type="slidenum">
              <a:rPr lang="en-US" smtClean="0"/>
              <a:pPr/>
              <a:t>36</a:t>
            </a:fld>
            <a:endParaRPr lang="en-US" smtClean="0"/>
          </a:p>
        </p:txBody>
      </p:sp>
      <p:sp>
        <p:nvSpPr>
          <p:cNvPr id="161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27038" y="685800"/>
            <a:ext cx="6000750" cy="3429000"/>
          </a:xfrm>
          <a:ln/>
        </p:spPr>
      </p:sp>
      <p:sp>
        <p:nvSpPr>
          <p:cNvPr id="1617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4988"/>
            <a:ext cx="5486400" cy="4114800"/>
          </a:xfrm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E0373C5D-5159-417B-85D1-9F9C4E989935}" type="slidenum">
              <a:rPr lang="en-US" smtClean="0"/>
              <a:pPr/>
              <a:t>38</a:t>
            </a:fld>
            <a:endParaRPr lang="en-US" smtClean="0"/>
          </a:p>
        </p:txBody>
      </p:sp>
      <p:sp>
        <p:nvSpPr>
          <p:cNvPr id="166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27038" y="685800"/>
            <a:ext cx="6000750" cy="3429000"/>
          </a:xfrm>
          <a:ln/>
        </p:spPr>
      </p:sp>
      <p:sp>
        <p:nvSpPr>
          <p:cNvPr id="1669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4988"/>
            <a:ext cx="5486400" cy="4114800"/>
          </a:xfrm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DC0826D-7965-401B-B635-3F96F2943001}" type="slidenum">
              <a:rPr lang="en-US" smtClean="0"/>
              <a:pPr/>
              <a:t>40</a:t>
            </a:fld>
            <a:endParaRPr lang="en-US" smtClean="0"/>
          </a:p>
        </p:txBody>
      </p:sp>
      <p:sp>
        <p:nvSpPr>
          <p:cNvPr id="167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27038" y="685800"/>
            <a:ext cx="6000750" cy="3429000"/>
          </a:xfrm>
          <a:ln/>
        </p:spPr>
      </p:sp>
      <p:sp>
        <p:nvSpPr>
          <p:cNvPr id="1679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4988"/>
            <a:ext cx="5486400" cy="4114800"/>
          </a:xfrm>
          <a:noFill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E4F5E91F-D51C-4269-A489-C43D55A20D77}" type="slidenum">
              <a:rPr lang="en-US" smtClean="0"/>
              <a:pPr/>
              <a:t>42</a:t>
            </a:fld>
            <a:endParaRPr lang="en-US" smtClean="0"/>
          </a:p>
        </p:txBody>
      </p:sp>
      <p:sp>
        <p:nvSpPr>
          <p:cNvPr id="168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27038" y="685800"/>
            <a:ext cx="6000750" cy="3429000"/>
          </a:xfrm>
          <a:ln/>
        </p:spPr>
      </p:sp>
      <p:sp>
        <p:nvSpPr>
          <p:cNvPr id="1689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4988"/>
            <a:ext cx="5486400" cy="4114800"/>
          </a:xfrm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EF5E5089-0614-44BF-AB05-CACE30F7DBA1}" type="slidenum">
              <a:rPr lang="en-US" smtClean="0"/>
              <a:pPr/>
              <a:t>45</a:t>
            </a:fld>
            <a:endParaRPr lang="en-US" smtClean="0"/>
          </a:p>
        </p:txBody>
      </p:sp>
      <p:sp>
        <p:nvSpPr>
          <p:cNvPr id="177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27038" y="685800"/>
            <a:ext cx="6000750" cy="3429000"/>
          </a:xfrm>
          <a:ln/>
        </p:spPr>
      </p:sp>
      <p:sp>
        <p:nvSpPr>
          <p:cNvPr id="1771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4988"/>
            <a:ext cx="5486400" cy="4114800"/>
          </a:xfrm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E7750E30-7356-47CF-AFF4-7E73868E5AE5}" type="slidenum">
              <a:rPr lang="en-US" smtClean="0"/>
              <a:pPr/>
              <a:t>46</a:t>
            </a:fld>
            <a:endParaRPr lang="en-US" smtClean="0"/>
          </a:p>
        </p:txBody>
      </p:sp>
      <p:sp>
        <p:nvSpPr>
          <p:cNvPr id="178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27038" y="685800"/>
            <a:ext cx="6000750" cy="3429000"/>
          </a:xfrm>
          <a:ln/>
        </p:spPr>
      </p:sp>
      <p:sp>
        <p:nvSpPr>
          <p:cNvPr id="1781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4988"/>
            <a:ext cx="5486400" cy="4114800"/>
          </a:xfrm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8625" y="685800"/>
            <a:ext cx="60007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52DE34-3B68-40FC-991A-8A84D67F1BDB}" type="slidenum">
              <a:rPr lang="en-US" smtClean="0">
                <a:solidFill>
                  <a:prstClr val="black"/>
                </a:solidFill>
              </a:rPr>
              <a:pPr/>
              <a:t>49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95256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52DE34-3B68-40FC-991A-8A84D67F1BDB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40735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8625" y="685800"/>
            <a:ext cx="60007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52DE34-3B68-40FC-991A-8A84D67F1BDB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52DE34-3B68-40FC-991A-8A84D67F1BDB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70522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92BB6D56-FE24-43FF-A39C-9B4FCE070104}" type="slidenum">
              <a:rPr lang="en-US" smtClean="0"/>
              <a:pPr/>
              <a:t>24</a:t>
            </a:fld>
            <a:endParaRPr lang="en-US" smtClean="0"/>
          </a:p>
        </p:txBody>
      </p:sp>
      <p:sp>
        <p:nvSpPr>
          <p:cNvPr id="150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27038" y="685800"/>
            <a:ext cx="6000750" cy="3429000"/>
          </a:xfrm>
          <a:ln/>
        </p:spPr>
      </p:sp>
      <p:sp>
        <p:nvSpPr>
          <p:cNvPr id="1505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4988"/>
            <a:ext cx="5486400" cy="4114800"/>
          </a:xfrm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431F8AE7-5B02-41E5-815E-E610EB331542}" type="slidenum">
              <a:rPr lang="en-US" smtClean="0"/>
              <a:pPr/>
              <a:t>25</a:t>
            </a:fld>
            <a:endParaRPr lang="en-US" smtClean="0"/>
          </a:p>
        </p:txBody>
      </p:sp>
      <p:sp>
        <p:nvSpPr>
          <p:cNvPr id="151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27038" y="685800"/>
            <a:ext cx="6000750" cy="3429000"/>
          </a:xfrm>
          <a:ln/>
        </p:spPr>
      </p:sp>
      <p:sp>
        <p:nvSpPr>
          <p:cNvPr id="1515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4988"/>
            <a:ext cx="5486400" cy="4114800"/>
          </a:xfrm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6D5749E-C132-463D-AC70-82D528A2310E}" type="slidenum">
              <a:rPr lang="en-US" smtClean="0"/>
              <a:pPr/>
              <a:t>33</a:t>
            </a:fld>
            <a:endParaRPr lang="en-US" smtClean="0"/>
          </a:p>
        </p:txBody>
      </p:sp>
      <p:sp>
        <p:nvSpPr>
          <p:cNvPr id="158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27038" y="685800"/>
            <a:ext cx="6000750" cy="3429000"/>
          </a:xfrm>
          <a:ln/>
        </p:spPr>
      </p:sp>
      <p:sp>
        <p:nvSpPr>
          <p:cNvPr id="1587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4988"/>
            <a:ext cx="5486400" cy="4114800"/>
          </a:xfrm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65F7BB18-FB6F-4677-B416-1A3D91A4F223}" type="slidenum">
              <a:rPr lang="en-US" smtClean="0"/>
              <a:pPr/>
              <a:t>34</a:t>
            </a:fld>
            <a:endParaRPr lang="en-US" smtClean="0"/>
          </a:p>
        </p:txBody>
      </p:sp>
      <p:sp>
        <p:nvSpPr>
          <p:cNvPr id="159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27038" y="685800"/>
            <a:ext cx="6000750" cy="3429000"/>
          </a:xfrm>
          <a:ln/>
        </p:spPr>
      </p:sp>
      <p:sp>
        <p:nvSpPr>
          <p:cNvPr id="1597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4988"/>
            <a:ext cx="5486400" cy="4114800"/>
          </a:xfrm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946A8A7E-6FCC-46EE-8138-4836B39F77B0}" type="slidenum">
              <a:rPr lang="en-US" smtClean="0"/>
              <a:pPr/>
              <a:t>35</a:t>
            </a:fld>
            <a:endParaRPr lang="en-US" smtClean="0"/>
          </a:p>
        </p:txBody>
      </p:sp>
      <p:sp>
        <p:nvSpPr>
          <p:cNvPr id="160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27038" y="685800"/>
            <a:ext cx="6000750" cy="3429000"/>
          </a:xfrm>
          <a:ln/>
        </p:spPr>
      </p:sp>
      <p:sp>
        <p:nvSpPr>
          <p:cNvPr id="1607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4988"/>
            <a:ext cx="5486400" cy="4114800"/>
          </a:xfrm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0120" y="2272454"/>
            <a:ext cx="10881360" cy="156802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0240" y="4145280"/>
            <a:ext cx="8961120" cy="186944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747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494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242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2989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8737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4484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0232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5979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C5124-3D39-4F0B-AD63-F233461CC9B9}" type="datetimeFigureOut">
              <a:rPr lang="en-US" smtClean="0"/>
              <a:pPr/>
              <a:t>11/8/2024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E58BF-4785-4482-92D7-2BF0D96257A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C5124-3D39-4F0B-AD63-F233461CC9B9}" type="datetimeFigureOut">
              <a:rPr lang="en-US" smtClean="0"/>
              <a:pPr/>
              <a:t>11/8/2024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E58BF-4785-4482-92D7-2BF0D96257A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81160" y="292948"/>
            <a:ext cx="2880360" cy="624162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40080" y="292948"/>
            <a:ext cx="8427720" cy="624162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C5124-3D39-4F0B-AD63-F233461CC9B9}" type="datetimeFigureOut">
              <a:rPr lang="en-US" smtClean="0"/>
              <a:pPr/>
              <a:t>11/8/2024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E58BF-4785-4482-92D7-2BF0D96257A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0" y="243840"/>
            <a:ext cx="11521440" cy="12192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40080" y="1706880"/>
            <a:ext cx="5654040" cy="479552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7480" y="1706880"/>
            <a:ext cx="5654040" cy="479552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DA5374-A798-4B10-B38F-D4A66304ACD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C5124-3D39-4F0B-AD63-F233461CC9B9}" type="datetimeFigureOut">
              <a:rPr lang="en-US" smtClean="0"/>
              <a:pPr/>
              <a:t>11/8/2024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E58BF-4785-4482-92D7-2BF0D96257A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1238" y="4700694"/>
            <a:ext cx="10881360" cy="1452880"/>
          </a:xfrm>
        </p:spPr>
        <p:txBody>
          <a:bodyPr anchor="t"/>
          <a:lstStyle>
            <a:lvl1pPr algn="l">
              <a:defRPr sz="5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1238" y="3100495"/>
            <a:ext cx="10881360" cy="1600199"/>
          </a:xfrm>
        </p:spPr>
        <p:txBody>
          <a:bodyPr anchor="b"/>
          <a:lstStyle>
            <a:lvl1pPr marL="0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1pPr>
            <a:lvl2pPr marL="574746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2pPr>
            <a:lvl3pPr marL="114949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3pPr>
            <a:lvl4pPr marL="172423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4pPr>
            <a:lvl5pPr marL="229898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5pPr>
            <a:lvl6pPr marL="287373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6pPr>
            <a:lvl7pPr marL="34484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7pPr>
            <a:lvl8pPr marL="402322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8pPr>
            <a:lvl9pPr marL="459796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C5124-3D39-4F0B-AD63-F233461CC9B9}" type="datetimeFigureOut">
              <a:rPr lang="en-US" smtClean="0"/>
              <a:pPr/>
              <a:t>11/8/2024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E58BF-4785-4482-92D7-2BF0D96257A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0080" y="1706880"/>
            <a:ext cx="5654040" cy="4827694"/>
          </a:xfrm>
        </p:spPr>
        <p:txBody>
          <a:bodyPr/>
          <a:lstStyle>
            <a:lvl1pPr>
              <a:defRPr sz="3500"/>
            </a:lvl1pPr>
            <a:lvl2pPr>
              <a:defRPr sz="3000"/>
            </a:lvl2pPr>
            <a:lvl3pPr>
              <a:defRPr sz="25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7480" y="1706880"/>
            <a:ext cx="5654040" cy="4827694"/>
          </a:xfrm>
        </p:spPr>
        <p:txBody>
          <a:bodyPr/>
          <a:lstStyle>
            <a:lvl1pPr>
              <a:defRPr sz="3500"/>
            </a:lvl1pPr>
            <a:lvl2pPr>
              <a:defRPr sz="3000"/>
            </a:lvl2pPr>
            <a:lvl3pPr>
              <a:defRPr sz="25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C5124-3D39-4F0B-AD63-F233461CC9B9}" type="datetimeFigureOut">
              <a:rPr lang="en-US" smtClean="0"/>
              <a:pPr/>
              <a:t>11/8/2024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E58BF-4785-4482-92D7-2BF0D96257A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0080" y="1637454"/>
            <a:ext cx="5656263" cy="682413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4746" indent="0">
              <a:buNone/>
              <a:defRPr sz="2500" b="1"/>
            </a:lvl2pPr>
            <a:lvl3pPr marL="1149492" indent="0">
              <a:buNone/>
              <a:defRPr sz="2300" b="1"/>
            </a:lvl3pPr>
            <a:lvl4pPr marL="1724238" indent="0">
              <a:buNone/>
              <a:defRPr sz="2000" b="1"/>
            </a:lvl4pPr>
            <a:lvl5pPr marL="2298984" indent="0">
              <a:buNone/>
              <a:defRPr sz="2000" b="1"/>
            </a:lvl5pPr>
            <a:lvl6pPr marL="2873731" indent="0">
              <a:buNone/>
              <a:defRPr sz="2000" b="1"/>
            </a:lvl6pPr>
            <a:lvl7pPr marL="3448477" indent="0">
              <a:buNone/>
              <a:defRPr sz="2000" b="1"/>
            </a:lvl7pPr>
            <a:lvl8pPr marL="4023223" indent="0">
              <a:buNone/>
              <a:defRPr sz="2000" b="1"/>
            </a:lvl8pPr>
            <a:lvl9pPr marL="4597969" indent="0">
              <a:buNone/>
              <a:defRPr sz="20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080" y="2319867"/>
            <a:ext cx="5656263" cy="4214707"/>
          </a:xfr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03036" y="1637454"/>
            <a:ext cx="5658485" cy="682413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4746" indent="0">
              <a:buNone/>
              <a:defRPr sz="2500" b="1"/>
            </a:lvl2pPr>
            <a:lvl3pPr marL="1149492" indent="0">
              <a:buNone/>
              <a:defRPr sz="2300" b="1"/>
            </a:lvl3pPr>
            <a:lvl4pPr marL="1724238" indent="0">
              <a:buNone/>
              <a:defRPr sz="2000" b="1"/>
            </a:lvl4pPr>
            <a:lvl5pPr marL="2298984" indent="0">
              <a:buNone/>
              <a:defRPr sz="2000" b="1"/>
            </a:lvl5pPr>
            <a:lvl6pPr marL="2873731" indent="0">
              <a:buNone/>
              <a:defRPr sz="2000" b="1"/>
            </a:lvl6pPr>
            <a:lvl7pPr marL="3448477" indent="0">
              <a:buNone/>
              <a:defRPr sz="2000" b="1"/>
            </a:lvl7pPr>
            <a:lvl8pPr marL="4023223" indent="0">
              <a:buNone/>
              <a:defRPr sz="2000" b="1"/>
            </a:lvl8pPr>
            <a:lvl9pPr marL="4597969" indent="0">
              <a:buNone/>
              <a:defRPr sz="20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03036" y="2319867"/>
            <a:ext cx="5658485" cy="4214707"/>
          </a:xfr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C5124-3D39-4F0B-AD63-F233461CC9B9}" type="datetimeFigureOut">
              <a:rPr lang="en-US" smtClean="0"/>
              <a:pPr/>
              <a:t>11/8/2024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E58BF-4785-4482-92D7-2BF0D96257A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C5124-3D39-4F0B-AD63-F233461CC9B9}" type="datetimeFigureOut">
              <a:rPr lang="en-US" smtClean="0"/>
              <a:pPr/>
              <a:t>11/8/2024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E58BF-4785-4482-92D7-2BF0D96257A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C5124-3D39-4F0B-AD63-F233461CC9B9}" type="datetimeFigureOut">
              <a:rPr lang="en-US" smtClean="0"/>
              <a:pPr/>
              <a:t>11/8/2024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E58BF-4785-4482-92D7-2BF0D96257A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1" y="291253"/>
            <a:ext cx="4211638" cy="1239520"/>
          </a:xfrm>
        </p:spPr>
        <p:txBody>
          <a:bodyPr anchor="b"/>
          <a:lstStyle>
            <a:lvl1pPr algn="l">
              <a:defRPr sz="2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5070" y="291254"/>
            <a:ext cx="7156450" cy="6243321"/>
          </a:xfrm>
        </p:spPr>
        <p:txBody>
          <a:bodyPr/>
          <a:lstStyle>
            <a:lvl1pPr>
              <a:defRPr sz="4000"/>
            </a:lvl1pPr>
            <a:lvl2pPr>
              <a:defRPr sz="3500"/>
            </a:lvl2pPr>
            <a:lvl3pPr>
              <a:defRPr sz="30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0081" y="1530774"/>
            <a:ext cx="4211638" cy="5003801"/>
          </a:xfrm>
        </p:spPr>
        <p:txBody>
          <a:bodyPr/>
          <a:lstStyle>
            <a:lvl1pPr marL="0" indent="0">
              <a:buNone/>
              <a:defRPr sz="1800"/>
            </a:lvl1pPr>
            <a:lvl2pPr marL="574746" indent="0">
              <a:buNone/>
              <a:defRPr sz="1500"/>
            </a:lvl2pPr>
            <a:lvl3pPr marL="1149492" indent="0">
              <a:buNone/>
              <a:defRPr sz="1300"/>
            </a:lvl3pPr>
            <a:lvl4pPr marL="1724238" indent="0">
              <a:buNone/>
              <a:defRPr sz="1100"/>
            </a:lvl4pPr>
            <a:lvl5pPr marL="2298984" indent="0">
              <a:buNone/>
              <a:defRPr sz="1100"/>
            </a:lvl5pPr>
            <a:lvl6pPr marL="2873731" indent="0">
              <a:buNone/>
              <a:defRPr sz="1100"/>
            </a:lvl6pPr>
            <a:lvl7pPr marL="3448477" indent="0">
              <a:buNone/>
              <a:defRPr sz="1100"/>
            </a:lvl7pPr>
            <a:lvl8pPr marL="4023223" indent="0">
              <a:buNone/>
              <a:defRPr sz="1100"/>
            </a:lvl8pPr>
            <a:lvl9pPr marL="4597969" indent="0">
              <a:buNone/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C5124-3D39-4F0B-AD63-F233461CC9B9}" type="datetimeFigureOut">
              <a:rPr lang="en-US" smtClean="0"/>
              <a:pPr/>
              <a:t>11/8/2024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E58BF-4785-4482-92D7-2BF0D96257A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9203" y="5120640"/>
            <a:ext cx="7680960" cy="604521"/>
          </a:xfrm>
        </p:spPr>
        <p:txBody>
          <a:bodyPr anchor="b"/>
          <a:lstStyle>
            <a:lvl1pPr algn="l">
              <a:defRPr sz="2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09203" y="653627"/>
            <a:ext cx="7680960" cy="4389120"/>
          </a:xfrm>
        </p:spPr>
        <p:txBody>
          <a:bodyPr/>
          <a:lstStyle>
            <a:lvl1pPr marL="0" indent="0">
              <a:buNone/>
              <a:defRPr sz="4000"/>
            </a:lvl1pPr>
            <a:lvl2pPr marL="574746" indent="0">
              <a:buNone/>
              <a:defRPr sz="3500"/>
            </a:lvl2pPr>
            <a:lvl3pPr marL="1149492" indent="0">
              <a:buNone/>
              <a:defRPr sz="3000"/>
            </a:lvl3pPr>
            <a:lvl4pPr marL="1724238" indent="0">
              <a:buNone/>
              <a:defRPr sz="2500"/>
            </a:lvl4pPr>
            <a:lvl5pPr marL="2298984" indent="0">
              <a:buNone/>
              <a:defRPr sz="2500"/>
            </a:lvl5pPr>
            <a:lvl6pPr marL="2873731" indent="0">
              <a:buNone/>
              <a:defRPr sz="2500"/>
            </a:lvl6pPr>
            <a:lvl7pPr marL="3448477" indent="0">
              <a:buNone/>
              <a:defRPr sz="2500"/>
            </a:lvl7pPr>
            <a:lvl8pPr marL="4023223" indent="0">
              <a:buNone/>
              <a:defRPr sz="2500"/>
            </a:lvl8pPr>
            <a:lvl9pPr marL="4597969" indent="0">
              <a:buNone/>
              <a:defRPr sz="2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09203" y="5725161"/>
            <a:ext cx="7680960" cy="858519"/>
          </a:xfrm>
        </p:spPr>
        <p:txBody>
          <a:bodyPr/>
          <a:lstStyle>
            <a:lvl1pPr marL="0" indent="0">
              <a:buNone/>
              <a:defRPr sz="1800"/>
            </a:lvl1pPr>
            <a:lvl2pPr marL="574746" indent="0">
              <a:buNone/>
              <a:defRPr sz="1500"/>
            </a:lvl2pPr>
            <a:lvl3pPr marL="1149492" indent="0">
              <a:buNone/>
              <a:defRPr sz="1300"/>
            </a:lvl3pPr>
            <a:lvl4pPr marL="1724238" indent="0">
              <a:buNone/>
              <a:defRPr sz="1100"/>
            </a:lvl4pPr>
            <a:lvl5pPr marL="2298984" indent="0">
              <a:buNone/>
              <a:defRPr sz="1100"/>
            </a:lvl5pPr>
            <a:lvl6pPr marL="2873731" indent="0">
              <a:buNone/>
              <a:defRPr sz="1100"/>
            </a:lvl6pPr>
            <a:lvl7pPr marL="3448477" indent="0">
              <a:buNone/>
              <a:defRPr sz="1100"/>
            </a:lvl7pPr>
            <a:lvl8pPr marL="4023223" indent="0">
              <a:buNone/>
              <a:defRPr sz="1100"/>
            </a:lvl8pPr>
            <a:lvl9pPr marL="4597969" indent="0">
              <a:buNone/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C5124-3D39-4F0B-AD63-F233461CC9B9}" type="datetimeFigureOut">
              <a:rPr lang="en-US" smtClean="0"/>
              <a:pPr/>
              <a:t>11/8/2024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E58BF-4785-4482-92D7-2BF0D96257A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0080" y="292947"/>
            <a:ext cx="11521440" cy="1219200"/>
          </a:xfrm>
          <a:prstGeom prst="rect">
            <a:avLst/>
          </a:prstGeom>
        </p:spPr>
        <p:txBody>
          <a:bodyPr vert="horz" lIns="114949" tIns="57475" rIns="114949" bIns="57475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0080" y="1706880"/>
            <a:ext cx="11521440" cy="4827694"/>
          </a:xfrm>
          <a:prstGeom prst="rect">
            <a:avLst/>
          </a:prstGeom>
        </p:spPr>
        <p:txBody>
          <a:bodyPr vert="horz" lIns="114949" tIns="57475" rIns="114949" bIns="57475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0080" y="6780107"/>
            <a:ext cx="2987040" cy="389467"/>
          </a:xfrm>
          <a:prstGeom prst="rect">
            <a:avLst/>
          </a:prstGeom>
        </p:spPr>
        <p:txBody>
          <a:bodyPr vert="horz" lIns="114949" tIns="57475" rIns="114949" bIns="57475" rtlCol="0" anchor="ctr"/>
          <a:lstStyle>
            <a:lvl1pPr algn="l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6C5124-3D39-4F0B-AD63-F233461CC9B9}" type="datetimeFigureOut">
              <a:rPr lang="en-US" smtClean="0"/>
              <a:pPr/>
              <a:t>11/8/2024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373880" y="6780107"/>
            <a:ext cx="4053840" cy="389467"/>
          </a:xfrm>
          <a:prstGeom prst="rect">
            <a:avLst/>
          </a:prstGeom>
        </p:spPr>
        <p:txBody>
          <a:bodyPr vert="horz" lIns="114949" tIns="57475" rIns="114949" bIns="57475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74480" y="6780107"/>
            <a:ext cx="2987040" cy="389467"/>
          </a:xfrm>
          <a:prstGeom prst="rect">
            <a:avLst/>
          </a:prstGeom>
        </p:spPr>
        <p:txBody>
          <a:bodyPr vert="horz" lIns="114949" tIns="57475" rIns="114949" bIns="57475" rtlCol="0" anchor="ctr"/>
          <a:lstStyle>
            <a:lvl1pPr algn="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EE58BF-4785-4482-92D7-2BF0D96257A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2" r:id="rId1"/>
    <p:sldLayoutId id="2147483933" r:id="rId2"/>
    <p:sldLayoutId id="2147483934" r:id="rId3"/>
    <p:sldLayoutId id="2147483935" r:id="rId4"/>
    <p:sldLayoutId id="2147483936" r:id="rId5"/>
    <p:sldLayoutId id="2147483937" r:id="rId6"/>
    <p:sldLayoutId id="2147483938" r:id="rId7"/>
    <p:sldLayoutId id="2147483939" r:id="rId8"/>
    <p:sldLayoutId id="2147483940" r:id="rId9"/>
    <p:sldLayoutId id="2147483941" r:id="rId10"/>
    <p:sldLayoutId id="2147483942" r:id="rId11"/>
    <p:sldLayoutId id="2147483943" r:id="rId12"/>
  </p:sldLayoutIdLst>
  <p:transition spd="med">
    <p:fade/>
  </p:transition>
  <p:timing>
    <p:tnLst>
      <p:par>
        <p:cTn id="1" dur="indefinite" restart="never" nodeType="tmRoot"/>
      </p:par>
    </p:tnLst>
  </p:timing>
  <p:txStyles>
    <p:titleStyle>
      <a:lvl1pPr algn="ctr" defTabSz="1149492" rtl="0" eaLnBrk="1" latinLnBrk="0" hangingPunct="1">
        <a:spcBef>
          <a:spcPct val="0"/>
        </a:spcBef>
        <a:buNone/>
        <a:defRPr sz="5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31060" indent="-431060" algn="l" defTabSz="1149492" rtl="0" eaLnBrk="1" latinLnBrk="0" hangingPunct="1">
        <a:spcBef>
          <a:spcPct val="20000"/>
        </a:spcBef>
        <a:buFont typeface="Arial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1pPr>
      <a:lvl2pPr marL="933962" indent="-359216" algn="l" defTabSz="1149492" rtl="0" eaLnBrk="1" latinLnBrk="0" hangingPunct="1">
        <a:spcBef>
          <a:spcPct val="20000"/>
        </a:spcBef>
        <a:buFont typeface="Arial" pitchFamily="34" charset="0"/>
        <a:buChar char="–"/>
        <a:defRPr sz="3500" kern="1200">
          <a:solidFill>
            <a:schemeClr val="tx1"/>
          </a:solidFill>
          <a:latin typeface="+mn-lt"/>
          <a:ea typeface="+mn-ea"/>
          <a:cs typeface="+mn-cs"/>
        </a:defRPr>
      </a:lvl2pPr>
      <a:lvl3pPr marL="1436865" indent="-287373" algn="l" defTabSz="1149492" rtl="0" eaLnBrk="1" latinLnBrk="0" hangingPunct="1">
        <a:spcBef>
          <a:spcPct val="20000"/>
        </a:spcBef>
        <a:buFont typeface="Arial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011611" indent="-287373" algn="l" defTabSz="1149492" rtl="0" eaLnBrk="1" latinLnBrk="0" hangingPunct="1">
        <a:spcBef>
          <a:spcPct val="20000"/>
        </a:spcBef>
        <a:buFont typeface="Arial" pitchFamily="34" charset="0"/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86358" indent="-287373" algn="l" defTabSz="1149492" rtl="0" eaLnBrk="1" latinLnBrk="0" hangingPunct="1">
        <a:spcBef>
          <a:spcPct val="20000"/>
        </a:spcBef>
        <a:buFont typeface="Arial" pitchFamily="34" charset="0"/>
        <a:buChar char="»"/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161104" indent="-287373" algn="l" defTabSz="1149492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735850" indent="-287373" algn="l" defTabSz="1149492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310596" indent="-287373" algn="l" defTabSz="1149492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4885342" indent="-287373" algn="l" defTabSz="1149492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4949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574746" algn="l" defTabSz="114949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1149492" algn="l" defTabSz="114949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724238" algn="l" defTabSz="114949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298984" algn="l" defTabSz="114949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73731" algn="l" defTabSz="114949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448477" algn="l" defTabSz="114949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023223" algn="l" defTabSz="114949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597969" algn="l" defTabSz="114949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8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8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jpeg"/><Relationship Id="rId4" Type="http://schemas.openxmlformats.org/officeDocument/2006/relationships/image" Target="../media/image52.jpe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94000"/>
            <a:lum/>
          </a:blip>
          <a:srcRect/>
          <a:stretch>
            <a:fillRect l="-19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0" y="650241"/>
            <a:ext cx="12801600" cy="1102359"/>
          </a:xfrm>
        </p:spPr>
        <p:txBody>
          <a:bodyPr anchor="t" anchorCtr="0">
            <a:normAutofit fontScale="90000"/>
          </a:bodyPr>
          <a:lstStyle/>
          <a:p>
            <a:pPr algn="ctr"/>
            <a:r>
              <a:rPr lang="en-US" sz="2800" b="1" dirty="0" smtClean="0">
                <a:latin typeface="Times New Roman" pitchFamily="18" charset="0"/>
              </a:rPr>
              <a:t/>
            </a:r>
            <a:br>
              <a:rPr lang="en-US" sz="2800" b="1" dirty="0" smtClean="0">
                <a:latin typeface="Times New Roman" pitchFamily="18" charset="0"/>
              </a:rPr>
            </a:br>
            <a:r>
              <a:rPr lang="en-US" sz="3300" dirty="0" smtClean="0">
                <a:solidFill>
                  <a:srgbClr val="FFFF00"/>
                </a:solidFill>
                <a:latin typeface="Times New Roman" pitchFamily="18" charset="0"/>
              </a:rPr>
              <a:t/>
            </a:r>
            <a:br>
              <a:rPr lang="en-US" sz="3300" dirty="0" smtClean="0">
                <a:solidFill>
                  <a:srgbClr val="FFFF00"/>
                </a:solidFill>
                <a:latin typeface="Times New Roman" pitchFamily="18" charset="0"/>
              </a:rPr>
            </a:br>
            <a:r>
              <a:rPr lang="en-US" sz="3300" b="1" dirty="0" smtClean="0">
                <a:solidFill>
                  <a:srgbClr val="FFFF00"/>
                </a:solidFill>
                <a:latin typeface="Times New Roman" pitchFamily="18" charset="0"/>
              </a:rPr>
              <a:t/>
            </a:r>
            <a:br>
              <a:rPr lang="en-US" sz="3300" b="1" dirty="0" smtClean="0">
                <a:solidFill>
                  <a:srgbClr val="FFFF00"/>
                </a:solidFill>
                <a:latin typeface="Times New Roman" pitchFamily="18" charset="0"/>
              </a:rPr>
            </a:br>
            <a:r>
              <a:rPr lang="en-US" sz="8000" b="1" dirty="0" smtClean="0">
                <a:solidFill>
                  <a:srgbClr val="FFFF00"/>
                </a:solidFill>
                <a:latin typeface="Times New Roman" pitchFamily="18" charset="0"/>
              </a:rPr>
              <a:t>TUYÊN TRUYỀN</a:t>
            </a:r>
            <a:br>
              <a:rPr lang="en-US" sz="8000" b="1" dirty="0" smtClean="0">
                <a:solidFill>
                  <a:srgbClr val="FFFF00"/>
                </a:solidFill>
                <a:latin typeface="Times New Roman" pitchFamily="18" charset="0"/>
              </a:rPr>
            </a:br>
            <a:r>
              <a:rPr lang="en-US" sz="5300" b="1" dirty="0" smtClean="0">
                <a:solidFill>
                  <a:srgbClr val="FFFF00"/>
                </a:solidFill>
                <a:cs typeface="Times New Roman" pitchFamily="18" charset="0"/>
              </a:rPr>
              <a:t>KIẾN THỨC, KỸ NĂNG PHÒNG CHÁY, CHỮA CHÁY, </a:t>
            </a:r>
            <a:br>
              <a:rPr lang="en-US" sz="5300" b="1" dirty="0" smtClean="0">
                <a:solidFill>
                  <a:srgbClr val="FFFF00"/>
                </a:solidFill>
                <a:cs typeface="Times New Roman" pitchFamily="18" charset="0"/>
              </a:rPr>
            </a:br>
            <a:r>
              <a:rPr lang="en-US" sz="5300" b="1" dirty="0" smtClean="0">
                <a:solidFill>
                  <a:srgbClr val="FFFF00"/>
                </a:solidFill>
                <a:cs typeface="Times New Roman" pitchFamily="18" charset="0"/>
              </a:rPr>
              <a:t>CỨU NẠN, CỨU HỘ</a:t>
            </a:r>
            <a:br>
              <a:rPr lang="en-US" sz="5300" b="1" dirty="0" smtClean="0">
                <a:solidFill>
                  <a:srgbClr val="FFFF00"/>
                </a:solidFill>
                <a:cs typeface="Times New Roman" pitchFamily="18" charset="0"/>
              </a:rPr>
            </a:br>
            <a:r>
              <a:rPr lang="en-US" sz="7500" b="1" dirty="0" smtClean="0">
                <a:cs typeface="Times New Roman" pitchFamily="18" charset="0"/>
              </a:rPr>
              <a:t/>
            </a:r>
            <a:br>
              <a:rPr lang="en-US" sz="7500" b="1" dirty="0" smtClean="0">
                <a:cs typeface="Times New Roman" pitchFamily="18" charset="0"/>
              </a:rPr>
            </a:br>
            <a:r>
              <a:rPr lang="en-US" sz="7500" b="1" smtClean="0">
                <a:cs typeface="Times New Roman" pitchFamily="18" charset="0"/>
              </a:rPr>
              <a:t/>
            </a:r>
            <a:br>
              <a:rPr lang="en-US" sz="7500" b="1" smtClean="0">
                <a:cs typeface="Times New Roman" pitchFamily="18" charset="0"/>
              </a:rPr>
            </a:br>
            <a:r>
              <a:rPr lang="en-US" sz="3600" b="1" i="1" smtClean="0">
                <a:solidFill>
                  <a:srgbClr val="FFFF00"/>
                </a:solidFill>
                <a:cs typeface="Times New Roman" pitchFamily="18" charset="0"/>
              </a:rPr>
              <a:t>Vĩnh Bảo</a:t>
            </a:r>
            <a:r>
              <a:rPr lang="en-US" sz="3600" b="1" i="1" smtClean="0">
                <a:solidFill>
                  <a:srgbClr val="FFFF00"/>
                </a:solidFill>
                <a:cs typeface="Times New Roman" pitchFamily="18" charset="0"/>
              </a:rPr>
              <a:t>, </a:t>
            </a:r>
            <a:r>
              <a:rPr lang="en-US" sz="3600" b="1" i="1" dirty="0" err="1" smtClean="0">
                <a:solidFill>
                  <a:srgbClr val="FFFF00"/>
                </a:solidFill>
                <a:cs typeface="Times New Roman" pitchFamily="18" charset="0"/>
              </a:rPr>
              <a:t>ngày</a:t>
            </a:r>
            <a:r>
              <a:rPr lang="en-US" sz="3600" b="1" i="1" dirty="0" smtClean="0">
                <a:solidFill>
                  <a:srgbClr val="FFFF00"/>
                </a:solidFill>
                <a:cs typeface="Times New Roman" pitchFamily="18" charset="0"/>
              </a:rPr>
              <a:t> 30 </a:t>
            </a:r>
            <a:r>
              <a:rPr lang="en-US" sz="3600" b="1" i="1" dirty="0" err="1" smtClean="0">
                <a:solidFill>
                  <a:srgbClr val="FFFF00"/>
                </a:solidFill>
                <a:cs typeface="Times New Roman" pitchFamily="18" charset="0"/>
              </a:rPr>
              <a:t>tháng</a:t>
            </a:r>
            <a:r>
              <a:rPr lang="en-US" sz="3600" b="1" i="1" dirty="0" smtClean="0">
                <a:solidFill>
                  <a:srgbClr val="FFFF00"/>
                </a:solidFill>
                <a:cs typeface="Times New Roman" pitchFamily="18" charset="0"/>
              </a:rPr>
              <a:t> 9 </a:t>
            </a:r>
            <a:r>
              <a:rPr lang="en-US" sz="3600" b="1" i="1" dirty="0" err="1" smtClean="0">
                <a:solidFill>
                  <a:srgbClr val="FFFF00"/>
                </a:solidFill>
                <a:cs typeface="Times New Roman" pitchFamily="18" charset="0"/>
              </a:rPr>
              <a:t>năm</a:t>
            </a:r>
            <a:r>
              <a:rPr lang="en-US" sz="3600" b="1" i="1" dirty="0" smtClean="0">
                <a:solidFill>
                  <a:srgbClr val="FFFF00"/>
                </a:solidFill>
                <a:cs typeface="Times New Roman" pitchFamily="18" charset="0"/>
              </a:rPr>
              <a:t> 2024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325121"/>
            <a:ext cx="12649200" cy="1579879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5400" b="1" dirty="0" smtClean="0">
                <a:solidFill>
                  <a:srgbClr val="FFFF00"/>
                </a:solidFill>
              </a:rPr>
              <a:t>CÔNG </a:t>
            </a:r>
            <a:r>
              <a:rPr lang="en-US" sz="5400" b="1" smtClean="0">
                <a:solidFill>
                  <a:srgbClr val="FFFF00"/>
                </a:solidFill>
              </a:rPr>
              <a:t>AN </a:t>
            </a:r>
            <a:r>
              <a:rPr lang="en-US" sz="5400" b="1" smtClean="0">
                <a:solidFill>
                  <a:srgbClr val="FFFF00"/>
                </a:solidFill>
              </a:rPr>
              <a:t>HUYỆN VĨNH BẢO</a:t>
            </a:r>
            <a:endParaRPr lang="en-US" sz="5400" b="1" dirty="0">
              <a:solidFill>
                <a:srgbClr val="FFFF00"/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4267200" y="1447800"/>
            <a:ext cx="4114800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3734714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801600" cy="71543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10763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" y="162560"/>
            <a:ext cx="12481560" cy="690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2514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1280"/>
            <a:ext cx="12801600" cy="7233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5506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80160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54187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80160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88325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80160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83012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80160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57076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" y="162560"/>
            <a:ext cx="12694920" cy="7152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29441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801600" cy="54880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1510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80160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19868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0"/>
            <a:ext cx="11948160" cy="170688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sz="6200" dirty="0" smtClean="0">
                <a:solidFill>
                  <a:schemeClr val="bg1"/>
                </a:solidFill>
              </a:rPr>
              <a:t>HÌNH ẢNH MỘT SỐ VỤ CHÁY</a:t>
            </a:r>
            <a:r>
              <a:rPr lang="en-US" dirty="0" smtClean="0">
                <a:solidFill>
                  <a:schemeClr val="bg1"/>
                </a:solidFill>
              </a:rPr>
              <a:t/>
            </a:r>
            <a:br>
              <a:rPr lang="en-US" dirty="0" smtClean="0">
                <a:solidFill>
                  <a:schemeClr val="bg1"/>
                </a:solidFill>
              </a:rPr>
            </a:br>
            <a:endParaRPr lang="vi-VN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2873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80160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05989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80160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59283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" y="0"/>
            <a:ext cx="1258824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65061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Picture4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5556" r="5556"/>
          <a:stretch>
            <a:fillRect/>
          </a:stretch>
        </p:blipFill>
        <p:spPr>
          <a:xfrm>
            <a:off x="2590800" y="1752600"/>
            <a:ext cx="7680960" cy="4389120"/>
          </a:xfrm>
        </p:spPr>
      </p:pic>
      <p:sp>
        <p:nvSpPr>
          <p:cNvPr id="3" name="Subtitle 2"/>
          <p:cNvSpPr>
            <a:spLocks noGrp="1"/>
          </p:cNvSpPr>
          <p:nvPr>
            <p:ph type="body" sz="half" idx="2"/>
          </p:nvPr>
        </p:nvSpPr>
        <p:spPr>
          <a:xfrm>
            <a:off x="2667000" y="838200"/>
            <a:ext cx="7680960" cy="858519"/>
          </a:xfrm>
        </p:spPr>
        <p:txBody>
          <a:bodyPr>
            <a:normAutofit fontScale="70000" lnSpcReduction="20000"/>
          </a:bodyPr>
          <a:lstStyle/>
          <a:p>
            <a:r>
              <a:rPr lang="en-US" sz="5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5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5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5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5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5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chữa</a:t>
            </a:r>
            <a:r>
              <a:rPr lang="en-US" sz="5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cháy</a:t>
            </a:r>
            <a:r>
              <a:rPr lang="en-US" sz="5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5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5500" b="1" u="sng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Rectangle 2"/>
          <p:cNvSpPr>
            <a:spLocks noGrp="1" noChangeArrowheads="1"/>
          </p:cNvSpPr>
          <p:nvPr>
            <p:ph type="title"/>
          </p:nvPr>
        </p:nvSpPr>
        <p:spPr>
          <a:xfrm>
            <a:off x="640080" y="243840"/>
            <a:ext cx="11521440" cy="767081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3000" dirty="0" smtClean="0">
                <a:solidFill>
                  <a:schemeClr val="folHlink"/>
                </a:solidFill>
                <a:latin typeface="Times New Roman" pitchFamily="18" charset="0"/>
              </a:rPr>
              <a:t>   </a:t>
            </a:r>
            <a:r>
              <a:rPr lang="en-US" sz="3000" dirty="0" smtClean="0">
                <a:latin typeface="Times New Roman" pitchFamily="18" charset="0"/>
              </a:rPr>
              <a:t>I</a:t>
            </a:r>
            <a:r>
              <a:rPr lang="en-US" sz="3000" dirty="0" smtClean="0">
                <a:latin typeface=".VnTime" pitchFamily="34" charset="0"/>
              </a:rPr>
              <a:t>. </a:t>
            </a:r>
            <a:r>
              <a:rPr lang="en-US" sz="3000" dirty="0" err="1" smtClean="0">
                <a:latin typeface="Times New Roman" pitchFamily="18" charset="0"/>
              </a:rPr>
              <a:t>Phân</a:t>
            </a:r>
            <a:r>
              <a:rPr lang="en-US" sz="3000" dirty="0" smtClean="0">
                <a:latin typeface=".VnTime" pitchFamily="34" charset="0"/>
              </a:rPr>
              <a:t> </a:t>
            </a:r>
            <a:r>
              <a:rPr lang="en-US" sz="3000" dirty="0" err="1" smtClean="0">
                <a:latin typeface="Times New Roman" pitchFamily="18" charset="0"/>
              </a:rPr>
              <a:t>loại</a:t>
            </a:r>
            <a:r>
              <a:rPr lang="en-US" sz="3000" dirty="0" smtClean="0">
                <a:latin typeface=".VnTime" pitchFamily="34" charset="0"/>
              </a:rPr>
              <a:t> </a:t>
            </a:r>
            <a:r>
              <a:rPr lang="en-US" sz="3000" dirty="0" err="1" smtClean="0">
                <a:latin typeface="Times New Roman" pitchFamily="18" charset="0"/>
              </a:rPr>
              <a:t>Bình</a:t>
            </a:r>
            <a:r>
              <a:rPr lang="en-US" sz="3000" dirty="0" smtClean="0">
                <a:latin typeface=".VnTime" pitchFamily="34" charset="0"/>
              </a:rPr>
              <a:t> </a:t>
            </a:r>
            <a:r>
              <a:rPr lang="en-US" sz="3000" dirty="0" err="1" smtClean="0">
                <a:latin typeface="Times New Roman" pitchFamily="18" charset="0"/>
              </a:rPr>
              <a:t>chữa</a:t>
            </a:r>
            <a:r>
              <a:rPr lang="en-US" sz="3000" dirty="0" smtClean="0">
                <a:latin typeface=".VnTime" pitchFamily="34" charset="0"/>
              </a:rPr>
              <a:t> </a:t>
            </a:r>
            <a:r>
              <a:rPr lang="en-US" sz="3000" dirty="0" err="1" smtClean="0">
                <a:latin typeface="Times New Roman" pitchFamily="18" charset="0"/>
              </a:rPr>
              <a:t>Cháy</a:t>
            </a:r>
            <a:r>
              <a:rPr lang="en-US" sz="3000" dirty="0" smtClean="0">
                <a:latin typeface=".VnTime" pitchFamily="34" charset="0"/>
              </a:rPr>
              <a:t>.</a:t>
            </a:r>
          </a:p>
        </p:txBody>
      </p:sp>
      <p:sp>
        <p:nvSpPr>
          <p:cNvPr id="1075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173481" y="1463040"/>
            <a:ext cx="5498465" cy="568960"/>
          </a:xfrm>
        </p:spPr>
        <p:txBody>
          <a:bodyPr>
            <a:normAutofit lnSpcReduction="10000"/>
          </a:bodyPr>
          <a:lstStyle/>
          <a:p>
            <a:pPr eaLnBrk="1" hangingPunct="1">
              <a:buFontTx/>
              <a:buNone/>
            </a:pPr>
            <a:r>
              <a:rPr lang="en-US" sz="3000" dirty="0" smtClean="0">
                <a:latin typeface=".VnTime" pitchFamily="34" charset="0"/>
              </a:rPr>
              <a:t>1. </a:t>
            </a:r>
            <a:r>
              <a:rPr lang="en-US" sz="3000" dirty="0" err="1" smtClean="0">
                <a:latin typeface="Times New Roman" pitchFamily="18" charset="0"/>
              </a:rPr>
              <a:t>Tầm</a:t>
            </a:r>
            <a:r>
              <a:rPr lang="en-US" sz="3000" dirty="0" smtClean="0">
                <a:latin typeface=".VnTime" pitchFamily="34" charset="0"/>
              </a:rPr>
              <a:t> </a:t>
            </a:r>
            <a:r>
              <a:rPr lang="en-US" sz="3000" dirty="0" err="1" smtClean="0">
                <a:latin typeface="Times New Roman" pitchFamily="18" charset="0"/>
              </a:rPr>
              <a:t>quan</a:t>
            </a:r>
            <a:r>
              <a:rPr lang="en-US" sz="3000" dirty="0" smtClean="0">
                <a:latin typeface=".VnTime" pitchFamily="34" charset="0"/>
              </a:rPr>
              <a:t> </a:t>
            </a:r>
            <a:r>
              <a:rPr lang="en-US" sz="3000" dirty="0" err="1" smtClean="0">
                <a:latin typeface="Times New Roman" pitchFamily="18" charset="0"/>
              </a:rPr>
              <a:t>trọng</a:t>
            </a:r>
            <a:r>
              <a:rPr lang="en-US" sz="3000" dirty="0" smtClean="0">
                <a:latin typeface=".VnTime" pitchFamily="34" charset="0"/>
              </a:rPr>
              <a:t>:</a:t>
            </a:r>
          </a:p>
        </p:txBody>
      </p:sp>
      <p:pic>
        <p:nvPicPr>
          <p:cNvPr id="107524" name="Picture 4" descr="binhcacloa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4560" y="2004907"/>
            <a:ext cx="11201400" cy="4651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24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107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07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7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425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533400" y="325120"/>
            <a:ext cx="11521440" cy="1219200"/>
          </a:xfrm>
        </p:spPr>
        <p:txBody>
          <a:bodyPr anchor="t">
            <a:normAutofit fontScale="90000"/>
          </a:bodyPr>
          <a:lstStyle/>
          <a:p>
            <a:pPr algn="l"/>
            <a:r>
              <a:rPr lang="en-US" sz="3900" dirty="0" smtClean="0">
                <a:latin typeface=".VnTime" pitchFamily="34" charset="0"/>
              </a:rPr>
              <a:t>2. </a:t>
            </a:r>
            <a:r>
              <a:rPr lang="en-US" sz="3900" dirty="0" err="1" smtClean="0">
                <a:latin typeface="Times New Roman" pitchFamily="18" charset="0"/>
              </a:rPr>
              <a:t>Phân</a:t>
            </a:r>
            <a:r>
              <a:rPr lang="en-US" sz="3900" dirty="0" smtClean="0">
                <a:latin typeface=".VnTime" pitchFamily="34" charset="0"/>
              </a:rPr>
              <a:t> </a:t>
            </a:r>
            <a:r>
              <a:rPr lang="en-US" sz="3900" dirty="0" err="1" smtClean="0">
                <a:latin typeface="Times New Roman" pitchFamily="18" charset="0"/>
              </a:rPr>
              <a:t>loại</a:t>
            </a:r>
            <a:r>
              <a:rPr lang="en-US" sz="3900" dirty="0" smtClean="0">
                <a:latin typeface="Times New Roman" pitchFamily="18" charset="0"/>
              </a:rPr>
              <a:t/>
            </a:r>
            <a:br>
              <a:rPr lang="en-US" sz="3900" dirty="0" smtClean="0">
                <a:latin typeface="Times New Roman" pitchFamily="18" charset="0"/>
              </a:rPr>
            </a:br>
            <a:r>
              <a:rPr lang="en-US" sz="3900" dirty="0" smtClean="0"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3900" dirty="0" err="1" smtClean="0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3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dirty="0" err="1" smtClean="0"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3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dirty="0" err="1" smtClean="0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dirty="0" err="1" smtClean="0">
                <a:latin typeface="Times New Roman" pitchFamily="18" charset="0"/>
                <a:cs typeface="Times New Roman" pitchFamily="18" charset="0"/>
              </a:rPr>
              <a:t>trạng</a:t>
            </a:r>
            <a:r>
              <a:rPr lang="en-US" sz="3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dirty="0" err="1" smtClean="0"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59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endParaRPr lang="en-US" sz="3500" dirty="0" smtClean="0">
              <a:solidFill>
                <a:srgbClr val="FFFF00"/>
              </a:solidFill>
              <a:latin typeface="Times New Roman" pitchFamily="18" charset="0"/>
            </a:endParaRPr>
          </a:p>
        </p:txBody>
      </p:sp>
      <p:graphicFrame>
        <p:nvGraphicFramePr>
          <p:cNvPr id="6" name="Diagram 5"/>
          <p:cNvGraphicFramePr/>
          <p:nvPr/>
        </p:nvGraphicFramePr>
        <p:xfrm>
          <a:off x="960121" y="1544320"/>
          <a:ext cx="11072495" cy="5120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060" name="Rectangle 12"/>
          <p:cNvSpPr>
            <a:spLocks noRot="1" noChangeArrowheads="1"/>
          </p:cNvSpPr>
          <p:nvPr/>
        </p:nvSpPr>
        <p:spPr bwMode="auto">
          <a:xfrm>
            <a:off x="746761" y="1300480"/>
            <a:ext cx="5498465" cy="568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4949" tIns="57475" rIns="114949" bIns="57475"/>
          <a:lstStyle/>
          <a:p>
            <a:pPr marL="431060" indent="-431060"/>
            <a:endParaRPr lang="en-US" sz="3000" dirty="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2061" name="WordArt 13"/>
          <p:cNvSpPr>
            <a:spLocks noChangeArrowheads="1" noChangeShapeType="1" noTextEdit="1"/>
          </p:cNvSpPr>
          <p:nvPr/>
        </p:nvSpPr>
        <p:spPr bwMode="auto">
          <a:xfrm>
            <a:off x="5087303" y="2228427"/>
            <a:ext cx="2773680" cy="2682240"/>
          </a:xfrm>
          <a:prstGeom prst="rect">
            <a:avLst/>
          </a:prstGeom>
        </p:spPr>
        <p:txBody>
          <a:bodyPr wrap="none" lIns="114949" tIns="57475" rIns="114949" bIns="57475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4500" kern="10" dirty="0">
              <a:ln w="9525">
                <a:noFill/>
                <a:round/>
                <a:headEnd/>
                <a:tailEnd/>
              </a:ln>
              <a:gradFill rotWithShape="1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.VnAvantH"/>
            </a:endParaRPr>
          </a:p>
          <a:p>
            <a:pPr algn="ctr"/>
            <a:endParaRPr lang="en-US" sz="4500" kern="10" dirty="0">
              <a:ln w="9525">
                <a:noFill/>
                <a:round/>
                <a:headEnd/>
                <a:tailEnd/>
              </a:ln>
              <a:gradFill rotWithShape="1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.VnAvantH"/>
            </a:endParaRPr>
          </a:p>
          <a:p>
            <a:pPr algn="ctr"/>
            <a:endParaRPr lang="en-US" sz="4500" kern="10" dirty="0">
              <a:ln w="9525">
                <a:noFill/>
                <a:round/>
                <a:headEnd/>
                <a:tailEnd/>
              </a:ln>
              <a:gradFill rotWithShape="1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.VnAvantH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4" presetClass="entr" presetSubtype="0" accel="10000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Graphic spid="6" grpId="0">
        <p:bldAsOne/>
      </p:bldGraphic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40080" y="487680"/>
            <a:ext cx="11521440" cy="1219200"/>
          </a:xfrm>
        </p:spPr>
        <p:txBody>
          <a:bodyPr anchor="t">
            <a:normAutofit/>
          </a:bodyPr>
          <a:lstStyle/>
          <a:p>
            <a:pPr algn="l"/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bột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:       ABC, BC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Content Placeholder 12" descr="Picture3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640080" y="3024466"/>
            <a:ext cx="5654040" cy="2192521"/>
          </a:xfrm>
        </p:spPr>
      </p:pic>
      <p:pic>
        <p:nvPicPr>
          <p:cNvPr id="8" name="Content Placeholder 7" descr="Picture28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6507480" y="1966806"/>
            <a:ext cx="5654040" cy="4307840"/>
          </a:xfr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400"/>
                            </p:stCondLst>
                            <p:childTnLst>
                              <p:par>
                                <p:cTn id="11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400"/>
                            </p:stCondLst>
                            <p:childTnLst>
                              <p:par>
                                <p:cTn id="17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vi-VN" sz="4000" dirty="0" smtClean="0">
                <a:latin typeface="Times New Roman" pitchFamily="18" charset="0"/>
                <a:cs typeface="Times New Roman" pitchFamily="18" charset="0"/>
              </a:rPr>
              <a:t>Dạng khí :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Content Placeholder 4" descr="Picture29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26720" y="2194560"/>
            <a:ext cx="5654040" cy="3070266"/>
          </a:xfrm>
        </p:spPr>
      </p:pic>
      <p:pic>
        <p:nvPicPr>
          <p:cNvPr id="9" name="Content Placeholder 8" descr="Picture30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7632504" y="1706880"/>
            <a:ext cx="3403992" cy="4827694"/>
          </a:xfr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700"/>
                            </p:stCondLst>
                            <p:childTnLst>
                              <p:par>
                                <p:cTn id="11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700"/>
                            </p:stCondLst>
                            <p:childTnLst>
                              <p:par>
                                <p:cTn id="18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Rot="1" noChangeArrowheads="1"/>
          </p:cNvSpPr>
          <p:nvPr/>
        </p:nvSpPr>
        <p:spPr bwMode="auto">
          <a:xfrm>
            <a:off x="853441" y="501227"/>
            <a:ext cx="5498465" cy="568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4949" tIns="57475" rIns="114949" bIns="57475"/>
          <a:lstStyle/>
          <a:p>
            <a:pPr marL="431060" indent="-431060"/>
            <a:r>
              <a:rPr lang="en-US" sz="3500" dirty="0"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3500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3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3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latin typeface="Times New Roman" pitchFamily="18" charset="0"/>
                <a:cs typeface="Times New Roman" pitchFamily="18" charset="0"/>
              </a:rPr>
              <a:t>khác</a:t>
            </a:r>
            <a:endParaRPr lang="en-US" sz="35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43" name="Picture 3" descr="xedayBotKh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113280"/>
            <a:ext cx="6720840" cy="441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44" name="Rectangle 4"/>
          <p:cNvSpPr>
            <a:spLocks noRot="1" noChangeArrowheads="1"/>
          </p:cNvSpPr>
          <p:nvPr/>
        </p:nvSpPr>
        <p:spPr bwMode="auto">
          <a:xfrm>
            <a:off x="853440" y="1463040"/>
            <a:ext cx="7574280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4949" tIns="57475" rIns="114949" bIns="57475"/>
          <a:lstStyle/>
          <a:p>
            <a:pPr marL="431060" indent="-431060"/>
            <a:r>
              <a:rPr lang="en-US" sz="3000" dirty="0">
                <a:latin typeface=".VnTime" pitchFamily="34" charset="0"/>
              </a:rPr>
              <a:t>- </a:t>
            </a:r>
            <a:r>
              <a:rPr lang="en-US" sz="3000" dirty="0" err="1">
                <a:latin typeface="Times New Roman" pitchFamily="18" charset="0"/>
              </a:rPr>
              <a:t>Dạng</a:t>
            </a:r>
            <a:r>
              <a:rPr lang="en-US" sz="3000" dirty="0">
                <a:latin typeface=".VnTime" pitchFamily="34" charset="0"/>
              </a:rPr>
              <a:t> </a:t>
            </a:r>
            <a:r>
              <a:rPr lang="en-US" sz="3000" dirty="0" err="1">
                <a:latin typeface="Times New Roman" pitchFamily="18" charset="0"/>
              </a:rPr>
              <a:t>xe</a:t>
            </a:r>
            <a:r>
              <a:rPr lang="en-US" sz="3000" dirty="0">
                <a:latin typeface=".VnTime" pitchFamily="34" charset="0"/>
              </a:rPr>
              <a:t> </a:t>
            </a:r>
            <a:r>
              <a:rPr lang="en-US" sz="3000" dirty="0" err="1">
                <a:latin typeface="Times New Roman" pitchFamily="18" charset="0"/>
              </a:rPr>
              <a:t>đẩy</a:t>
            </a:r>
            <a:endParaRPr lang="en-US" sz="3000" dirty="0">
              <a:latin typeface="Times New Roman" pitchFamily="18" charset="0"/>
            </a:endParaRPr>
          </a:p>
        </p:txBody>
      </p:sp>
      <p:pic>
        <p:nvPicPr>
          <p:cNvPr id="112645" name="Picture 5" descr="AF58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20840" y="2143760"/>
            <a:ext cx="6080760" cy="4389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126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26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126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126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12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26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26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26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2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450"/>
                            </p:stCondLst>
                            <p:childTnLst>
                              <p:par>
                                <p:cTn id="20" presetID="4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"/>
                                        <p:tgtEl>
                                          <p:spTgt spid="1126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800" fill="hold"/>
                                        <p:tgtEl>
                                          <p:spTgt spid="1126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fill="hold"/>
                                        <p:tgtEl>
                                          <p:spTgt spid="1126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26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26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450"/>
                            </p:stCondLst>
                            <p:childTnLst>
                              <p:par>
                                <p:cTn id="28" presetID="4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"/>
                                        <p:tgtEl>
                                          <p:spTgt spid="1126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800" fill="hold"/>
                                        <p:tgtEl>
                                          <p:spTgt spid="1126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0" fill="hold"/>
                                        <p:tgtEl>
                                          <p:spTgt spid="1126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26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26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42" grpId="0"/>
      <p:bldP spid="11264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666" name="Picture 2" descr="ZY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801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3667" name="Rectangle 3"/>
          <p:cNvSpPr>
            <a:spLocks noRot="1" noChangeArrowheads="1"/>
          </p:cNvSpPr>
          <p:nvPr/>
        </p:nvSpPr>
        <p:spPr bwMode="auto">
          <a:xfrm>
            <a:off x="853440" y="568960"/>
            <a:ext cx="7574280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4949" tIns="57475" rIns="114949" bIns="57475"/>
          <a:lstStyle/>
          <a:p>
            <a:pPr marL="431060" indent="-431060"/>
            <a:r>
              <a:rPr lang="en-US" sz="3000" dirty="0">
                <a:solidFill>
                  <a:srgbClr val="FF0000"/>
                </a:solidFill>
                <a:latin typeface=".VnTime" pitchFamily="34" charset="0"/>
              </a:rPr>
              <a:t>- </a:t>
            </a:r>
            <a:r>
              <a:rPr lang="en-US" sz="3000" dirty="0" err="1">
                <a:solidFill>
                  <a:srgbClr val="FF0000"/>
                </a:solidFill>
                <a:latin typeface="Times New Roman" pitchFamily="18" charset="0"/>
              </a:rPr>
              <a:t>Dạng</a:t>
            </a:r>
            <a:r>
              <a:rPr lang="en-US" sz="3000" dirty="0">
                <a:solidFill>
                  <a:srgbClr val="FF0000"/>
                </a:solidFill>
                <a:latin typeface=".VnTime" pitchFamily="34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itchFamily="18" charset="0"/>
              </a:rPr>
              <a:t>tự</a:t>
            </a:r>
            <a:r>
              <a:rPr lang="en-US" sz="3000" dirty="0">
                <a:solidFill>
                  <a:srgbClr val="FF0000"/>
                </a:solidFill>
                <a:latin typeface=".VnTime" pitchFamily="34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itchFamily="18" charset="0"/>
              </a:rPr>
              <a:t>động</a:t>
            </a:r>
            <a:r>
              <a:rPr lang="en-US" sz="3000" dirty="0">
                <a:solidFill>
                  <a:srgbClr val="FF0000"/>
                </a:solidFill>
                <a:latin typeface=".VnTime" pitchFamily="34" charset="0"/>
              </a:rPr>
              <a:t> - </a:t>
            </a:r>
            <a:r>
              <a:rPr lang="en-US" sz="3000" dirty="0" err="1">
                <a:solidFill>
                  <a:srgbClr val="FF0000"/>
                </a:solidFill>
                <a:latin typeface="Times New Roman" pitchFamily="18" charset="0"/>
              </a:rPr>
              <a:t>treo</a:t>
            </a:r>
            <a:endParaRPr lang="en-US" sz="3000" dirty="0">
              <a:solidFill>
                <a:srgbClr val="FF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36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36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36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3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66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VỤ CHÁY XẢY RA TẠI CHUNG CƯ MINI SỐ 29/70 KHƯƠNG HẠ, THANH XUÂN, HÀ NỘI NGÀY 12/9/2023 LÀM 56 NGƯỜI CHẾT 37 NGƯỜI BỊ THƯƠNG</a:t>
            </a:r>
            <a:endParaRPr lang="en-US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209800"/>
            <a:ext cx="5043488" cy="3356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2208281"/>
            <a:ext cx="5029200" cy="3357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34225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Rot="1" noChangeArrowheads="1"/>
          </p:cNvSpPr>
          <p:nvPr/>
        </p:nvSpPr>
        <p:spPr bwMode="auto">
          <a:xfrm>
            <a:off x="853440" y="812800"/>
            <a:ext cx="7574280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4949" tIns="57475" rIns="114949" bIns="57475"/>
          <a:lstStyle/>
          <a:p>
            <a:pPr marL="431060" indent="-431060"/>
            <a:r>
              <a:rPr lang="en-US" sz="35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500" dirty="0" err="1"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3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3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latin typeface="Times New Roman" pitchFamily="18" charset="0"/>
                <a:cs typeface="Times New Roman" pitchFamily="18" charset="0"/>
              </a:rPr>
              <a:t>trí</a:t>
            </a:r>
            <a:endParaRPr lang="en-US" sz="35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4691" name="Picture 3" descr="diaca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0030" y="1788161"/>
            <a:ext cx="4027170" cy="401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4692" name="Picture 4" descr="binhMFZ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74456" y="2682241"/>
            <a:ext cx="3756025" cy="29853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4693" name="Picture 5" descr="binhMFZ2b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8368" y="1788160"/>
            <a:ext cx="3998277" cy="3982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46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46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46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4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750"/>
                            </p:stCondLst>
                            <p:childTnLst>
                              <p:par>
                                <p:cTn id="12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4" dur="2000"/>
                                        <p:tgtEl>
                                          <p:spTgt spid="114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750"/>
                            </p:stCondLst>
                            <p:childTnLst>
                              <p:par>
                                <p:cTn id="16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2000"/>
                                        <p:tgtEl>
                                          <p:spTgt spid="114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750"/>
                            </p:stCondLst>
                            <p:childTnLst>
                              <p:par>
                                <p:cTn id="20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1146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690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0" y="292947"/>
            <a:ext cx="11521440" cy="6778413"/>
          </a:xfrm>
        </p:spPr>
        <p:txBody>
          <a:bodyPr anchor="ctr">
            <a:normAutofit/>
          </a:bodyPr>
          <a:lstStyle/>
          <a:p>
            <a:pPr algn="ctr"/>
            <a:r>
              <a:rPr lang="en-US" sz="3900" b="1" dirty="0" smtClean="0"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US" sz="3900" b="1" dirty="0" err="1" smtClean="0"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39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b="1" dirty="0" err="1" smtClean="0">
                <a:latin typeface="Times New Roman" pitchFamily="18" charset="0"/>
                <a:cs typeface="Times New Roman" pitchFamily="18" charset="0"/>
              </a:rPr>
              <a:t>bột</a:t>
            </a:r>
            <a:r>
              <a:rPr lang="vi-VN" sz="39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vi-VN" sz="39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900" b="1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900" b="1" dirty="0" err="1" smtClean="0"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39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b="1" dirty="0" err="1" smtClean="0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39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b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9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b="1" dirty="0" err="1" smtClean="0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39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b="1" dirty="0" err="1" smtClean="0">
                <a:latin typeface="Times New Roman" pitchFamily="18" charset="0"/>
                <a:cs typeface="Times New Roman" pitchFamily="18" charset="0"/>
              </a:rPr>
              <a:t>lý</a:t>
            </a:r>
            <a:r>
              <a:rPr lang="en-US" sz="39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b="1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9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b="1" dirty="0" err="1" smtClean="0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4000" dirty="0" smtClean="0">
                <a:latin typeface="Times New Roman" pitchFamily="18" charset="0"/>
              </a:rPr>
              <a:t/>
            </a:r>
            <a:br>
              <a:rPr lang="en-US" sz="4000" dirty="0" smtClean="0">
                <a:latin typeface="Times New Roman" pitchFamily="18" charset="0"/>
              </a:rPr>
            </a:br>
            <a:endParaRPr lang="en-US" sz="4000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762" name="Picture 2" descr="MFZanh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67600" y="1198880"/>
            <a:ext cx="5334000" cy="61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7763" name="AutoShape 3"/>
          <p:cNvSpPr>
            <a:spLocks/>
          </p:cNvSpPr>
          <p:nvPr/>
        </p:nvSpPr>
        <p:spPr bwMode="auto">
          <a:xfrm>
            <a:off x="746760" y="243840"/>
            <a:ext cx="9165590" cy="462281"/>
          </a:xfrm>
          <a:prstGeom prst="borderCallout1">
            <a:avLst>
              <a:gd name="adj1" fmla="val -17583"/>
              <a:gd name="adj2" fmla="val 98255"/>
              <a:gd name="adj3" fmla="val -17583"/>
              <a:gd name="adj4" fmla="val 98255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lIns="114949" tIns="57475" rIns="114949" bIns="57475"/>
          <a:lstStyle/>
          <a:p>
            <a:pPr eaLnBrk="0" hangingPunct="0">
              <a:spcBef>
                <a:spcPct val="0"/>
              </a:spcBef>
              <a:buClrTx/>
              <a:buFontTx/>
              <a:buNone/>
            </a:pPr>
            <a:endParaRPr lang="en-US" dirty="0">
              <a:latin typeface="Arial" charset="0"/>
            </a:endParaRPr>
          </a:p>
        </p:txBody>
      </p:sp>
      <p:grpSp>
        <p:nvGrpSpPr>
          <p:cNvPr id="2" name="Group 4"/>
          <p:cNvGrpSpPr>
            <a:grpSpLocks noChangeAspect="1"/>
          </p:cNvGrpSpPr>
          <p:nvPr/>
        </p:nvGrpSpPr>
        <p:grpSpPr bwMode="auto">
          <a:xfrm>
            <a:off x="-533400" y="894080"/>
            <a:ext cx="7272020" cy="6583680"/>
            <a:chOff x="1704" y="374"/>
            <a:chExt cx="6093" cy="7239"/>
          </a:xfrm>
        </p:grpSpPr>
        <p:sp>
          <p:nvSpPr>
            <p:cNvPr id="242693" name="AutoShape 5"/>
            <p:cNvSpPr>
              <a:spLocks noChangeAspect="1" noChangeArrowheads="1"/>
            </p:cNvSpPr>
            <p:nvPr/>
          </p:nvSpPr>
          <p:spPr bwMode="auto">
            <a:xfrm>
              <a:off x="1704" y="374"/>
              <a:ext cx="6093" cy="7239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  <p:grpSp>
          <p:nvGrpSpPr>
            <p:cNvPr id="3" name="Group 6"/>
            <p:cNvGrpSpPr>
              <a:grpSpLocks/>
            </p:cNvGrpSpPr>
            <p:nvPr/>
          </p:nvGrpSpPr>
          <p:grpSpPr bwMode="auto">
            <a:xfrm>
              <a:off x="2559" y="516"/>
              <a:ext cx="5238" cy="6978"/>
              <a:chOff x="2559" y="516"/>
              <a:chExt cx="5238" cy="6978"/>
            </a:xfrm>
          </p:grpSpPr>
          <p:sp>
            <p:nvSpPr>
              <p:cNvPr id="242695" name="Rectangle 7"/>
              <p:cNvSpPr>
                <a:spLocks noChangeArrowheads="1"/>
              </p:cNvSpPr>
              <p:nvPr/>
            </p:nvSpPr>
            <p:spPr bwMode="auto">
              <a:xfrm>
                <a:off x="5400" y="1277"/>
                <a:ext cx="220" cy="451"/>
              </a:xfrm>
              <a:prstGeom prst="rect">
                <a:avLst/>
              </a:prstGeom>
              <a:noFill/>
              <a:ln w="1905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/>
            </p:spPr>
            <p:txBody>
              <a:bodyPr/>
              <a:lstStyle/>
              <a:p>
                <a:pPr>
                  <a:defRPr/>
                </a:pPr>
                <a:endPara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endParaRPr>
              </a:p>
            </p:txBody>
          </p:sp>
          <p:sp>
            <p:nvSpPr>
              <p:cNvPr id="242696" name="Line 8"/>
              <p:cNvSpPr>
                <a:spLocks noChangeShapeType="1"/>
              </p:cNvSpPr>
              <p:nvPr/>
            </p:nvSpPr>
            <p:spPr bwMode="auto">
              <a:xfrm flipV="1">
                <a:off x="6620" y="2711"/>
                <a:ext cx="2" cy="445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  <a:effectLst/>
              <a:extLst/>
            </p:spPr>
            <p:txBody>
              <a:bodyPr/>
              <a:lstStyle/>
              <a:p>
                <a:pPr>
                  <a:defRPr/>
                </a:pPr>
                <a:endPara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endParaRPr>
              </a:p>
            </p:txBody>
          </p:sp>
          <p:sp>
            <p:nvSpPr>
              <p:cNvPr id="242697" name="Arc 9"/>
              <p:cNvSpPr>
                <a:spLocks/>
              </p:cNvSpPr>
              <p:nvPr/>
            </p:nvSpPr>
            <p:spPr bwMode="auto">
              <a:xfrm>
                <a:off x="5769" y="1903"/>
                <a:ext cx="853" cy="881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ffectLst/>
              <a:extLst/>
            </p:spPr>
            <p:txBody>
              <a:bodyPr/>
              <a:lstStyle/>
              <a:p>
                <a:pPr>
                  <a:defRPr/>
                </a:pPr>
                <a:endPara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endParaRPr>
              </a:p>
            </p:txBody>
          </p:sp>
          <p:sp>
            <p:nvSpPr>
              <p:cNvPr id="242698" name="Arc 10"/>
              <p:cNvSpPr>
                <a:spLocks/>
              </p:cNvSpPr>
              <p:nvPr/>
            </p:nvSpPr>
            <p:spPr bwMode="auto">
              <a:xfrm flipH="1">
                <a:off x="4358" y="1903"/>
                <a:ext cx="855" cy="791"/>
              </a:xfrm>
              <a:custGeom>
                <a:avLst/>
                <a:gdLst>
                  <a:gd name="G0" fmla="+- 25 0 0"/>
                  <a:gd name="G1" fmla="+- 21600 0 0"/>
                  <a:gd name="G2" fmla="+- 21600 0 0"/>
                  <a:gd name="T0" fmla="*/ 0 w 21625"/>
                  <a:gd name="T1" fmla="*/ 0 h 21600"/>
                  <a:gd name="T2" fmla="*/ 21625 w 21625"/>
                  <a:gd name="T3" fmla="*/ 21600 h 21600"/>
                  <a:gd name="T4" fmla="*/ 25 w 21625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25" h="21600" fill="none" extrusionOk="0">
                    <a:moveTo>
                      <a:pt x="0" y="0"/>
                    </a:moveTo>
                    <a:cubicBezTo>
                      <a:pt x="8" y="0"/>
                      <a:pt x="16" y="-1"/>
                      <a:pt x="25" y="0"/>
                    </a:cubicBezTo>
                    <a:cubicBezTo>
                      <a:pt x="11954" y="0"/>
                      <a:pt x="21625" y="9670"/>
                      <a:pt x="21625" y="21600"/>
                    </a:cubicBezTo>
                  </a:path>
                  <a:path w="21625" h="21600" stroke="0" extrusionOk="0">
                    <a:moveTo>
                      <a:pt x="0" y="0"/>
                    </a:moveTo>
                    <a:cubicBezTo>
                      <a:pt x="8" y="0"/>
                      <a:pt x="16" y="-1"/>
                      <a:pt x="25" y="0"/>
                    </a:cubicBezTo>
                    <a:cubicBezTo>
                      <a:pt x="11954" y="0"/>
                      <a:pt x="21625" y="9670"/>
                      <a:pt x="21625" y="21600"/>
                    </a:cubicBezTo>
                    <a:lnTo>
                      <a:pt x="25" y="21600"/>
                    </a:lnTo>
                    <a:close/>
                  </a:path>
                </a:pathLst>
              </a:cu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ffectLst/>
              <a:extLst/>
            </p:spPr>
            <p:txBody>
              <a:bodyPr/>
              <a:lstStyle/>
              <a:p>
                <a:pPr>
                  <a:defRPr/>
                </a:pPr>
                <a:endPara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endParaRPr>
              </a:p>
            </p:txBody>
          </p:sp>
          <p:sp>
            <p:nvSpPr>
              <p:cNvPr id="242699" name="Rectangle 11"/>
              <p:cNvSpPr>
                <a:spLocks noChangeArrowheads="1"/>
              </p:cNvSpPr>
              <p:nvPr/>
            </p:nvSpPr>
            <p:spPr bwMode="auto">
              <a:xfrm>
                <a:off x="5240" y="1728"/>
                <a:ext cx="514" cy="238"/>
              </a:xfrm>
              <a:prstGeom prst="rect">
                <a:avLst/>
              </a:prstGeom>
              <a:noFill/>
              <a:ln w="254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/>
            </p:spPr>
            <p:txBody>
              <a:bodyPr/>
              <a:lstStyle/>
              <a:p>
                <a:pPr>
                  <a:defRPr/>
                </a:pPr>
                <a:endPara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endParaRPr>
              </a:p>
            </p:txBody>
          </p:sp>
          <p:sp>
            <p:nvSpPr>
              <p:cNvPr id="242700" name="Rectangle 12"/>
              <p:cNvSpPr>
                <a:spLocks noChangeArrowheads="1"/>
              </p:cNvSpPr>
              <p:nvPr/>
            </p:nvSpPr>
            <p:spPr bwMode="auto">
              <a:xfrm flipV="1">
                <a:off x="5134" y="1499"/>
                <a:ext cx="197" cy="132"/>
              </a:xfrm>
              <a:prstGeom prst="rect">
                <a:avLst/>
              </a:prstGeom>
              <a:solidFill>
                <a:srgbClr val="C0C0C0"/>
              </a:solidFill>
              <a:ln w="1905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/>
            </p:spPr>
            <p:txBody>
              <a:bodyPr/>
              <a:lstStyle/>
              <a:p>
                <a:pPr>
                  <a:defRPr/>
                </a:pPr>
                <a:endPara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endParaRPr>
              </a:p>
            </p:txBody>
          </p:sp>
          <p:sp>
            <p:nvSpPr>
              <p:cNvPr id="242701" name="Line 13"/>
              <p:cNvSpPr>
                <a:spLocks noChangeShapeType="1"/>
              </p:cNvSpPr>
              <p:nvPr/>
            </p:nvSpPr>
            <p:spPr bwMode="auto">
              <a:xfrm>
                <a:off x="4402" y="7161"/>
                <a:ext cx="2220" cy="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/>
            </p:spPr>
            <p:txBody>
              <a:bodyPr/>
              <a:lstStyle/>
              <a:p>
                <a:pPr>
                  <a:defRPr/>
                </a:pPr>
                <a:endPara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endParaRPr>
              </a:p>
            </p:txBody>
          </p:sp>
          <p:sp>
            <p:nvSpPr>
              <p:cNvPr id="242702" name="Rectangle 14"/>
              <p:cNvSpPr>
                <a:spLocks noChangeArrowheads="1"/>
              </p:cNvSpPr>
              <p:nvPr/>
            </p:nvSpPr>
            <p:spPr bwMode="auto">
              <a:xfrm>
                <a:off x="4343" y="7166"/>
                <a:ext cx="2279" cy="268"/>
              </a:xfrm>
              <a:prstGeom prst="rect">
                <a:avLst/>
              </a:prstGeom>
              <a:solidFill>
                <a:srgbClr val="FF9900"/>
              </a:solidFill>
              <a:ln w="25400">
                <a:solidFill>
                  <a:srgbClr val="FF0000"/>
                </a:solidFill>
                <a:miter lim="800000"/>
                <a:headEnd/>
                <a:tailEnd/>
              </a:ln>
              <a:effectLst/>
              <a:extLst/>
            </p:spPr>
            <p:txBody>
              <a:bodyPr/>
              <a:lstStyle/>
              <a:p>
                <a:pPr>
                  <a:defRPr/>
                </a:pPr>
                <a:endPara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endParaRPr>
              </a:p>
            </p:txBody>
          </p:sp>
          <p:sp>
            <p:nvSpPr>
              <p:cNvPr id="242703" name="Line 15"/>
              <p:cNvSpPr>
                <a:spLocks noChangeShapeType="1"/>
              </p:cNvSpPr>
              <p:nvPr/>
            </p:nvSpPr>
            <p:spPr bwMode="auto">
              <a:xfrm flipH="1">
                <a:off x="5430" y="1970"/>
                <a:ext cx="11" cy="5107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/>
            </p:spPr>
            <p:txBody>
              <a:bodyPr/>
              <a:lstStyle/>
              <a:p>
                <a:pPr>
                  <a:defRPr/>
                </a:pPr>
                <a:endPara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endParaRPr>
              </a:p>
            </p:txBody>
          </p:sp>
          <p:sp>
            <p:nvSpPr>
              <p:cNvPr id="242704" name="Line 16"/>
              <p:cNvSpPr>
                <a:spLocks noChangeShapeType="1"/>
              </p:cNvSpPr>
              <p:nvPr/>
            </p:nvSpPr>
            <p:spPr bwMode="auto">
              <a:xfrm flipV="1">
                <a:off x="5572" y="1970"/>
                <a:ext cx="2" cy="473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/>
            </p:spPr>
            <p:txBody>
              <a:bodyPr/>
              <a:lstStyle/>
              <a:p>
                <a:pPr>
                  <a:defRPr/>
                </a:pPr>
                <a:endPara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endParaRPr>
              </a:p>
            </p:txBody>
          </p:sp>
          <p:sp>
            <p:nvSpPr>
              <p:cNvPr id="242705" name="Line 17"/>
              <p:cNvSpPr>
                <a:spLocks noChangeShapeType="1"/>
              </p:cNvSpPr>
              <p:nvPr/>
            </p:nvSpPr>
            <p:spPr bwMode="auto">
              <a:xfrm flipV="1">
                <a:off x="5426" y="6738"/>
                <a:ext cx="145" cy="34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/>
            </p:spPr>
            <p:txBody>
              <a:bodyPr/>
              <a:lstStyle/>
              <a:p>
                <a:pPr>
                  <a:defRPr/>
                </a:pPr>
                <a:endPara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endParaRPr>
              </a:p>
            </p:txBody>
          </p:sp>
          <p:sp>
            <p:nvSpPr>
              <p:cNvPr id="242706" name="Line 18"/>
              <p:cNvSpPr>
                <a:spLocks noChangeShapeType="1"/>
              </p:cNvSpPr>
              <p:nvPr/>
            </p:nvSpPr>
            <p:spPr bwMode="auto">
              <a:xfrm>
                <a:off x="4737" y="3772"/>
                <a:ext cx="0" cy="54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/>
            </p:spPr>
            <p:txBody>
              <a:bodyPr/>
              <a:lstStyle/>
              <a:p>
                <a:pPr>
                  <a:defRPr/>
                </a:pPr>
                <a:endPara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endParaRPr>
              </a:p>
            </p:txBody>
          </p:sp>
          <p:sp>
            <p:nvSpPr>
              <p:cNvPr id="242707" name="Arc 19"/>
              <p:cNvSpPr>
                <a:spLocks/>
              </p:cNvSpPr>
              <p:nvPr/>
            </p:nvSpPr>
            <p:spPr bwMode="auto">
              <a:xfrm flipH="1">
                <a:off x="5395" y="933"/>
                <a:ext cx="1331" cy="268"/>
              </a:xfrm>
              <a:custGeom>
                <a:avLst/>
                <a:gdLst>
                  <a:gd name="G0" fmla="+- 0 0 0"/>
                  <a:gd name="G1" fmla="+- 21544 0 0"/>
                  <a:gd name="G2" fmla="+- 21600 0 0"/>
                  <a:gd name="T0" fmla="*/ 1550 w 21600"/>
                  <a:gd name="T1" fmla="*/ 0 h 21544"/>
                  <a:gd name="T2" fmla="*/ 21600 w 21600"/>
                  <a:gd name="T3" fmla="*/ 21544 h 21544"/>
                  <a:gd name="T4" fmla="*/ 0 w 21600"/>
                  <a:gd name="T5" fmla="*/ 21544 h 215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544" fill="none" extrusionOk="0">
                    <a:moveTo>
                      <a:pt x="1550" y="-1"/>
                    </a:moveTo>
                    <a:cubicBezTo>
                      <a:pt x="12848" y="812"/>
                      <a:pt x="21600" y="10216"/>
                      <a:pt x="21600" y="21544"/>
                    </a:cubicBezTo>
                  </a:path>
                  <a:path w="21600" h="21544" stroke="0" extrusionOk="0">
                    <a:moveTo>
                      <a:pt x="1550" y="-1"/>
                    </a:moveTo>
                    <a:cubicBezTo>
                      <a:pt x="12848" y="812"/>
                      <a:pt x="21600" y="10216"/>
                      <a:pt x="21600" y="21544"/>
                    </a:cubicBezTo>
                    <a:lnTo>
                      <a:pt x="0" y="21544"/>
                    </a:lnTo>
                    <a:close/>
                  </a:path>
                </a:pathLst>
              </a:custGeom>
              <a:noFill/>
              <a:ln w="76200">
                <a:solidFill>
                  <a:srgbClr val="000000"/>
                </a:solidFill>
                <a:round/>
                <a:headEnd/>
                <a:tailEnd/>
              </a:ln>
              <a:effectLst/>
              <a:extLst/>
            </p:spPr>
            <p:txBody>
              <a:bodyPr/>
              <a:lstStyle/>
              <a:p>
                <a:pPr>
                  <a:defRPr/>
                </a:pPr>
                <a:endPara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endParaRPr>
              </a:p>
            </p:txBody>
          </p:sp>
          <p:sp>
            <p:nvSpPr>
              <p:cNvPr id="242708" name="Freeform 20"/>
              <p:cNvSpPr>
                <a:spLocks/>
              </p:cNvSpPr>
              <p:nvPr/>
            </p:nvSpPr>
            <p:spPr bwMode="auto">
              <a:xfrm>
                <a:off x="5469" y="1229"/>
                <a:ext cx="95" cy="56"/>
              </a:xfrm>
              <a:custGeom>
                <a:avLst/>
                <a:gdLst>
                  <a:gd name="T0" fmla="*/ 1304 w 20000"/>
                  <a:gd name="T1" fmla="*/ 0 h 20000"/>
                  <a:gd name="T2" fmla="*/ 0 w 20000"/>
                  <a:gd name="T3" fmla="*/ 19667 h 20000"/>
                  <a:gd name="T4" fmla="*/ 19783 w 20000"/>
                  <a:gd name="T5" fmla="*/ 19667 h 20000"/>
                  <a:gd name="T6" fmla="*/ 17174 w 20000"/>
                  <a:gd name="T7" fmla="*/ 0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0000" h="20000">
                    <a:moveTo>
                      <a:pt x="1304" y="0"/>
                    </a:moveTo>
                    <a:lnTo>
                      <a:pt x="0" y="19667"/>
                    </a:lnTo>
                    <a:lnTo>
                      <a:pt x="19783" y="19667"/>
                    </a:lnTo>
                    <a:lnTo>
                      <a:pt x="17174" y="0"/>
                    </a:lnTo>
                  </a:path>
                </a:pathLst>
              </a:custGeom>
              <a:noFill/>
              <a:ln w="12700" cap="flat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/>
            </p:spPr>
            <p:txBody>
              <a:bodyPr/>
              <a:lstStyle/>
              <a:p>
                <a:pPr>
                  <a:defRPr/>
                </a:pPr>
                <a:endPara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endParaRPr>
              </a:p>
            </p:txBody>
          </p:sp>
          <p:sp>
            <p:nvSpPr>
              <p:cNvPr id="242709" name="Line 21"/>
              <p:cNvSpPr>
                <a:spLocks noChangeShapeType="1"/>
              </p:cNvSpPr>
              <p:nvPr/>
            </p:nvSpPr>
            <p:spPr bwMode="auto">
              <a:xfrm flipH="1">
                <a:off x="5562" y="1199"/>
                <a:ext cx="173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/>
            </p:spPr>
            <p:txBody>
              <a:bodyPr/>
              <a:lstStyle/>
              <a:p>
                <a:pPr>
                  <a:defRPr/>
                </a:pPr>
                <a:endPara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endParaRPr>
              </a:p>
            </p:txBody>
          </p:sp>
          <p:sp>
            <p:nvSpPr>
              <p:cNvPr id="242710" name="Arc 22"/>
              <p:cNvSpPr>
                <a:spLocks/>
              </p:cNvSpPr>
              <p:nvPr/>
            </p:nvSpPr>
            <p:spPr bwMode="auto">
              <a:xfrm>
                <a:off x="5395" y="1190"/>
                <a:ext cx="963" cy="134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57150">
                <a:solidFill>
                  <a:srgbClr val="000000"/>
                </a:solidFill>
                <a:round/>
                <a:headEnd/>
                <a:tailEnd/>
              </a:ln>
              <a:effectLst/>
              <a:extLst/>
            </p:spPr>
            <p:txBody>
              <a:bodyPr/>
              <a:lstStyle/>
              <a:p>
                <a:pPr>
                  <a:defRPr/>
                </a:pPr>
                <a:endPara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endParaRPr>
              </a:p>
            </p:txBody>
          </p:sp>
          <p:sp>
            <p:nvSpPr>
              <p:cNvPr id="242711" name="Freeform 23"/>
              <p:cNvSpPr>
                <a:spLocks/>
              </p:cNvSpPr>
              <p:nvPr/>
            </p:nvSpPr>
            <p:spPr bwMode="auto">
              <a:xfrm>
                <a:off x="5676" y="1136"/>
                <a:ext cx="4" cy="61"/>
              </a:xfrm>
              <a:custGeom>
                <a:avLst/>
                <a:gdLst>
                  <a:gd name="T0" fmla="*/ 0 w 20000"/>
                  <a:gd name="T1" fmla="*/ 0 h 20000"/>
                  <a:gd name="T2" fmla="*/ 10000 w 20000"/>
                  <a:gd name="T3" fmla="*/ 12131 h 20000"/>
                  <a:gd name="T4" fmla="*/ 10000 w 20000"/>
                  <a:gd name="T5" fmla="*/ 19672 h 20000"/>
                  <a:gd name="T6" fmla="*/ 0 w 20000"/>
                  <a:gd name="T7" fmla="*/ 19016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0000" h="20000">
                    <a:moveTo>
                      <a:pt x="0" y="0"/>
                    </a:moveTo>
                    <a:lnTo>
                      <a:pt x="10000" y="12131"/>
                    </a:lnTo>
                    <a:lnTo>
                      <a:pt x="10000" y="19672"/>
                    </a:lnTo>
                    <a:lnTo>
                      <a:pt x="0" y="19016"/>
                    </a:lnTo>
                  </a:path>
                </a:pathLst>
              </a:custGeom>
              <a:noFill/>
              <a:ln w="25400" cap="flat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/>
            </p:spPr>
            <p:txBody>
              <a:bodyPr/>
              <a:lstStyle/>
              <a:p>
                <a:pPr>
                  <a:defRPr/>
                </a:pPr>
                <a:endPara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endParaRPr>
              </a:p>
            </p:txBody>
          </p:sp>
          <p:sp>
            <p:nvSpPr>
              <p:cNvPr id="242712" name="Line 24"/>
              <p:cNvSpPr>
                <a:spLocks noChangeShapeType="1"/>
              </p:cNvSpPr>
              <p:nvPr/>
            </p:nvSpPr>
            <p:spPr bwMode="auto">
              <a:xfrm flipV="1">
                <a:off x="4358" y="2698"/>
                <a:ext cx="0" cy="4454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  <a:effectLst/>
              <a:extLst/>
            </p:spPr>
            <p:txBody>
              <a:bodyPr/>
              <a:lstStyle/>
              <a:p>
                <a:pPr>
                  <a:defRPr/>
                </a:pPr>
                <a:endPara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endParaRPr>
              </a:p>
            </p:txBody>
          </p:sp>
          <p:sp>
            <p:nvSpPr>
              <p:cNvPr id="242713" name="Arc 25"/>
              <p:cNvSpPr>
                <a:spLocks/>
              </p:cNvSpPr>
              <p:nvPr/>
            </p:nvSpPr>
            <p:spPr bwMode="auto">
              <a:xfrm rot="21210363" flipH="1">
                <a:off x="3263" y="1659"/>
                <a:ext cx="2073" cy="3461"/>
              </a:xfrm>
              <a:custGeom>
                <a:avLst/>
                <a:gdLst>
                  <a:gd name="G0" fmla="+- 1926 0 0"/>
                  <a:gd name="G1" fmla="+- 21600 0 0"/>
                  <a:gd name="G2" fmla="+- 21600 0 0"/>
                  <a:gd name="T0" fmla="*/ 0 w 23526"/>
                  <a:gd name="T1" fmla="*/ 86 h 21600"/>
                  <a:gd name="T2" fmla="*/ 23526 w 23526"/>
                  <a:gd name="T3" fmla="*/ 21593 h 21600"/>
                  <a:gd name="T4" fmla="*/ 1926 w 23526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3526" h="21600" fill="none" extrusionOk="0">
                    <a:moveTo>
                      <a:pt x="0" y="86"/>
                    </a:moveTo>
                    <a:cubicBezTo>
                      <a:pt x="640" y="28"/>
                      <a:pt x="1283" y="-1"/>
                      <a:pt x="1926" y="0"/>
                    </a:cubicBezTo>
                    <a:cubicBezTo>
                      <a:pt x="13852" y="0"/>
                      <a:pt x="23522" y="9666"/>
                      <a:pt x="23525" y="21593"/>
                    </a:cubicBezTo>
                  </a:path>
                  <a:path w="23526" h="21600" stroke="0" extrusionOk="0">
                    <a:moveTo>
                      <a:pt x="0" y="86"/>
                    </a:moveTo>
                    <a:cubicBezTo>
                      <a:pt x="640" y="28"/>
                      <a:pt x="1283" y="-1"/>
                      <a:pt x="1926" y="0"/>
                    </a:cubicBezTo>
                    <a:cubicBezTo>
                      <a:pt x="13852" y="0"/>
                      <a:pt x="23522" y="9666"/>
                      <a:pt x="23525" y="21593"/>
                    </a:cubicBezTo>
                    <a:lnTo>
                      <a:pt x="1926" y="21600"/>
                    </a:lnTo>
                    <a:close/>
                  </a:path>
                </a:pathLst>
              </a:custGeom>
              <a:noFill/>
              <a:ln w="76200" cmpd="dbl">
                <a:solidFill>
                  <a:srgbClr val="000000"/>
                </a:solidFill>
                <a:round/>
                <a:headEnd/>
                <a:tailEnd/>
              </a:ln>
              <a:effectLst/>
              <a:extLst/>
            </p:spPr>
            <p:txBody>
              <a:bodyPr/>
              <a:lstStyle/>
              <a:p>
                <a:pPr>
                  <a:defRPr/>
                </a:pPr>
                <a:endPara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endParaRPr>
              </a:p>
            </p:txBody>
          </p:sp>
          <p:sp>
            <p:nvSpPr>
              <p:cNvPr id="242714" name="Line 26"/>
              <p:cNvSpPr>
                <a:spLocks noChangeShapeType="1"/>
              </p:cNvSpPr>
              <p:nvPr/>
            </p:nvSpPr>
            <p:spPr bwMode="auto">
              <a:xfrm>
                <a:off x="5512" y="1728"/>
                <a:ext cx="0" cy="238"/>
              </a:xfrm>
              <a:prstGeom prst="line">
                <a:avLst/>
              </a:prstGeom>
              <a:noFill/>
              <a:ln w="38100" cmpd="dbl">
                <a:solidFill>
                  <a:srgbClr val="800000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endParaRPr>
              </a:p>
            </p:txBody>
          </p:sp>
          <p:sp>
            <p:nvSpPr>
              <p:cNvPr id="242715" name="Rectangle 27"/>
              <p:cNvSpPr>
                <a:spLocks noChangeArrowheads="1"/>
              </p:cNvSpPr>
              <p:nvPr/>
            </p:nvSpPr>
            <p:spPr bwMode="auto">
              <a:xfrm>
                <a:off x="5361" y="1998"/>
                <a:ext cx="298" cy="218"/>
              </a:xfrm>
              <a:prstGeom prst="rect">
                <a:avLst/>
              </a:prstGeom>
              <a:solidFill>
                <a:srgbClr val="FFFFFF"/>
              </a:solidFill>
              <a:ln w="190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endParaRPr>
              </a:p>
            </p:txBody>
          </p:sp>
          <p:cxnSp>
            <p:nvCxnSpPr>
              <p:cNvPr id="117789" name="AutoShape 28"/>
              <p:cNvCxnSpPr>
                <a:cxnSpLocks noChangeShapeType="1"/>
                <a:stCxn id="242713" idx="2"/>
                <a:endCxn id="242713" idx="2"/>
              </p:cNvCxnSpPr>
              <p:nvPr/>
            </p:nvCxnSpPr>
            <p:spPr bwMode="auto">
              <a:xfrm>
                <a:off x="5363" y="5071"/>
                <a:ext cx="1" cy="1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sp>
            <p:nvSpPr>
              <p:cNvPr id="242717" name="AutoShape 29"/>
              <p:cNvSpPr>
                <a:spLocks noChangeArrowheads="1"/>
              </p:cNvSpPr>
              <p:nvPr/>
            </p:nvSpPr>
            <p:spPr bwMode="auto">
              <a:xfrm flipH="1">
                <a:off x="5561" y="6840"/>
                <a:ext cx="421" cy="235"/>
              </a:xfrm>
              <a:prstGeom prst="curvedUpArrow">
                <a:avLst>
                  <a:gd name="adj1" fmla="val 35314"/>
                  <a:gd name="adj2" fmla="val 70628"/>
                  <a:gd name="adj3" fmla="val 33333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endParaRPr>
              </a:p>
            </p:txBody>
          </p:sp>
          <p:sp>
            <p:nvSpPr>
              <p:cNvPr id="242718" name="Line 30"/>
              <p:cNvSpPr>
                <a:spLocks noChangeShapeType="1"/>
              </p:cNvSpPr>
              <p:nvPr/>
            </p:nvSpPr>
            <p:spPr bwMode="auto">
              <a:xfrm rot="5400000">
                <a:off x="4977" y="4011"/>
                <a:ext cx="2" cy="56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/>
            </p:spPr>
            <p:txBody>
              <a:bodyPr/>
              <a:lstStyle/>
              <a:p>
                <a:pPr>
                  <a:defRPr/>
                </a:pPr>
                <a:endPara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endParaRPr>
              </a:p>
            </p:txBody>
          </p:sp>
          <p:sp>
            <p:nvSpPr>
              <p:cNvPr id="242719" name="Line 31"/>
              <p:cNvSpPr>
                <a:spLocks noChangeShapeType="1"/>
              </p:cNvSpPr>
              <p:nvPr/>
            </p:nvSpPr>
            <p:spPr bwMode="auto">
              <a:xfrm>
                <a:off x="5216" y="4249"/>
                <a:ext cx="2" cy="56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/>
            </p:spPr>
            <p:txBody>
              <a:bodyPr/>
              <a:lstStyle/>
              <a:p>
                <a:pPr>
                  <a:defRPr/>
                </a:pPr>
                <a:endPara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endParaRPr>
              </a:p>
            </p:txBody>
          </p:sp>
          <p:sp>
            <p:nvSpPr>
              <p:cNvPr id="242720" name="Line 32"/>
              <p:cNvSpPr>
                <a:spLocks noChangeShapeType="1"/>
              </p:cNvSpPr>
              <p:nvPr/>
            </p:nvSpPr>
            <p:spPr bwMode="auto">
              <a:xfrm rot="-5400000">
                <a:off x="5277" y="4491"/>
                <a:ext cx="0" cy="56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/>
            </p:spPr>
            <p:txBody>
              <a:bodyPr/>
              <a:lstStyle/>
              <a:p>
                <a:pPr>
                  <a:defRPr/>
                </a:pPr>
                <a:endPara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endParaRPr>
              </a:p>
            </p:txBody>
          </p:sp>
          <p:sp>
            <p:nvSpPr>
              <p:cNvPr id="242721" name="Line 33"/>
              <p:cNvSpPr>
                <a:spLocks noChangeShapeType="1"/>
              </p:cNvSpPr>
              <p:nvPr/>
            </p:nvSpPr>
            <p:spPr bwMode="auto">
              <a:xfrm>
                <a:off x="5696" y="4176"/>
                <a:ext cx="2" cy="56"/>
              </a:xfrm>
              <a:prstGeom prst="line">
                <a:avLst/>
              </a:prstGeom>
              <a:noFill/>
              <a:ln w="28575" cap="rnd">
                <a:solidFill>
                  <a:srgbClr val="000000"/>
                </a:solidFill>
                <a:prstDash val="sysDot"/>
                <a:round/>
                <a:headEnd type="none" w="sm" len="sm"/>
                <a:tailEnd type="none" w="sm" len="sm"/>
              </a:ln>
              <a:effectLst/>
              <a:extLst/>
            </p:spPr>
            <p:txBody>
              <a:bodyPr/>
              <a:lstStyle/>
              <a:p>
                <a:pPr>
                  <a:defRPr/>
                </a:pPr>
                <a:endPara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endParaRPr>
              </a:p>
            </p:txBody>
          </p:sp>
          <p:sp>
            <p:nvSpPr>
              <p:cNvPr id="242722" name="Line 34"/>
              <p:cNvSpPr>
                <a:spLocks noChangeShapeType="1"/>
              </p:cNvSpPr>
              <p:nvPr/>
            </p:nvSpPr>
            <p:spPr bwMode="auto">
              <a:xfrm flipH="1">
                <a:off x="5171" y="3802"/>
                <a:ext cx="2" cy="54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/>
            </p:spPr>
            <p:txBody>
              <a:bodyPr/>
              <a:lstStyle/>
              <a:p>
                <a:pPr>
                  <a:defRPr/>
                </a:pPr>
                <a:endPara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endParaRPr>
              </a:p>
            </p:txBody>
          </p:sp>
          <p:sp>
            <p:nvSpPr>
              <p:cNvPr id="242723" name="Line 35"/>
              <p:cNvSpPr>
                <a:spLocks noChangeShapeType="1"/>
              </p:cNvSpPr>
              <p:nvPr/>
            </p:nvSpPr>
            <p:spPr bwMode="auto">
              <a:xfrm rot="16200000" flipH="1">
                <a:off x="5412" y="4042"/>
                <a:ext cx="2" cy="54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/>
            </p:spPr>
            <p:txBody>
              <a:bodyPr/>
              <a:lstStyle/>
              <a:p>
                <a:pPr>
                  <a:defRPr/>
                </a:pPr>
                <a:endPara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endParaRPr>
              </a:p>
            </p:txBody>
          </p:sp>
          <p:sp>
            <p:nvSpPr>
              <p:cNvPr id="242724" name="Line 36"/>
              <p:cNvSpPr>
                <a:spLocks noChangeShapeType="1"/>
              </p:cNvSpPr>
              <p:nvPr/>
            </p:nvSpPr>
            <p:spPr bwMode="auto">
              <a:xfrm flipH="1">
                <a:off x="5652" y="4282"/>
                <a:ext cx="2" cy="54"/>
              </a:xfrm>
              <a:prstGeom prst="line">
                <a:avLst/>
              </a:prstGeom>
              <a:noFill/>
              <a:ln w="19050" cap="rnd">
                <a:solidFill>
                  <a:srgbClr val="000000"/>
                </a:solidFill>
                <a:prstDash val="sysDot"/>
                <a:round/>
                <a:headEnd type="none" w="sm" len="sm"/>
                <a:tailEnd type="none" w="sm" len="sm"/>
              </a:ln>
              <a:effectLst/>
              <a:extLst/>
            </p:spPr>
            <p:txBody>
              <a:bodyPr/>
              <a:lstStyle/>
              <a:p>
                <a:pPr>
                  <a:defRPr/>
                </a:pPr>
                <a:endPara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endParaRPr>
              </a:p>
            </p:txBody>
          </p:sp>
          <p:sp>
            <p:nvSpPr>
              <p:cNvPr id="242725" name="Line 37"/>
              <p:cNvSpPr>
                <a:spLocks noChangeShapeType="1"/>
              </p:cNvSpPr>
              <p:nvPr/>
            </p:nvSpPr>
            <p:spPr bwMode="auto">
              <a:xfrm rot="5400000" flipH="1">
                <a:off x="5888" y="4519"/>
                <a:ext cx="7" cy="56"/>
              </a:xfrm>
              <a:prstGeom prst="line">
                <a:avLst/>
              </a:prstGeom>
              <a:noFill/>
              <a:ln w="19050" cap="rnd">
                <a:solidFill>
                  <a:srgbClr val="000000"/>
                </a:solidFill>
                <a:prstDash val="sysDot"/>
                <a:round/>
                <a:headEnd type="none" w="sm" len="sm"/>
                <a:tailEnd type="none" w="sm" len="sm"/>
              </a:ln>
              <a:effectLst/>
              <a:extLst/>
            </p:spPr>
            <p:txBody>
              <a:bodyPr/>
              <a:lstStyle/>
              <a:p>
                <a:pPr>
                  <a:defRPr/>
                </a:pPr>
                <a:endPara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endParaRPr>
              </a:p>
            </p:txBody>
          </p:sp>
          <p:sp>
            <p:nvSpPr>
              <p:cNvPr id="242726" name="Line 38"/>
              <p:cNvSpPr>
                <a:spLocks noChangeShapeType="1"/>
              </p:cNvSpPr>
              <p:nvPr/>
            </p:nvSpPr>
            <p:spPr bwMode="auto">
              <a:xfrm flipH="1">
                <a:off x="6132" y="4100"/>
                <a:ext cx="0" cy="54"/>
              </a:xfrm>
              <a:prstGeom prst="line">
                <a:avLst/>
              </a:prstGeom>
              <a:noFill/>
              <a:ln w="28575" cap="rnd">
                <a:solidFill>
                  <a:srgbClr val="000000"/>
                </a:solidFill>
                <a:prstDash val="sysDot"/>
                <a:round/>
                <a:headEnd type="none" w="sm" len="sm"/>
                <a:tailEnd type="none" w="sm" len="sm"/>
              </a:ln>
              <a:effectLst/>
              <a:extLst/>
            </p:spPr>
            <p:txBody>
              <a:bodyPr/>
              <a:lstStyle/>
              <a:p>
                <a:pPr>
                  <a:defRPr/>
                </a:pPr>
                <a:endPara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endParaRPr>
              </a:p>
            </p:txBody>
          </p:sp>
          <p:sp>
            <p:nvSpPr>
              <p:cNvPr id="242727" name="Line 39"/>
              <p:cNvSpPr>
                <a:spLocks noChangeShapeType="1"/>
              </p:cNvSpPr>
              <p:nvPr/>
            </p:nvSpPr>
            <p:spPr bwMode="auto">
              <a:xfrm flipH="1">
                <a:off x="4438" y="4042"/>
                <a:ext cx="0" cy="54"/>
              </a:xfrm>
              <a:prstGeom prst="line">
                <a:avLst/>
              </a:prstGeom>
              <a:noFill/>
              <a:ln w="19050" cap="rnd">
                <a:solidFill>
                  <a:srgbClr val="000000"/>
                </a:solidFill>
                <a:prstDash val="sysDot"/>
                <a:round/>
                <a:headEnd type="none" w="sm" len="sm"/>
                <a:tailEnd type="none" w="sm" len="sm"/>
              </a:ln>
              <a:effectLst/>
              <a:extLst/>
            </p:spPr>
            <p:txBody>
              <a:bodyPr/>
              <a:lstStyle/>
              <a:p>
                <a:pPr>
                  <a:defRPr/>
                </a:pPr>
                <a:endPara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endParaRPr>
              </a:p>
            </p:txBody>
          </p:sp>
          <p:sp>
            <p:nvSpPr>
              <p:cNvPr id="242728" name="Line 40"/>
              <p:cNvSpPr>
                <a:spLocks noChangeShapeType="1"/>
              </p:cNvSpPr>
              <p:nvPr/>
            </p:nvSpPr>
            <p:spPr bwMode="auto">
              <a:xfrm rot="16200000" flipH="1">
                <a:off x="4676" y="4282"/>
                <a:ext cx="2" cy="54"/>
              </a:xfrm>
              <a:prstGeom prst="line">
                <a:avLst/>
              </a:prstGeom>
              <a:noFill/>
              <a:ln w="19050" cap="rnd">
                <a:solidFill>
                  <a:srgbClr val="000000"/>
                </a:solidFill>
                <a:prstDash val="sysDot"/>
                <a:round/>
                <a:headEnd type="none" w="sm" len="sm"/>
                <a:tailEnd type="none" w="sm" len="sm"/>
              </a:ln>
              <a:effectLst/>
              <a:extLst/>
            </p:spPr>
            <p:txBody>
              <a:bodyPr/>
              <a:lstStyle/>
              <a:p>
                <a:pPr>
                  <a:defRPr/>
                </a:pPr>
                <a:endPara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endParaRPr>
              </a:p>
            </p:txBody>
          </p:sp>
          <p:sp>
            <p:nvSpPr>
              <p:cNvPr id="242729" name="Line 41"/>
              <p:cNvSpPr>
                <a:spLocks noChangeShapeType="1"/>
              </p:cNvSpPr>
              <p:nvPr/>
            </p:nvSpPr>
            <p:spPr bwMode="auto">
              <a:xfrm flipH="1">
                <a:off x="4916" y="4519"/>
                <a:ext cx="2" cy="56"/>
              </a:xfrm>
              <a:prstGeom prst="line">
                <a:avLst/>
              </a:prstGeom>
              <a:noFill/>
              <a:ln w="19050" cap="rnd">
                <a:solidFill>
                  <a:srgbClr val="000000"/>
                </a:solidFill>
                <a:prstDash val="sysDot"/>
                <a:round/>
                <a:headEnd type="none" w="sm" len="sm"/>
                <a:tailEnd type="none" w="sm" len="sm"/>
              </a:ln>
              <a:effectLst/>
              <a:extLst/>
            </p:spPr>
            <p:txBody>
              <a:bodyPr/>
              <a:lstStyle/>
              <a:p>
                <a:pPr>
                  <a:defRPr/>
                </a:pPr>
                <a:endPara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endParaRPr>
              </a:p>
            </p:txBody>
          </p:sp>
          <p:sp>
            <p:nvSpPr>
              <p:cNvPr id="242730" name="Line 42"/>
              <p:cNvSpPr>
                <a:spLocks noChangeShapeType="1"/>
              </p:cNvSpPr>
              <p:nvPr/>
            </p:nvSpPr>
            <p:spPr bwMode="auto">
              <a:xfrm rot="5400000" flipH="1">
                <a:off x="5157" y="4762"/>
                <a:ext cx="0" cy="54"/>
              </a:xfrm>
              <a:prstGeom prst="line">
                <a:avLst/>
              </a:prstGeom>
              <a:noFill/>
              <a:ln w="19050" cap="rnd">
                <a:solidFill>
                  <a:srgbClr val="000000"/>
                </a:solidFill>
                <a:prstDash val="sysDot"/>
                <a:round/>
                <a:headEnd type="none" w="sm" len="sm"/>
                <a:tailEnd type="none" w="sm" len="sm"/>
              </a:ln>
              <a:effectLst/>
              <a:extLst/>
            </p:spPr>
            <p:txBody>
              <a:bodyPr/>
              <a:lstStyle/>
              <a:p>
                <a:pPr>
                  <a:defRPr/>
                </a:pPr>
                <a:endPara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endParaRPr>
              </a:p>
            </p:txBody>
          </p:sp>
          <p:sp>
            <p:nvSpPr>
              <p:cNvPr id="242731" name="Line 43"/>
              <p:cNvSpPr>
                <a:spLocks noChangeShapeType="1"/>
              </p:cNvSpPr>
              <p:nvPr/>
            </p:nvSpPr>
            <p:spPr bwMode="auto">
              <a:xfrm flipH="1">
                <a:off x="5397" y="4342"/>
                <a:ext cx="2" cy="54"/>
              </a:xfrm>
              <a:prstGeom prst="line">
                <a:avLst/>
              </a:prstGeom>
              <a:noFill/>
              <a:ln w="28575" cap="rnd">
                <a:solidFill>
                  <a:srgbClr val="000000"/>
                </a:solidFill>
                <a:prstDash val="sysDot"/>
                <a:round/>
                <a:headEnd type="none" w="sm" len="sm"/>
                <a:tailEnd type="none" w="sm" len="sm"/>
              </a:ln>
              <a:effectLst/>
              <a:extLst/>
            </p:spPr>
            <p:txBody>
              <a:bodyPr/>
              <a:lstStyle/>
              <a:p>
                <a:pPr>
                  <a:defRPr/>
                </a:pPr>
                <a:endPara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endParaRPr>
              </a:p>
            </p:txBody>
          </p:sp>
          <p:sp>
            <p:nvSpPr>
              <p:cNvPr id="242732" name="Line 44"/>
              <p:cNvSpPr>
                <a:spLocks noChangeShapeType="1"/>
              </p:cNvSpPr>
              <p:nvPr/>
            </p:nvSpPr>
            <p:spPr bwMode="auto">
              <a:xfrm flipH="1">
                <a:off x="5097" y="3742"/>
                <a:ext cx="2" cy="54"/>
              </a:xfrm>
              <a:prstGeom prst="line">
                <a:avLst/>
              </a:prstGeom>
              <a:noFill/>
              <a:ln w="19050" cap="rnd">
                <a:solidFill>
                  <a:srgbClr val="000000"/>
                </a:solidFill>
                <a:prstDash val="sysDot"/>
                <a:round/>
                <a:headEnd type="none" w="sm" len="sm"/>
                <a:tailEnd type="none" w="sm" len="sm"/>
              </a:ln>
              <a:effectLst/>
              <a:extLst/>
            </p:spPr>
            <p:txBody>
              <a:bodyPr/>
              <a:lstStyle/>
              <a:p>
                <a:pPr>
                  <a:defRPr/>
                </a:pPr>
                <a:endPara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endParaRPr>
              </a:p>
            </p:txBody>
          </p:sp>
          <p:sp>
            <p:nvSpPr>
              <p:cNvPr id="242733" name="Line 45"/>
              <p:cNvSpPr>
                <a:spLocks noChangeShapeType="1"/>
              </p:cNvSpPr>
              <p:nvPr/>
            </p:nvSpPr>
            <p:spPr bwMode="auto">
              <a:xfrm rot="16200000" flipH="1">
                <a:off x="5337" y="3979"/>
                <a:ext cx="0" cy="56"/>
              </a:xfrm>
              <a:prstGeom prst="line">
                <a:avLst/>
              </a:prstGeom>
              <a:noFill/>
              <a:ln w="19050" cap="rnd">
                <a:solidFill>
                  <a:srgbClr val="000000"/>
                </a:solidFill>
                <a:prstDash val="sysDot"/>
                <a:round/>
                <a:headEnd type="none" w="sm" len="sm"/>
                <a:tailEnd type="none" w="sm" len="sm"/>
              </a:ln>
              <a:effectLst/>
              <a:extLst/>
            </p:spPr>
            <p:txBody>
              <a:bodyPr/>
              <a:lstStyle/>
              <a:p>
                <a:pPr>
                  <a:defRPr/>
                </a:pPr>
                <a:endPara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endParaRPr>
              </a:p>
            </p:txBody>
          </p:sp>
          <p:sp>
            <p:nvSpPr>
              <p:cNvPr id="242734" name="Line 46"/>
              <p:cNvSpPr>
                <a:spLocks noChangeShapeType="1"/>
              </p:cNvSpPr>
              <p:nvPr/>
            </p:nvSpPr>
            <p:spPr bwMode="auto">
              <a:xfrm flipH="1">
                <a:off x="5877" y="4128"/>
                <a:ext cx="0" cy="60"/>
              </a:xfrm>
              <a:prstGeom prst="line">
                <a:avLst/>
              </a:prstGeom>
              <a:noFill/>
              <a:ln w="19050" cap="rnd">
                <a:solidFill>
                  <a:srgbClr val="000000"/>
                </a:solidFill>
                <a:prstDash val="sysDot"/>
                <a:round/>
                <a:headEnd type="none" w="sm" len="sm"/>
                <a:tailEnd type="none" w="sm" len="sm"/>
              </a:ln>
              <a:effectLst/>
              <a:extLst/>
            </p:spPr>
            <p:txBody>
              <a:bodyPr/>
              <a:lstStyle/>
              <a:p>
                <a:pPr>
                  <a:defRPr/>
                </a:pPr>
                <a:endPara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endParaRPr>
              </a:p>
            </p:txBody>
          </p:sp>
          <p:sp>
            <p:nvSpPr>
              <p:cNvPr id="242735" name="Line 47"/>
              <p:cNvSpPr>
                <a:spLocks noChangeShapeType="1"/>
              </p:cNvSpPr>
              <p:nvPr/>
            </p:nvSpPr>
            <p:spPr bwMode="auto">
              <a:xfrm rot="5400000" flipH="1">
                <a:off x="5818" y="4461"/>
                <a:ext cx="0" cy="56"/>
              </a:xfrm>
              <a:prstGeom prst="line">
                <a:avLst/>
              </a:prstGeom>
              <a:noFill/>
              <a:ln w="19050" cap="rnd">
                <a:solidFill>
                  <a:srgbClr val="000000"/>
                </a:solidFill>
                <a:prstDash val="sysDot"/>
                <a:round/>
                <a:headEnd type="none" w="sm" len="sm"/>
                <a:tailEnd type="none" w="sm" len="sm"/>
              </a:ln>
              <a:effectLst/>
              <a:extLst/>
            </p:spPr>
            <p:txBody>
              <a:bodyPr/>
              <a:lstStyle/>
              <a:p>
                <a:pPr>
                  <a:defRPr/>
                </a:pPr>
                <a:endPara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endParaRPr>
              </a:p>
            </p:txBody>
          </p:sp>
          <p:sp>
            <p:nvSpPr>
              <p:cNvPr id="242736" name="Line 48"/>
              <p:cNvSpPr>
                <a:spLocks noChangeShapeType="1"/>
              </p:cNvSpPr>
              <p:nvPr/>
            </p:nvSpPr>
            <p:spPr bwMode="auto">
              <a:xfrm flipH="1">
                <a:off x="6058" y="4042"/>
                <a:ext cx="0" cy="54"/>
              </a:xfrm>
              <a:prstGeom prst="line">
                <a:avLst/>
              </a:prstGeom>
              <a:noFill/>
              <a:ln w="28575" cap="rnd">
                <a:solidFill>
                  <a:srgbClr val="000000"/>
                </a:solidFill>
                <a:prstDash val="sysDot"/>
                <a:round/>
                <a:headEnd type="none" w="sm" len="sm"/>
                <a:tailEnd type="none" w="sm" len="sm"/>
              </a:ln>
              <a:effectLst/>
              <a:extLst/>
            </p:spPr>
            <p:txBody>
              <a:bodyPr/>
              <a:lstStyle/>
              <a:p>
                <a:pPr>
                  <a:defRPr/>
                </a:pPr>
                <a:endPara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endParaRPr>
              </a:p>
            </p:txBody>
          </p:sp>
          <p:sp>
            <p:nvSpPr>
              <p:cNvPr id="242737" name="Line 49"/>
              <p:cNvSpPr>
                <a:spLocks noChangeShapeType="1"/>
              </p:cNvSpPr>
              <p:nvPr/>
            </p:nvSpPr>
            <p:spPr bwMode="auto">
              <a:xfrm rot="5400000" flipV="1">
                <a:off x="5398" y="3697"/>
                <a:ext cx="0" cy="54"/>
              </a:xfrm>
              <a:prstGeom prst="line">
                <a:avLst/>
              </a:prstGeom>
              <a:noFill/>
              <a:ln w="19050" cap="rnd">
                <a:solidFill>
                  <a:srgbClr val="000000"/>
                </a:solidFill>
                <a:prstDash val="sysDot"/>
                <a:round/>
                <a:headEnd type="none" w="sm" len="sm"/>
                <a:tailEnd type="none" w="sm" len="sm"/>
              </a:ln>
              <a:effectLst/>
              <a:extLst/>
            </p:spPr>
            <p:txBody>
              <a:bodyPr/>
              <a:lstStyle/>
              <a:p>
                <a:pPr>
                  <a:defRPr/>
                </a:pPr>
                <a:endPara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endParaRPr>
              </a:p>
            </p:txBody>
          </p:sp>
          <p:sp>
            <p:nvSpPr>
              <p:cNvPr id="242738" name="Line 50"/>
              <p:cNvSpPr>
                <a:spLocks noChangeShapeType="1"/>
              </p:cNvSpPr>
              <p:nvPr/>
            </p:nvSpPr>
            <p:spPr bwMode="auto">
              <a:xfrm flipV="1">
                <a:off x="5711" y="3787"/>
                <a:ext cx="2" cy="54"/>
              </a:xfrm>
              <a:prstGeom prst="line">
                <a:avLst/>
              </a:prstGeom>
              <a:noFill/>
              <a:ln w="19050" cap="rnd">
                <a:solidFill>
                  <a:srgbClr val="000000"/>
                </a:solidFill>
                <a:prstDash val="sysDot"/>
                <a:round/>
                <a:headEnd type="none" w="sm" len="sm"/>
                <a:tailEnd type="none" w="sm" len="sm"/>
              </a:ln>
              <a:effectLst/>
              <a:extLst/>
            </p:spPr>
            <p:txBody>
              <a:bodyPr/>
              <a:lstStyle/>
              <a:p>
                <a:pPr>
                  <a:defRPr/>
                </a:pPr>
                <a:endPara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endParaRPr>
              </a:p>
            </p:txBody>
          </p:sp>
          <p:sp>
            <p:nvSpPr>
              <p:cNvPr id="242739" name="Line 51"/>
              <p:cNvSpPr>
                <a:spLocks noChangeShapeType="1"/>
              </p:cNvSpPr>
              <p:nvPr/>
            </p:nvSpPr>
            <p:spPr bwMode="auto">
              <a:xfrm rot="5400000" flipV="1">
                <a:off x="5952" y="4027"/>
                <a:ext cx="2" cy="54"/>
              </a:xfrm>
              <a:prstGeom prst="line">
                <a:avLst/>
              </a:prstGeom>
              <a:noFill/>
              <a:ln w="19050" cap="rnd">
                <a:solidFill>
                  <a:srgbClr val="000000"/>
                </a:solidFill>
                <a:prstDash val="sysDot"/>
                <a:round/>
                <a:headEnd type="none" w="sm" len="sm"/>
                <a:tailEnd type="none" w="sm" len="sm"/>
              </a:ln>
              <a:effectLst/>
              <a:extLst/>
            </p:spPr>
            <p:txBody>
              <a:bodyPr/>
              <a:lstStyle/>
              <a:p>
                <a:pPr>
                  <a:defRPr/>
                </a:pPr>
                <a:endPara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endParaRPr>
              </a:p>
            </p:txBody>
          </p:sp>
          <p:sp>
            <p:nvSpPr>
              <p:cNvPr id="242740" name="Line 52"/>
              <p:cNvSpPr>
                <a:spLocks noChangeShapeType="1"/>
              </p:cNvSpPr>
              <p:nvPr/>
            </p:nvSpPr>
            <p:spPr bwMode="auto">
              <a:xfrm rot="10800000" flipV="1">
                <a:off x="6192" y="4267"/>
                <a:ext cx="2" cy="54"/>
              </a:xfrm>
              <a:prstGeom prst="line">
                <a:avLst/>
              </a:prstGeom>
              <a:noFill/>
              <a:ln w="12700" cap="rnd">
                <a:solidFill>
                  <a:srgbClr val="000000"/>
                </a:solidFill>
                <a:prstDash val="sysDot"/>
                <a:round/>
                <a:headEnd type="none" w="sm" len="sm"/>
                <a:tailEnd type="none" w="sm" len="sm"/>
              </a:ln>
              <a:effectLst/>
              <a:extLst/>
            </p:spPr>
            <p:txBody>
              <a:bodyPr/>
              <a:lstStyle/>
              <a:p>
                <a:pPr>
                  <a:defRPr/>
                </a:pPr>
                <a:endPara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endParaRPr>
              </a:p>
            </p:txBody>
          </p:sp>
          <p:sp>
            <p:nvSpPr>
              <p:cNvPr id="242741" name="Line 53"/>
              <p:cNvSpPr>
                <a:spLocks noChangeShapeType="1"/>
              </p:cNvSpPr>
              <p:nvPr/>
            </p:nvSpPr>
            <p:spPr bwMode="auto">
              <a:xfrm rot="5400000" flipV="1">
                <a:off x="6431" y="3844"/>
                <a:ext cx="2" cy="56"/>
              </a:xfrm>
              <a:prstGeom prst="line">
                <a:avLst/>
              </a:prstGeom>
              <a:noFill/>
              <a:ln w="28575" cap="rnd">
                <a:solidFill>
                  <a:srgbClr val="000000"/>
                </a:solidFill>
                <a:prstDash val="sysDot"/>
                <a:round/>
                <a:headEnd type="none" w="sm" len="sm"/>
                <a:tailEnd type="none" w="sm" len="sm"/>
              </a:ln>
              <a:effectLst/>
              <a:extLst/>
            </p:spPr>
            <p:txBody>
              <a:bodyPr/>
              <a:lstStyle/>
              <a:p>
                <a:pPr>
                  <a:defRPr/>
                </a:pPr>
                <a:endPara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endParaRPr>
              </a:p>
            </p:txBody>
          </p:sp>
          <p:grpSp>
            <p:nvGrpSpPr>
              <p:cNvPr id="4" name="Group 54"/>
              <p:cNvGrpSpPr>
                <a:grpSpLocks/>
              </p:cNvGrpSpPr>
              <p:nvPr/>
            </p:nvGrpSpPr>
            <p:grpSpPr bwMode="auto">
              <a:xfrm>
                <a:off x="5365" y="1412"/>
                <a:ext cx="298" cy="280"/>
                <a:chOff x="6562" y="1787"/>
                <a:chExt cx="298" cy="280"/>
              </a:xfrm>
            </p:grpSpPr>
            <p:sp>
              <p:nvSpPr>
                <p:cNvPr id="242743" name="Oval 55"/>
                <p:cNvSpPr>
                  <a:spLocks noChangeArrowheads="1"/>
                </p:cNvSpPr>
                <p:nvPr/>
              </p:nvSpPr>
              <p:spPr bwMode="auto">
                <a:xfrm>
                  <a:off x="6562" y="1779"/>
                  <a:ext cx="298" cy="276"/>
                </a:xfrm>
                <a:prstGeom prst="ellipse">
                  <a:avLst/>
                </a:prstGeom>
                <a:solidFill>
                  <a:srgbClr val="CC99FF"/>
                </a:solidFill>
                <a:ln w="25400">
                  <a:solidFill>
                    <a:srgbClr val="0000FF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</a:endParaRPr>
                </a:p>
              </p:txBody>
            </p:sp>
            <p:sp>
              <p:nvSpPr>
                <p:cNvPr id="242744" name="Line 56"/>
                <p:cNvSpPr>
                  <a:spLocks noChangeShapeType="1"/>
                </p:cNvSpPr>
                <p:nvPr/>
              </p:nvSpPr>
              <p:spPr bwMode="auto">
                <a:xfrm flipV="1">
                  <a:off x="6709" y="1794"/>
                  <a:ext cx="2" cy="181"/>
                </a:xfrm>
                <a:prstGeom prst="line">
                  <a:avLst/>
                </a:prstGeom>
                <a:noFill/>
                <a:ln w="15875">
                  <a:solidFill>
                    <a:srgbClr val="FF0000"/>
                  </a:solidFill>
                  <a:round/>
                  <a:headEnd type="none" w="lg" len="sm"/>
                  <a:tailEnd type="arrow" w="sm" len="sm"/>
                </a:ln>
                <a:effectLst/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</a:endParaRPr>
                </a:p>
              </p:txBody>
            </p:sp>
          </p:grpSp>
          <p:sp>
            <p:nvSpPr>
              <p:cNvPr id="242745" name="Oval 57"/>
              <p:cNvSpPr>
                <a:spLocks noChangeArrowheads="1"/>
              </p:cNvSpPr>
              <p:nvPr/>
            </p:nvSpPr>
            <p:spPr bwMode="auto">
              <a:xfrm>
                <a:off x="5620" y="758"/>
                <a:ext cx="169" cy="380"/>
              </a:xfrm>
              <a:prstGeom prst="ellipse">
                <a:avLst/>
              </a:prstGeom>
              <a:noFill/>
              <a:ln w="19050" cmpd="dbl">
                <a:solidFill>
                  <a:srgbClr val="800080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endParaRPr>
              </a:p>
            </p:txBody>
          </p:sp>
          <p:sp>
            <p:nvSpPr>
              <p:cNvPr id="242746" name="Line 58"/>
              <p:cNvSpPr>
                <a:spLocks noChangeShapeType="1"/>
              </p:cNvSpPr>
              <p:nvPr/>
            </p:nvSpPr>
            <p:spPr bwMode="auto">
              <a:xfrm>
                <a:off x="4737" y="4951"/>
                <a:ext cx="95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endParaRPr>
              </a:p>
            </p:txBody>
          </p:sp>
          <p:sp>
            <p:nvSpPr>
              <p:cNvPr id="242747" name="Line 59"/>
              <p:cNvSpPr>
                <a:spLocks noChangeShapeType="1"/>
              </p:cNvSpPr>
              <p:nvPr/>
            </p:nvSpPr>
            <p:spPr bwMode="auto">
              <a:xfrm rot="5400000">
                <a:off x="4811" y="4056"/>
                <a:ext cx="2" cy="56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/>
            </p:spPr>
            <p:txBody>
              <a:bodyPr/>
              <a:lstStyle/>
              <a:p>
                <a:pPr>
                  <a:defRPr/>
                </a:pPr>
                <a:endPara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endParaRPr>
              </a:p>
            </p:txBody>
          </p:sp>
          <p:sp>
            <p:nvSpPr>
              <p:cNvPr id="242748" name="Line 60"/>
              <p:cNvSpPr>
                <a:spLocks noChangeShapeType="1"/>
              </p:cNvSpPr>
              <p:nvPr/>
            </p:nvSpPr>
            <p:spPr bwMode="auto">
              <a:xfrm>
                <a:off x="5052" y="4297"/>
                <a:ext cx="0" cy="54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/>
            </p:spPr>
            <p:txBody>
              <a:bodyPr/>
              <a:lstStyle/>
              <a:p>
                <a:pPr>
                  <a:defRPr/>
                </a:pPr>
                <a:endPara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endParaRPr>
              </a:p>
            </p:txBody>
          </p:sp>
          <p:sp>
            <p:nvSpPr>
              <p:cNvPr id="242749" name="Line 61"/>
              <p:cNvSpPr>
                <a:spLocks noChangeShapeType="1"/>
              </p:cNvSpPr>
              <p:nvPr/>
            </p:nvSpPr>
            <p:spPr bwMode="auto">
              <a:xfrm rot="-5400000">
                <a:off x="5110" y="4532"/>
                <a:ext cx="6" cy="54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/>
            </p:spPr>
            <p:txBody>
              <a:bodyPr/>
              <a:lstStyle/>
              <a:p>
                <a:pPr>
                  <a:defRPr/>
                </a:pPr>
                <a:endPara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endParaRPr>
              </a:p>
            </p:txBody>
          </p:sp>
          <p:sp>
            <p:nvSpPr>
              <p:cNvPr id="242750" name="Line 62"/>
              <p:cNvSpPr>
                <a:spLocks noChangeShapeType="1"/>
              </p:cNvSpPr>
              <p:nvPr/>
            </p:nvSpPr>
            <p:spPr bwMode="auto">
              <a:xfrm flipH="1">
                <a:off x="5007" y="3845"/>
                <a:ext cx="0" cy="54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/>
            </p:spPr>
            <p:txBody>
              <a:bodyPr/>
              <a:lstStyle/>
              <a:p>
                <a:pPr>
                  <a:defRPr/>
                </a:pPr>
                <a:endPara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endParaRPr>
              </a:p>
            </p:txBody>
          </p:sp>
          <p:sp>
            <p:nvSpPr>
              <p:cNvPr id="242751" name="Line 63"/>
              <p:cNvSpPr>
                <a:spLocks noChangeShapeType="1"/>
              </p:cNvSpPr>
              <p:nvPr/>
            </p:nvSpPr>
            <p:spPr bwMode="auto">
              <a:xfrm flipH="1">
                <a:off x="4931" y="3787"/>
                <a:ext cx="2" cy="54"/>
              </a:xfrm>
              <a:prstGeom prst="line">
                <a:avLst/>
              </a:prstGeom>
              <a:noFill/>
              <a:ln w="19050" cap="rnd">
                <a:solidFill>
                  <a:srgbClr val="000000"/>
                </a:solidFill>
                <a:prstDash val="sysDot"/>
                <a:round/>
                <a:headEnd type="none" w="sm" len="sm"/>
                <a:tailEnd type="none" w="sm" len="sm"/>
              </a:ln>
              <a:effectLst/>
              <a:extLst/>
            </p:spPr>
            <p:txBody>
              <a:bodyPr/>
              <a:lstStyle/>
              <a:p>
                <a:pPr>
                  <a:defRPr/>
                </a:pPr>
                <a:endPara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endParaRPr>
              </a:p>
            </p:txBody>
          </p:sp>
          <p:sp>
            <p:nvSpPr>
              <p:cNvPr id="242752" name="Line 64"/>
              <p:cNvSpPr>
                <a:spLocks noChangeShapeType="1"/>
              </p:cNvSpPr>
              <p:nvPr/>
            </p:nvSpPr>
            <p:spPr bwMode="auto">
              <a:xfrm rot="16200000" flipH="1">
                <a:off x="5171" y="4027"/>
                <a:ext cx="2" cy="54"/>
              </a:xfrm>
              <a:prstGeom prst="line">
                <a:avLst/>
              </a:prstGeom>
              <a:noFill/>
              <a:ln w="19050" cap="rnd">
                <a:solidFill>
                  <a:srgbClr val="000000"/>
                </a:solidFill>
                <a:prstDash val="sysDot"/>
                <a:round/>
                <a:headEnd type="none" w="sm" len="sm"/>
                <a:tailEnd type="none" w="sm" len="sm"/>
              </a:ln>
              <a:effectLst/>
              <a:extLst/>
            </p:spPr>
            <p:txBody>
              <a:bodyPr/>
              <a:lstStyle/>
              <a:p>
                <a:pPr>
                  <a:defRPr/>
                </a:pPr>
                <a:endPara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endParaRPr>
              </a:p>
            </p:txBody>
          </p:sp>
          <p:sp>
            <p:nvSpPr>
              <p:cNvPr id="242753" name="Line 65"/>
              <p:cNvSpPr>
                <a:spLocks noChangeShapeType="1"/>
              </p:cNvSpPr>
              <p:nvPr/>
            </p:nvSpPr>
            <p:spPr bwMode="auto">
              <a:xfrm rot="5400000">
                <a:off x="4602" y="4042"/>
                <a:ext cx="2" cy="54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/>
            </p:spPr>
            <p:txBody>
              <a:bodyPr/>
              <a:lstStyle/>
              <a:p>
                <a:pPr>
                  <a:defRPr/>
                </a:pPr>
                <a:endPara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endParaRPr>
              </a:p>
            </p:txBody>
          </p:sp>
          <p:sp>
            <p:nvSpPr>
              <p:cNvPr id="242754" name="Line 66"/>
              <p:cNvSpPr>
                <a:spLocks noChangeShapeType="1"/>
              </p:cNvSpPr>
              <p:nvPr/>
            </p:nvSpPr>
            <p:spPr bwMode="auto">
              <a:xfrm>
                <a:off x="4616" y="4221"/>
                <a:ext cx="2" cy="56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/>
            </p:spPr>
            <p:txBody>
              <a:bodyPr/>
              <a:lstStyle/>
              <a:p>
                <a:pPr>
                  <a:defRPr/>
                </a:pPr>
                <a:endPara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endParaRPr>
              </a:p>
            </p:txBody>
          </p:sp>
          <p:sp>
            <p:nvSpPr>
              <p:cNvPr id="242755" name="Line 67"/>
              <p:cNvSpPr>
                <a:spLocks noChangeShapeType="1"/>
              </p:cNvSpPr>
              <p:nvPr/>
            </p:nvSpPr>
            <p:spPr bwMode="auto">
              <a:xfrm rot="-5400000">
                <a:off x="4677" y="4462"/>
                <a:ext cx="0" cy="54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/>
            </p:spPr>
            <p:txBody>
              <a:bodyPr/>
              <a:lstStyle/>
              <a:p>
                <a:pPr>
                  <a:defRPr/>
                </a:pPr>
                <a:endPara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endParaRPr>
              </a:p>
            </p:txBody>
          </p:sp>
          <p:sp>
            <p:nvSpPr>
              <p:cNvPr id="242756" name="Line 68"/>
              <p:cNvSpPr>
                <a:spLocks noChangeShapeType="1"/>
              </p:cNvSpPr>
              <p:nvPr/>
            </p:nvSpPr>
            <p:spPr bwMode="auto">
              <a:xfrm flipH="1">
                <a:off x="4572" y="3772"/>
                <a:ext cx="2" cy="54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/>
            </p:spPr>
            <p:txBody>
              <a:bodyPr/>
              <a:lstStyle/>
              <a:p>
                <a:pPr>
                  <a:defRPr/>
                </a:pPr>
                <a:endPara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endParaRPr>
              </a:p>
            </p:txBody>
          </p:sp>
          <p:sp>
            <p:nvSpPr>
              <p:cNvPr id="242757" name="Line 69"/>
              <p:cNvSpPr>
                <a:spLocks noChangeShapeType="1"/>
              </p:cNvSpPr>
              <p:nvPr/>
            </p:nvSpPr>
            <p:spPr bwMode="auto">
              <a:xfrm flipH="1">
                <a:off x="4497" y="3757"/>
                <a:ext cx="0" cy="54"/>
              </a:xfrm>
              <a:prstGeom prst="line">
                <a:avLst/>
              </a:prstGeom>
              <a:noFill/>
              <a:ln w="19050" cap="rnd">
                <a:solidFill>
                  <a:srgbClr val="000000"/>
                </a:solidFill>
                <a:prstDash val="sysDot"/>
                <a:round/>
                <a:headEnd type="none" w="sm" len="sm"/>
                <a:tailEnd type="none" w="sm" len="sm"/>
              </a:ln>
              <a:effectLst/>
              <a:extLst/>
            </p:spPr>
            <p:txBody>
              <a:bodyPr/>
              <a:lstStyle/>
              <a:p>
                <a:pPr>
                  <a:defRPr/>
                </a:pPr>
                <a:endPara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endParaRPr>
              </a:p>
            </p:txBody>
          </p:sp>
          <p:sp>
            <p:nvSpPr>
              <p:cNvPr id="242758" name="Line 70"/>
              <p:cNvSpPr>
                <a:spLocks noChangeShapeType="1"/>
              </p:cNvSpPr>
              <p:nvPr/>
            </p:nvSpPr>
            <p:spPr bwMode="auto">
              <a:xfrm rot="16200000" flipH="1">
                <a:off x="4737" y="3951"/>
                <a:ext cx="0" cy="56"/>
              </a:xfrm>
              <a:prstGeom prst="line">
                <a:avLst/>
              </a:prstGeom>
              <a:noFill/>
              <a:ln w="19050" cap="rnd">
                <a:solidFill>
                  <a:srgbClr val="000000"/>
                </a:solidFill>
                <a:prstDash val="sysDot"/>
                <a:round/>
                <a:headEnd type="none" w="sm" len="sm"/>
                <a:tailEnd type="none" w="sm" len="sm"/>
              </a:ln>
              <a:effectLst/>
              <a:extLst/>
            </p:spPr>
            <p:txBody>
              <a:bodyPr/>
              <a:lstStyle/>
              <a:p>
                <a:pPr>
                  <a:defRPr/>
                </a:pPr>
                <a:endPara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endParaRPr>
              </a:p>
            </p:txBody>
          </p:sp>
          <p:sp>
            <p:nvSpPr>
              <p:cNvPr id="242759" name="Line 71"/>
              <p:cNvSpPr>
                <a:spLocks noChangeShapeType="1"/>
              </p:cNvSpPr>
              <p:nvPr/>
            </p:nvSpPr>
            <p:spPr bwMode="auto">
              <a:xfrm rot="5400000">
                <a:off x="5846" y="4056"/>
                <a:ext cx="2" cy="56"/>
              </a:xfrm>
              <a:prstGeom prst="line">
                <a:avLst/>
              </a:prstGeom>
              <a:noFill/>
              <a:ln w="19050" cap="rnd">
                <a:solidFill>
                  <a:srgbClr val="000000"/>
                </a:solidFill>
                <a:prstDash val="sysDot"/>
                <a:round/>
                <a:headEnd type="none" w="sm" len="sm"/>
                <a:tailEnd type="none" w="sm" len="sm"/>
              </a:ln>
              <a:effectLst/>
              <a:extLst/>
            </p:spPr>
            <p:txBody>
              <a:bodyPr/>
              <a:lstStyle/>
              <a:p>
                <a:pPr>
                  <a:defRPr/>
                </a:pPr>
                <a:endPara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endParaRPr>
              </a:p>
            </p:txBody>
          </p:sp>
          <p:sp>
            <p:nvSpPr>
              <p:cNvPr id="242760" name="Line 72"/>
              <p:cNvSpPr>
                <a:spLocks noChangeShapeType="1"/>
              </p:cNvSpPr>
              <p:nvPr/>
            </p:nvSpPr>
            <p:spPr bwMode="auto">
              <a:xfrm>
                <a:off x="6088" y="4297"/>
                <a:ext cx="0" cy="54"/>
              </a:xfrm>
              <a:prstGeom prst="line">
                <a:avLst/>
              </a:prstGeom>
              <a:noFill/>
              <a:ln w="12700" cap="rnd">
                <a:solidFill>
                  <a:srgbClr val="000000"/>
                </a:solidFill>
                <a:prstDash val="sysDot"/>
                <a:round/>
                <a:headEnd type="none" w="sm" len="sm"/>
                <a:tailEnd type="none" w="sm" len="sm"/>
              </a:ln>
              <a:effectLst/>
              <a:extLst/>
            </p:spPr>
            <p:txBody>
              <a:bodyPr/>
              <a:lstStyle/>
              <a:p>
                <a:pPr>
                  <a:defRPr/>
                </a:pPr>
                <a:endPara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endParaRPr>
              </a:p>
            </p:txBody>
          </p:sp>
          <p:sp>
            <p:nvSpPr>
              <p:cNvPr id="242761" name="Line 73"/>
              <p:cNvSpPr>
                <a:spLocks noChangeShapeType="1"/>
              </p:cNvSpPr>
              <p:nvPr/>
            </p:nvSpPr>
            <p:spPr bwMode="auto">
              <a:xfrm rot="-5400000">
                <a:off x="6144" y="4531"/>
                <a:ext cx="6" cy="56"/>
              </a:xfrm>
              <a:prstGeom prst="line">
                <a:avLst/>
              </a:prstGeom>
              <a:noFill/>
              <a:ln w="12700" cap="rnd">
                <a:solidFill>
                  <a:srgbClr val="000000"/>
                </a:solidFill>
                <a:prstDash val="sysDot"/>
                <a:round/>
                <a:headEnd type="none" w="sm" len="sm"/>
                <a:tailEnd type="none" w="sm" len="sm"/>
              </a:ln>
              <a:effectLst/>
              <a:extLst/>
            </p:spPr>
            <p:txBody>
              <a:bodyPr/>
              <a:lstStyle/>
              <a:p>
                <a:pPr>
                  <a:defRPr/>
                </a:pPr>
                <a:endPara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endParaRPr>
              </a:p>
            </p:txBody>
          </p:sp>
          <p:sp>
            <p:nvSpPr>
              <p:cNvPr id="242762" name="Line 74"/>
              <p:cNvSpPr>
                <a:spLocks noChangeShapeType="1"/>
              </p:cNvSpPr>
              <p:nvPr/>
            </p:nvSpPr>
            <p:spPr bwMode="auto">
              <a:xfrm flipH="1">
                <a:off x="6043" y="3845"/>
                <a:ext cx="0" cy="54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/>
            </p:spPr>
            <p:txBody>
              <a:bodyPr/>
              <a:lstStyle/>
              <a:p>
                <a:pPr>
                  <a:defRPr/>
                </a:pPr>
                <a:endPara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endParaRPr>
              </a:p>
            </p:txBody>
          </p:sp>
          <p:sp>
            <p:nvSpPr>
              <p:cNvPr id="242763" name="Line 75"/>
              <p:cNvSpPr>
                <a:spLocks noChangeShapeType="1"/>
              </p:cNvSpPr>
              <p:nvPr/>
            </p:nvSpPr>
            <p:spPr bwMode="auto">
              <a:xfrm flipH="1">
                <a:off x="5966" y="3787"/>
                <a:ext cx="2" cy="54"/>
              </a:xfrm>
              <a:prstGeom prst="line">
                <a:avLst/>
              </a:prstGeom>
              <a:noFill/>
              <a:ln w="19050" cap="rnd">
                <a:solidFill>
                  <a:srgbClr val="000000"/>
                </a:solidFill>
                <a:prstDash val="sysDot"/>
                <a:round/>
                <a:headEnd type="none" w="sm" len="sm"/>
                <a:tailEnd type="none" w="sm" len="sm"/>
              </a:ln>
              <a:effectLst/>
              <a:extLst/>
            </p:spPr>
            <p:txBody>
              <a:bodyPr/>
              <a:lstStyle/>
              <a:p>
                <a:pPr>
                  <a:defRPr/>
                </a:pPr>
                <a:endPara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endParaRPr>
              </a:p>
            </p:txBody>
          </p:sp>
          <p:sp>
            <p:nvSpPr>
              <p:cNvPr id="242764" name="Line 76"/>
              <p:cNvSpPr>
                <a:spLocks noChangeShapeType="1"/>
              </p:cNvSpPr>
              <p:nvPr/>
            </p:nvSpPr>
            <p:spPr bwMode="auto">
              <a:xfrm rot="16200000" flipH="1">
                <a:off x="6207" y="4027"/>
                <a:ext cx="2" cy="54"/>
              </a:xfrm>
              <a:prstGeom prst="line">
                <a:avLst/>
              </a:prstGeom>
              <a:noFill/>
              <a:ln w="19050" cap="rnd">
                <a:solidFill>
                  <a:srgbClr val="000000"/>
                </a:solidFill>
                <a:prstDash val="sysDot"/>
                <a:round/>
                <a:headEnd type="none" w="sm" len="sm"/>
                <a:tailEnd type="none" w="sm" len="sm"/>
              </a:ln>
              <a:effectLst/>
              <a:extLst/>
            </p:spPr>
            <p:txBody>
              <a:bodyPr/>
              <a:lstStyle/>
              <a:p>
                <a:pPr>
                  <a:defRPr/>
                </a:pPr>
                <a:endPara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endParaRPr>
              </a:p>
            </p:txBody>
          </p:sp>
          <p:sp>
            <p:nvSpPr>
              <p:cNvPr id="242765" name="Line 77"/>
              <p:cNvSpPr>
                <a:spLocks noChangeShapeType="1"/>
              </p:cNvSpPr>
              <p:nvPr/>
            </p:nvSpPr>
            <p:spPr bwMode="auto">
              <a:xfrm rot="5400000">
                <a:off x="6115" y="3991"/>
                <a:ext cx="6" cy="56"/>
              </a:xfrm>
              <a:prstGeom prst="line">
                <a:avLst/>
              </a:prstGeom>
              <a:noFill/>
              <a:ln w="19050" cap="rnd">
                <a:solidFill>
                  <a:srgbClr val="000000"/>
                </a:solidFill>
                <a:prstDash val="sysDot"/>
                <a:round/>
                <a:headEnd type="none" w="sm" len="sm"/>
                <a:tailEnd type="none" w="sm" len="sm"/>
              </a:ln>
              <a:effectLst/>
              <a:extLst/>
            </p:spPr>
            <p:txBody>
              <a:bodyPr/>
              <a:lstStyle/>
              <a:p>
                <a:pPr>
                  <a:defRPr/>
                </a:pPr>
                <a:endPara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endParaRPr>
              </a:p>
            </p:txBody>
          </p:sp>
          <p:sp>
            <p:nvSpPr>
              <p:cNvPr id="242766" name="Line 78"/>
              <p:cNvSpPr>
                <a:spLocks noChangeShapeType="1"/>
              </p:cNvSpPr>
              <p:nvPr/>
            </p:nvSpPr>
            <p:spPr bwMode="auto">
              <a:xfrm>
                <a:off x="6358" y="4236"/>
                <a:ext cx="0" cy="56"/>
              </a:xfrm>
              <a:prstGeom prst="line">
                <a:avLst/>
              </a:prstGeom>
              <a:noFill/>
              <a:ln w="19050" cap="rnd">
                <a:solidFill>
                  <a:srgbClr val="000000"/>
                </a:solidFill>
                <a:prstDash val="sysDot"/>
                <a:round/>
                <a:headEnd type="none" w="sm" len="sm"/>
                <a:tailEnd type="none" w="sm" len="sm"/>
              </a:ln>
              <a:effectLst/>
              <a:extLst/>
            </p:spPr>
            <p:txBody>
              <a:bodyPr/>
              <a:lstStyle/>
              <a:p>
                <a:pPr>
                  <a:defRPr/>
                </a:pPr>
                <a:endPara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endParaRPr>
              </a:p>
            </p:txBody>
          </p:sp>
          <p:sp>
            <p:nvSpPr>
              <p:cNvPr id="242767" name="Line 79"/>
              <p:cNvSpPr>
                <a:spLocks noChangeShapeType="1"/>
              </p:cNvSpPr>
              <p:nvPr/>
            </p:nvSpPr>
            <p:spPr bwMode="auto">
              <a:xfrm rot="-5400000">
                <a:off x="6417" y="4476"/>
                <a:ext cx="0" cy="56"/>
              </a:xfrm>
              <a:prstGeom prst="line">
                <a:avLst/>
              </a:prstGeom>
              <a:noFill/>
              <a:ln w="12700" cap="rnd">
                <a:solidFill>
                  <a:srgbClr val="000000"/>
                </a:solidFill>
                <a:prstDash val="sysDot"/>
                <a:round/>
                <a:headEnd type="none" w="sm" len="sm"/>
                <a:tailEnd type="none" w="sm" len="sm"/>
              </a:ln>
              <a:effectLst/>
              <a:extLst/>
            </p:spPr>
            <p:txBody>
              <a:bodyPr/>
              <a:lstStyle/>
              <a:p>
                <a:pPr>
                  <a:defRPr/>
                </a:pPr>
                <a:endPara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endParaRPr>
              </a:p>
            </p:txBody>
          </p:sp>
          <p:sp>
            <p:nvSpPr>
              <p:cNvPr id="242768" name="Line 80"/>
              <p:cNvSpPr>
                <a:spLocks noChangeShapeType="1"/>
              </p:cNvSpPr>
              <p:nvPr/>
            </p:nvSpPr>
            <p:spPr bwMode="auto">
              <a:xfrm flipH="1">
                <a:off x="6313" y="3787"/>
                <a:ext cx="0" cy="54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/>
            </p:spPr>
            <p:txBody>
              <a:bodyPr/>
              <a:lstStyle/>
              <a:p>
                <a:pPr>
                  <a:defRPr/>
                </a:pPr>
                <a:endPara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endParaRPr>
              </a:p>
            </p:txBody>
          </p:sp>
          <p:sp>
            <p:nvSpPr>
              <p:cNvPr id="242769" name="Line 81"/>
              <p:cNvSpPr>
                <a:spLocks noChangeShapeType="1"/>
              </p:cNvSpPr>
              <p:nvPr/>
            </p:nvSpPr>
            <p:spPr bwMode="auto">
              <a:xfrm flipH="1">
                <a:off x="6237" y="3757"/>
                <a:ext cx="2" cy="54"/>
              </a:xfrm>
              <a:prstGeom prst="line">
                <a:avLst/>
              </a:prstGeom>
              <a:noFill/>
              <a:ln w="19050" cap="rnd">
                <a:solidFill>
                  <a:srgbClr val="000000"/>
                </a:solidFill>
                <a:prstDash val="sysDot"/>
                <a:round/>
                <a:headEnd type="none" w="sm" len="sm"/>
                <a:tailEnd type="none" w="sm" len="sm"/>
              </a:ln>
              <a:effectLst/>
              <a:extLst/>
            </p:spPr>
            <p:txBody>
              <a:bodyPr/>
              <a:lstStyle/>
              <a:p>
                <a:pPr>
                  <a:defRPr/>
                </a:pPr>
                <a:endPara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endParaRPr>
              </a:p>
            </p:txBody>
          </p:sp>
          <p:sp>
            <p:nvSpPr>
              <p:cNvPr id="242770" name="Line 82"/>
              <p:cNvSpPr>
                <a:spLocks noChangeShapeType="1"/>
              </p:cNvSpPr>
              <p:nvPr/>
            </p:nvSpPr>
            <p:spPr bwMode="auto">
              <a:xfrm rot="16200000" flipH="1">
                <a:off x="6478" y="3965"/>
                <a:ext cx="0" cy="54"/>
              </a:xfrm>
              <a:prstGeom prst="line">
                <a:avLst/>
              </a:prstGeom>
              <a:noFill/>
              <a:ln w="19050" cap="rnd">
                <a:solidFill>
                  <a:srgbClr val="000000"/>
                </a:solidFill>
                <a:prstDash val="sysDot"/>
                <a:round/>
                <a:headEnd type="none" w="sm" len="sm"/>
                <a:tailEnd type="none" w="sm" len="sm"/>
              </a:ln>
              <a:effectLst/>
              <a:extLst/>
            </p:spPr>
            <p:txBody>
              <a:bodyPr/>
              <a:lstStyle/>
              <a:p>
                <a:pPr>
                  <a:defRPr/>
                </a:pPr>
                <a:endPara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endParaRPr>
              </a:p>
            </p:txBody>
          </p:sp>
          <p:sp>
            <p:nvSpPr>
              <p:cNvPr id="242771" name="Line 83"/>
              <p:cNvSpPr>
                <a:spLocks noChangeShapeType="1"/>
              </p:cNvSpPr>
              <p:nvPr/>
            </p:nvSpPr>
            <p:spPr bwMode="auto">
              <a:xfrm rot="5400000">
                <a:off x="5682" y="4100"/>
                <a:ext cx="2" cy="54"/>
              </a:xfrm>
              <a:prstGeom prst="line">
                <a:avLst/>
              </a:prstGeom>
              <a:noFill/>
              <a:ln w="19050" cap="rnd">
                <a:solidFill>
                  <a:srgbClr val="000000"/>
                </a:solidFill>
                <a:prstDash val="sysDot"/>
                <a:round/>
                <a:headEnd type="none" w="sm" len="sm"/>
                <a:tailEnd type="none" w="sm" len="sm"/>
              </a:ln>
              <a:effectLst/>
              <a:extLst/>
            </p:spPr>
            <p:txBody>
              <a:bodyPr/>
              <a:lstStyle/>
              <a:p>
                <a:pPr>
                  <a:defRPr/>
                </a:pPr>
                <a:endPara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endParaRPr>
              </a:p>
            </p:txBody>
          </p:sp>
          <p:sp>
            <p:nvSpPr>
              <p:cNvPr id="242772" name="Line 84"/>
              <p:cNvSpPr>
                <a:spLocks noChangeShapeType="1"/>
              </p:cNvSpPr>
              <p:nvPr/>
            </p:nvSpPr>
            <p:spPr bwMode="auto">
              <a:xfrm>
                <a:off x="5922" y="4342"/>
                <a:ext cx="2" cy="54"/>
              </a:xfrm>
              <a:prstGeom prst="line">
                <a:avLst/>
              </a:prstGeom>
              <a:noFill/>
              <a:ln w="12700" cap="rnd">
                <a:solidFill>
                  <a:srgbClr val="000000"/>
                </a:solidFill>
                <a:prstDash val="sysDot"/>
                <a:round/>
                <a:headEnd type="none" w="sm" len="sm"/>
                <a:tailEnd type="none" w="sm" len="sm"/>
              </a:ln>
              <a:effectLst/>
              <a:extLst/>
            </p:spPr>
            <p:txBody>
              <a:bodyPr/>
              <a:lstStyle/>
              <a:p>
                <a:pPr>
                  <a:defRPr/>
                </a:pPr>
                <a:endPara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endParaRPr>
              </a:p>
            </p:txBody>
          </p:sp>
          <p:sp>
            <p:nvSpPr>
              <p:cNvPr id="242773" name="Line 85"/>
              <p:cNvSpPr>
                <a:spLocks noChangeShapeType="1"/>
              </p:cNvSpPr>
              <p:nvPr/>
            </p:nvSpPr>
            <p:spPr bwMode="auto">
              <a:xfrm rot="-5400000">
                <a:off x="5981" y="4582"/>
                <a:ext cx="2" cy="54"/>
              </a:xfrm>
              <a:prstGeom prst="line">
                <a:avLst/>
              </a:prstGeom>
              <a:noFill/>
              <a:ln w="12700" cap="rnd">
                <a:solidFill>
                  <a:srgbClr val="000000"/>
                </a:solidFill>
                <a:prstDash val="sysDot"/>
                <a:round/>
                <a:headEnd type="none" w="sm" len="sm"/>
                <a:tailEnd type="none" w="sm" len="sm"/>
              </a:ln>
              <a:effectLst/>
              <a:extLst/>
            </p:spPr>
            <p:txBody>
              <a:bodyPr/>
              <a:lstStyle/>
              <a:p>
                <a:pPr>
                  <a:defRPr/>
                </a:pPr>
                <a:endPara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endParaRPr>
              </a:p>
            </p:txBody>
          </p:sp>
          <p:sp>
            <p:nvSpPr>
              <p:cNvPr id="242774" name="Line 86"/>
              <p:cNvSpPr>
                <a:spLocks noChangeShapeType="1"/>
              </p:cNvSpPr>
              <p:nvPr/>
            </p:nvSpPr>
            <p:spPr bwMode="auto">
              <a:xfrm flipH="1">
                <a:off x="5877" y="3891"/>
                <a:ext cx="0" cy="56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/>
            </p:spPr>
            <p:txBody>
              <a:bodyPr/>
              <a:lstStyle/>
              <a:p>
                <a:pPr>
                  <a:defRPr/>
                </a:pPr>
                <a:endPara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endParaRPr>
              </a:p>
            </p:txBody>
          </p:sp>
          <p:sp>
            <p:nvSpPr>
              <p:cNvPr id="242775" name="Line 87"/>
              <p:cNvSpPr>
                <a:spLocks noChangeShapeType="1"/>
              </p:cNvSpPr>
              <p:nvPr/>
            </p:nvSpPr>
            <p:spPr bwMode="auto">
              <a:xfrm flipH="1">
                <a:off x="5803" y="3832"/>
                <a:ext cx="0" cy="54"/>
              </a:xfrm>
              <a:prstGeom prst="line">
                <a:avLst/>
              </a:prstGeom>
              <a:noFill/>
              <a:ln w="19050" cap="rnd">
                <a:solidFill>
                  <a:srgbClr val="000000"/>
                </a:solidFill>
                <a:prstDash val="sysDot"/>
                <a:round/>
                <a:headEnd type="none" w="sm" len="sm"/>
                <a:tailEnd type="none" w="sm" len="sm"/>
              </a:ln>
              <a:effectLst/>
              <a:extLst/>
            </p:spPr>
            <p:txBody>
              <a:bodyPr/>
              <a:lstStyle/>
              <a:p>
                <a:pPr>
                  <a:defRPr/>
                </a:pPr>
                <a:endPara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endParaRPr>
              </a:p>
            </p:txBody>
          </p:sp>
          <p:sp>
            <p:nvSpPr>
              <p:cNvPr id="242776" name="Line 88"/>
              <p:cNvSpPr>
                <a:spLocks noChangeShapeType="1"/>
              </p:cNvSpPr>
              <p:nvPr/>
            </p:nvSpPr>
            <p:spPr bwMode="auto">
              <a:xfrm rot="16200000" flipH="1">
                <a:off x="6042" y="4071"/>
                <a:ext cx="2" cy="56"/>
              </a:xfrm>
              <a:prstGeom prst="line">
                <a:avLst/>
              </a:prstGeom>
              <a:noFill/>
              <a:ln w="19050" cap="rnd">
                <a:solidFill>
                  <a:srgbClr val="000000"/>
                </a:solidFill>
                <a:prstDash val="sysDot"/>
                <a:round/>
                <a:headEnd type="none" w="sm" len="sm"/>
                <a:tailEnd type="none" w="sm" len="sm"/>
              </a:ln>
              <a:effectLst/>
              <a:extLst/>
            </p:spPr>
            <p:txBody>
              <a:bodyPr/>
              <a:lstStyle/>
              <a:p>
                <a:pPr>
                  <a:defRPr/>
                </a:pPr>
                <a:endPara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endParaRPr>
              </a:p>
            </p:txBody>
          </p:sp>
          <p:sp>
            <p:nvSpPr>
              <p:cNvPr id="242777" name="Line 89"/>
              <p:cNvSpPr>
                <a:spLocks noChangeShapeType="1"/>
              </p:cNvSpPr>
              <p:nvPr/>
            </p:nvSpPr>
            <p:spPr bwMode="auto">
              <a:xfrm flipV="1">
                <a:off x="5156" y="3802"/>
                <a:ext cx="2" cy="54"/>
              </a:xfrm>
              <a:prstGeom prst="line">
                <a:avLst/>
              </a:prstGeom>
              <a:noFill/>
              <a:ln w="19050" cap="rnd">
                <a:solidFill>
                  <a:srgbClr val="000000"/>
                </a:solidFill>
                <a:prstDash val="sysDot"/>
                <a:round/>
                <a:headEnd type="none" w="sm" len="sm"/>
                <a:tailEnd type="none" w="sm" len="sm"/>
              </a:ln>
              <a:effectLst/>
              <a:extLst/>
            </p:spPr>
            <p:txBody>
              <a:bodyPr/>
              <a:lstStyle/>
              <a:p>
                <a:pPr>
                  <a:defRPr/>
                </a:pPr>
                <a:endPara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endParaRPr>
              </a:p>
            </p:txBody>
          </p:sp>
          <p:sp>
            <p:nvSpPr>
              <p:cNvPr id="242778" name="Line 90"/>
              <p:cNvSpPr>
                <a:spLocks noChangeShapeType="1"/>
              </p:cNvSpPr>
              <p:nvPr/>
            </p:nvSpPr>
            <p:spPr bwMode="auto">
              <a:xfrm rot="5400000" flipV="1">
                <a:off x="5876" y="3859"/>
                <a:ext cx="2" cy="56"/>
              </a:xfrm>
              <a:prstGeom prst="line">
                <a:avLst/>
              </a:prstGeom>
              <a:noFill/>
              <a:ln w="28575" cap="rnd">
                <a:solidFill>
                  <a:srgbClr val="000000"/>
                </a:solidFill>
                <a:prstDash val="sysDot"/>
                <a:round/>
                <a:headEnd type="none" w="sm" len="sm"/>
                <a:tailEnd type="none" w="sm" len="sm"/>
              </a:ln>
              <a:effectLst/>
              <a:extLst/>
            </p:spPr>
            <p:txBody>
              <a:bodyPr/>
              <a:lstStyle/>
              <a:p>
                <a:pPr>
                  <a:defRPr/>
                </a:pPr>
                <a:endPara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endParaRPr>
              </a:p>
            </p:txBody>
          </p:sp>
          <p:sp>
            <p:nvSpPr>
              <p:cNvPr id="242779" name="Line 91"/>
              <p:cNvSpPr>
                <a:spLocks noChangeShapeType="1"/>
              </p:cNvSpPr>
              <p:nvPr/>
            </p:nvSpPr>
            <p:spPr bwMode="auto">
              <a:xfrm flipH="1">
                <a:off x="5788" y="3772"/>
                <a:ext cx="0" cy="54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/>
            </p:spPr>
            <p:txBody>
              <a:bodyPr/>
              <a:lstStyle/>
              <a:p>
                <a:pPr>
                  <a:defRPr/>
                </a:pPr>
                <a:endPara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endParaRPr>
              </a:p>
            </p:txBody>
          </p:sp>
          <p:sp>
            <p:nvSpPr>
              <p:cNvPr id="242780" name="Line 92"/>
              <p:cNvSpPr>
                <a:spLocks noChangeShapeType="1"/>
              </p:cNvSpPr>
              <p:nvPr/>
            </p:nvSpPr>
            <p:spPr bwMode="auto">
              <a:xfrm flipH="1">
                <a:off x="5412" y="3802"/>
                <a:ext cx="2" cy="54"/>
              </a:xfrm>
              <a:prstGeom prst="line">
                <a:avLst/>
              </a:prstGeom>
              <a:noFill/>
              <a:ln w="19050" cap="rnd">
                <a:solidFill>
                  <a:srgbClr val="000000"/>
                </a:solidFill>
                <a:prstDash val="sysDot"/>
                <a:round/>
                <a:headEnd type="none" w="sm" len="sm"/>
                <a:tailEnd type="none" w="sm" len="sm"/>
              </a:ln>
              <a:effectLst/>
              <a:extLst/>
            </p:spPr>
            <p:txBody>
              <a:bodyPr/>
              <a:lstStyle/>
              <a:p>
                <a:pPr>
                  <a:defRPr/>
                </a:pPr>
                <a:endPara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endParaRPr>
              </a:p>
            </p:txBody>
          </p:sp>
          <p:sp>
            <p:nvSpPr>
              <p:cNvPr id="242781" name="Line 93"/>
              <p:cNvSpPr>
                <a:spLocks noChangeShapeType="1"/>
              </p:cNvSpPr>
              <p:nvPr/>
            </p:nvSpPr>
            <p:spPr bwMode="auto">
              <a:xfrm flipH="1">
                <a:off x="5756" y="3802"/>
                <a:ext cx="2" cy="54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/>
            </p:spPr>
            <p:txBody>
              <a:bodyPr/>
              <a:lstStyle/>
              <a:p>
                <a:pPr>
                  <a:defRPr/>
                </a:pPr>
                <a:endPara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endParaRPr>
              </a:p>
            </p:txBody>
          </p:sp>
          <p:sp>
            <p:nvSpPr>
              <p:cNvPr id="242782" name="Line 94"/>
              <p:cNvSpPr>
                <a:spLocks noChangeShapeType="1"/>
              </p:cNvSpPr>
              <p:nvPr/>
            </p:nvSpPr>
            <p:spPr bwMode="auto">
              <a:xfrm flipH="1">
                <a:off x="5322" y="3906"/>
                <a:ext cx="0" cy="56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/>
            </p:spPr>
            <p:txBody>
              <a:bodyPr/>
              <a:lstStyle/>
              <a:p>
                <a:pPr>
                  <a:defRPr/>
                </a:pPr>
                <a:endPara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endParaRPr>
              </a:p>
            </p:txBody>
          </p:sp>
          <p:sp>
            <p:nvSpPr>
              <p:cNvPr id="242783" name="Line 95"/>
              <p:cNvSpPr>
                <a:spLocks noChangeShapeType="1"/>
              </p:cNvSpPr>
              <p:nvPr/>
            </p:nvSpPr>
            <p:spPr bwMode="auto">
              <a:xfrm flipH="1">
                <a:off x="5248" y="3845"/>
                <a:ext cx="0" cy="54"/>
              </a:xfrm>
              <a:prstGeom prst="line">
                <a:avLst/>
              </a:prstGeom>
              <a:noFill/>
              <a:ln w="19050" cap="rnd">
                <a:solidFill>
                  <a:srgbClr val="000000"/>
                </a:solidFill>
                <a:prstDash val="sysDot"/>
                <a:round/>
                <a:headEnd type="none" w="sm" len="sm"/>
                <a:tailEnd type="none" w="sm" len="sm"/>
              </a:ln>
              <a:effectLst/>
              <a:extLst/>
            </p:spPr>
            <p:txBody>
              <a:bodyPr/>
              <a:lstStyle/>
              <a:p>
                <a:pPr>
                  <a:defRPr/>
                </a:pPr>
                <a:endPara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endParaRPr>
              </a:p>
            </p:txBody>
          </p:sp>
          <p:sp>
            <p:nvSpPr>
              <p:cNvPr id="242784" name="Line 96"/>
              <p:cNvSpPr>
                <a:spLocks noChangeShapeType="1"/>
              </p:cNvSpPr>
              <p:nvPr/>
            </p:nvSpPr>
            <p:spPr bwMode="auto">
              <a:xfrm flipV="1">
                <a:off x="4438" y="3802"/>
                <a:ext cx="0" cy="54"/>
              </a:xfrm>
              <a:prstGeom prst="line">
                <a:avLst/>
              </a:prstGeom>
              <a:noFill/>
              <a:ln w="19050" cap="rnd">
                <a:solidFill>
                  <a:srgbClr val="000000"/>
                </a:solidFill>
                <a:prstDash val="sysDot"/>
                <a:round/>
                <a:headEnd type="none" w="sm" len="sm"/>
                <a:tailEnd type="none" w="sm" len="sm"/>
              </a:ln>
              <a:effectLst/>
              <a:extLst/>
            </p:spPr>
            <p:txBody>
              <a:bodyPr/>
              <a:lstStyle/>
              <a:p>
                <a:pPr>
                  <a:defRPr/>
                </a:pPr>
                <a:endPara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endParaRPr>
              </a:p>
            </p:txBody>
          </p:sp>
          <p:sp>
            <p:nvSpPr>
              <p:cNvPr id="242785" name="Line 97"/>
              <p:cNvSpPr>
                <a:spLocks noChangeShapeType="1"/>
              </p:cNvSpPr>
              <p:nvPr/>
            </p:nvSpPr>
            <p:spPr bwMode="auto">
              <a:xfrm rot="5400000" flipV="1">
                <a:off x="5156" y="3858"/>
                <a:ext cx="2" cy="54"/>
              </a:xfrm>
              <a:prstGeom prst="line">
                <a:avLst/>
              </a:prstGeom>
              <a:noFill/>
              <a:ln w="28575" cap="rnd">
                <a:solidFill>
                  <a:srgbClr val="000000"/>
                </a:solidFill>
                <a:prstDash val="sysDot"/>
                <a:round/>
                <a:headEnd type="none" w="sm" len="sm"/>
                <a:tailEnd type="none" w="sm" len="sm"/>
              </a:ln>
              <a:effectLst/>
              <a:extLst/>
            </p:spPr>
            <p:txBody>
              <a:bodyPr/>
              <a:lstStyle/>
              <a:p>
                <a:pPr>
                  <a:defRPr/>
                </a:pPr>
                <a:endPara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endParaRPr>
              </a:p>
            </p:txBody>
          </p:sp>
          <p:sp>
            <p:nvSpPr>
              <p:cNvPr id="242786" name="Line 98"/>
              <p:cNvSpPr>
                <a:spLocks noChangeShapeType="1"/>
              </p:cNvSpPr>
              <p:nvPr/>
            </p:nvSpPr>
            <p:spPr bwMode="auto">
              <a:xfrm flipH="1">
                <a:off x="5700" y="1102"/>
                <a:ext cx="0" cy="54"/>
              </a:xfrm>
              <a:prstGeom prst="line">
                <a:avLst/>
              </a:prstGeom>
              <a:noFill/>
              <a:ln w="76200">
                <a:solidFill>
                  <a:srgbClr val="993300"/>
                </a:solidFill>
                <a:round/>
                <a:headEnd type="none" w="sm" len="sm"/>
                <a:tailEnd type="none" w="sm" len="sm"/>
              </a:ln>
              <a:effectLst/>
              <a:extLst/>
            </p:spPr>
            <p:txBody>
              <a:bodyPr/>
              <a:lstStyle/>
              <a:p>
                <a:pPr>
                  <a:defRPr/>
                </a:pPr>
                <a:endPara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endParaRPr>
              </a:p>
            </p:txBody>
          </p:sp>
          <p:sp>
            <p:nvSpPr>
              <p:cNvPr id="242787" name="Line 99"/>
              <p:cNvSpPr>
                <a:spLocks noChangeShapeType="1"/>
              </p:cNvSpPr>
              <p:nvPr/>
            </p:nvSpPr>
            <p:spPr bwMode="auto">
              <a:xfrm flipH="1">
                <a:off x="4693" y="3802"/>
                <a:ext cx="0" cy="54"/>
              </a:xfrm>
              <a:prstGeom prst="line">
                <a:avLst/>
              </a:prstGeom>
              <a:noFill/>
              <a:ln w="19050" cap="rnd">
                <a:solidFill>
                  <a:srgbClr val="000000"/>
                </a:solidFill>
                <a:prstDash val="sysDot"/>
                <a:round/>
                <a:headEnd type="none" w="sm" len="sm"/>
                <a:tailEnd type="none" w="sm" len="sm"/>
              </a:ln>
              <a:effectLst/>
              <a:extLst/>
            </p:spPr>
            <p:txBody>
              <a:bodyPr/>
              <a:lstStyle/>
              <a:p>
                <a:pPr>
                  <a:defRPr/>
                </a:pPr>
                <a:endPara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endParaRPr>
              </a:p>
            </p:txBody>
          </p:sp>
          <p:sp>
            <p:nvSpPr>
              <p:cNvPr id="242788" name="Line 100"/>
              <p:cNvSpPr>
                <a:spLocks noChangeShapeType="1"/>
              </p:cNvSpPr>
              <p:nvPr/>
            </p:nvSpPr>
            <p:spPr bwMode="auto">
              <a:xfrm flipH="1">
                <a:off x="5037" y="3802"/>
                <a:ext cx="0" cy="54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/>
            </p:spPr>
            <p:txBody>
              <a:bodyPr/>
              <a:lstStyle/>
              <a:p>
                <a:pPr>
                  <a:defRPr/>
                </a:pPr>
                <a:endPara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endParaRPr>
              </a:p>
            </p:txBody>
          </p:sp>
          <p:sp>
            <p:nvSpPr>
              <p:cNvPr id="242789" name="Line 101"/>
              <p:cNvSpPr>
                <a:spLocks noChangeShapeType="1"/>
              </p:cNvSpPr>
              <p:nvPr/>
            </p:nvSpPr>
            <p:spPr bwMode="auto">
              <a:xfrm flipH="1">
                <a:off x="4602" y="3906"/>
                <a:ext cx="2" cy="56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/>
            </p:spPr>
            <p:txBody>
              <a:bodyPr/>
              <a:lstStyle/>
              <a:p>
                <a:pPr>
                  <a:defRPr/>
                </a:pPr>
                <a:endPara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endParaRPr>
              </a:p>
            </p:txBody>
          </p:sp>
          <p:sp>
            <p:nvSpPr>
              <p:cNvPr id="242790" name="Line 102"/>
              <p:cNvSpPr>
                <a:spLocks noChangeShapeType="1"/>
              </p:cNvSpPr>
              <p:nvPr/>
            </p:nvSpPr>
            <p:spPr bwMode="auto">
              <a:xfrm flipH="1">
                <a:off x="4527" y="3845"/>
                <a:ext cx="0" cy="54"/>
              </a:xfrm>
              <a:prstGeom prst="line">
                <a:avLst/>
              </a:prstGeom>
              <a:noFill/>
              <a:ln w="19050" cap="rnd">
                <a:solidFill>
                  <a:srgbClr val="000000"/>
                </a:solidFill>
                <a:prstDash val="sysDot"/>
                <a:round/>
                <a:headEnd type="none" w="sm" len="sm"/>
                <a:tailEnd type="none" w="sm" len="sm"/>
              </a:ln>
              <a:effectLst/>
              <a:extLst/>
            </p:spPr>
            <p:txBody>
              <a:bodyPr/>
              <a:lstStyle/>
              <a:p>
                <a:pPr>
                  <a:defRPr/>
                </a:pPr>
                <a:endPara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endParaRPr>
              </a:p>
            </p:txBody>
          </p:sp>
          <p:sp>
            <p:nvSpPr>
              <p:cNvPr id="242791" name="Line 103"/>
              <p:cNvSpPr>
                <a:spLocks noChangeShapeType="1"/>
              </p:cNvSpPr>
              <p:nvPr/>
            </p:nvSpPr>
            <p:spPr bwMode="auto">
              <a:xfrm rot="5400000" flipH="1">
                <a:off x="5877" y="5286"/>
                <a:ext cx="0" cy="56"/>
              </a:xfrm>
              <a:prstGeom prst="line">
                <a:avLst/>
              </a:prstGeom>
              <a:noFill/>
              <a:ln w="19050" cap="rnd">
                <a:solidFill>
                  <a:srgbClr val="000000"/>
                </a:solidFill>
                <a:prstDash val="sysDot"/>
                <a:round/>
                <a:headEnd type="none" w="sm" len="sm"/>
                <a:tailEnd type="none" w="sm" len="sm"/>
              </a:ln>
              <a:effectLst/>
              <a:extLst/>
            </p:spPr>
            <p:txBody>
              <a:bodyPr/>
              <a:lstStyle/>
              <a:p>
                <a:pPr>
                  <a:defRPr/>
                </a:pPr>
                <a:endPara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endParaRPr>
              </a:p>
            </p:txBody>
          </p:sp>
          <p:sp>
            <p:nvSpPr>
              <p:cNvPr id="242792" name="Line 104"/>
              <p:cNvSpPr>
                <a:spLocks noChangeShapeType="1"/>
              </p:cNvSpPr>
              <p:nvPr/>
            </p:nvSpPr>
            <p:spPr bwMode="auto">
              <a:xfrm flipH="1">
                <a:off x="6117" y="4867"/>
                <a:ext cx="0" cy="54"/>
              </a:xfrm>
              <a:prstGeom prst="line">
                <a:avLst/>
              </a:prstGeom>
              <a:noFill/>
              <a:ln w="28575" cap="rnd">
                <a:solidFill>
                  <a:srgbClr val="000000"/>
                </a:solidFill>
                <a:prstDash val="sysDot"/>
                <a:round/>
                <a:headEnd type="none" w="sm" len="sm"/>
                <a:tailEnd type="none" w="sm" len="sm"/>
              </a:ln>
              <a:effectLst/>
              <a:extLst/>
            </p:spPr>
            <p:txBody>
              <a:bodyPr/>
              <a:lstStyle/>
              <a:p>
                <a:pPr>
                  <a:defRPr/>
                </a:pPr>
                <a:endPara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endParaRPr>
              </a:p>
            </p:txBody>
          </p:sp>
          <p:sp>
            <p:nvSpPr>
              <p:cNvPr id="242793" name="Line 105"/>
              <p:cNvSpPr>
                <a:spLocks noChangeShapeType="1"/>
              </p:cNvSpPr>
              <p:nvPr/>
            </p:nvSpPr>
            <p:spPr bwMode="auto">
              <a:xfrm rot="5400000" flipH="1">
                <a:off x="5803" y="5226"/>
                <a:ext cx="0" cy="56"/>
              </a:xfrm>
              <a:prstGeom prst="line">
                <a:avLst/>
              </a:prstGeom>
              <a:noFill/>
              <a:ln w="19050" cap="rnd">
                <a:solidFill>
                  <a:srgbClr val="000000"/>
                </a:solidFill>
                <a:prstDash val="sysDot"/>
                <a:round/>
                <a:headEnd type="none" w="sm" len="sm"/>
                <a:tailEnd type="none" w="sm" len="sm"/>
              </a:ln>
              <a:effectLst/>
              <a:extLst/>
            </p:spPr>
            <p:txBody>
              <a:bodyPr/>
              <a:lstStyle/>
              <a:p>
                <a:pPr>
                  <a:defRPr/>
                </a:pPr>
                <a:endPara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endParaRPr>
              </a:p>
            </p:txBody>
          </p:sp>
          <p:sp>
            <p:nvSpPr>
              <p:cNvPr id="242794" name="Line 106"/>
              <p:cNvSpPr>
                <a:spLocks noChangeShapeType="1"/>
              </p:cNvSpPr>
              <p:nvPr/>
            </p:nvSpPr>
            <p:spPr bwMode="auto">
              <a:xfrm flipH="1">
                <a:off x="6043" y="4807"/>
                <a:ext cx="0" cy="54"/>
              </a:xfrm>
              <a:prstGeom prst="line">
                <a:avLst/>
              </a:prstGeom>
              <a:noFill/>
              <a:ln w="28575" cap="rnd">
                <a:solidFill>
                  <a:srgbClr val="000000"/>
                </a:solidFill>
                <a:prstDash val="sysDot"/>
                <a:round/>
                <a:headEnd type="none" w="sm" len="sm"/>
                <a:tailEnd type="none" w="sm" len="sm"/>
              </a:ln>
              <a:effectLst/>
              <a:extLst/>
            </p:spPr>
            <p:txBody>
              <a:bodyPr/>
              <a:lstStyle/>
              <a:p>
                <a:pPr>
                  <a:defRPr/>
                </a:pPr>
                <a:endPara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endParaRPr>
              </a:p>
            </p:txBody>
          </p:sp>
          <p:sp>
            <p:nvSpPr>
              <p:cNvPr id="242795" name="Line 107"/>
              <p:cNvSpPr>
                <a:spLocks noChangeShapeType="1"/>
              </p:cNvSpPr>
              <p:nvPr/>
            </p:nvSpPr>
            <p:spPr bwMode="auto">
              <a:xfrm rot="5400000" flipV="1">
                <a:off x="5935" y="4787"/>
                <a:ext cx="6" cy="54"/>
              </a:xfrm>
              <a:prstGeom prst="line">
                <a:avLst/>
              </a:prstGeom>
              <a:noFill/>
              <a:ln w="19050" cap="rnd">
                <a:solidFill>
                  <a:srgbClr val="000000"/>
                </a:solidFill>
                <a:prstDash val="sysDot"/>
                <a:round/>
                <a:headEnd type="none" w="sm" len="sm"/>
                <a:tailEnd type="none" w="sm" len="sm"/>
              </a:ln>
              <a:effectLst/>
              <a:extLst/>
            </p:spPr>
            <p:txBody>
              <a:bodyPr/>
              <a:lstStyle/>
              <a:p>
                <a:pPr>
                  <a:defRPr/>
                </a:pPr>
                <a:endPara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endParaRPr>
              </a:p>
            </p:txBody>
          </p:sp>
          <p:sp>
            <p:nvSpPr>
              <p:cNvPr id="242796" name="Line 108"/>
              <p:cNvSpPr>
                <a:spLocks noChangeShapeType="1"/>
              </p:cNvSpPr>
              <p:nvPr/>
            </p:nvSpPr>
            <p:spPr bwMode="auto">
              <a:xfrm rot="10800000" flipV="1">
                <a:off x="6177" y="5031"/>
                <a:ext cx="2" cy="56"/>
              </a:xfrm>
              <a:prstGeom prst="line">
                <a:avLst/>
              </a:prstGeom>
              <a:noFill/>
              <a:ln w="12700" cap="rnd">
                <a:solidFill>
                  <a:srgbClr val="000000"/>
                </a:solidFill>
                <a:prstDash val="sysDot"/>
                <a:round/>
                <a:headEnd type="none" w="sm" len="sm"/>
                <a:tailEnd type="none" w="sm" len="sm"/>
              </a:ln>
              <a:effectLst/>
              <a:extLst/>
            </p:spPr>
            <p:txBody>
              <a:bodyPr/>
              <a:lstStyle/>
              <a:p>
                <a:pPr>
                  <a:defRPr/>
                </a:pPr>
                <a:endPara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endParaRPr>
              </a:p>
            </p:txBody>
          </p:sp>
          <p:sp>
            <p:nvSpPr>
              <p:cNvPr id="242797" name="Line 109"/>
              <p:cNvSpPr>
                <a:spLocks noChangeShapeType="1"/>
              </p:cNvSpPr>
              <p:nvPr/>
            </p:nvSpPr>
            <p:spPr bwMode="auto">
              <a:xfrm rot="5400000">
                <a:off x="5831" y="4821"/>
                <a:ext cx="2" cy="56"/>
              </a:xfrm>
              <a:prstGeom prst="line">
                <a:avLst/>
              </a:prstGeom>
              <a:noFill/>
              <a:ln w="19050" cap="rnd">
                <a:solidFill>
                  <a:srgbClr val="000000"/>
                </a:solidFill>
                <a:prstDash val="sysDot"/>
                <a:round/>
                <a:headEnd type="none" w="sm" len="sm"/>
                <a:tailEnd type="none" w="sm" len="sm"/>
              </a:ln>
              <a:effectLst/>
              <a:extLst/>
            </p:spPr>
            <p:txBody>
              <a:bodyPr/>
              <a:lstStyle/>
              <a:p>
                <a:pPr>
                  <a:defRPr/>
                </a:pPr>
                <a:endPara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endParaRPr>
              </a:p>
            </p:txBody>
          </p:sp>
          <p:sp>
            <p:nvSpPr>
              <p:cNvPr id="242798" name="Line 110"/>
              <p:cNvSpPr>
                <a:spLocks noChangeShapeType="1"/>
              </p:cNvSpPr>
              <p:nvPr/>
            </p:nvSpPr>
            <p:spPr bwMode="auto">
              <a:xfrm>
                <a:off x="6073" y="5062"/>
                <a:ext cx="0" cy="54"/>
              </a:xfrm>
              <a:prstGeom prst="line">
                <a:avLst/>
              </a:prstGeom>
              <a:noFill/>
              <a:ln w="12700" cap="rnd">
                <a:solidFill>
                  <a:srgbClr val="000000"/>
                </a:solidFill>
                <a:prstDash val="sysDot"/>
                <a:round/>
                <a:headEnd type="none" w="sm" len="sm"/>
                <a:tailEnd type="none" w="sm" len="sm"/>
              </a:ln>
              <a:effectLst/>
              <a:extLst/>
            </p:spPr>
            <p:txBody>
              <a:bodyPr/>
              <a:lstStyle/>
              <a:p>
                <a:pPr>
                  <a:defRPr/>
                </a:pPr>
                <a:endPara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endParaRPr>
              </a:p>
            </p:txBody>
          </p:sp>
          <p:sp>
            <p:nvSpPr>
              <p:cNvPr id="242799" name="Line 111"/>
              <p:cNvSpPr>
                <a:spLocks noChangeShapeType="1"/>
              </p:cNvSpPr>
              <p:nvPr/>
            </p:nvSpPr>
            <p:spPr bwMode="auto">
              <a:xfrm rot="-5400000">
                <a:off x="6132" y="5301"/>
                <a:ext cx="0" cy="56"/>
              </a:xfrm>
              <a:prstGeom prst="line">
                <a:avLst/>
              </a:prstGeom>
              <a:noFill/>
              <a:ln w="12700" cap="rnd">
                <a:solidFill>
                  <a:srgbClr val="000000"/>
                </a:solidFill>
                <a:prstDash val="sysDot"/>
                <a:round/>
                <a:headEnd type="none" w="sm" len="sm"/>
                <a:tailEnd type="none" w="sm" len="sm"/>
              </a:ln>
              <a:effectLst/>
              <a:extLst/>
            </p:spPr>
            <p:txBody>
              <a:bodyPr/>
              <a:lstStyle/>
              <a:p>
                <a:pPr>
                  <a:defRPr/>
                </a:pPr>
                <a:endPara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endParaRPr>
              </a:p>
            </p:txBody>
          </p:sp>
          <p:sp>
            <p:nvSpPr>
              <p:cNvPr id="242800" name="Line 112"/>
              <p:cNvSpPr>
                <a:spLocks noChangeShapeType="1"/>
              </p:cNvSpPr>
              <p:nvPr/>
            </p:nvSpPr>
            <p:spPr bwMode="auto">
              <a:xfrm rot="16200000" flipH="1">
                <a:off x="6190" y="4787"/>
                <a:ext cx="6" cy="54"/>
              </a:xfrm>
              <a:prstGeom prst="line">
                <a:avLst/>
              </a:prstGeom>
              <a:noFill/>
              <a:ln w="19050" cap="rnd">
                <a:solidFill>
                  <a:srgbClr val="000000"/>
                </a:solidFill>
                <a:prstDash val="sysDot"/>
                <a:round/>
                <a:headEnd type="none" w="sm" len="sm"/>
                <a:tailEnd type="none" w="sm" len="sm"/>
              </a:ln>
              <a:effectLst/>
              <a:extLst/>
            </p:spPr>
            <p:txBody>
              <a:bodyPr/>
              <a:lstStyle/>
              <a:p>
                <a:pPr>
                  <a:defRPr/>
                </a:pPr>
                <a:endPara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endParaRPr>
              </a:p>
            </p:txBody>
          </p:sp>
          <p:sp>
            <p:nvSpPr>
              <p:cNvPr id="242801" name="Line 113"/>
              <p:cNvSpPr>
                <a:spLocks noChangeShapeType="1"/>
              </p:cNvSpPr>
              <p:nvPr/>
            </p:nvSpPr>
            <p:spPr bwMode="auto">
              <a:xfrm rot="5400000">
                <a:off x="6102" y="4761"/>
                <a:ext cx="0" cy="56"/>
              </a:xfrm>
              <a:prstGeom prst="line">
                <a:avLst/>
              </a:prstGeom>
              <a:noFill/>
              <a:ln w="19050" cap="rnd">
                <a:solidFill>
                  <a:srgbClr val="000000"/>
                </a:solidFill>
                <a:prstDash val="sysDot"/>
                <a:round/>
                <a:headEnd type="none" w="sm" len="sm"/>
                <a:tailEnd type="none" w="sm" len="sm"/>
              </a:ln>
              <a:effectLst/>
              <a:extLst/>
            </p:spPr>
            <p:txBody>
              <a:bodyPr/>
              <a:lstStyle/>
              <a:p>
                <a:pPr>
                  <a:defRPr/>
                </a:pPr>
                <a:endPara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endParaRPr>
              </a:p>
            </p:txBody>
          </p:sp>
          <p:sp>
            <p:nvSpPr>
              <p:cNvPr id="242802" name="Line 114"/>
              <p:cNvSpPr>
                <a:spLocks noChangeShapeType="1"/>
              </p:cNvSpPr>
              <p:nvPr/>
            </p:nvSpPr>
            <p:spPr bwMode="auto">
              <a:xfrm>
                <a:off x="6343" y="5001"/>
                <a:ext cx="0" cy="56"/>
              </a:xfrm>
              <a:prstGeom prst="line">
                <a:avLst/>
              </a:prstGeom>
              <a:noFill/>
              <a:ln w="19050" cap="rnd">
                <a:solidFill>
                  <a:srgbClr val="000000"/>
                </a:solidFill>
                <a:prstDash val="sysDot"/>
                <a:round/>
                <a:headEnd type="none" w="sm" len="sm"/>
                <a:tailEnd type="none" w="sm" len="sm"/>
              </a:ln>
              <a:effectLst/>
              <a:extLst/>
            </p:spPr>
            <p:txBody>
              <a:bodyPr/>
              <a:lstStyle/>
              <a:p>
                <a:pPr>
                  <a:defRPr/>
                </a:pPr>
                <a:endPara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endParaRPr>
              </a:p>
            </p:txBody>
          </p:sp>
          <p:sp>
            <p:nvSpPr>
              <p:cNvPr id="242803" name="Line 115"/>
              <p:cNvSpPr>
                <a:spLocks noChangeShapeType="1"/>
              </p:cNvSpPr>
              <p:nvPr/>
            </p:nvSpPr>
            <p:spPr bwMode="auto">
              <a:xfrm rot="-5400000">
                <a:off x="6402" y="5241"/>
                <a:ext cx="0" cy="56"/>
              </a:xfrm>
              <a:prstGeom prst="line">
                <a:avLst/>
              </a:prstGeom>
              <a:noFill/>
              <a:ln w="12700" cap="rnd">
                <a:solidFill>
                  <a:srgbClr val="000000"/>
                </a:solidFill>
                <a:prstDash val="sysDot"/>
                <a:round/>
                <a:headEnd type="none" w="sm" len="sm"/>
                <a:tailEnd type="none" w="sm" len="sm"/>
              </a:ln>
              <a:effectLst/>
              <a:extLst/>
            </p:spPr>
            <p:txBody>
              <a:bodyPr/>
              <a:lstStyle/>
              <a:p>
                <a:pPr>
                  <a:defRPr/>
                </a:pPr>
                <a:endPara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endParaRPr>
              </a:p>
            </p:txBody>
          </p:sp>
          <p:sp>
            <p:nvSpPr>
              <p:cNvPr id="242804" name="Line 116"/>
              <p:cNvSpPr>
                <a:spLocks noChangeShapeType="1"/>
              </p:cNvSpPr>
              <p:nvPr/>
            </p:nvSpPr>
            <p:spPr bwMode="auto">
              <a:xfrm>
                <a:off x="5907" y="5107"/>
                <a:ext cx="2" cy="54"/>
              </a:xfrm>
              <a:prstGeom prst="line">
                <a:avLst/>
              </a:prstGeom>
              <a:noFill/>
              <a:ln w="12700" cap="rnd">
                <a:solidFill>
                  <a:srgbClr val="000000"/>
                </a:solidFill>
                <a:prstDash val="sysDot"/>
                <a:round/>
                <a:headEnd type="none" w="sm" len="sm"/>
                <a:tailEnd type="none" w="sm" len="sm"/>
              </a:ln>
              <a:effectLst/>
              <a:extLst/>
            </p:spPr>
            <p:txBody>
              <a:bodyPr/>
              <a:lstStyle/>
              <a:p>
                <a:pPr>
                  <a:defRPr/>
                </a:pPr>
                <a:endPara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endParaRPr>
              </a:p>
            </p:txBody>
          </p:sp>
          <p:sp>
            <p:nvSpPr>
              <p:cNvPr id="242805" name="Line 117"/>
              <p:cNvSpPr>
                <a:spLocks noChangeShapeType="1"/>
              </p:cNvSpPr>
              <p:nvPr/>
            </p:nvSpPr>
            <p:spPr bwMode="auto">
              <a:xfrm rot="-5400000">
                <a:off x="5966" y="5347"/>
                <a:ext cx="2" cy="54"/>
              </a:xfrm>
              <a:prstGeom prst="line">
                <a:avLst/>
              </a:prstGeom>
              <a:noFill/>
              <a:ln w="12700" cap="rnd">
                <a:solidFill>
                  <a:srgbClr val="000000"/>
                </a:solidFill>
                <a:prstDash val="sysDot"/>
                <a:round/>
                <a:headEnd type="none" w="sm" len="sm"/>
                <a:tailEnd type="none" w="sm" len="sm"/>
              </a:ln>
              <a:effectLst/>
              <a:extLst/>
            </p:spPr>
            <p:txBody>
              <a:bodyPr/>
              <a:lstStyle/>
              <a:p>
                <a:pPr>
                  <a:defRPr/>
                </a:pPr>
                <a:endPara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endParaRPr>
              </a:p>
            </p:txBody>
          </p:sp>
          <p:sp>
            <p:nvSpPr>
              <p:cNvPr id="242806" name="Line 118"/>
              <p:cNvSpPr>
                <a:spLocks noChangeShapeType="1"/>
              </p:cNvSpPr>
              <p:nvPr/>
            </p:nvSpPr>
            <p:spPr bwMode="auto">
              <a:xfrm rot="16200000" flipH="1">
                <a:off x="6026" y="4837"/>
                <a:ext cx="2" cy="54"/>
              </a:xfrm>
              <a:prstGeom prst="line">
                <a:avLst/>
              </a:prstGeom>
              <a:noFill/>
              <a:ln w="19050" cap="rnd">
                <a:solidFill>
                  <a:srgbClr val="000000"/>
                </a:solidFill>
                <a:prstDash val="sysDot"/>
                <a:round/>
                <a:headEnd type="none" w="sm" len="sm"/>
                <a:tailEnd type="none" w="sm" len="sm"/>
              </a:ln>
              <a:effectLst/>
              <a:extLst/>
            </p:spPr>
            <p:txBody>
              <a:bodyPr/>
              <a:lstStyle/>
              <a:p>
                <a:pPr>
                  <a:defRPr/>
                </a:pPr>
                <a:endPara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endParaRPr>
              </a:p>
            </p:txBody>
          </p:sp>
          <p:sp>
            <p:nvSpPr>
              <p:cNvPr id="242807" name="Line 119"/>
              <p:cNvSpPr>
                <a:spLocks noChangeShapeType="1"/>
              </p:cNvSpPr>
              <p:nvPr/>
            </p:nvSpPr>
            <p:spPr bwMode="auto">
              <a:xfrm rot="10800000" flipV="1">
                <a:off x="4752" y="4701"/>
                <a:ext cx="0" cy="56"/>
              </a:xfrm>
              <a:prstGeom prst="line">
                <a:avLst/>
              </a:prstGeom>
              <a:noFill/>
              <a:ln w="12700" cap="rnd">
                <a:solidFill>
                  <a:srgbClr val="000000"/>
                </a:solidFill>
                <a:prstDash val="sysDot"/>
                <a:round/>
                <a:headEnd type="none" w="sm" len="sm"/>
                <a:tailEnd type="none" w="sm" len="sm"/>
              </a:ln>
              <a:effectLst/>
              <a:extLst/>
            </p:spPr>
            <p:txBody>
              <a:bodyPr/>
              <a:lstStyle/>
              <a:p>
                <a:pPr>
                  <a:defRPr/>
                </a:pPr>
                <a:endPara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endParaRPr>
              </a:p>
            </p:txBody>
          </p:sp>
          <p:sp>
            <p:nvSpPr>
              <p:cNvPr id="242808" name="Line 120"/>
              <p:cNvSpPr>
                <a:spLocks noChangeShapeType="1"/>
              </p:cNvSpPr>
              <p:nvPr/>
            </p:nvSpPr>
            <p:spPr bwMode="auto">
              <a:xfrm>
                <a:off x="4646" y="4731"/>
                <a:ext cx="2" cy="56"/>
              </a:xfrm>
              <a:prstGeom prst="line">
                <a:avLst/>
              </a:prstGeom>
              <a:noFill/>
              <a:ln w="12700" cap="rnd">
                <a:solidFill>
                  <a:srgbClr val="000000"/>
                </a:solidFill>
                <a:prstDash val="sysDot"/>
                <a:round/>
                <a:headEnd type="none" w="sm" len="sm"/>
                <a:tailEnd type="none" w="sm" len="sm"/>
              </a:ln>
              <a:effectLst/>
              <a:extLst/>
            </p:spPr>
            <p:txBody>
              <a:bodyPr/>
              <a:lstStyle/>
              <a:p>
                <a:pPr>
                  <a:defRPr/>
                </a:pPr>
                <a:endPara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endParaRPr>
              </a:p>
            </p:txBody>
          </p:sp>
          <p:sp>
            <p:nvSpPr>
              <p:cNvPr id="242809" name="Line 121"/>
              <p:cNvSpPr>
                <a:spLocks noChangeShapeType="1"/>
              </p:cNvSpPr>
              <p:nvPr/>
            </p:nvSpPr>
            <p:spPr bwMode="auto">
              <a:xfrm rot="-5400000">
                <a:off x="4708" y="4971"/>
                <a:ext cx="0" cy="56"/>
              </a:xfrm>
              <a:prstGeom prst="line">
                <a:avLst/>
              </a:prstGeom>
              <a:noFill/>
              <a:ln w="12700" cap="rnd">
                <a:solidFill>
                  <a:srgbClr val="000000"/>
                </a:solidFill>
                <a:prstDash val="sysDot"/>
                <a:round/>
                <a:headEnd type="none" w="sm" len="sm"/>
                <a:tailEnd type="none" w="sm" len="sm"/>
              </a:ln>
              <a:effectLst/>
              <a:extLst/>
            </p:spPr>
            <p:txBody>
              <a:bodyPr/>
              <a:lstStyle/>
              <a:p>
                <a:pPr>
                  <a:defRPr/>
                </a:pPr>
                <a:endPara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endParaRPr>
              </a:p>
            </p:txBody>
          </p:sp>
          <p:sp>
            <p:nvSpPr>
              <p:cNvPr id="242810" name="Line 122"/>
              <p:cNvSpPr>
                <a:spLocks noChangeShapeType="1"/>
              </p:cNvSpPr>
              <p:nvPr/>
            </p:nvSpPr>
            <p:spPr bwMode="auto">
              <a:xfrm>
                <a:off x="4916" y="4668"/>
                <a:ext cx="2" cy="60"/>
              </a:xfrm>
              <a:prstGeom prst="line">
                <a:avLst/>
              </a:prstGeom>
              <a:noFill/>
              <a:ln w="19050" cap="rnd">
                <a:solidFill>
                  <a:srgbClr val="000000"/>
                </a:solidFill>
                <a:prstDash val="sysDot"/>
                <a:round/>
                <a:headEnd type="none" w="sm" len="sm"/>
                <a:tailEnd type="none" w="sm" len="sm"/>
              </a:ln>
              <a:effectLst/>
              <a:extLst/>
            </p:spPr>
            <p:txBody>
              <a:bodyPr/>
              <a:lstStyle/>
              <a:p>
                <a:pPr>
                  <a:defRPr/>
                </a:pPr>
                <a:endPara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endParaRPr>
              </a:p>
            </p:txBody>
          </p:sp>
          <p:sp>
            <p:nvSpPr>
              <p:cNvPr id="242811" name="Line 123"/>
              <p:cNvSpPr>
                <a:spLocks noChangeShapeType="1"/>
              </p:cNvSpPr>
              <p:nvPr/>
            </p:nvSpPr>
            <p:spPr bwMode="auto">
              <a:xfrm rot="-5400000">
                <a:off x="4977" y="4909"/>
                <a:ext cx="2" cy="56"/>
              </a:xfrm>
              <a:prstGeom prst="line">
                <a:avLst/>
              </a:prstGeom>
              <a:noFill/>
              <a:ln w="12700" cap="rnd">
                <a:solidFill>
                  <a:srgbClr val="000000"/>
                </a:solidFill>
                <a:prstDash val="sysDot"/>
                <a:round/>
                <a:headEnd type="none" w="sm" len="sm"/>
                <a:tailEnd type="none" w="sm" len="sm"/>
              </a:ln>
              <a:effectLst/>
              <a:extLst/>
            </p:spPr>
            <p:txBody>
              <a:bodyPr/>
              <a:lstStyle/>
              <a:p>
                <a:pPr>
                  <a:defRPr/>
                </a:pPr>
                <a:endPara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endParaRPr>
              </a:p>
            </p:txBody>
          </p:sp>
          <p:sp>
            <p:nvSpPr>
              <p:cNvPr id="242812" name="Line 124"/>
              <p:cNvSpPr>
                <a:spLocks noChangeShapeType="1"/>
              </p:cNvSpPr>
              <p:nvPr/>
            </p:nvSpPr>
            <p:spPr bwMode="auto">
              <a:xfrm>
                <a:off x="4482" y="4774"/>
                <a:ext cx="0" cy="56"/>
              </a:xfrm>
              <a:prstGeom prst="line">
                <a:avLst/>
              </a:prstGeom>
              <a:noFill/>
              <a:ln w="12700" cap="rnd">
                <a:solidFill>
                  <a:srgbClr val="000000"/>
                </a:solidFill>
                <a:prstDash val="sysDot"/>
                <a:round/>
                <a:headEnd type="none" w="sm" len="sm"/>
                <a:tailEnd type="none" w="sm" len="sm"/>
              </a:ln>
              <a:effectLst/>
              <a:extLst/>
            </p:spPr>
            <p:txBody>
              <a:bodyPr/>
              <a:lstStyle/>
              <a:p>
                <a:pPr>
                  <a:defRPr/>
                </a:pPr>
                <a:endPara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endParaRPr>
              </a:p>
            </p:txBody>
          </p:sp>
          <p:sp>
            <p:nvSpPr>
              <p:cNvPr id="242813" name="Line 125"/>
              <p:cNvSpPr>
                <a:spLocks noChangeShapeType="1"/>
              </p:cNvSpPr>
              <p:nvPr/>
            </p:nvSpPr>
            <p:spPr bwMode="auto">
              <a:xfrm rot="-5400000">
                <a:off x="4542" y="5016"/>
                <a:ext cx="0" cy="56"/>
              </a:xfrm>
              <a:prstGeom prst="line">
                <a:avLst/>
              </a:prstGeom>
              <a:noFill/>
              <a:ln w="12700" cap="rnd">
                <a:solidFill>
                  <a:srgbClr val="000000"/>
                </a:solidFill>
                <a:prstDash val="sysDot"/>
                <a:round/>
                <a:headEnd type="none" w="sm" len="sm"/>
                <a:tailEnd type="none" w="sm" len="sm"/>
              </a:ln>
              <a:effectLst/>
              <a:extLst/>
            </p:spPr>
            <p:txBody>
              <a:bodyPr/>
              <a:lstStyle/>
              <a:p>
                <a:pPr>
                  <a:defRPr/>
                </a:pPr>
                <a:endPara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endParaRPr>
              </a:p>
            </p:txBody>
          </p:sp>
          <p:sp>
            <p:nvSpPr>
              <p:cNvPr id="242814" name="Line 126"/>
              <p:cNvSpPr>
                <a:spLocks noChangeShapeType="1"/>
              </p:cNvSpPr>
              <p:nvPr/>
            </p:nvSpPr>
            <p:spPr bwMode="auto">
              <a:xfrm rot="10800000" flipV="1">
                <a:off x="4993" y="5062"/>
                <a:ext cx="0" cy="54"/>
              </a:xfrm>
              <a:prstGeom prst="line">
                <a:avLst/>
              </a:prstGeom>
              <a:noFill/>
              <a:ln w="12700" cap="rnd">
                <a:solidFill>
                  <a:srgbClr val="000000"/>
                </a:solidFill>
                <a:prstDash val="sysDot"/>
                <a:round/>
                <a:headEnd type="none" w="sm" len="sm"/>
                <a:tailEnd type="none" w="sm" len="sm"/>
              </a:ln>
              <a:effectLst/>
              <a:extLst/>
            </p:spPr>
            <p:txBody>
              <a:bodyPr/>
              <a:lstStyle/>
              <a:p>
                <a:pPr>
                  <a:defRPr/>
                </a:pPr>
                <a:endPara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endParaRPr>
              </a:p>
            </p:txBody>
          </p:sp>
          <p:sp>
            <p:nvSpPr>
              <p:cNvPr id="242815" name="Line 127"/>
              <p:cNvSpPr>
                <a:spLocks noChangeShapeType="1"/>
              </p:cNvSpPr>
              <p:nvPr/>
            </p:nvSpPr>
            <p:spPr bwMode="auto">
              <a:xfrm>
                <a:off x="4886" y="5092"/>
                <a:ext cx="2" cy="54"/>
              </a:xfrm>
              <a:prstGeom prst="line">
                <a:avLst/>
              </a:prstGeom>
              <a:noFill/>
              <a:ln w="12700" cap="rnd">
                <a:solidFill>
                  <a:srgbClr val="000000"/>
                </a:solidFill>
                <a:prstDash val="sysDot"/>
                <a:round/>
                <a:headEnd type="none" w="sm" len="sm"/>
                <a:tailEnd type="none" w="sm" len="sm"/>
              </a:ln>
              <a:effectLst/>
              <a:extLst/>
            </p:spPr>
            <p:txBody>
              <a:bodyPr/>
              <a:lstStyle/>
              <a:p>
                <a:pPr>
                  <a:defRPr/>
                </a:pPr>
                <a:endPara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endParaRPr>
              </a:p>
            </p:txBody>
          </p:sp>
          <p:sp>
            <p:nvSpPr>
              <p:cNvPr id="242816" name="Line 128"/>
              <p:cNvSpPr>
                <a:spLocks noChangeShapeType="1"/>
              </p:cNvSpPr>
              <p:nvPr/>
            </p:nvSpPr>
            <p:spPr bwMode="auto">
              <a:xfrm rot="-5400000">
                <a:off x="4944" y="5327"/>
                <a:ext cx="6" cy="54"/>
              </a:xfrm>
              <a:prstGeom prst="line">
                <a:avLst/>
              </a:prstGeom>
              <a:noFill/>
              <a:ln w="12700" cap="rnd">
                <a:solidFill>
                  <a:srgbClr val="000000"/>
                </a:solidFill>
                <a:prstDash val="sysDot"/>
                <a:round/>
                <a:headEnd type="none" w="sm" len="sm"/>
                <a:tailEnd type="none" w="sm" len="sm"/>
              </a:ln>
              <a:effectLst/>
              <a:extLst/>
            </p:spPr>
            <p:txBody>
              <a:bodyPr/>
              <a:lstStyle/>
              <a:p>
                <a:pPr>
                  <a:defRPr/>
                </a:pPr>
                <a:endPara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endParaRPr>
              </a:p>
            </p:txBody>
          </p:sp>
          <p:sp>
            <p:nvSpPr>
              <p:cNvPr id="242817" name="Line 129"/>
              <p:cNvSpPr>
                <a:spLocks noChangeShapeType="1"/>
              </p:cNvSpPr>
              <p:nvPr/>
            </p:nvSpPr>
            <p:spPr bwMode="auto">
              <a:xfrm rot="-5400000">
                <a:off x="5217" y="5272"/>
                <a:ext cx="0" cy="54"/>
              </a:xfrm>
              <a:prstGeom prst="line">
                <a:avLst/>
              </a:prstGeom>
              <a:noFill/>
              <a:ln w="12700" cap="rnd">
                <a:solidFill>
                  <a:srgbClr val="000000"/>
                </a:solidFill>
                <a:prstDash val="sysDot"/>
                <a:round/>
                <a:headEnd type="none" w="sm" len="sm"/>
                <a:tailEnd type="none" w="sm" len="sm"/>
              </a:ln>
              <a:effectLst/>
              <a:extLst/>
            </p:spPr>
            <p:txBody>
              <a:bodyPr/>
              <a:lstStyle/>
              <a:p>
                <a:pPr>
                  <a:defRPr/>
                </a:pPr>
                <a:endPara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endParaRPr>
              </a:p>
            </p:txBody>
          </p:sp>
          <p:sp>
            <p:nvSpPr>
              <p:cNvPr id="242818" name="Line 130"/>
              <p:cNvSpPr>
                <a:spLocks noChangeShapeType="1"/>
              </p:cNvSpPr>
              <p:nvPr/>
            </p:nvSpPr>
            <p:spPr bwMode="auto">
              <a:xfrm>
                <a:off x="4723" y="5137"/>
                <a:ext cx="0" cy="54"/>
              </a:xfrm>
              <a:prstGeom prst="line">
                <a:avLst/>
              </a:prstGeom>
              <a:noFill/>
              <a:ln w="12700" cap="rnd">
                <a:solidFill>
                  <a:srgbClr val="000000"/>
                </a:solidFill>
                <a:prstDash val="sysDot"/>
                <a:round/>
                <a:headEnd type="none" w="sm" len="sm"/>
                <a:tailEnd type="none" w="sm" len="sm"/>
              </a:ln>
              <a:effectLst/>
              <a:extLst/>
            </p:spPr>
            <p:txBody>
              <a:bodyPr/>
              <a:lstStyle/>
              <a:p>
                <a:pPr>
                  <a:defRPr/>
                </a:pPr>
                <a:endPara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endParaRPr>
              </a:p>
            </p:txBody>
          </p:sp>
          <p:sp>
            <p:nvSpPr>
              <p:cNvPr id="242819" name="Line 131"/>
              <p:cNvSpPr>
                <a:spLocks noChangeShapeType="1"/>
              </p:cNvSpPr>
              <p:nvPr/>
            </p:nvSpPr>
            <p:spPr bwMode="auto">
              <a:xfrm rot="-5400000">
                <a:off x="4781" y="5376"/>
                <a:ext cx="2" cy="56"/>
              </a:xfrm>
              <a:prstGeom prst="line">
                <a:avLst/>
              </a:prstGeom>
              <a:noFill/>
              <a:ln w="12700" cap="rnd">
                <a:solidFill>
                  <a:srgbClr val="000000"/>
                </a:solidFill>
                <a:prstDash val="sysDot"/>
                <a:round/>
                <a:headEnd type="none" w="sm" len="sm"/>
                <a:tailEnd type="none" w="sm" len="sm"/>
              </a:ln>
              <a:effectLst/>
              <a:extLst/>
            </p:spPr>
            <p:txBody>
              <a:bodyPr/>
              <a:lstStyle/>
              <a:p>
                <a:pPr>
                  <a:defRPr/>
                </a:pPr>
                <a:endPara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endParaRPr>
              </a:p>
            </p:txBody>
          </p:sp>
          <p:sp>
            <p:nvSpPr>
              <p:cNvPr id="242820" name="Line 132"/>
              <p:cNvSpPr>
                <a:spLocks noChangeShapeType="1"/>
              </p:cNvSpPr>
              <p:nvPr/>
            </p:nvSpPr>
            <p:spPr bwMode="auto">
              <a:xfrm rot="10800000" flipV="1">
                <a:off x="4842" y="5511"/>
                <a:ext cx="2" cy="56"/>
              </a:xfrm>
              <a:prstGeom prst="line">
                <a:avLst/>
              </a:prstGeom>
              <a:noFill/>
              <a:ln w="12700" cap="rnd">
                <a:solidFill>
                  <a:srgbClr val="000000"/>
                </a:solidFill>
                <a:prstDash val="sysDot"/>
                <a:round/>
                <a:headEnd type="none" w="sm" len="sm"/>
                <a:tailEnd type="none" w="sm" len="sm"/>
              </a:ln>
              <a:effectLst/>
              <a:extLst/>
            </p:spPr>
            <p:txBody>
              <a:bodyPr/>
              <a:lstStyle/>
              <a:p>
                <a:pPr>
                  <a:defRPr/>
                </a:pPr>
                <a:endPara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endParaRPr>
              </a:p>
            </p:txBody>
          </p:sp>
          <p:sp>
            <p:nvSpPr>
              <p:cNvPr id="242821" name="Line 133"/>
              <p:cNvSpPr>
                <a:spLocks noChangeShapeType="1"/>
              </p:cNvSpPr>
              <p:nvPr/>
            </p:nvSpPr>
            <p:spPr bwMode="auto">
              <a:xfrm>
                <a:off x="4737" y="5541"/>
                <a:ext cx="0" cy="56"/>
              </a:xfrm>
              <a:prstGeom prst="line">
                <a:avLst/>
              </a:prstGeom>
              <a:noFill/>
              <a:ln w="12700" cap="rnd">
                <a:solidFill>
                  <a:srgbClr val="000000"/>
                </a:solidFill>
                <a:prstDash val="sysDot"/>
                <a:round/>
                <a:headEnd type="none" w="sm" len="sm"/>
                <a:tailEnd type="none" w="sm" len="sm"/>
              </a:ln>
              <a:effectLst/>
              <a:extLst/>
            </p:spPr>
            <p:txBody>
              <a:bodyPr/>
              <a:lstStyle/>
              <a:p>
                <a:pPr>
                  <a:defRPr/>
                </a:pPr>
                <a:endPara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endParaRPr>
              </a:p>
            </p:txBody>
          </p:sp>
          <p:sp>
            <p:nvSpPr>
              <p:cNvPr id="242822" name="Line 134"/>
              <p:cNvSpPr>
                <a:spLocks noChangeShapeType="1"/>
              </p:cNvSpPr>
              <p:nvPr/>
            </p:nvSpPr>
            <p:spPr bwMode="auto">
              <a:xfrm rot="-5400000">
                <a:off x="4797" y="5781"/>
                <a:ext cx="0" cy="56"/>
              </a:xfrm>
              <a:prstGeom prst="line">
                <a:avLst/>
              </a:prstGeom>
              <a:noFill/>
              <a:ln w="12700" cap="rnd">
                <a:solidFill>
                  <a:srgbClr val="000000"/>
                </a:solidFill>
                <a:prstDash val="sysDot"/>
                <a:round/>
                <a:headEnd type="none" w="sm" len="sm"/>
                <a:tailEnd type="none" w="sm" len="sm"/>
              </a:ln>
              <a:effectLst/>
              <a:extLst/>
            </p:spPr>
            <p:txBody>
              <a:bodyPr/>
              <a:lstStyle/>
              <a:p>
                <a:pPr>
                  <a:defRPr/>
                </a:pPr>
                <a:endPara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endParaRPr>
              </a:p>
            </p:txBody>
          </p:sp>
          <p:sp>
            <p:nvSpPr>
              <p:cNvPr id="242823" name="Line 135"/>
              <p:cNvSpPr>
                <a:spLocks noChangeShapeType="1"/>
              </p:cNvSpPr>
              <p:nvPr/>
            </p:nvSpPr>
            <p:spPr bwMode="auto">
              <a:xfrm>
                <a:off x="5007" y="5481"/>
                <a:ext cx="0" cy="56"/>
              </a:xfrm>
              <a:prstGeom prst="line">
                <a:avLst/>
              </a:prstGeom>
              <a:noFill/>
              <a:ln w="19050" cap="rnd">
                <a:solidFill>
                  <a:srgbClr val="000000"/>
                </a:solidFill>
                <a:prstDash val="sysDot"/>
                <a:round/>
                <a:headEnd type="none" w="sm" len="sm"/>
                <a:tailEnd type="none" w="sm" len="sm"/>
              </a:ln>
              <a:effectLst/>
              <a:extLst/>
            </p:spPr>
            <p:txBody>
              <a:bodyPr/>
              <a:lstStyle/>
              <a:p>
                <a:pPr>
                  <a:defRPr/>
                </a:pPr>
                <a:endPara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endParaRPr>
              </a:p>
            </p:txBody>
          </p:sp>
          <p:sp>
            <p:nvSpPr>
              <p:cNvPr id="242824" name="Line 136"/>
              <p:cNvSpPr>
                <a:spLocks noChangeShapeType="1"/>
              </p:cNvSpPr>
              <p:nvPr/>
            </p:nvSpPr>
            <p:spPr bwMode="auto">
              <a:xfrm rot="-5400000">
                <a:off x="5067" y="5721"/>
                <a:ext cx="0" cy="56"/>
              </a:xfrm>
              <a:prstGeom prst="line">
                <a:avLst/>
              </a:prstGeom>
              <a:noFill/>
              <a:ln w="12700" cap="rnd">
                <a:solidFill>
                  <a:srgbClr val="000000"/>
                </a:solidFill>
                <a:prstDash val="sysDot"/>
                <a:round/>
                <a:headEnd type="none" w="sm" len="sm"/>
                <a:tailEnd type="none" w="sm" len="sm"/>
              </a:ln>
              <a:effectLst/>
              <a:extLst/>
            </p:spPr>
            <p:txBody>
              <a:bodyPr/>
              <a:lstStyle/>
              <a:p>
                <a:pPr>
                  <a:defRPr/>
                </a:pPr>
                <a:endPara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endParaRPr>
              </a:p>
            </p:txBody>
          </p:sp>
          <p:sp>
            <p:nvSpPr>
              <p:cNvPr id="242825" name="Line 137"/>
              <p:cNvSpPr>
                <a:spLocks noChangeShapeType="1"/>
              </p:cNvSpPr>
              <p:nvPr/>
            </p:nvSpPr>
            <p:spPr bwMode="auto">
              <a:xfrm>
                <a:off x="4572" y="5584"/>
                <a:ext cx="2" cy="58"/>
              </a:xfrm>
              <a:prstGeom prst="line">
                <a:avLst/>
              </a:prstGeom>
              <a:noFill/>
              <a:ln w="12700" cap="rnd">
                <a:solidFill>
                  <a:srgbClr val="000000"/>
                </a:solidFill>
                <a:prstDash val="sysDot"/>
                <a:round/>
                <a:headEnd type="none" w="sm" len="sm"/>
                <a:tailEnd type="none" w="sm" len="sm"/>
              </a:ln>
              <a:effectLst/>
              <a:extLst/>
            </p:spPr>
            <p:txBody>
              <a:bodyPr/>
              <a:lstStyle/>
              <a:p>
                <a:pPr>
                  <a:defRPr/>
                </a:pPr>
                <a:endPara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endParaRPr>
              </a:p>
            </p:txBody>
          </p:sp>
          <p:sp>
            <p:nvSpPr>
              <p:cNvPr id="242826" name="Line 138"/>
              <p:cNvSpPr>
                <a:spLocks noChangeShapeType="1"/>
              </p:cNvSpPr>
              <p:nvPr/>
            </p:nvSpPr>
            <p:spPr bwMode="auto">
              <a:xfrm rot="-5400000">
                <a:off x="4632" y="5827"/>
                <a:ext cx="0" cy="54"/>
              </a:xfrm>
              <a:prstGeom prst="line">
                <a:avLst/>
              </a:prstGeom>
              <a:noFill/>
              <a:ln w="12700" cap="rnd">
                <a:solidFill>
                  <a:srgbClr val="000000"/>
                </a:solidFill>
                <a:prstDash val="sysDot"/>
                <a:round/>
                <a:headEnd type="none" w="sm" len="sm"/>
                <a:tailEnd type="none" w="sm" len="sm"/>
              </a:ln>
              <a:effectLst/>
              <a:extLst/>
            </p:spPr>
            <p:txBody>
              <a:bodyPr/>
              <a:lstStyle/>
              <a:p>
                <a:pPr>
                  <a:defRPr/>
                </a:pPr>
                <a:endPara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endParaRPr>
              </a:p>
            </p:txBody>
          </p:sp>
          <p:sp>
            <p:nvSpPr>
              <p:cNvPr id="242827" name="Line 139"/>
              <p:cNvSpPr>
                <a:spLocks noChangeShapeType="1"/>
              </p:cNvSpPr>
              <p:nvPr/>
            </p:nvSpPr>
            <p:spPr bwMode="auto">
              <a:xfrm rot="5400000" flipH="1">
                <a:off x="5398" y="5002"/>
                <a:ext cx="0" cy="54"/>
              </a:xfrm>
              <a:prstGeom prst="line">
                <a:avLst/>
              </a:prstGeom>
              <a:noFill/>
              <a:ln w="19050" cap="rnd">
                <a:solidFill>
                  <a:srgbClr val="000000"/>
                </a:solidFill>
                <a:prstDash val="sysDot"/>
                <a:round/>
                <a:headEnd type="none" w="sm" len="sm"/>
                <a:tailEnd type="none" w="sm" len="sm"/>
              </a:ln>
              <a:effectLst/>
              <a:extLst/>
            </p:spPr>
            <p:txBody>
              <a:bodyPr/>
              <a:lstStyle/>
              <a:p>
                <a:pPr>
                  <a:defRPr/>
                </a:pPr>
                <a:endPara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endParaRPr>
              </a:p>
            </p:txBody>
          </p:sp>
          <p:sp>
            <p:nvSpPr>
              <p:cNvPr id="242828" name="Line 140"/>
              <p:cNvSpPr>
                <a:spLocks noChangeShapeType="1"/>
              </p:cNvSpPr>
              <p:nvPr/>
            </p:nvSpPr>
            <p:spPr bwMode="auto">
              <a:xfrm rot="-5400000">
                <a:off x="5216" y="5152"/>
                <a:ext cx="2" cy="54"/>
              </a:xfrm>
              <a:prstGeom prst="line">
                <a:avLst/>
              </a:prstGeom>
              <a:noFill/>
              <a:ln w="12700" cap="rnd">
                <a:solidFill>
                  <a:srgbClr val="000000"/>
                </a:solidFill>
                <a:prstDash val="sysDot"/>
                <a:round/>
                <a:headEnd type="none" w="sm" len="sm"/>
                <a:tailEnd type="none" w="sm" len="sm"/>
              </a:ln>
              <a:effectLst/>
              <a:extLst/>
            </p:spPr>
            <p:txBody>
              <a:bodyPr/>
              <a:lstStyle/>
              <a:p>
                <a:pPr>
                  <a:defRPr/>
                </a:pPr>
                <a:endPara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endParaRPr>
              </a:p>
            </p:txBody>
          </p:sp>
          <p:sp>
            <p:nvSpPr>
              <p:cNvPr id="242829" name="Line 141"/>
              <p:cNvSpPr>
                <a:spLocks noChangeShapeType="1"/>
              </p:cNvSpPr>
              <p:nvPr/>
            </p:nvSpPr>
            <p:spPr bwMode="auto">
              <a:xfrm rot="10800000" flipV="1">
                <a:off x="5233" y="5301"/>
                <a:ext cx="0" cy="56"/>
              </a:xfrm>
              <a:prstGeom prst="line">
                <a:avLst/>
              </a:prstGeom>
              <a:noFill/>
              <a:ln w="12700" cap="rnd">
                <a:solidFill>
                  <a:srgbClr val="000000"/>
                </a:solidFill>
                <a:prstDash val="sysDot"/>
                <a:round/>
                <a:headEnd type="none" w="sm" len="sm"/>
                <a:tailEnd type="none" w="sm" len="sm"/>
              </a:ln>
              <a:effectLst/>
              <a:extLst/>
            </p:spPr>
            <p:txBody>
              <a:bodyPr/>
              <a:lstStyle/>
              <a:p>
                <a:pPr>
                  <a:defRPr/>
                </a:pPr>
                <a:endPara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endParaRPr>
              </a:p>
            </p:txBody>
          </p:sp>
          <p:sp>
            <p:nvSpPr>
              <p:cNvPr id="242830" name="Line 142"/>
              <p:cNvSpPr>
                <a:spLocks noChangeShapeType="1"/>
              </p:cNvSpPr>
              <p:nvPr/>
            </p:nvSpPr>
            <p:spPr bwMode="auto">
              <a:xfrm>
                <a:off x="5127" y="5332"/>
                <a:ext cx="2" cy="54"/>
              </a:xfrm>
              <a:prstGeom prst="line">
                <a:avLst/>
              </a:prstGeom>
              <a:noFill/>
              <a:ln w="12700" cap="rnd">
                <a:solidFill>
                  <a:srgbClr val="000000"/>
                </a:solidFill>
                <a:prstDash val="sysDot"/>
                <a:round/>
                <a:headEnd type="none" w="sm" len="sm"/>
                <a:tailEnd type="none" w="sm" len="sm"/>
              </a:ln>
              <a:effectLst/>
              <a:extLst/>
            </p:spPr>
            <p:txBody>
              <a:bodyPr/>
              <a:lstStyle/>
              <a:p>
                <a:pPr>
                  <a:defRPr/>
                </a:pPr>
                <a:endPara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endParaRPr>
              </a:p>
            </p:txBody>
          </p:sp>
          <p:sp>
            <p:nvSpPr>
              <p:cNvPr id="242831" name="Line 143"/>
              <p:cNvSpPr>
                <a:spLocks noChangeShapeType="1"/>
              </p:cNvSpPr>
              <p:nvPr/>
            </p:nvSpPr>
            <p:spPr bwMode="auto">
              <a:xfrm rot="-5400000">
                <a:off x="5187" y="5570"/>
                <a:ext cx="0" cy="54"/>
              </a:xfrm>
              <a:prstGeom prst="line">
                <a:avLst/>
              </a:prstGeom>
              <a:noFill/>
              <a:ln w="12700" cap="rnd">
                <a:solidFill>
                  <a:srgbClr val="000000"/>
                </a:solidFill>
                <a:prstDash val="sysDot"/>
                <a:round/>
                <a:headEnd type="none" w="sm" len="sm"/>
                <a:tailEnd type="none" w="sm" len="sm"/>
              </a:ln>
              <a:effectLst/>
              <a:extLst/>
            </p:spPr>
            <p:txBody>
              <a:bodyPr/>
              <a:lstStyle/>
              <a:p>
                <a:pPr>
                  <a:defRPr/>
                </a:pPr>
                <a:endPara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endParaRPr>
              </a:p>
            </p:txBody>
          </p:sp>
          <p:sp>
            <p:nvSpPr>
              <p:cNvPr id="242832" name="Line 144"/>
              <p:cNvSpPr>
                <a:spLocks noChangeShapeType="1"/>
              </p:cNvSpPr>
              <p:nvPr/>
            </p:nvSpPr>
            <p:spPr bwMode="auto">
              <a:xfrm>
                <a:off x="5397" y="5271"/>
                <a:ext cx="2" cy="56"/>
              </a:xfrm>
              <a:prstGeom prst="line">
                <a:avLst/>
              </a:prstGeom>
              <a:noFill/>
              <a:ln w="19050" cap="rnd">
                <a:solidFill>
                  <a:srgbClr val="000000"/>
                </a:solidFill>
                <a:prstDash val="sysDot"/>
                <a:round/>
                <a:headEnd type="none" w="sm" len="sm"/>
                <a:tailEnd type="none" w="sm" len="sm"/>
              </a:ln>
              <a:effectLst/>
              <a:extLst/>
            </p:spPr>
            <p:txBody>
              <a:bodyPr/>
              <a:lstStyle/>
              <a:p>
                <a:pPr>
                  <a:defRPr/>
                </a:pPr>
                <a:endPara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endParaRPr>
              </a:p>
            </p:txBody>
          </p:sp>
          <p:sp>
            <p:nvSpPr>
              <p:cNvPr id="242833" name="Line 145"/>
              <p:cNvSpPr>
                <a:spLocks noChangeShapeType="1"/>
              </p:cNvSpPr>
              <p:nvPr/>
            </p:nvSpPr>
            <p:spPr bwMode="auto">
              <a:xfrm rot="-5400000">
                <a:off x="5275" y="5056"/>
                <a:ext cx="6" cy="56"/>
              </a:xfrm>
              <a:prstGeom prst="line">
                <a:avLst/>
              </a:prstGeom>
              <a:noFill/>
              <a:ln w="12700" cap="rnd">
                <a:solidFill>
                  <a:srgbClr val="000000"/>
                </a:solidFill>
                <a:prstDash val="sysDot"/>
                <a:round/>
                <a:headEnd type="none" w="sm" len="sm"/>
                <a:tailEnd type="none" w="sm" len="sm"/>
              </a:ln>
              <a:effectLst/>
              <a:extLst/>
            </p:spPr>
            <p:txBody>
              <a:bodyPr/>
              <a:lstStyle/>
              <a:p>
                <a:pPr>
                  <a:defRPr/>
                </a:pPr>
                <a:endPara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endParaRPr>
              </a:p>
            </p:txBody>
          </p:sp>
          <p:sp>
            <p:nvSpPr>
              <p:cNvPr id="242834" name="Line 146"/>
              <p:cNvSpPr>
                <a:spLocks noChangeShapeType="1"/>
              </p:cNvSpPr>
              <p:nvPr/>
            </p:nvSpPr>
            <p:spPr bwMode="auto">
              <a:xfrm rot="10800000" flipV="1">
                <a:off x="5082" y="5751"/>
                <a:ext cx="0" cy="56"/>
              </a:xfrm>
              <a:prstGeom prst="line">
                <a:avLst/>
              </a:prstGeom>
              <a:noFill/>
              <a:ln w="12700" cap="rnd">
                <a:solidFill>
                  <a:srgbClr val="000000"/>
                </a:solidFill>
                <a:prstDash val="sysDot"/>
                <a:round/>
                <a:headEnd type="none" w="sm" len="sm"/>
                <a:tailEnd type="none" w="sm" len="sm"/>
              </a:ln>
              <a:effectLst/>
              <a:extLst/>
            </p:spPr>
            <p:txBody>
              <a:bodyPr/>
              <a:lstStyle/>
              <a:p>
                <a:pPr>
                  <a:defRPr/>
                </a:pPr>
                <a:endPara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endParaRPr>
              </a:p>
            </p:txBody>
          </p:sp>
          <p:sp>
            <p:nvSpPr>
              <p:cNvPr id="242835" name="Line 147"/>
              <p:cNvSpPr>
                <a:spLocks noChangeShapeType="1"/>
              </p:cNvSpPr>
              <p:nvPr/>
            </p:nvSpPr>
            <p:spPr bwMode="auto">
              <a:xfrm>
                <a:off x="5248" y="5718"/>
                <a:ext cx="0" cy="60"/>
              </a:xfrm>
              <a:prstGeom prst="line">
                <a:avLst/>
              </a:prstGeom>
              <a:noFill/>
              <a:ln w="19050" cap="rnd">
                <a:solidFill>
                  <a:srgbClr val="000000"/>
                </a:solidFill>
                <a:prstDash val="sysDot"/>
                <a:round/>
                <a:headEnd type="none" w="sm" len="sm"/>
                <a:tailEnd type="none" w="sm" len="sm"/>
              </a:ln>
              <a:effectLst/>
              <a:extLst/>
            </p:spPr>
            <p:txBody>
              <a:bodyPr/>
              <a:lstStyle/>
              <a:p>
                <a:pPr>
                  <a:defRPr/>
                </a:pPr>
                <a:endPara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endParaRPr>
              </a:p>
            </p:txBody>
          </p:sp>
          <p:sp>
            <p:nvSpPr>
              <p:cNvPr id="242836" name="Line 148"/>
              <p:cNvSpPr>
                <a:spLocks noChangeShapeType="1"/>
              </p:cNvSpPr>
              <p:nvPr/>
            </p:nvSpPr>
            <p:spPr bwMode="auto">
              <a:xfrm rot="-5400000">
                <a:off x="5306" y="5961"/>
                <a:ext cx="2" cy="56"/>
              </a:xfrm>
              <a:prstGeom prst="line">
                <a:avLst/>
              </a:prstGeom>
              <a:noFill/>
              <a:ln w="12700" cap="rnd">
                <a:solidFill>
                  <a:srgbClr val="000000"/>
                </a:solidFill>
                <a:prstDash val="sysDot"/>
                <a:round/>
                <a:headEnd type="none" w="sm" len="sm"/>
                <a:tailEnd type="none" w="sm" len="sm"/>
              </a:ln>
              <a:effectLst/>
              <a:extLst/>
            </p:spPr>
            <p:txBody>
              <a:bodyPr/>
              <a:lstStyle/>
              <a:p>
                <a:pPr>
                  <a:defRPr/>
                </a:pPr>
                <a:endPara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endParaRPr>
              </a:p>
            </p:txBody>
          </p:sp>
          <p:sp>
            <p:nvSpPr>
              <p:cNvPr id="242837" name="Line 149"/>
              <p:cNvSpPr>
                <a:spLocks noChangeShapeType="1"/>
              </p:cNvSpPr>
              <p:nvPr/>
            </p:nvSpPr>
            <p:spPr bwMode="auto">
              <a:xfrm rot="-5400000">
                <a:off x="4677" y="5752"/>
                <a:ext cx="0" cy="54"/>
              </a:xfrm>
              <a:prstGeom prst="line">
                <a:avLst/>
              </a:prstGeom>
              <a:noFill/>
              <a:ln w="12700" cap="rnd">
                <a:solidFill>
                  <a:srgbClr val="000000"/>
                </a:solidFill>
                <a:prstDash val="sysDot"/>
                <a:round/>
                <a:headEnd type="none" w="sm" len="sm"/>
                <a:tailEnd type="none" w="sm" len="sm"/>
              </a:ln>
              <a:effectLst/>
              <a:extLst/>
            </p:spPr>
            <p:txBody>
              <a:bodyPr/>
              <a:lstStyle/>
              <a:p>
                <a:pPr>
                  <a:defRPr/>
                </a:pPr>
                <a:endPara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endParaRPr>
              </a:p>
            </p:txBody>
          </p:sp>
          <p:sp>
            <p:nvSpPr>
              <p:cNvPr id="242838" name="Line 150"/>
              <p:cNvSpPr>
                <a:spLocks noChangeShapeType="1"/>
              </p:cNvSpPr>
              <p:nvPr/>
            </p:nvSpPr>
            <p:spPr bwMode="auto">
              <a:xfrm rot="10800000" flipV="1">
                <a:off x="4693" y="5902"/>
                <a:ext cx="0" cy="54"/>
              </a:xfrm>
              <a:prstGeom prst="line">
                <a:avLst/>
              </a:prstGeom>
              <a:noFill/>
              <a:ln w="12700" cap="rnd">
                <a:solidFill>
                  <a:srgbClr val="000000"/>
                </a:solidFill>
                <a:prstDash val="sysDot"/>
                <a:round/>
                <a:headEnd type="none" w="sm" len="sm"/>
                <a:tailEnd type="none" w="sm" len="sm"/>
              </a:ln>
              <a:effectLst/>
              <a:extLst/>
            </p:spPr>
            <p:txBody>
              <a:bodyPr/>
              <a:lstStyle/>
              <a:p>
                <a:pPr>
                  <a:defRPr/>
                </a:pPr>
                <a:endPara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endParaRPr>
              </a:p>
            </p:txBody>
          </p:sp>
          <p:sp>
            <p:nvSpPr>
              <p:cNvPr id="242839" name="Line 151"/>
              <p:cNvSpPr>
                <a:spLocks noChangeShapeType="1"/>
              </p:cNvSpPr>
              <p:nvPr/>
            </p:nvSpPr>
            <p:spPr bwMode="auto">
              <a:xfrm>
                <a:off x="4587" y="5932"/>
                <a:ext cx="2" cy="54"/>
              </a:xfrm>
              <a:prstGeom prst="line">
                <a:avLst/>
              </a:prstGeom>
              <a:noFill/>
              <a:ln w="12700" cap="rnd">
                <a:solidFill>
                  <a:srgbClr val="000000"/>
                </a:solidFill>
                <a:prstDash val="sysDot"/>
                <a:round/>
                <a:headEnd type="none" w="sm" len="sm"/>
                <a:tailEnd type="none" w="sm" len="sm"/>
              </a:ln>
              <a:effectLst/>
              <a:extLst/>
            </p:spPr>
            <p:txBody>
              <a:bodyPr/>
              <a:lstStyle/>
              <a:p>
                <a:pPr>
                  <a:defRPr/>
                </a:pPr>
                <a:endPara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endParaRPr>
              </a:p>
            </p:txBody>
          </p:sp>
          <p:sp>
            <p:nvSpPr>
              <p:cNvPr id="242840" name="Line 152"/>
              <p:cNvSpPr>
                <a:spLocks noChangeShapeType="1"/>
              </p:cNvSpPr>
              <p:nvPr/>
            </p:nvSpPr>
            <p:spPr bwMode="auto">
              <a:xfrm rot="-5400000">
                <a:off x="4646" y="6172"/>
                <a:ext cx="2" cy="54"/>
              </a:xfrm>
              <a:prstGeom prst="line">
                <a:avLst/>
              </a:prstGeom>
              <a:noFill/>
              <a:ln w="12700" cap="rnd">
                <a:solidFill>
                  <a:srgbClr val="000000"/>
                </a:solidFill>
                <a:prstDash val="sysDot"/>
                <a:round/>
                <a:headEnd type="none" w="sm" len="sm"/>
                <a:tailEnd type="none" w="sm" len="sm"/>
              </a:ln>
              <a:effectLst/>
              <a:extLst/>
            </p:spPr>
            <p:txBody>
              <a:bodyPr/>
              <a:lstStyle/>
              <a:p>
                <a:pPr>
                  <a:defRPr/>
                </a:pPr>
                <a:endPara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endParaRPr>
              </a:p>
            </p:txBody>
          </p:sp>
          <p:sp>
            <p:nvSpPr>
              <p:cNvPr id="242841" name="Line 153"/>
              <p:cNvSpPr>
                <a:spLocks noChangeShapeType="1"/>
              </p:cNvSpPr>
              <p:nvPr/>
            </p:nvSpPr>
            <p:spPr bwMode="auto">
              <a:xfrm rot="10800000" flipV="1">
                <a:off x="4542" y="6351"/>
                <a:ext cx="0" cy="56"/>
              </a:xfrm>
              <a:prstGeom prst="line">
                <a:avLst/>
              </a:prstGeom>
              <a:noFill/>
              <a:ln w="12700" cap="rnd">
                <a:solidFill>
                  <a:srgbClr val="000000"/>
                </a:solidFill>
                <a:prstDash val="sysDot"/>
                <a:round/>
                <a:headEnd type="none" w="sm" len="sm"/>
                <a:tailEnd type="none" w="sm" len="sm"/>
              </a:ln>
              <a:effectLst/>
              <a:extLst/>
            </p:spPr>
            <p:txBody>
              <a:bodyPr/>
              <a:lstStyle/>
              <a:p>
                <a:pPr>
                  <a:defRPr/>
                </a:pPr>
                <a:endPara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endParaRPr>
              </a:p>
            </p:txBody>
          </p:sp>
          <p:sp>
            <p:nvSpPr>
              <p:cNvPr id="242842" name="Line 154"/>
              <p:cNvSpPr>
                <a:spLocks noChangeShapeType="1"/>
              </p:cNvSpPr>
              <p:nvPr/>
            </p:nvSpPr>
            <p:spPr bwMode="auto">
              <a:xfrm>
                <a:off x="4708" y="6321"/>
                <a:ext cx="0" cy="56"/>
              </a:xfrm>
              <a:prstGeom prst="line">
                <a:avLst/>
              </a:prstGeom>
              <a:noFill/>
              <a:ln w="19050" cap="rnd">
                <a:solidFill>
                  <a:srgbClr val="000000"/>
                </a:solidFill>
                <a:prstDash val="sysDot"/>
                <a:round/>
                <a:headEnd type="none" w="sm" len="sm"/>
                <a:tailEnd type="none" w="sm" len="sm"/>
              </a:ln>
              <a:effectLst/>
              <a:extLst/>
            </p:spPr>
            <p:txBody>
              <a:bodyPr/>
              <a:lstStyle/>
              <a:p>
                <a:pPr>
                  <a:defRPr/>
                </a:pPr>
                <a:endPara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endParaRPr>
              </a:p>
            </p:txBody>
          </p:sp>
          <p:sp>
            <p:nvSpPr>
              <p:cNvPr id="242843" name="Line 155"/>
              <p:cNvSpPr>
                <a:spLocks noChangeShapeType="1"/>
              </p:cNvSpPr>
              <p:nvPr/>
            </p:nvSpPr>
            <p:spPr bwMode="auto">
              <a:xfrm rot="-5400000">
                <a:off x="4767" y="6561"/>
                <a:ext cx="0" cy="56"/>
              </a:xfrm>
              <a:prstGeom prst="line">
                <a:avLst/>
              </a:prstGeom>
              <a:noFill/>
              <a:ln w="12700" cap="rnd">
                <a:solidFill>
                  <a:srgbClr val="000000"/>
                </a:solidFill>
                <a:prstDash val="sysDot"/>
                <a:round/>
                <a:headEnd type="none" w="sm" len="sm"/>
                <a:tailEnd type="none" w="sm" len="sm"/>
              </a:ln>
              <a:effectLst/>
              <a:extLst/>
            </p:spPr>
            <p:txBody>
              <a:bodyPr/>
              <a:lstStyle/>
              <a:p>
                <a:pPr>
                  <a:defRPr/>
                </a:pPr>
                <a:endPara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endParaRPr>
              </a:p>
            </p:txBody>
          </p:sp>
          <p:sp>
            <p:nvSpPr>
              <p:cNvPr id="242844" name="Line 156"/>
              <p:cNvSpPr>
                <a:spLocks noChangeShapeType="1"/>
              </p:cNvSpPr>
              <p:nvPr/>
            </p:nvSpPr>
            <p:spPr bwMode="auto">
              <a:xfrm>
                <a:off x="4827" y="6172"/>
                <a:ext cx="2" cy="54"/>
              </a:xfrm>
              <a:prstGeom prst="line">
                <a:avLst/>
              </a:prstGeom>
              <a:noFill/>
              <a:ln w="12700" cap="rnd">
                <a:solidFill>
                  <a:srgbClr val="000000"/>
                </a:solidFill>
                <a:prstDash val="sysDot"/>
                <a:round/>
                <a:headEnd type="none" w="sm" len="sm"/>
                <a:tailEnd type="none" w="sm" len="sm"/>
              </a:ln>
              <a:effectLst/>
              <a:extLst/>
            </p:spPr>
            <p:txBody>
              <a:bodyPr/>
              <a:lstStyle/>
              <a:p>
                <a:pPr>
                  <a:defRPr/>
                </a:pPr>
                <a:endPara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endParaRPr>
              </a:p>
            </p:txBody>
          </p:sp>
          <p:sp>
            <p:nvSpPr>
              <p:cNvPr id="242845" name="Line 157"/>
              <p:cNvSpPr>
                <a:spLocks noChangeShapeType="1"/>
              </p:cNvSpPr>
              <p:nvPr/>
            </p:nvSpPr>
            <p:spPr bwMode="auto">
              <a:xfrm rot="10800000" flipV="1">
                <a:off x="4782" y="6591"/>
                <a:ext cx="0" cy="56"/>
              </a:xfrm>
              <a:prstGeom prst="line">
                <a:avLst/>
              </a:prstGeom>
              <a:noFill/>
              <a:ln w="12700" cap="rnd">
                <a:solidFill>
                  <a:srgbClr val="000000"/>
                </a:solidFill>
                <a:prstDash val="sysDot"/>
                <a:round/>
                <a:headEnd type="none" w="sm" len="sm"/>
                <a:tailEnd type="none" w="sm" len="sm"/>
              </a:ln>
              <a:effectLst/>
              <a:extLst/>
            </p:spPr>
            <p:txBody>
              <a:bodyPr/>
              <a:lstStyle/>
              <a:p>
                <a:pPr>
                  <a:defRPr/>
                </a:pPr>
                <a:endPara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endParaRPr>
              </a:p>
            </p:txBody>
          </p:sp>
          <p:sp>
            <p:nvSpPr>
              <p:cNvPr id="242846" name="Line 158"/>
              <p:cNvSpPr>
                <a:spLocks noChangeShapeType="1"/>
              </p:cNvSpPr>
              <p:nvPr/>
            </p:nvSpPr>
            <p:spPr bwMode="auto">
              <a:xfrm rot="-5400000">
                <a:off x="4917" y="5992"/>
                <a:ext cx="0" cy="54"/>
              </a:xfrm>
              <a:prstGeom prst="line">
                <a:avLst/>
              </a:prstGeom>
              <a:noFill/>
              <a:ln w="12700" cap="rnd">
                <a:solidFill>
                  <a:srgbClr val="000000"/>
                </a:solidFill>
                <a:prstDash val="sysDot"/>
                <a:round/>
                <a:headEnd type="none" w="sm" len="sm"/>
                <a:tailEnd type="none" w="sm" len="sm"/>
              </a:ln>
              <a:effectLst/>
              <a:extLst/>
            </p:spPr>
            <p:txBody>
              <a:bodyPr/>
              <a:lstStyle/>
              <a:p>
                <a:pPr>
                  <a:defRPr/>
                </a:pPr>
                <a:endPara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endParaRPr>
              </a:p>
            </p:txBody>
          </p:sp>
          <p:sp>
            <p:nvSpPr>
              <p:cNvPr id="242847" name="Line 159"/>
              <p:cNvSpPr>
                <a:spLocks noChangeShapeType="1"/>
              </p:cNvSpPr>
              <p:nvPr/>
            </p:nvSpPr>
            <p:spPr bwMode="auto">
              <a:xfrm rot="10800000" flipV="1">
                <a:off x="4931" y="6142"/>
                <a:ext cx="2" cy="54"/>
              </a:xfrm>
              <a:prstGeom prst="line">
                <a:avLst/>
              </a:prstGeom>
              <a:noFill/>
              <a:ln w="12700" cap="rnd">
                <a:solidFill>
                  <a:srgbClr val="000000"/>
                </a:solidFill>
                <a:prstDash val="sysDot"/>
                <a:round/>
                <a:headEnd type="none" w="sm" len="sm"/>
                <a:tailEnd type="none" w="sm" len="sm"/>
              </a:ln>
              <a:effectLst/>
              <a:extLst/>
            </p:spPr>
            <p:txBody>
              <a:bodyPr/>
              <a:lstStyle/>
              <a:p>
                <a:pPr>
                  <a:defRPr/>
                </a:pPr>
                <a:endPara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endParaRPr>
              </a:p>
            </p:txBody>
          </p:sp>
          <p:sp>
            <p:nvSpPr>
              <p:cNvPr id="242848" name="Line 160"/>
              <p:cNvSpPr>
                <a:spLocks noChangeShapeType="1"/>
              </p:cNvSpPr>
              <p:nvPr/>
            </p:nvSpPr>
            <p:spPr bwMode="auto">
              <a:xfrm>
                <a:off x="4827" y="6172"/>
                <a:ext cx="2" cy="54"/>
              </a:xfrm>
              <a:prstGeom prst="line">
                <a:avLst/>
              </a:prstGeom>
              <a:noFill/>
              <a:ln w="12700" cap="rnd">
                <a:solidFill>
                  <a:srgbClr val="000000"/>
                </a:solidFill>
                <a:prstDash val="sysDot"/>
                <a:round/>
                <a:headEnd type="none" w="sm" len="sm"/>
                <a:tailEnd type="none" w="sm" len="sm"/>
              </a:ln>
              <a:effectLst/>
              <a:extLst/>
            </p:spPr>
            <p:txBody>
              <a:bodyPr/>
              <a:lstStyle/>
              <a:p>
                <a:pPr>
                  <a:defRPr/>
                </a:pPr>
                <a:endPara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endParaRPr>
              </a:p>
            </p:txBody>
          </p:sp>
          <p:sp>
            <p:nvSpPr>
              <p:cNvPr id="242849" name="Line 161"/>
              <p:cNvSpPr>
                <a:spLocks noChangeShapeType="1"/>
              </p:cNvSpPr>
              <p:nvPr/>
            </p:nvSpPr>
            <p:spPr bwMode="auto">
              <a:xfrm rot="-5400000">
                <a:off x="4886" y="6412"/>
                <a:ext cx="2" cy="54"/>
              </a:xfrm>
              <a:prstGeom prst="line">
                <a:avLst/>
              </a:prstGeom>
              <a:noFill/>
              <a:ln w="12700" cap="rnd">
                <a:solidFill>
                  <a:srgbClr val="000000"/>
                </a:solidFill>
                <a:prstDash val="sysDot"/>
                <a:round/>
                <a:headEnd type="none" w="sm" len="sm"/>
                <a:tailEnd type="none" w="sm" len="sm"/>
              </a:ln>
              <a:effectLst/>
              <a:extLst/>
            </p:spPr>
            <p:txBody>
              <a:bodyPr/>
              <a:lstStyle/>
              <a:p>
                <a:pPr>
                  <a:defRPr/>
                </a:pPr>
                <a:endPara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endParaRPr>
              </a:p>
            </p:txBody>
          </p:sp>
          <p:sp>
            <p:nvSpPr>
              <p:cNvPr id="242850" name="Line 162"/>
              <p:cNvSpPr>
                <a:spLocks noChangeShapeType="1"/>
              </p:cNvSpPr>
              <p:nvPr/>
            </p:nvSpPr>
            <p:spPr bwMode="auto">
              <a:xfrm rot="10800000" flipV="1">
                <a:off x="4782" y="6591"/>
                <a:ext cx="0" cy="56"/>
              </a:xfrm>
              <a:prstGeom prst="line">
                <a:avLst/>
              </a:prstGeom>
              <a:noFill/>
              <a:ln w="12700" cap="rnd">
                <a:solidFill>
                  <a:srgbClr val="000000"/>
                </a:solidFill>
                <a:prstDash val="sysDot"/>
                <a:round/>
                <a:headEnd type="none" w="sm" len="sm"/>
                <a:tailEnd type="none" w="sm" len="sm"/>
              </a:ln>
              <a:effectLst/>
              <a:extLst/>
            </p:spPr>
            <p:txBody>
              <a:bodyPr/>
              <a:lstStyle/>
              <a:p>
                <a:pPr>
                  <a:defRPr/>
                </a:pPr>
                <a:endPara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endParaRPr>
              </a:p>
            </p:txBody>
          </p:sp>
          <p:sp>
            <p:nvSpPr>
              <p:cNvPr id="242851" name="Line 163"/>
              <p:cNvSpPr>
                <a:spLocks noChangeShapeType="1"/>
              </p:cNvSpPr>
              <p:nvPr/>
            </p:nvSpPr>
            <p:spPr bwMode="auto">
              <a:xfrm>
                <a:off x="4946" y="6561"/>
                <a:ext cx="2" cy="56"/>
              </a:xfrm>
              <a:prstGeom prst="line">
                <a:avLst/>
              </a:prstGeom>
              <a:noFill/>
              <a:ln w="19050" cap="rnd">
                <a:solidFill>
                  <a:srgbClr val="000000"/>
                </a:solidFill>
                <a:prstDash val="sysDot"/>
                <a:round/>
                <a:headEnd type="none" w="sm" len="sm"/>
                <a:tailEnd type="none" w="sm" len="sm"/>
              </a:ln>
              <a:effectLst/>
              <a:extLst/>
            </p:spPr>
            <p:txBody>
              <a:bodyPr/>
              <a:lstStyle/>
              <a:p>
                <a:pPr>
                  <a:defRPr/>
                </a:pPr>
                <a:endPara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endParaRPr>
              </a:p>
            </p:txBody>
          </p:sp>
          <p:sp>
            <p:nvSpPr>
              <p:cNvPr id="242852" name="Line 164"/>
              <p:cNvSpPr>
                <a:spLocks noChangeShapeType="1"/>
              </p:cNvSpPr>
              <p:nvPr/>
            </p:nvSpPr>
            <p:spPr bwMode="auto">
              <a:xfrm rot="-5400000">
                <a:off x="5007" y="6801"/>
                <a:ext cx="0" cy="56"/>
              </a:xfrm>
              <a:prstGeom prst="line">
                <a:avLst/>
              </a:prstGeom>
              <a:noFill/>
              <a:ln w="12700" cap="rnd">
                <a:solidFill>
                  <a:srgbClr val="000000"/>
                </a:solidFill>
                <a:prstDash val="sysDot"/>
                <a:round/>
                <a:headEnd type="none" w="sm" len="sm"/>
                <a:tailEnd type="none" w="sm" len="sm"/>
              </a:ln>
              <a:effectLst/>
              <a:extLst/>
            </p:spPr>
            <p:txBody>
              <a:bodyPr/>
              <a:lstStyle/>
              <a:p>
                <a:pPr>
                  <a:defRPr/>
                </a:pPr>
                <a:endPara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endParaRPr>
              </a:p>
            </p:txBody>
          </p:sp>
          <p:sp>
            <p:nvSpPr>
              <p:cNvPr id="242853" name="Line 165"/>
              <p:cNvSpPr>
                <a:spLocks noChangeShapeType="1"/>
              </p:cNvSpPr>
              <p:nvPr/>
            </p:nvSpPr>
            <p:spPr bwMode="auto">
              <a:xfrm>
                <a:off x="5067" y="6412"/>
                <a:ext cx="0" cy="54"/>
              </a:xfrm>
              <a:prstGeom prst="line">
                <a:avLst/>
              </a:prstGeom>
              <a:noFill/>
              <a:ln w="12700" cap="rnd">
                <a:solidFill>
                  <a:srgbClr val="000000"/>
                </a:solidFill>
                <a:prstDash val="sysDot"/>
                <a:round/>
                <a:headEnd type="none" w="sm" len="sm"/>
                <a:tailEnd type="none" w="sm" len="sm"/>
              </a:ln>
              <a:effectLst/>
              <a:extLst/>
            </p:spPr>
            <p:txBody>
              <a:bodyPr/>
              <a:lstStyle/>
              <a:p>
                <a:pPr>
                  <a:defRPr/>
                </a:pPr>
                <a:endPara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endParaRPr>
              </a:p>
            </p:txBody>
          </p:sp>
          <p:sp>
            <p:nvSpPr>
              <p:cNvPr id="242854" name="Line 166"/>
              <p:cNvSpPr>
                <a:spLocks noChangeShapeType="1"/>
              </p:cNvSpPr>
              <p:nvPr/>
            </p:nvSpPr>
            <p:spPr bwMode="auto">
              <a:xfrm rot="10800000" flipV="1">
                <a:off x="5022" y="6831"/>
                <a:ext cx="0" cy="56"/>
              </a:xfrm>
              <a:prstGeom prst="line">
                <a:avLst/>
              </a:prstGeom>
              <a:noFill/>
              <a:ln w="12700" cap="rnd">
                <a:solidFill>
                  <a:srgbClr val="000000"/>
                </a:solidFill>
                <a:prstDash val="sysDot"/>
                <a:round/>
                <a:headEnd type="none" w="sm" len="sm"/>
                <a:tailEnd type="none" w="sm" len="sm"/>
              </a:ln>
              <a:effectLst/>
              <a:extLst/>
            </p:spPr>
            <p:txBody>
              <a:bodyPr/>
              <a:lstStyle/>
              <a:p>
                <a:pPr>
                  <a:defRPr/>
                </a:pPr>
                <a:endPara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endParaRPr>
              </a:p>
            </p:txBody>
          </p:sp>
          <p:sp>
            <p:nvSpPr>
              <p:cNvPr id="242855" name="Line 167"/>
              <p:cNvSpPr>
                <a:spLocks noChangeShapeType="1"/>
              </p:cNvSpPr>
              <p:nvPr/>
            </p:nvSpPr>
            <p:spPr bwMode="auto">
              <a:xfrm rot="-5400000">
                <a:off x="5171" y="6142"/>
                <a:ext cx="2" cy="54"/>
              </a:xfrm>
              <a:prstGeom prst="line">
                <a:avLst/>
              </a:prstGeom>
              <a:noFill/>
              <a:ln w="12700" cap="rnd">
                <a:solidFill>
                  <a:srgbClr val="000000"/>
                </a:solidFill>
                <a:prstDash val="sysDot"/>
                <a:round/>
                <a:headEnd type="none" w="sm" len="sm"/>
                <a:tailEnd type="none" w="sm" len="sm"/>
              </a:ln>
              <a:effectLst/>
              <a:extLst/>
            </p:spPr>
            <p:txBody>
              <a:bodyPr/>
              <a:lstStyle/>
              <a:p>
                <a:pPr>
                  <a:defRPr/>
                </a:pPr>
                <a:endPara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endParaRPr>
              </a:p>
            </p:txBody>
          </p:sp>
          <p:sp>
            <p:nvSpPr>
              <p:cNvPr id="242856" name="Line 168"/>
              <p:cNvSpPr>
                <a:spLocks noChangeShapeType="1"/>
              </p:cNvSpPr>
              <p:nvPr/>
            </p:nvSpPr>
            <p:spPr bwMode="auto">
              <a:xfrm rot="10800000" flipV="1">
                <a:off x="5186" y="6291"/>
                <a:ext cx="2" cy="56"/>
              </a:xfrm>
              <a:prstGeom prst="line">
                <a:avLst/>
              </a:prstGeom>
              <a:noFill/>
              <a:ln w="12700" cap="rnd">
                <a:solidFill>
                  <a:srgbClr val="000000"/>
                </a:solidFill>
                <a:prstDash val="sysDot"/>
                <a:round/>
                <a:headEnd type="none" w="sm" len="sm"/>
                <a:tailEnd type="none" w="sm" len="sm"/>
              </a:ln>
              <a:effectLst/>
              <a:extLst/>
            </p:spPr>
            <p:txBody>
              <a:bodyPr/>
              <a:lstStyle/>
              <a:p>
                <a:pPr>
                  <a:defRPr/>
                </a:pPr>
                <a:endPara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endParaRPr>
              </a:p>
            </p:txBody>
          </p:sp>
          <p:sp>
            <p:nvSpPr>
              <p:cNvPr id="242857" name="Line 169"/>
              <p:cNvSpPr>
                <a:spLocks noChangeShapeType="1"/>
              </p:cNvSpPr>
              <p:nvPr/>
            </p:nvSpPr>
            <p:spPr bwMode="auto">
              <a:xfrm>
                <a:off x="5082" y="6321"/>
                <a:ext cx="0" cy="56"/>
              </a:xfrm>
              <a:prstGeom prst="line">
                <a:avLst/>
              </a:prstGeom>
              <a:noFill/>
              <a:ln w="12700" cap="rnd">
                <a:solidFill>
                  <a:srgbClr val="000000"/>
                </a:solidFill>
                <a:prstDash val="sysDot"/>
                <a:round/>
                <a:headEnd type="none" w="sm" len="sm"/>
                <a:tailEnd type="none" w="sm" len="sm"/>
              </a:ln>
              <a:effectLst/>
              <a:extLst/>
            </p:spPr>
            <p:txBody>
              <a:bodyPr/>
              <a:lstStyle/>
              <a:p>
                <a:pPr>
                  <a:defRPr/>
                </a:pPr>
                <a:endPara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endParaRPr>
              </a:p>
            </p:txBody>
          </p:sp>
          <p:sp>
            <p:nvSpPr>
              <p:cNvPr id="242858" name="Line 170"/>
              <p:cNvSpPr>
                <a:spLocks noChangeShapeType="1"/>
              </p:cNvSpPr>
              <p:nvPr/>
            </p:nvSpPr>
            <p:spPr bwMode="auto">
              <a:xfrm rot="-5400000">
                <a:off x="5142" y="6562"/>
                <a:ext cx="0" cy="54"/>
              </a:xfrm>
              <a:prstGeom prst="line">
                <a:avLst/>
              </a:prstGeom>
              <a:noFill/>
              <a:ln w="12700" cap="rnd">
                <a:solidFill>
                  <a:srgbClr val="000000"/>
                </a:solidFill>
                <a:prstDash val="sysDot"/>
                <a:round/>
                <a:headEnd type="none" w="sm" len="sm"/>
                <a:tailEnd type="none" w="sm" len="sm"/>
              </a:ln>
              <a:effectLst/>
              <a:extLst/>
            </p:spPr>
            <p:txBody>
              <a:bodyPr/>
              <a:lstStyle/>
              <a:p>
                <a:pPr>
                  <a:defRPr/>
                </a:pPr>
                <a:endPara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endParaRPr>
              </a:p>
            </p:txBody>
          </p:sp>
          <p:sp>
            <p:nvSpPr>
              <p:cNvPr id="242859" name="Line 171"/>
              <p:cNvSpPr>
                <a:spLocks noChangeShapeType="1"/>
              </p:cNvSpPr>
              <p:nvPr/>
            </p:nvSpPr>
            <p:spPr bwMode="auto">
              <a:xfrm rot="10800000" flipV="1">
                <a:off x="5037" y="6742"/>
                <a:ext cx="0" cy="54"/>
              </a:xfrm>
              <a:prstGeom prst="line">
                <a:avLst/>
              </a:prstGeom>
              <a:noFill/>
              <a:ln w="12700" cap="rnd">
                <a:solidFill>
                  <a:srgbClr val="000000"/>
                </a:solidFill>
                <a:prstDash val="sysDot"/>
                <a:round/>
                <a:headEnd type="none" w="sm" len="sm"/>
                <a:tailEnd type="none" w="sm" len="sm"/>
              </a:ln>
              <a:effectLst/>
              <a:extLst/>
            </p:spPr>
            <p:txBody>
              <a:bodyPr/>
              <a:lstStyle/>
              <a:p>
                <a:pPr>
                  <a:defRPr/>
                </a:pPr>
                <a:endPara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endParaRPr>
              </a:p>
            </p:txBody>
          </p:sp>
          <p:sp>
            <p:nvSpPr>
              <p:cNvPr id="242860" name="Line 172"/>
              <p:cNvSpPr>
                <a:spLocks noChangeShapeType="1"/>
              </p:cNvSpPr>
              <p:nvPr/>
            </p:nvSpPr>
            <p:spPr bwMode="auto">
              <a:xfrm>
                <a:off x="5201" y="6712"/>
                <a:ext cx="2" cy="54"/>
              </a:xfrm>
              <a:prstGeom prst="line">
                <a:avLst/>
              </a:prstGeom>
              <a:noFill/>
              <a:ln w="19050" cap="rnd">
                <a:solidFill>
                  <a:srgbClr val="000000"/>
                </a:solidFill>
                <a:prstDash val="sysDot"/>
                <a:round/>
                <a:headEnd type="none" w="sm" len="sm"/>
                <a:tailEnd type="none" w="sm" len="sm"/>
              </a:ln>
              <a:effectLst/>
              <a:extLst/>
            </p:spPr>
            <p:txBody>
              <a:bodyPr/>
              <a:lstStyle/>
              <a:p>
                <a:pPr>
                  <a:defRPr/>
                </a:pPr>
                <a:endPara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endParaRPr>
              </a:p>
            </p:txBody>
          </p:sp>
          <p:sp>
            <p:nvSpPr>
              <p:cNvPr id="242861" name="Line 173"/>
              <p:cNvSpPr>
                <a:spLocks noChangeShapeType="1"/>
              </p:cNvSpPr>
              <p:nvPr/>
            </p:nvSpPr>
            <p:spPr bwMode="auto">
              <a:xfrm rot="-5400000">
                <a:off x="5262" y="6951"/>
                <a:ext cx="2" cy="56"/>
              </a:xfrm>
              <a:prstGeom prst="line">
                <a:avLst/>
              </a:prstGeom>
              <a:noFill/>
              <a:ln w="12700" cap="rnd">
                <a:solidFill>
                  <a:srgbClr val="000000"/>
                </a:solidFill>
                <a:prstDash val="sysDot"/>
                <a:round/>
                <a:headEnd type="none" w="sm" len="sm"/>
                <a:tailEnd type="none" w="sm" len="sm"/>
              </a:ln>
              <a:effectLst/>
              <a:extLst/>
            </p:spPr>
            <p:txBody>
              <a:bodyPr/>
              <a:lstStyle/>
              <a:p>
                <a:pPr>
                  <a:defRPr/>
                </a:pPr>
                <a:endPara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endParaRPr>
              </a:p>
            </p:txBody>
          </p:sp>
          <p:sp>
            <p:nvSpPr>
              <p:cNvPr id="242862" name="Line 174"/>
              <p:cNvSpPr>
                <a:spLocks noChangeShapeType="1"/>
              </p:cNvSpPr>
              <p:nvPr/>
            </p:nvSpPr>
            <p:spPr bwMode="auto">
              <a:xfrm>
                <a:off x="5322" y="6561"/>
                <a:ext cx="0" cy="56"/>
              </a:xfrm>
              <a:prstGeom prst="line">
                <a:avLst/>
              </a:prstGeom>
              <a:noFill/>
              <a:ln w="12700" cap="rnd">
                <a:solidFill>
                  <a:srgbClr val="000000"/>
                </a:solidFill>
                <a:prstDash val="sysDot"/>
                <a:round/>
                <a:headEnd type="none" w="sm" len="sm"/>
                <a:tailEnd type="none" w="sm" len="sm"/>
              </a:ln>
              <a:effectLst/>
              <a:extLst/>
            </p:spPr>
            <p:txBody>
              <a:bodyPr/>
              <a:lstStyle/>
              <a:p>
                <a:pPr>
                  <a:defRPr/>
                </a:pPr>
                <a:endPara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endParaRPr>
              </a:p>
            </p:txBody>
          </p:sp>
          <p:sp>
            <p:nvSpPr>
              <p:cNvPr id="242863" name="Line 175"/>
              <p:cNvSpPr>
                <a:spLocks noChangeShapeType="1"/>
              </p:cNvSpPr>
              <p:nvPr/>
            </p:nvSpPr>
            <p:spPr bwMode="auto">
              <a:xfrm rot="10800000" flipV="1">
                <a:off x="5277" y="6982"/>
                <a:ext cx="0" cy="54"/>
              </a:xfrm>
              <a:prstGeom prst="line">
                <a:avLst/>
              </a:prstGeom>
              <a:noFill/>
              <a:ln w="12700" cap="rnd">
                <a:solidFill>
                  <a:srgbClr val="000000"/>
                </a:solidFill>
                <a:prstDash val="sysDot"/>
                <a:round/>
                <a:headEnd type="none" w="sm" len="sm"/>
                <a:tailEnd type="none" w="sm" len="sm"/>
              </a:ln>
              <a:effectLst/>
              <a:extLst/>
            </p:spPr>
            <p:txBody>
              <a:bodyPr/>
              <a:lstStyle/>
              <a:p>
                <a:pPr>
                  <a:defRPr/>
                </a:pPr>
                <a:endPara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endParaRPr>
              </a:p>
            </p:txBody>
          </p:sp>
          <p:cxnSp>
            <p:nvCxnSpPr>
              <p:cNvPr id="117935" name="AutoShape 176"/>
              <p:cNvCxnSpPr>
                <a:cxnSpLocks noChangeShapeType="1"/>
              </p:cNvCxnSpPr>
              <p:nvPr/>
            </p:nvCxnSpPr>
            <p:spPr bwMode="auto">
              <a:xfrm>
                <a:off x="5918" y="5701"/>
                <a:ext cx="1" cy="1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sp>
            <p:nvSpPr>
              <p:cNvPr id="242865" name="Line 177"/>
              <p:cNvSpPr>
                <a:spLocks noChangeShapeType="1"/>
              </p:cNvSpPr>
              <p:nvPr/>
            </p:nvSpPr>
            <p:spPr bwMode="auto">
              <a:xfrm rot="5400000" flipH="1">
                <a:off x="6431" y="5916"/>
                <a:ext cx="2" cy="56"/>
              </a:xfrm>
              <a:prstGeom prst="line">
                <a:avLst/>
              </a:prstGeom>
              <a:noFill/>
              <a:ln w="19050" cap="rnd">
                <a:solidFill>
                  <a:srgbClr val="000000"/>
                </a:solidFill>
                <a:prstDash val="sysDot"/>
                <a:round/>
                <a:headEnd type="none" w="sm" len="sm"/>
                <a:tailEnd type="none" w="sm" len="sm"/>
              </a:ln>
              <a:effectLst/>
              <a:extLst/>
            </p:spPr>
            <p:txBody>
              <a:bodyPr/>
              <a:lstStyle/>
              <a:p>
                <a:pPr>
                  <a:defRPr/>
                </a:pPr>
                <a:endPara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endParaRPr>
              </a:p>
            </p:txBody>
          </p:sp>
          <p:sp>
            <p:nvSpPr>
              <p:cNvPr id="242866" name="Line 178"/>
              <p:cNvSpPr>
                <a:spLocks noChangeShapeType="1"/>
              </p:cNvSpPr>
              <p:nvPr/>
            </p:nvSpPr>
            <p:spPr bwMode="auto">
              <a:xfrm rot="5400000" flipH="1">
                <a:off x="6354" y="5854"/>
                <a:ext cx="7" cy="56"/>
              </a:xfrm>
              <a:prstGeom prst="line">
                <a:avLst/>
              </a:prstGeom>
              <a:noFill/>
              <a:ln w="19050" cap="rnd">
                <a:solidFill>
                  <a:srgbClr val="000000"/>
                </a:solidFill>
                <a:prstDash val="sysDot"/>
                <a:round/>
                <a:headEnd type="none" w="sm" len="sm"/>
                <a:tailEnd type="none" w="sm" len="sm"/>
              </a:ln>
              <a:effectLst/>
              <a:extLst/>
            </p:spPr>
            <p:txBody>
              <a:bodyPr/>
              <a:lstStyle/>
              <a:p>
                <a:pPr>
                  <a:defRPr/>
                </a:pPr>
                <a:endPara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endParaRPr>
              </a:p>
            </p:txBody>
          </p:sp>
          <p:sp>
            <p:nvSpPr>
              <p:cNvPr id="242867" name="Line 179"/>
              <p:cNvSpPr>
                <a:spLocks noChangeShapeType="1"/>
              </p:cNvSpPr>
              <p:nvPr/>
            </p:nvSpPr>
            <p:spPr bwMode="auto">
              <a:xfrm rot="5400000">
                <a:off x="6386" y="5449"/>
                <a:ext cx="2" cy="56"/>
              </a:xfrm>
              <a:prstGeom prst="line">
                <a:avLst/>
              </a:prstGeom>
              <a:noFill/>
              <a:ln w="19050" cap="rnd">
                <a:solidFill>
                  <a:srgbClr val="000000"/>
                </a:solidFill>
                <a:prstDash val="sysDot"/>
                <a:round/>
                <a:headEnd type="none" w="sm" len="sm"/>
                <a:tailEnd type="none" w="sm" len="sm"/>
              </a:ln>
              <a:effectLst/>
              <a:extLst/>
            </p:spPr>
            <p:txBody>
              <a:bodyPr/>
              <a:lstStyle/>
              <a:p>
                <a:pPr>
                  <a:defRPr/>
                </a:pPr>
                <a:endPara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endParaRPr>
              </a:p>
            </p:txBody>
          </p:sp>
          <p:sp>
            <p:nvSpPr>
              <p:cNvPr id="242868" name="Line 180"/>
              <p:cNvSpPr>
                <a:spLocks noChangeShapeType="1"/>
              </p:cNvSpPr>
              <p:nvPr/>
            </p:nvSpPr>
            <p:spPr bwMode="auto">
              <a:xfrm>
                <a:off x="6462" y="5736"/>
                <a:ext cx="2" cy="56"/>
              </a:xfrm>
              <a:prstGeom prst="line">
                <a:avLst/>
              </a:prstGeom>
              <a:noFill/>
              <a:ln w="12700" cap="rnd">
                <a:solidFill>
                  <a:srgbClr val="000000"/>
                </a:solidFill>
                <a:prstDash val="sysDot"/>
                <a:round/>
                <a:headEnd type="none" w="sm" len="sm"/>
                <a:tailEnd type="none" w="sm" len="sm"/>
              </a:ln>
              <a:effectLst/>
              <a:extLst/>
            </p:spPr>
            <p:txBody>
              <a:bodyPr/>
              <a:lstStyle/>
              <a:p>
                <a:pPr>
                  <a:defRPr/>
                </a:pPr>
                <a:endPara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endParaRPr>
              </a:p>
            </p:txBody>
          </p:sp>
          <p:sp>
            <p:nvSpPr>
              <p:cNvPr id="242869" name="Line 181"/>
              <p:cNvSpPr>
                <a:spLocks noChangeShapeType="1"/>
              </p:cNvSpPr>
              <p:nvPr/>
            </p:nvSpPr>
            <p:spPr bwMode="auto">
              <a:xfrm rot="-5400000">
                <a:off x="6521" y="5975"/>
                <a:ext cx="2" cy="54"/>
              </a:xfrm>
              <a:prstGeom prst="line">
                <a:avLst/>
              </a:prstGeom>
              <a:noFill/>
              <a:ln w="12700" cap="rnd">
                <a:solidFill>
                  <a:srgbClr val="000000"/>
                </a:solidFill>
                <a:prstDash val="sysDot"/>
                <a:round/>
                <a:headEnd type="none" w="sm" len="sm"/>
                <a:tailEnd type="none" w="sm" len="sm"/>
              </a:ln>
              <a:effectLst/>
              <a:extLst/>
            </p:spPr>
            <p:txBody>
              <a:bodyPr/>
              <a:lstStyle/>
              <a:p>
                <a:pPr>
                  <a:defRPr/>
                </a:pPr>
                <a:endPara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endParaRPr>
              </a:p>
            </p:txBody>
          </p:sp>
          <p:sp>
            <p:nvSpPr>
              <p:cNvPr id="242870" name="Line 182"/>
              <p:cNvSpPr>
                <a:spLocks noChangeShapeType="1"/>
              </p:cNvSpPr>
              <p:nvPr/>
            </p:nvSpPr>
            <p:spPr bwMode="auto">
              <a:xfrm rot="-5400000">
                <a:off x="5831" y="5449"/>
                <a:ext cx="2" cy="56"/>
              </a:xfrm>
              <a:prstGeom prst="line">
                <a:avLst/>
              </a:prstGeom>
              <a:noFill/>
              <a:ln w="12700" cap="rnd">
                <a:solidFill>
                  <a:srgbClr val="000000"/>
                </a:solidFill>
                <a:prstDash val="sysDot"/>
                <a:round/>
                <a:headEnd type="none" w="sm" len="sm"/>
                <a:tailEnd type="none" w="sm" len="sm"/>
              </a:ln>
              <a:effectLst/>
              <a:extLst/>
            </p:spPr>
            <p:txBody>
              <a:bodyPr/>
              <a:lstStyle/>
              <a:p>
                <a:pPr>
                  <a:defRPr/>
                </a:pPr>
                <a:endPara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endParaRPr>
              </a:p>
            </p:txBody>
          </p:sp>
          <p:sp>
            <p:nvSpPr>
              <p:cNvPr id="242871" name="Line 183"/>
              <p:cNvSpPr>
                <a:spLocks noChangeShapeType="1"/>
              </p:cNvSpPr>
              <p:nvPr/>
            </p:nvSpPr>
            <p:spPr bwMode="auto">
              <a:xfrm rot="10800000" flipV="1">
                <a:off x="5847" y="5602"/>
                <a:ext cx="0" cy="54"/>
              </a:xfrm>
              <a:prstGeom prst="line">
                <a:avLst/>
              </a:prstGeom>
              <a:noFill/>
              <a:ln w="12700" cap="rnd">
                <a:solidFill>
                  <a:srgbClr val="000000"/>
                </a:solidFill>
                <a:prstDash val="sysDot"/>
                <a:round/>
                <a:headEnd type="none" w="sm" len="sm"/>
                <a:tailEnd type="none" w="sm" len="sm"/>
              </a:ln>
              <a:effectLst/>
              <a:extLst/>
            </p:spPr>
            <p:txBody>
              <a:bodyPr/>
              <a:lstStyle/>
              <a:p>
                <a:pPr>
                  <a:defRPr/>
                </a:pPr>
                <a:endPara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endParaRPr>
              </a:p>
            </p:txBody>
          </p:sp>
          <p:sp>
            <p:nvSpPr>
              <p:cNvPr id="242872" name="Line 184"/>
              <p:cNvSpPr>
                <a:spLocks noChangeShapeType="1"/>
              </p:cNvSpPr>
              <p:nvPr/>
            </p:nvSpPr>
            <p:spPr bwMode="auto">
              <a:xfrm>
                <a:off x="5263" y="5271"/>
                <a:ext cx="0" cy="56"/>
              </a:xfrm>
              <a:prstGeom prst="line">
                <a:avLst/>
              </a:prstGeom>
              <a:noFill/>
              <a:ln w="12700" cap="rnd">
                <a:solidFill>
                  <a:srgbClr val="000000"/>
                </a:solidFill>
                <a:prstDash val="sysDot"/>
                <a:round/>
                <a:headEnd type="none" w="sm" len="sm"/>
                <a:tailEnd type="none" w="sm" len="sm"/>
              </a:ln>
              <a:effectLst/>
              <a:extLst/>
            </p:spPr>
            <p:txBody>
              <a:bodyPr/>
              <a:lstStyle/>
              <a:p>
                <a:pPr>
                  <a:defRPr/>
                </a:pPr>
                <a:endPara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endParaRPr>
              </a:p>
            </p:txBody>
          </p:sp>
          <p:sp>
            <p:nvSpPr>
              <p:cNvPr id="242873" name="Line 185"/>
              <p:cNvSpPr>
                <a:spLocks noChangeShapeType="1"/>
              </p:cNvSpPr>
              <p:nvPr/>
            </p:nvSpPr>
            <p:spPr bwMode="auto">
              <a:xfrm rot="-5400000">
                <a:off x="5802" y="5871"/>
                <a:ext cx="2" cy="56"/>
              </a:xfrm>
              <a:prstGeom prst="line">
                <a:avLst/>
              </a:prstGeom>
              <a:noFill/>
              <a:ln w="12700" cap="rnd">
                <a:solidFill>
                  <a:srgbClr val="000000"/>
                </a:solidFill>
                <a:prstDash val="sysDot"/>
                <a:round/>
                <a:headEnd type="none" w="sm" len="sm"/>
                <a:tailEnd type="none" w="sm" len="sm"/>
              </a:ln>
              <a:effectLst/>
              <a:extLst/>
            </p:spPr>
            <p:txBody>
              <a:bodyPr/>
              <a:lstStyle/>
              <a:p>
                <a:pPr>
                  <a:defRPr/>
                </a:pPr>
                <a:endPara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endParaRPr>
              </a:p>
            </p:txBody>
          </p:sp>
          <p:sp>
            <p:nvSpPr>
              <p:cNvPr id="242874" name="Line 186"/>
              <p:cNvSpPr>
                <a:spLocks noChangeShapeType="1"/>
              </p:cNvSpPr>
              <p:nvPr/>
            </p:nvSpPr>
            <p:spPr bwMode="auto">
              <a:xfrm rot="-5400000">
                <a:off x="5772" y="5901"/>
                <a:ext cx="2" cy="56"/>
              </a:xfrm>
              <a:prstGeom prst="line">
                <a:avLst/>
              </a:prstGeom>
              <a:noFill/>
              <a:ln w="12700" cap="rnd">
                <a:solidFill>
                  <a:srgbClr val="000000"/>
                </a:solidFill>
                <a:prstDash val="sysDot"/>
                <a:round/>
                <a:headEnd type="none" w="sm" len="sm"/>
                <a:tailEnd type="none" w="sm" len="sm"/>
              </a:ln>
              <a:effectLst/>
              <a:extLst/>
            </p:spPr>
            <p:txBody>
              <a:bodyPr/>
              <a:lstStyle/>
              <a:p>
                <a:pPr>
                  <a:defRPr/>
                </a:pPr>
                <a:endPara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endParaRPr>
              </a:p>
            </p:txBody>
          </p:sp>
          <p:sp>
            <p:nvSpPr>
              <p:cNvPr id="242875" name="Line 187"/>
              <p:cNvSpPr>
                <a:spLocks noChangeShapeType="1"/>
              </p:cNvSpPr>
              <p:nvPr/>
            </p:nvSpPr>
            <p:spPr bwMode="auto">
              <a:xfrm rot="5400000" flipH="1">
                <a:off x="5952" y="5632"/>
                <a:ext cx="2" cy="54"/>
              </a:xfrm>
              <a:prstGeom prst="line">
                <a:avLst/>
              </a:prstGeom>
              <a:noFill/>
              <a:ln w="19050" cap="rnd">
                <a:solidFill>
                  <a:srgbClr val="000000"/>
                </a:solidFill>
                <a:prstDash val="sysDot"/>
                <a:round/>
                <a:headEnd type="none" w="sm" len="sm"/>
                <a:tailEnd type="none" w="sm" len="sm"/>
              </a:ln>
              <a:effectLst/>
              <a:extLst/>
            </p:spPr>
            <p:txBody>
              <a:bodyPr/>
              <a:lstStyle/>
              <a:p>
                <a:pPr>
                  <a:defRPr/>
                </a:pPr>
                <a:endPara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endParaRPr>
              </a:p>
            </p:txBody>
          </p:sp>
          <p:sp>
            <p:nvSpPr>
              <p:cNvPr id="242876" name="Line 188"/>
              <p:cNvSpPr>
                <a:spLocks noChangeShapeType="1"/>
              </p:cNvSpPr>
              <p:nvPr/>
            </p:nvSpPr>
            <p:spPr bwMode="auto">
              <a:xfrm rot="-5400000">
                <a:off x="5773" y="5781"/>
                <a:ext cx="0" cy="56"/>
              </a:xfrm>
              <a:prstGeom prst="line">
                <a:avLst/>
              </a:prstGeom>
              <a:noFill/>
              <a:ln w="12700" cap="rnd">
                <a:solidFill>
                  <a:srgbClr val="000000"/>
                </a:solidFill>
                <a:prstDash val="sysDot"/>
                <a:round/>
                <a:headEnd type="none" w="sm" len="sm"/>
                <a:tailEnd type="none" w="sm" len="sm"/>
              </a:ln>
              <a:effectLst/>
              <a:extLst/>
            </p:spPr>
            <p:txBody>
              <a:bodyPr/>
              <a:lstStyle/>
              <a:p>
                <a:pPr>
                  <a:defRPr/>
                </a:pPr>
                <a:endPara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endParaRPr>
              </a:p>
            </p:txBody>
          </p:sp>
          <p:sp>
            <p:nvSpPr>
              <p:cNvPr id="242877" name="Line 189"/>
              <p:cNvSpPr>
                <a:spLocks noChangeShapeType="1"/>
              </p:cNvSpPr>
              <p:nvPr/>
            </p:nvSpPr>
            <p:spPr bwMode="auto">
              <a:xfrm rot="10800000" flipV="1">
                <a:off x="5788" y="5932"/>
                <a:ext cx="0" cy="54"/>
              </a:xfrm>
              <a:prstGeom prst="line">
                <a:avLst/>
              </a:prstGeom>
              <a:noFill/>
              <a:ln w="12700" cap="rnd">
                <a:solidFill>
                  <a:srgbClr val="000000"/>
                </a:solidFill>
                <a:prstDash val="sysDot"/>
                <a:round/>
                <a:headEnd type="none" w="sm" len="sm"/>
                <a:tailEnd type="none" w="sm" len="sm"/>
              </a:ln>
              <a:effectLst/>
              <a:extLst/>
            </p:spPr>
            <p:txBody>
              <a:bodyPr/>
              <a:lstStyle/>
              <a:p>
                <a:pPr>
                  <a:defRPr/>
                </a:pPr>
                <a:endPara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endParaRPr>
              </a:p>
            </p:txBody>
          </p:sp>
          <p:sp>
            <p:nvSpPr>
              <p:cNvPr id="242878" name="Line 190"/>
              <p:cNvSpPr>
                <a:spLocks noChangeShapeType="1"/>
              </p:cNvSpPr>
              <p:nvPr/>
            </p:nvSpPr>
            <p:spPr bwMode="auto">
              <a:xfrm>
                <a:off x="5682" y="5962"/>
                <a:ext cx="2" cy="54"/>
              </a:xfrm>
              <a:prstGeom prst="line">
                <a:avLst/>
              </a:prstGeom>
              <a:noFill/>
              <a:ln w="12700" cap="rnd">
                <a:solidFill>
                  <a:srgbClr val="000000"/>
                </a:solidFill>
                <a:prstDash val="sysDot"/>
                <a:round/>
                <a:headEnd type="none" w="sm" len="sm"/>
                <a:tailEnd type="none" w="sm" len="sm"/>
              </a:ln>
              <a:effectLst/>
              <a:extLst/>
            </p:spPr>
            <p:txBody>
              <a:bodyPr/>
              <a:lstStyle/>
              <a:p>
                <a:pPr>
                  <a:defRPr/>
                </a:pPr>
                <a:endPara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endParaRPr>
              </a:p>
            </p:txBody>
          </p:sp>
          <p:sp>
            <p:nvSpPr>
              <p:cNvPr id="242879" name="Line 191"/>
              <p:cNvSpPr>
                <a:spLocks noChangeShapeType="1"/>
              </p:cNvSpPr>
              <p:nvPr/>
            </p:nvSpPr>
            <p:spPr bwMode="auto">
              <a:xfrm>
                <a:off x="5952" y="5902"/>
                <a:ext cx="2" cy="54"/>
              </a:xfrm>
              <a:prstGeom prst="line">
                <a:avLst/>
              </a:prstGeom>
              <a:noFill/>
              <a:ln w="19050" cap="rnd">
                <a:solidFill>
                  <a:srgbClr val="000000"/>
                </a:solidFill>
                <a:prstDash val="sysDot"/>
                <a:round/>
                <a:headEnd type="none" w="sm" len="sm"/>
                <a:tailEnd type="none" w="sm" len="sm"/>
              </a:ln>
              <a:effectLst/>
              <a:extLst/>
            </p:spPr>
            <p:txBody>
              <a:bodyPr/>
              <a:lstStyle/>
              <a:p>
                <a:pPr>
                  <a:defRPr/>
                </a:pPr>
                <a:endPara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endParaRPr>
              </a:p>
            </p:txBody>
          </p:sp>
          <p:cxnSp>
            <p:nvCxnSpPr>
              <p:cNvPr id="117951" name="AutoShape 192"/>
              <p:cNvCxnSpPr>
                <a:cxnSpLocks noChangeShapeType="1"/>
              </p:cNvCxnSpPr>
              <p:nvPr/>
            </p:nvCxnSpPr>
            <p:spPr bwMode="auto">
              <a:xfrm>
                <a:off x="5813" y="6211"/>
                <a:ext cx="1" cy="1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sp>
            <p:nvSpPr>
              <p:cNvPr id="242881" name="Line 193"/>
              <p:cNvSpPr>
                <a:spLocks noChangeShapeType="1"/>
              </p:cNvSpPr>
              <p:nvPr/>
            </p:nvSpPr>
            <p:spPr bwMode="auto">
              <a:xfrm rot="5400000" flipH="1">
                <a:off x="6327" y="6426"/>
                <a:ext cx="2" cy="56"/>
              </a:xfrm>
              <a:prstGeom prst="line">
                <a:avLst/>
              </a:prstGeom>
              <a:noFill/>
              <a:ln w="19050" cap="rnd">
                <a:solidFill>
                  <a:srgbClr val="000000"/>
                </a:solidFill>
                <a:prstDash val="sysDot"/>
                <a:round/>
                <a:headEnd type="none" w="sm" len="sm"/>
                <a:tailEnd type="none" w="sm" len="sm"/>
              </a:ln>
              <a:effectLst/>
              <a:extLst/>
            </p:spPr>
            <p:txBody>
              <a:bodyPr/>
              <a:lstStyle/>
              <a:p>
                <a:pPr>
                  <a:defRPr/>
                </a:pPr>
                <a:endPara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endParaRPr>
              </a:p>
            </p:txBody>
          </p:sp>
          <p:sp>
            <p:nvSpPr>
              <p:cNvPr id="242882" name="Line 194"/>
              <p:cNvSpPr>
                <a:spLocks noChangeShapeType="1"/>
              </p:cNvSpPr>
              <p:nvPr/>
            </p:nvSpPr>
            <p:spPr bwMode="auto">
              <a:xfrm rot="5400000" flipH="1">
                <a:off x="6252" y="6365"/>
                <a:ext cx="0" cy="54"/>
              </a:xfrm>
              <a:prstGeom prst="line">
                <a:avLst/>
              </a:prstGeom>
              <a:noFill/>
              <a:ln w="19050" cap="rnd">
                <a:solidFill>
                  <a:srgbClr val="000000"/>
                </a:solidFill>
                <a:prstDash val="sysDot"/>
                <a:round/>
                <a:headEnd type="none" w="sm" len="sm"/>
                <a:tailEnd type="none" w="sm" len="sm"/>
              </a:ln>
              <a:effectLst/>
              <a:extLst/>
            </p:spPr>
            <p:txBody>
              <a:bodyPr/>
              <a:lstStyle/>
              <a:p>
                <a:pPr>
                  <a:defRPr/>
                </a:pPr>
                <a:endPara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endParaRPr>
              </a:p>
            </p:txBody>
          </p:sp>
          <p:sp>
            <p:nvSpPr>
              <p:cNvPr id="242883" name="Line 195"/>
              <p:cNvSpPr>
                <a:spLocks noChangeShapeType="1"/>
              </p:cNvSpPr>
              <p:nvPr/>
            </p:nvSpPr>
            <p:spPr bwMode="auto">
              <a:xfrm rot="5400000">
                <a:off x="6281" y="5962"/>
                <a:ext cx="2" cy="54"/>
              </a:xfrm>
              <a:prstGeom prst="line">
                <a:avLst/>
              </a:prstGeom>
              <a:noFill/>
              <a:ln w="19050" cap="rnd">
                <a:solidFill>
                  <a:srgbClr val="000000"/>
                </a:solidFill>
                <a:prstDash val="sysDot"/>
                <a:round/>
                <a:headEnd type="none" w="sm" len="sm"/>
                <a:tailEnd type="none" w="sm" len="sm"/>
              </a:ln>
              <a:effectLst/>
              <a:extLst/>
            </p:spPr>
            <p:txBody>
              <a:bodyPr/>
              <a:lstStyle/>
              <a:p>
                <a:pPr>
                  <a:defRPr/>
                </a:pPr>
                <a:endPara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endParaRPr>
              </a:p>
            </p:txBody>
          </p:sp>
          <p:sp>
            <p:nvSpPr>
              <p:cNvPr id="242884" name="Line 196"/>
              <p:cNvSpPr>
                <a:spLocks noChangeShapeType="1"/>
              </p:cNvSpPr>
              <p:nvPr/>
            </p:nvSpPr>
            <p:spPr bwMode="auto">
              <a:xfrm>
                <a:off x="6358" y="6245"/>
                <a:ext cx="0" cy="58"/>
              </a:xfrm>
              <a:prstGeom prst="line">
                <a:avLst/>
              </a:prstGeom>
              <a:noFill/>
              <a:ln w="12700" cap="rnd">
                <a:solidFill>
                  <a:srgbClr val="000000"/>
                </a:solidFill>
                <a:prstDash val="sysDot"/>
                <a:round/>
                <a:headEnd type="none" w="sm" len="sm"/>
                <a:tailEnd type="none" w="sm" len="sm"/>
              </a:ln>
              <a:effectLst/>
              <a:extLst/>
            </p:spPr>
            <p:txBody>
              <a:bodyPr/>
              <a:lstStyle/>
              <a:p>
                <a:pPr>
                  <a:defRPr/>
                </a:pPr>
                <a:endPara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endParaRPr>
              </a:p>
            </p:txBody>
          </p:sp>
          <p:sp>
            <p:nvSpPr>
              <p:cNvPr id="242885" name="Line 197"/>
              <p:cNvSpPr>
                <a:spLocks noChangeShapeType="1"/>
              </p:cNvSpPr>
              <p:nvPr/>
            </p:nvSpPr>
            <p:spPr bwMode="auto">
              <a:xfrm rot="-5400000">
                <a:off x="6416" y="6486"/>
                <a:ext cx="2" cy="56"/>
              </a:xfrm>
              <a:prstGeom prst="line">
                <a:avLst/>
              </a:prstGeom>
              <a:noFill/>
              <a:ln w="12700" cap="rnd">
                <a:solidFill>
                  <a:srgbClr val="000000"/>
                </a:solidFill>
                <a:prstDash val="sysDot"/>
                <a:round/>
                <a:headEnd type="none" w="sm" len="sm"/>
                <a:tailEnd type="none" w="sm" len="sm"/>
              </a:ln>
              <a:effectLst/>
              <a:extLst/>
            </p:spPr>
            <p:txBody>
              <a:bodyPr/>
              <a:lstStyle/>
              <a:p>
                <a:pPr>
                  <a:defRPr/>
                </a:pPr>
                <a:endPara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endParaRPr>
              </a:p>
            </p:txBody>
          </p:sp>
          <p:sp>
            <p:nvSpPr>
              <p:cNvPr id="242886" name="Line 198"/>
              <p:cNvSpPr>
                <a:spLocks noChangeShapeType="1"/>
              </p:cNvSpPr>
              <p:nvPr/>
            </p:nvSpPr>
            <p:spPr bwMode="auto">
              <a:xfrm rot="-5400000">
                <a:off x="5247" y="5601"/>
                <a:ext cx="2" cy="56"/>
              </a:xfrm>
              <a:prstGeom prst="line">
                <a:avLst/>
              </a:prstGeom>
              <a:noFill/>
              <a:ln w="12700" cap="rnd">
                <a:solidFill>
                  <a:srgbClr val="000000"/>
                </a:solidFill>
                <a:prstDash val="sysDot"/>
                <a:round/>
                <a:headEnd type="none" w="sm" len="sm"/>
                <a:tailEnd type="none" w="sm" len="sm"/>
              </a:ln>
              <a:effectLst/>
              <a:extLst/>
            </p:spPr>
            <p:txBody>
              <a:bodyPr/>
              <a:lstStyle/>
              <a:p>
                <a:pPr>
                  <a:defRPr/>
                </a:pPr>
                <a:endPara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endParaRPr>
              </a:p>
            </p:txBody>
          </p:sp>
          <p:sp>
            <p:nvSpPr>
              <p:cNvPr id="242887" name="Line 199"/>
              <p:cNvSpPr>
                <a:spLocks noChangeShapeType="1"/>
              </p:cNvSpPr>
              <p:nvPr/>
            </p:nvSpPr>
            <p:spPr bwMode="auto">
              <a:xfrm rot="10800000" flipV="1">
                <a:off x="5263" y="5751"/>
                <a:ext cx="0" cy="56"/>
              </a:xfrm>
              <a:prstGeom prst="line">
                <a:avLst/>
              </a:prstGeom>
              <a:noFill/>
              <a:ln w="12700" cap="rnd">
                <a:solidFill>
                  <a:srgbClr val="000000"/>
                </a:solidFill>
                <a:prstDash val="sysDot"/>
                <a:round/>
                <a:headEnd type="none" w="sm" len="sm"/>
                <a:tailEnd type="none" w="sm" len="sm"/>
              </a:ln>
              <a:effectLst/>
              <a:extLst/>
            </p:spPr>
            <p:txBody>
              <a:bodyPr/>
              <a:lstStyle/>
              <a:p>
                <a:pPr>
                  <a:defRPr/>
                </a:pPr>
                <a:endPara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endParaRPr>
              </a:p>
            </p:txBody>
          </p:sp>
          <p:sp>
            <p:nvSpPr>
              <p:cNvPr id="242888" name="Line 200"/>
              <p:cNvSpPr>
                <a:spLocks noChangeShapeType="1"/>
              </p:cNvSpPr>
              <p:nvPr/>
            </p:nvSpPr>
            <p:spPr bwMode="auto">
              <a:xfrm>
                <a:off x="5337" y="6230"/>
                <a:ext cx="0" cy="54"/>
              </a:xfrm>
              <a:prstGeom prst="line">
                <a:avLst/>
              </a:prstGeom>
              <a:noFill/>
              <a:ln w="12700" cap="rnd">
                <a:solidFill>
                  <a:srgbClr val="000000"/>
                </a:solidFill>
                <a:prstDash val="sysDot"/>
                <a:round/>
                <a:headEnd type="none" w="sm" len="sm"/>
                <a:tailEnd type="none" w="sm" len="sm"/>
              </a:ln>
              <a:effectLst/>
              <a:extLst/>
            </p:spPr>
            <p:txBody>
              <a:bodyPr/>
              <a:lstStyle/>
              <a:p>
                <a:pPr>
                  <a:defRPr/>
                </a:pPr>
                <a:endPara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endParaRPr>
              </a:p>
            </p:txBody>
          </p:sp>
          <p:sp>
            <p:nvSpPr>
              <p:cNvPr id="242889" name="Line 201"/>
              <p:cNvSpPr>
                <a:spLocks noChangeShapeType="1"/>
              </p:cNvSpPr>
              <p:nvPr/>
            </p:nvSpPr>
            <p:spPr bwMode="auto">
              <a:xfrm rot="-5400000">
                <a:off x="5397" y="6472"/>
                <a:ext cx="2" cy="54"/>
              </a:xfrm>
              <a:prstGeom prst="line">
                <a:avLst/>
              </a:prstGeom>
              <a:noFill/>
              <a:ln w="12700" cap="rnd">
                <a:solidFill>
                  <a:srgbClr val="000000"/>
                </a:solidFill>
                <a:prstDash val="sysDot"/>
                <a:round/>
                <a:headEnd type="none" w="sm" len="sm"/>
                <a:tailEnd type="none" w="sm" len="sm"/>
              </a:ln>
              <a:effectLst/>
              <a:extLst/>
            </p:spPr>
            <p:txBody>
              <a:bodyPr/>
              <a:lstStyle/>
              <a:p>
                <a:pPr>
                  <a:defRPr/>
                </a:pPr>
                <a:endPara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endParaRPr>
              </a:p>
            </p:txBody>
          </p:sp>
          <p:sp>
            <p:nvSpPr>
              <p:cNvPr id="242890" name="Line 202"/>
              <p:cNvSpPr>
                <a:spLocks noChangeShapeType="1"/>
              </p:cNvSpPr>
              <p:nvPr/>
            </p:nvSpPr>
            <p:spPr bwMode="auto">
              <a:xfrm rot="-5400000">
                <a:off x="5667" y="6412"/>
                <a:ext cx="2" cy="54"/>
              </a:xfrm>
              <a:prstGeom prst="line">
                <a:avLst/>
              </a:prstGeom>
              <a:noFill/>
              <a:ln w="12700" cap="rnd">
                <a:solidFill>
                  <a:srgbClr val="000000"/>
                </a:solidFill>
                <a:prstDash val="sysDot"/>
                <a:round/>
                <a:headEnd type="none" w="sm" len="sm"/>
                <a:tailEnd type="none" w="sm" len="sm"/>
              </a:ln>
              <a:effectLst/>
              <a:extLst/>
            </p:spPr>
            <p:txBody>
              <a:bodyPr/>
              <a:lstStyle/>
              <a:p>
                <a:pPr>
                  <a:defRPr/>
                </a:pPr>
                <a:endPara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endParaRPr>
              </a:p>
            </p:txBody>
          </p:sp>
          <p:sp>
            <p:nvSpPr>
              <p:cNvPr id="242891" name="Line 203"/>
              <p:cNvSpPr>
                <a:spLocks noChangeShapeType="1"/>
              </p:cNvSpPr>
              <p:nvPr/>
            </p:nvSpPr>
            <p:spPr bwMode="auto">
              <a:xfrm rot="5400000" flipH="1">
                <a:off x="5846" y="6141"/>
                <a:ext cx="2" cy="56"/>
              </a:xfrm>
              <a:prstGeom prst="line">
                <a:avLst/>
              </a:prstGeom>
              <a:noFill/>
              <a:ln w="19050" cap="rnd">
                <a:solidFill>
                  <a:srgbClr val="000000"/>
                </a:solidFill>
                <a:prstDash val="sysDot"/>
                <a:round/>
                <a:headEnd type="none" w="sm" len="sm"/>
                <a:tailEnd type="none" w="sm" len="sm"/>
              </a:ln>
              <a:effectLst/>
              <a:extLst/>
            </p:spPr>
            <p:txBody>
              <a:bodyPr/>
              <a:lstStyle/>
              <a:p>
                <a:pPr>
                  <a:defRPr/>
                </a:pPr>
                <a:endPara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endParaRPr>
              </a:p>
            </p:txBody>
          </p:sp>
          <p:sp>
            <p:nvSpPr>
              <p:cNvPr id="242892" name="Line 204"/>
              <p:cNvSpPr>
                <a:spLocks noChangeShapeType="1"/>
              </p:cNvSpPr>
              <p:nvPr/>
            </p:nvSpPr>
            <p:spPr bwMode="auto">
              <a:xfrm rot="-5400000">
                <a:off x="5668" y="6292"/>
                <a:ext cx="0" cy="54"/>
              </a:xfrm>
              <a:prstGeom prst="line">
                <a:avLst/>
              </a:prstGeom>
              <a:noFill/>
              <a:ln w="12700" cap="rnd">
                <a:solidFill>
                  <a:srgbClr val="000000"/>
                </a:solidFill>
                <a:prstDash val="sysDot"/>
                <a:round/>
                <a:headEnd type="none" w="sm" len="sm"/>
                <a:tailEnd type="none" w="sm" len="sm"/>
              </a:ln>
              <a:effectLst/>
              <a:extLst/>
            </p:spPr>
            <p:txBody>
              <a:bodyPr/>
              <a:lstStyle/>
              <a:p>
                <a:pPr>
                  <a:defRPr/>
                </a:pPr>
                <a:endPara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endParaRPr>
              </a:p>
            </p:txBody>
          </p:sp>
          <p:sp>
            <p:nvSpPr>
              <p:cNvPr id="242893" name="Line 205"/>
              <p:cNvSpPr>
                <a:spLocks noChangeShapeType="1"/>
              </p:cNvSpPr>
              <p:nvPr/>
            </p:nvSpPr>
            <p:spPr bwMode="auto">
              <a:xfrm rot="10800000" flipV="1">
                <a:off x="5682" y="6442"/>
                <a:ext cx="2" cy="54"/>
              </a:xfrm>
              <a:prstGeom prst="line">
                <a:avLst/>
              </a:prstGeom>
              <a:noFill/>
              <a:ln w="12700" cap="rnd">
                <a:solidFill>
                  <a:srgbClr val="000000"/>
                </a:solidFill>
                <a:prstDash val="sysDot"/>
                <a:round/>
                <a:headEnd type="none" w="sm" len="sm"/>
                <a:tailEnd type="none" w="sm" len="sm"/>
              </a:ln>
              <a:effectLst/>
              <a:extLst/>
            </p:spPr>
            <p:txBody>
              <a:bodyPr/>
              <a:lstStyle/>
              <a:p>
                <a:pPr>
                  <a:defRPr/>
                </a:pPr>
                <a:endPara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endParaRPr>
              </a:p>
            </p:txBody>
          </p:sp>
          <p:sp>
            <p:nvSpPr>
              <p:cNvPr id="242894" name="Line 206"/>
              <p:cNvSpPr>
                <a:spLocks noChangeShapeType="1"/>
              </p:cNvSpPr>
              <p:nvPr/>
            </p:nvSpPr>
            <p:spPr bwMode="auto">
              <a:xfrm>
                <a:off x="5877" y="6382"/>
                <a:ext cx="0" cy="54"/>
              </a:xfrm>
              <a:prstGeom prst="line">
                <a:avLst/>
              </a:prstGeom>
              <a:noFill/>
              <a:ln w="12700" cap="rnd">
                <a:solidFill>
                  <a:srgbClr val="000000"/>
                </a:solidFill>
                <a:prstDash val="sysDot"/>
                <a:round/>
                <a:headEnd type="none" w="sm" len="sm"/>
                <a:tailEnd type="none" w="sm" len="sm"/>
              </a:ln>
              <a:effectLst/>
              <a:extLst/>
            </p:spPr>
            <p:txBody>
              <a:bodyPr/>
              <a:lstStyle/>
              <a:p>
                <a:pPr>
                  <a:defRPr/>
                </a:pPr>
                <a:endPara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endParaRPr>
              </a:p>
            </p:txBody>
          </p:sp>
          <p:sp>
            <p:nvSpPr>
              <p:cNvPr id="242895" name="Line 207"/>
              <p:cNvSpPr>
                <a:spLocks noChangeShapeType="1"/>
              </p:cNvSpPr>
              <p:nvPr/>
            </p:nvSpPr>
            <p:spPr bwMode="auto">
              <a:xfrm>
                <a:off x="5847" y="6412"/>
                <a:ext cx="0" cy="54"/>
              </a:xfrm>
              <a:prstGeom prst="line">
                <a:avLst/>
              </a:prstGeom>
              <a:noFill/>
              <a:ln w="19050" cap="rnd">
                <a:solidFill>
                  <a:srgbClr val="000000"/>
                </a:solidFill>
                <a:prstDash val="sysDot"/>
                <a:round/>
                <a:headEnd type="none" w="sm" len="sm"/>
                <a:tailEnd type="none" w="sm" len="sm"/>
              </a:ln>
              <a:effectLst/>
              <a:extLst/>
            </p:spPr>
            <p:txBody>
              <a:bodyPr/>
              <a:lstStyle/>
              <a:p>
                <a:pPr>
                  <a:defRPr/>
                </a:pPr>
                <a:endPara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endParaRPr>
              </a:p>
            </p:txBody>
          </p:sp>
          <p:sp>
            <p:nvSpPr>
              <p:cNvPr id="242896" name="Line 208"/>
              <p:cNvSpPr>
                <a:spLocks noChangeShapeType="1"/>
              </p:cNvSpPr>
              <p:nvPr/>
            </p:nvSpPr>
            <p:spPr bwMode="auto">
              <a:xfrm rot="10800000" flipV="1">
                <a:off x="5277" y="4176"/>
                <a:ext cx="0" cy="56"/>
              </a:xfrm>
              <a:prstGeom prst="line">
                <a:avLst/>
              </a:prstGeom>
              <a:noFill/>
              <a:ln w="12700" cap="rnd">
                <a:solidFill>
                  <a:srgbClr val="000000"/>
                </a:solidFill>
                <a:prstDash val="sysDot"/>
                <a:round/>
                <a:headEnd type="none" w="sm" len="sm"/>
                <a:tailEnd type="none" w="sm" len="sm"/>
              </a:ln>
              <a:effectLst/>
              <a:extLst/>
            </p:spPr>
            <p:txBody>
              <a:bodyPr/>
              <a:lstStyle/>
              <a:p>
                <a:pPr>
                  <a:defRPr/>
                </a:pPr>
                <a:endPara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endParaRPr>
              </a:p>
            </p:txBody>
          </p:sp>
          <p:sp>
            <p:nvSpPr>
              <p:cNvPr id="242897" name="Line 209"/>
              <p:cNvSpPr>
                <a:spLocks noChangeShapeType="1"/>
              </p:cNvSpPr>
              <p:nvPr/>
            </p:nvSpPr>
            <p:spPr bwMode="auto">
              <a:xfrm rot="-5400000">
                <a:off x="5682" y="4837"/>
                <a:ext cx="2" cy="54"/>
              </a:xfrm>
              <a:prstGeom prst="line">
                <a:avLst/>
              </a:prstGeom>
              <a:noFill/>
              <a:ln w="12700" cap="rnd">
                <a:solidFill>
                  <a:srgbClr val="000000"/>
                </a:solidFill>
                <a:prstDash val="sysDot"/>
                <a:round/>
                <a:headEnd type="none" w="sm" len="sm"/>
                <a:tailEnd type="none" w="sm" len="sm"/>
              </a:ln>
              <a:effectLst/>
              <a:extLst/>
            </p:spPr>
            <p:txBody>
              <a:bodyPr/>
              <a:lstStyle/>
              <a:p>
                <a:pPr>
                  <a:defRPr/>
                </a:pPr>
                <a:endPara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endParaRPr>
              </a:p>
            </p:txBody>
          </p:sp>
          <p:cxnSp>
            <p:nvCxnSpPr>
              <p:cNvPr id="117969" name="AutoShape 210"/>
              <p:cNvCxnSpPr>
                <a:cxnSpLocks noChangeShapeType="1"/>
              </p:cNvCxnSpPr>
              <p:nvPr/>
            </p:nvCxnSpPr>
            <p:spPr bwMode="auto">
              <a:xfrm>
                <a:off x="6248" y="6766"/>
                <a:ext cx="1" cy="1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sp>
            <p:nvSpPr>
              <p:cNvPr id="242899" name="Line 211"/>
              <p:cNvSpPr>
                <a:spLocks noChangeShapeType="1"/>
              </p:cNvSpPr>
              <p:nvPr/>
            </p:nvSpPr>
            <p:spPr bwMode="auto">
              <a:xfrm rot="5400000" flipH="1">
                <a:off x="6281" y="6697"/>
                <a:ext cx="2" cy="54"/>
              </a:xfrm>
              <a:prstGeom prst="line">
                <a:avLst/>
              </a:prstGeom>
              <a:noFill/>
              <a:ln w="19050" cap="rnd">
                <a:solidFill>
                  <a:srgbClr val="000000"/>
                </a:solidFill>
                <a:prstDash val="sysDot"/>
                <a:round/>
                <a:headEnd type="none" w="sm" len="sm"/>
                <a:tailEnd type="none" w="sm" len="sm"/>
              </a:ln>
              <a:effectLst/>
              <a:extLst/>
            </p:spPr>
            <p:txBody>
              <a:bodyPr/>
              <a:lstStyle/>
              <a:p>
                <a:pPr>
                  <a:defRPr/>
                </a:pPr>
                <a:endPara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endParaRPr>
              </a:p>
            </p:txBody>
          </p:sp>
          <p:sp>
            <p:nvSpPr>
              <p:cNvPr id="242900" name="Line 212"/>
              <p:cNvSpPr>
                <a:spLocks noChangeShapeType="1"/>
              </p:cNvSpPr>
              <p:nvPr/>
            </p:nvSpPr>
            <p:spPr bwMode="auto">
              <a:xfrm>
                <a:off x="6281" y="6967"/>
                <a:ext cx="2" cy="54"/>
              </a:xfrm>
              <a:prstGeom prst="line">
                <a:avLst/>
              </a:prstGeom>
              <a:noFill/>
              <a:ln w="19050" cap="rnd">
                <a:solidFill>
                  <a:srgbClr val="000000"/>
                </a:solidFill>
                <a:prstDash val="sysDot"/>
                <a:round/>
                <a:headEnd type="none" w="sm" len="sm"/>
                <a:tailEnd type="none" w="sm" len="sm"/>
              </a:ln>
              <a:effectLst/>
              <a:extLst/>
            </p:spPr>
            <p:txBody>
              <a:bodyPr/>
              <a:lstStyle/>
              <a:p>
                <a:pPr>
                  <a:defRPr/>
                </a:pPr>
                <a:endPara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endParaRPr>
              </a:p>
            </p:txBody>
          </p:sp>
          <p:sp>
            <p:nvSpPr>
              <p:cNvPr id="242901" name="Line 213"/>
              <p:cNvSpPr>
                <a:spLocks noChangeShapeType="1"/>
              </p:cNvSpPr>
              <p:nvPr/>
            </p:nvSpPr>
            <p:spPr bwMode="auto">
              <a:xfrm rot="-5400000">
                <a:off x="6327" y="5946"/>
                <a:ext cx="2" cy="56"/>
              </a:xfrm>
              <a:prstGeom prst="line">
                <a:avLst/>
              </a:prstGeom>
              <a:noFill/>
              <a:ln w="12700" cap="rnd">
                <a:solidFill>
                  <a:srgbClr val="000000"/>
                </a:solidFill>
                <a:prstDash val="sysDot"/>
                <a:round/>
                <a:headEnd type="none" w="sm" len="sm"/>
                <a:tailEnd type="none" w="sm" len="sm"/>
              </a:ln>
              <a:effectLst/>
              <a:extLst/>
            </p:spPr>
            <p:txBody>
              <a:bodyPr/>
              <a:lstStyle/>
              <a:p>
                <a:pPr>
                  <a:defRPr/>
                </a:pPr>
                <a:endPara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endParaRPr>
              </a:p>
            </p:txBody>
          </p:sp>
          <p:sp>
            <p:nvSpPr>
              <p:cNvPr id="242902" name="Line 214"/>
              <p:cNvSpPr>
                <a:spLocks noChangeShapeType="1"/>
              </p:cNvSpPr>
              <p:nvPr/>
            </p:nvSpPr>
            <p:spPr bwMode="auto">
              <a:xfrm rot="-5400000">
                <a:off x="6162" y="5991"/>
                <a:ext cx="0" cy="56"/>
              </a:xfrm>
              <a:prstGeom prst="line">
                <a:avLst/>
              </a:prstGeom>
              <a:noFill/>
              <a:ln w="12700" cap="rnd">
                <a:solidFill>
                  <a:srgbClr val="000000"/>
                </a:solidFill>
                <a:prstDash val="sysDot"/>
                <a:round/>
                <a:headEnd type="none" w="sm" len="sm"/>
                <a:tailEnd type="none" w="sm" len="sm"/>
              </a:ln>
              <a:effectLst/>
              <a:extLst/>
            </p:spPr>
            <p:txBody>
              <a:bodyPr/>
              <a:lstStyle/>
              <a:p>
                <a:pPr>
                  <a:defRPr/>
                </a:pPr>
                <a:endPara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endParaRPr>
              </a:p>
            </p:txBody>
          </p:sp>
          <p:sp>
            <p:nvSpPr>
              <p:cNvPr id="242903" name="Line 215"/>
              <p:cNvSpPr>
                <a:spLocks noChangeShapeType="1"/>
              </p:cNvSpPr>
              <p:nvPr/>
            </p:nvSpPr>
            <p:spPr bwMode="auto">
              <a:xfrm>
                <a:off x="4482" y="4398"/>
                <a:ext cx="0" cy="60"/>
              </a:xfrm>
              <a:prstGeom prst="line">
                <a:avLst/>
              </a:prstGeom>
              <a:noFill/>
              <a:ln w="12700" cap="rnd">
                <a:solidFill>
                  <a:srgbClr val="000000"/>
                </a:solidFill>
                <a:prstDash val="sysDot"/>
                <a:round/>
                <a:headEnd type="none" w="sm" len="sm"/>
                <a:tailEnd type="none" w="sm" len="sm"/>
              </a:ln>
              <a:effectLst/>
              <a:extLst/>
            </p:spPr>
            <p:txBody>
              <a:bodyPr/>
              <a:lstStyle/>
              <a:p>
                <a:pPr>
                  <a:defRPr/>
                </a:pPr>
                <a:endPara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endParaRPr>
              </a:p>
            </p:txBody>
          </p:sp>
          <p:sp>
            <p:nvSpPr>
              <p:cNvPr id="242904" name="AutoShape 216"/>
              <p:cNvSpPr>
                <a:spLocks noChangeArrowheads="1"/>
              </p:cNvSpPr>
              <p:nvPr/>
            </p:nvSpPr>
            <p:spPr bwMode="auto">
              <a:xfrm rot="5400000">
                <a:off x="4670" y="3276"/>
                <a:ext cx="480" cy="196"/>
              </a:xfrm>
              <a:custGeom>
                <a:avLst/>
                <a:gdLst>
                  <a:gd name="G0" fmla="+- 16200 0 0"/>
                  <a:gd name="G1" fmla="+- 5400 0 0"/>
                  <a:gd name="G2" fmla="+- 21600 0 5400"/>
                  <a:gd name="G3" fmla="+- 10800 0 5400"/>
                  <a:gd name="G4" fmla="+- 21600 0 16200"/>
                  <a:gd name="G5" fmla="*/ G4 G3 10800"/>
                  <a:gd name="G6" fmla="+- 21600 0 G5"/>
                  <a:gd name="T0" fmla="*/ 16200 w 21600"/>
                  <a:gd name="T1" fmla="*/ 0 h 21600"/>
                  <a:gd name="T2" fmla="*/ 0 w 21600"/>
                  <a:gd name="T3" fmla="*/ 10800 h 21600"/>
                  <a:gd name="T4" fmla="*/ 16200 w 21600"/>
                  <a:gd name="T5" fmla="*/ 21600 h 21600"/>
                  <a:gd name="T6" fmla="*/ 21600 w 21600"/>
                  <a:gd name="T7" fmla="*/ 10800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3375 w 21600"/>
                  <a:gd name="T13" fmla="*/ G1 h 21600"/>
                  <a:gd name="T14" fmla="*/ G6 w 21600"/>
                  <a:gd name="T15" fmla="*/ G2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6200" y="0"/>
                    </a:moveTo>
                    <a:lnTo>
                      <a:pt x="16200" y="5400"/>
                    </a:lnTo>
                    <a:lnTo>
                      <a:pt x="3375" y="5400"/>
                    </a:lnTo>
                    <a:lnTo>
                      <a:pt x="3375" y="16200"/>
                    </a:lnTo>
                    <a:lnTo>
                      <a:pt x="16200" y="16200"/>
                    </a:lnTo>
                    <a:lnTo>
                      <a:pt x="16200" y="21600"/>
                    </a:lnTo>
                    <a:lnTo>
                      <a:pt x="21600" y="10800"/>
                    </a:lnTo>
                    <a:close/>
                  </a:path>
                  <a:path w="21600" h="21600">
                    <a:moveTo>
                      <a:pt x="1350" y="5400"/>
                    </a:moveTo>
                    <a:lnTo>
                      <a:pt x="1350" y="16200"/>
                    </a:lnTo>
                    <a:lnTo>
                      <a:pt x="2700" y="16200"/>
                    </a:lnTo>
                    <a:lnTo>
                      <a:pt x="2700" y="5400"/>
                    </a:lnTo>
                    <a:close/>
                  </a:path>
                  <a:path w="21600" h="21600">
                    <a:moveTo>
                      <a:pt x="0" y="5400"/>
                    </a:moveTo>
                    <a:lnTo>
                      <a:pt x="0" y="16200"/>
                    </a:lnTo>
                    <a:lnTo>
                      <a:pt x="675" y="16200"/>
                    </a:lnTo>
                    <a:lnTo>
                      <a:pt x="675" y="5400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rnd">
                <a:solidFill>
                  <a:srgbClr val="000000"/>
                </a:solidFill>
                <a:prstDash val="sysDot"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endParaRPr>
              </a:p>
            </p:txBody>
          </p:sp>
          <p:sp>
            <p:nvSpPr>
              <p:cNvPr id="242905" name="AutoShape 217"/>
              <p:cNvSpPr>
                <a:spLocks noChangeArrowheads="1"/>
              </p:cNvSpPr>
              <p:nvPr/>
            </p:nvSpPr>
            <p:spPr bwMode="auto">
              <a:xfrm rot="5400000">
                <a:off x="5765" y="3292"/>
                <a:ext cx="479" cy="196"/>
              </a:xfrm>
              <a:custGeom>
                <a:avLst/>
                <a:gdLst>
                  <a:gd name="G0" fmla="+- 16200 0 0"/>
                  <a:gd name="G1" fmla="+- 5400 0 0"/>
                  <a:gd name="G2" fmla="+- 21600 0 5400"/>
                  <a:gd name="G3" fmla="+- 10800 0 5400"/>
                  <a:gd name="G4" fmla="+- 21600 0 16200"/>
                  <a:gd name="G5" fmla="*/ G4 G3 10800"/>
                  <a:gd name="G6" fmla="+- 21600 0 G5"/>
                  <a:gd name="T0" fmla="*/ 16200 w 21600"/>
                  <a:gd name="T1" fmla="*/ 0 h 21600"/>
                  <a:gd name="T2" fmla="*/ 0 w 21600"/>
                  <a:gd name="T3" fmla="*/ 10800 h 21600"/>
                  <a:gd name="T4" fmla="*/ 16200 w 21600"/>
                  <a:gd name="T5" fmla="*/ 21600 h 21600"/>
                  <a:gd name="T6" fmla="*/ 21600 w 21600"/>
                  <a:gd name="T7" fmla="*/ 10800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3375 w 21600"/>
                  <a:gd name="T13" fmla="*/ G1 h 21600"/>
                  <a:gd name="T14" fmla="*/ G6 w 21600"/>
                  <a:gd name="T15" fmla="*/ G2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6200" y="0"/>
                    </a:moveTo>
                    <a:lnTo>
                      <a:pt x="16200" y="5400"/>
                    </a:lnTo>
                    <a:lnTo>
                      <a:pt x="3375" y="5400"/>
                    </a:lnTo>
                    <a:lnTo>
                      <a:pt x="3375" y="16200"/>
                    </a:lnTo>
                    <a:lnTo>
                      <a:pt x="16200" y="16200"/>
                    </a:lnTo>
                    <a:lnTo>
                      <a:pt x="16200" y="21600"/>
                    </a:lnTo>
                    <a:lnTo>
                      <a:pt x="21600" y="10800"/>
                    </a:lnTo>
                    <a:close/>
                  </a:path>
                  <a:path w="21600" h="21600">
                    <a:moveTo>
                      <a:pt x="1350" y="5400"/>
                    </a:moveTo>
                    <a:lnTo>
                      <a:pt x="1350" y="16200"/>
                    </a:lnTo>
                    <a:lnTo>
                      <a:pt x="2700" y="16200"/>
                    </a:lnTo>
                    <a:lnTo>
                      <a:pt x="2700" y="5400"/>
                    </a:lnTo>
                    <a:close/>
                  </a:path>
                  <a:path w="21600" h="21600">
                    <a:moveTo>
                      <a:pt x="0" y="5400"/>
                    </a:moveTo>
                    <a:lnTo>
                      <a:pt x="0" y="16200"/>
                    </a:lnTo>
                    <a:lnTo>
                      <a:pt x="675" y="16200"/>
                    </a:lnTo>
                    <a:lnTo>
                      <a:pt x="675" y="5400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rnd">
                <a:solidFill>
                  <a:srgbClr val="000000"/>
                </a:solidFill>
                <a:prstDash val="sysDot"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endParaRPr>
              </a:p>
            </p:txBody>
          </p:sp>
          <p:sp>
            <p:nvSpPr>
              <p:cNvPr id="242906" name="Text Box 218"/>
              <p:cNvSpPr txBox="1">
                <a:spLocks noChangeArrowheads="1"/>
              </p:cNvSpPr>
              <p:nvPr/>
            </p:nvSpPr>
            <p:spPr bwMode="auto">
              <a:xfrm>
                <a:off x="4816" y="2698"/>
                <a:ext cx="322" cy="376"/>
              </a:xfrm>
              <a:prstGeom prst="rect">
                <a:avLst/>
              </a:prstGeom>
              <a:noFill/>
              <a:ln>
                <a:noFill/>
              </a:ln>
              <a:extLst/>
            </p:spPr>
            <p:txBody>
              <a:bodyPr lIns="0" tIns="0" rIns="0" bIns="0"/>
              <a:lstStyle>
                <a:lvl1pPr marL="342900" indent="-3429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spcBef>
                    <a:spcPct val="20000"/>
                  </a:spcBef>
                  <a:buClr>
                    <a:schemeClr val="hlink"/>
                  </a:buClr>
                  <a:buFont typeface="Wingdings" pitchFamily="2" charset="2"/>
                  <a:buNone/>
                  <a:defRPr/>
                </a:pPr>
                <a:r>
                  <a:rPr lang="en-US" sz="1500" dirty="0" smtClean="0">
                    <a:latin typeface="Times New Roman" pitchFamily="18" charset="0"/>
                  </a:rPr>
                  <a:t>N</a:t>
                </a:r>
                <a:r>
                  <a:rPr lang="en-US" sz="1500" baseline="-25000" dirty="0" smtClean="0">
                    <a:latin typeface="Times New Roman" pitchFamily="18" charset="0"/>
                  </a:rPr>
                  <a:t>2</a:t>
                </a:r>
                <a:endParaRPr lang="en-US" b="0" dirty="0" smtClean="0"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endParaRPr>
              </a:p>
            </p:txBody>
          </p:sp>
          <p:sp>
            <p:nvSpPr>
              <p:cNvPr id="242907" name="Text Box 219"/>
              <p:cNvSpPr txBox="1">
                <a:spLocks noChangeArrowheads="1"/>
              </p:cNvSpPr>
              <p:nvPr/>
            </p:nvSpPr>
            <p:spPr bwMode="auto">
              <a:xfrm>
                <a:off x="5911" y="2726"/>
                <a:ext cx="322" cy="384"/>
              </a:xfrm>
              <a:prstGeom prst="rect">
                <a:avLst/>
              </a:prstGeom>
              <a:noFill/>
              <a:ln>
                <a:noFill/>
              </a:ln>
              <a:extLst/>
            </p:spPr>
            <p:txBody>
              <a:bodyPr lIns="0" tIns="0" rIns="0" bIns="0"/>
              <a:lstStyle>
                <a:lvl1pPr marL="342900" indent="-3429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spcBef>
                    <a:spcPct val="20000"/>
                  </a:spcBef>
                  <a:buClr>
                    <a:schemeClr val="hlink"/>
                  </a:buClr>
                  <a:buFont typeface="Wingdings" pitchFamily="2" charset="2"/>
                  <a:buNone/>
                  <a:defRPr/>
                </a:pPr>
                <a:r>
                  <a:rPr lang="en-US" sz="1500" dirty="0" smtClean="0">
                    <a:latin typeface="Times New Roman" pitchFamily="18" charset="0"/>
                  </a:rPr>
                  <a:t>N</a:t>
                </a:r>
                <a:r>
                  <a:rPr lang="en-US" sz="1500" baseline="-25000" dirty="0" smtClean="0">
                    <a:latin typeface="Times New Roman" pitchFamily="18" charset="0"/>
                  </a:rPr>
                  <a:t>2</a:t>
                </a:r>
                <a:endParaRPr lang="en-US" b="0" dirty="0" smtClean="0"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endParaRPr>
              </a:p>
            </p:txBody>
          </p:sp>
          <p:sp>
            <p:nvSpPr>
              <p:cNvPr id="242908" name="AutoShape 220"/>
              <p:cNvSpPr>
                <a:spLocks/>
              </p:cNvSpPr>
              <p:nvPr/>
            </p:nvSpPr>
            <p:spPr bwMode="auto">
              <a:xfrm>
                <a:off x="6585" y="516"/>
                <a:ext cx="583" cy="374"/>
              </a:xfrm>
              <a:prstGeom prst="callout2">
                <a:avLst>
                  <a:gd name="adj1" fmla="val 25333"/>
                  <a:gd name="adj2" fmla="val -17699"/>
                  <a:gd name="adj3" fmla="val 25333"/>
                  <a:gd name="adj4" fmla="val -51032"/>
                  <a:gd name="adj5" fmla="val 91468"/>
                  <a:gd name="adj6" fmla="val -143986"/>
                </a:avLst>
              </a:prstGeom>
              <a:noFill/>
              <a:ln w="6350">
                <a:solidFill>
                  <a:schemeClr val="tx1"/>
                </a:solidFill>
                <a:prstDash val="dash"/>
                <a:miter lim="800000"/>
                <a:headEnd type="none" w="lg" len="sm"/>
                <a:tailEnd type="arrow" w="med" len="med"/>
              </a:ln>
              <a:effectLst/>
              <a:extLst/>
            </p:spPr>
            <p:txBody>
              <a:bodyPr lIns="12700" tIns="12700" rIns="12700" bIns="12700"/>
              <a:lstStyle/>
              <a:p>
                <a:pPr marL="431060" indent="-431060">
                  <a:buClr>
                    <a:schemeClr val="hlink"/>
                  </a:buClr>
                  <a:defRPr/>
                </a:pPr>
                <a:r>
                  <a:rPr lang="en-US" sz="1400" dirty="0">
                    <a:latin typeface="Arial" charset="0"/>
                  </a:rPr>
                  <a:t>2</a:t>
                </a:r>
                <a:endParaRPr lang="en-US" b="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endParaRPr>
              </a:p>
            </p:txBody>
          </p:sp>
          <p:sp>
            <p:nvSpPr>
              <p:cNvPr id="242909" name="AutoShape 221"/>
              <p:cNvSpPr>
                <a:spLocks/>
              </p:cNvSpPr>
              <p:nvPr/>
            </p:nvSpPr>
            <p:spPr bwMode="auto">
              <a:xfrm>
                <a:off x="6991" y="1175"/>
                <a:ext cx="581" cy="376"/>
              </a:xfrm>
              <a:prstGeom prst="callout2">
                <a:avLst>
                  <a:gd name="adj1" fmla="val 21333"/>
                  <a:gd name="adj2" fmla="val -20273"/>
                  <a:gd name="adj3" fmla="val 25333"/>
                  <a:gd name="adj4" fmla="val -51032"/>
                  <a:gd name="adj5" fmla="val 167468"/>
                  <a:gd name="adj6" fmla="val -226458"/>
                </a:avLst>
              </a:prstGeom>
              <a:noFill/>
              <a:ln w="6350">
                <a:solidFill>
                  <a:schemeClr val="tx1"/>
                </a:solidFill>
                <a:prstDash val="dash"/>
                <a:miter lim="800000"/>
                <a:headEnd type="none" w="lg" len="sm"/>
                <a:tailEnd type="arrow" w="med" len="med"/>
              </a:ln>
              <a:effectLst/>
              <a:extLst/>
            </p:spPr>
            <p:txBody>
              <a:bodyPr lIns="12700" tIns="12700" rIns="12700" bIns="12700"/>
              <a:lstStyle/>
              <a:p>
                <a:pPr marL="431060" indent="-431060">
                  <a:buClr>
                    <a:schemeClr val="hlink"/>
                  </a:buClr>
                  <a:defRPr/>
                </a:pPr>
                <a:r>
                  <a:rPr lang="en-US" sz="1400" dirty="0">
                    <a:latin typeface="Arial" charset="0"/>
                  </a:rPr>
                  <a:t>3</a:t>
                </a:r>
                <a:endParaRPr lang="en-US" b="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endParaRPr>
              </a:p>
            </p:txBody>
          </p:sp>
          <p:sp>
            <p:nvSpPr>
              <p:cNvPr id="242910" name="AutoShape 222"/>
              <p:cNvSpPr>
                <a:spLocks/>
              </p:cNvSpPr>
              <p:nvPr/>
            </p:nvSpPr>
            <p:spPr bwMode="auto">
              <a:xfrm>
                <a:off x="7214" y="1752"/>
                <a:ext cx="583" cy="374"/>
              </a:xfrm>
              <a:prstGeom prst="callout2">
                <a:avLst>
                  <a:gd name="adj1" fmla="val 25333"/>
                  <a:gd name="adj2" fmla="val -17699"/>
                  <a:gd name="adj3" fmla="val 25333"/>
                  <a:gd name="adj4" fmla="val -51032"/>
                  <a:gd name="adj5" fmla="val 219468"/>
                  <a:gd name="adj6" fmla="val -283162"/>
                </a:avLst>
              </a:prstGeom>
              <a:noFill/>
              <a:ln w="6350">
                <a:solidFill>
                  <a:schemeClr val="tx1"/>
                </a:solidFill>
                <a:prstDash val="dash"/>
                <a:miter lim="800000"/>
                <a:headEnd type="none" w="lg" len="sm"/>
                <a:tailEnd type="arrow" w="med" len="med"/>
              </a:ln>
              <a:effectLst/>
              <a:extLst/>
            </p:spPr>
            <p:txBody>
              <a:bodyPr lIns="12700" tIns="12700" rIns="12700" bIns="12700"/>
              <a:lstStyle/>
              <a:p>
                <a:pPr marL="431060" indent="-431060">
                  <a:buClr>
                    <a:schemeClr val="hlink"/>
                  </a:buClr>
                  <a:defRPr/>
                </a:pPr>
                <a:r>
                  <a:rPr lang="en-US" sz="1400" dirty="0">
                    <a:latin typeface="Arial" charset="0"/>
                  </a:rPr>
                  <a:t>4</a:t>
                </a:r>
                <a:endParaRPr lang="en-US" b="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endParaRPr>
              </a:p>
            </p:txBody>
          </p:sp>
          <p:sp>
            <p:nvSpPr>
              <p:cNvPr id="242911" name="AutoShape 223"/>
              <p:cNvSpPr>
                <a:spLocks/>
              </p:cNvSpPr>
              <p:nvPr/>
            </p:nvSpPr>
            <p:spPr bwMode="auto">
              <a:xfrm>
                <a:off x="7231" y="3616"/>
                <a:ext cx="227" cy="376"/>
              </a:xfrm>
              <a:prstGeom prst="callout2">
                <a:avLst>
                  <a:gd name="adj1" fmla="val 25333"/>
                  <a:gd name="adj2" fmla="val -17699"/>
                  <a:gd name="adj3" fmla="val 25333"/>
                  <a:gd name="adj4" fmla="val -51032"/>
                  <a:gd name="adj5" fmla="val 147468"/>
                  <a:gd name="adj6" fmla="val -422370"/>
                </a:avLst>
              </a:prstGeom>
              <a:noFill/>
              <a:ln w="6350">
                <a:solidFill>
                  <a:schemeClr val="tx1"/>
                </a:solidFill>
                <a:prstDash val="dash"/>
                <a:miter lim="800000"/>
                <a:headEnd type="none" w="lg" len="sm"/>
                <a:tailEnd type="arrow" w="med" len="med"/>
              </a:ln>
              <a:effectLst/>
              <a:extLst/>
            </p:spPr>
            <p:txBody>
              <a:bodyPr lIns="12700" tIns="12700" rIns="12700" bIns="12700"/>
              <a:lstStyle/>
              <a:p>
                <a:pPr marL="431060" indent="-431060">
                  <a:buClr>
                    <a:schemeClr val="hlink"/>
                  </a:buClr>
                  <a:defRPr/>
                </a:pPr>
                <a:r>
                  <a:rPr lang="en-US" sz="1400" dirty="0">
                    <a:latin typeface="Arial" charset="0"/>
                  </a:rPr>
                  <a:t>6</a:t>
                </a:r>
                <a:endParaRPr lang="en-US" b="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endParaRPr>
              </a:p>
            </p:txBody>
          </p:sp>
          <p:sp>
            <p:nvSpPr>
              <p:cNvPr id="242912" name="AutoShape 224"/>
              <p:cNvSpPr>
                <a:spLocks/>
              </p:cNvSpPr>
              <p:nvPr/>
            </p:nvSpPr>
            <p:spPr bwMode="auto">
              <a:xfrm>
                <a:off x="7246" y="2698"/>
                <a:ext cx="227" cy="374"/>
              </a:xfrm>
              <a:prstGeom prst="callout2">
                <a:avLst>
                  <a:gd name="adj1" fmla="val 25333"/>
                  <a:gd name="adj2" fmla="val -17699"/>
                  <a:gd name="adj3" fmla="val 25333"/>
                  <a:gd name="adj4" fmla="val -51032"/>
                  <a:gd name="adj5" fmla="val 147468"/>
                  <a:gd name="adj6" fmla="val -422370"/>
                </a:avLst>
              </a:prstGeom>
              <a:noFill/>
              <a:ln w="6350">
                <a:solidFill>
                  <a:schemeClr val="tx1"/>
                </a:solidFill>
                <a:prstDash val="dash"/>
                <a:miter lim="800000"/>
                <a:headEnd type="none" w="lg" len="sm"/>
                <a:tailEnd type="arrow" w="med" len="med"/>
              </a:ln>
              <a:effectLst/>
              <a:extLst/>
            </p:spPr>
            <p:txBody>
              <a:bodyPr lIns="12700" tIns="12700" rIns="12700" bIns="12700"/>
              <a:lstStyle/>
              <a:p>
                <a:pPr marL="431060" indent="-431060">
                  <a:buClr>
                    <a:schemeClr val="hlink"/>
                  </a:buClr>
                  <a:defRPr/>
                </a:pPr>
                <a:r>
                  <a:rPr lang="en-US" sz="1400" dirty="0">
                    <a:latin typeface="Arial" charset="0"/>
                  </a:rPr>
                  <a:t>5</a:t>
                </a:r>
                <a:endParaRPr lang="en-US" b="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endParaRPr>
              </a:p>
            </p:txBody>
          </p:sp>
          <p:sp>
            <p:nvSpPr>
              <p:cNvPr id="242913" name="AutoShape 225"/>
              <p:cNvSpPr>
                <a:spLocks/>
              </p:cNvSpPr>
              <p:nvPr/>
            </p:nvSpPr>
            <p:spPr bwMode="auto">
              <a:xfrm>
                <a:off x="7246" y="4290"/>
                <a:ext cx="227" cy="374"/>
              </a:xfrm>
              <a:prstGeom prst="callout2">
                <a:avLst>
                  <a:gd name="adj1" fmla="val 25333"/>
                  <a:gd name="adj2" fmla="val -17699"/>
                  <a:gd name="adj3" fmla="val 25333"/>
                  <a:gd name="adj4" fmla="val -51032"/>
                  <a:gd name="adj5" fmla="val 87468"/>
                  <a:gd name="adj6" fmla="val -244736"/>
                </a:avLst>
              </a:prstGeom>
              <a:noFill/>
              <a:ln w="6350">
                <a:solidFill>
                  <a:srgbClr val="993300"/>
                </a:solidFill>
                <a:prstDash val="dash"/>
                <a:miter lim="800000"/>
                <a:headEnd type="none" w="lg" len="sm"/>
                <a:tailEnd type="arrow" w="med" len="med"/>
              </a:ln>
              <a:effectLst/>
              <a:extLst/>
            </p:spPr>
            <p:txBody>
              <a:bodyPr lIns="12700" tIns="12700" rIns="12700" bIns="12700"/>
              <a:lstStyle/>
              <a:p>
                <a:pPr marL="431060" indent="-431060">
                  <a:buClr>
                    <a:schemeClr val="hlink"/>
                  </a:buClr>
                  <a:defRPr/>
                </a:pPr>
                <a:r>
                  <a:rPr lang="en-US" sz="1400" dirty="0">
                    <a:latin typeface="Arial" charset="0"/>
                  </a:rPr>
                  <a:t>7</a:t>
                </a:r>
                <a:endParaRPr lang="en-US" b="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endParaRPr>
              </a:p>
            </p:txBody>
          </p:sp>
          <p:sp>
            <p:nvSpPr>
              <p:cNvPr id="242914" name="AutoShape 226"/>
              <p:cNvSpPr>
                <a:spLocks/>
              </p:cNvSpPr>
              <p:nvPr/>
            </p:nvSpPr>
            <p:spPr bwMode="auto">
              <a:xfrm flipH="1">
                <a:off x="3644" y="1028"/>
                <a:ext cx="583" cy="268"/>
              </a:xfrm>
              <a:prstGeom prst="callout2">
                <a:avLst>
                  <a:gd name="adj1" fmla="val 41042"/>
                  <a:gd name="adj2" fmla="val -7389"/>
                  <a:gd name="adj3" fmla="val 41042"/>
                  <a:gd name="adj4" fmla="val -35398"/>
                  <a:gd name="adj5" fmla="val 163056"/>
                  <a:gd name="adj6" fmla="val -146565"/>
                </a:avLst>
              </a:prstGeom>
              <a:noFill/>
              <a:ln w="6350">
                <a:solidFill>
                  <a:schemeClr val="tx1"/>
                </a:solidFill>
                <a:prstDash val="dash"/>
                <a:miter lim="800000"/>
                <a:headEnd type="none" w="lg" len="sm"/>
                <a:tailEnd type="arrow" w="med" len="med"/>
              </a:ln>
              <a:effectLst/>
              <a:extLst/>
            </p:spPr>
            <p:txBody>
              <a:bodyPr lIns="12700" tIns="12700" rIns="12700" bIns="12700"/>
              <a:lstStyle/>
              <a:p>
                <a:pPr marL="431060" indent="-431060" algn="r">
                  <a:buClr>
                    <a:schemeClr val="hlink"/>
                  </a:buClr>
                  <a:defRPr/>
                </a:pPr>
                <a:r>
                  <a:rPr lang="en-US" sz="1400" dirty="0">
                    <a:latin typeface="Arial" charset="0"/>
                  </a:rPr>
                  <a:t>9</a:t>
                </a:r>
                <a:endParaRPr lang="en-US" b="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endParaRPr>
              </a:p>
            </p:txBody>
          </p:sp>
          <p:sp>
            <p:nvSpPr>
              <p:cNvPr id="242915" name="AutoShape 227"/>
              <p:cNvSpPr>
                <a:spLocks/>
              </p:cNvSpPr>
              <p:nvPr/>
            </p:nvSpPr>
            <p:spPr bwMode="auto">
              <a:xfrm flipH="1">
                <a:off x="4168" y="730"/>
                <a:ext cx="261" cy="374"/>
              </a:xfrm>
              <a:prstGeom prst="callout2">
                <a:avLst>
                  <a:gd name="adj1" fmla="val 69333"/>
                  <a:gd name="adj2" fmla="val 18130"/>
                  <a:gd name="adj3" fmla="val 69333"/>
                  <a:gd name="adj4" fmla="val -8449"/>
                  <a:gd name="adj5" fmla="val 190667"/>
                  <a:gd name="adj6" fmla="val -352111"/>
                </a:avLst>
              </a:prstGeom>
              <a:noFill/>
              <a:ln w="6350">
                <a:solidFill>
                  <a:schemeClr val="tx1"/>
                </a:solidFill>
                <a:prstDash val="dash"/>
                <a:miter lim="800000"/>
                <a:headEnd type="none" w="lg" len="sm"/>
                <a:tailEnd type="arrow" w="med" len="med"/>
              </a:ln>
              <a:effectLst/>
              <a:extLst/>
            </p:spPr>
            <p:txBody>
              <a:bodyPr lIns="12700" tIns="12700" rIns="12700" bIns="12700"/>
              <a:lstStyle/>
              <a:p>
                <a:pPr marL="431060" indent="-431060" algn="r">
                  <a:buClr>
                    <a:schemeClr val="hlink"/>
                  </a:buClr>
                  <a:defRPr/>
                </a:pPr>
                <a:r>
                  <a:rPr lang="en-US" sz="1400" dirty="0">
                    <a:latin typeface="Arial" charset="0"/>
                  </a:rPr>
                  <a:t>8</a:t>
                </a:r>
                <a:endParaRPr lang="en-US" b="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endParaRPr>
              </a:p>
            </p:txBody>
          </p:sp>
          <p:sp>
            <p:nvSpPr>
              <p:cNvPr id="242916" name="AutoShape 228"/>
              <p:cNvSpPr>
                <a:spLocks/>
              </p:cNvSpPr>
              <p:nvPr/>
            </p:nvSpPr>
            <p:spPr bwMode="auto">
              <a:xfrm flipH="1">
                <a:off x="3585" y="1391"/>
                <a:ext cx="583" cy="376"/>
              </a:xfrm>
              <a:prstGeom prst="callout2">
                <a:avLst>
                  <a:gd name="adj1" fmla="val 37333"/>
                  <a:gd name="adj2" fmla="val -7218"/>
                  <a:gd name="adj3" fmla="val 41333"/>
                  <a:gd name="adj4" fmla="val -40722"/>
                  <a:gd name="adj5" fmla="val 82931"/>
                  <a:gd name="adj6" fmla="val -56190"/>
                </a:avLst>
              </a:prstGeom>
              <a:noFill/>
              <a:ln w="6350">
                <a:solidFill>
                  <a:schemeClr val="tx1"/>
                </a:solidFill>
                <a:prstDash val="dash"/>
                <a:miter lim="800000"/>
                <a:headEnd type="none" w="lg" len="sm"/>
                <a:tailEnd type="arrow" w="med" len="med"/>
              </a:ln>
              <a:effectLst/>
              <a:extLst/>
            </p:spPr>
            <p:txBody>
              <a:bodyPr lIns="12700" tIns="12700" rIns="12700" bIns="12700"/>
              <a:lstStyle/>
              <a:p>
                <a:pPr marL="431060" indent="-431060" algn="r">
                  <a:buClr>
                    <a:schemeClr val="hlink"/>
                  </a:buClr>
                  <a:defRPr/>
                </a:pPr>
                <a:r>
                  <a:rPr lang="en-US" sz="1400" dirty="0">
                    <a:latin typeface="Arial" charset="0"/>
                  </a:rPr>
                  <a:t>10</a:t>
                </a:r>
                <a:endParaRPr lang="en-US" b="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endParaRPr>
              </a:p>
            </p:txBody>
          </p:sp>
          <p:sp>
            <p:nvSpPr>
              <p:cNvPr id="242917" name="AutoShape 229"/>
              <p:cNvSpPr>
                <a:spLocks/>
              </p:cNvSpPr>
              <p:nvPr/>
            </p:nvSpPr>
            <p:spPr bwMode="auto">
              <a:xfrm flipH="1">
                <a:off x="4453" y="516"/>
                <a:ext cx="261" cy="374"/>
              </a:xfrm>
              <a:prstGeom prst="callout2">
                <a:avLst>
                  <a:gd name="adj1" fmla="val 69333"/>
                  <a:gd name="adj2" fmla="val 18130"/>
                  <a:gd name="adj3" fmla="val 69333"/>
                  <a:gd name="adj4" fmla="val -8449"/>
                  <a:gd name="adj5" fmla="val 142662"/>
                  <a:gd name="adj6" fmla="val -220310"/>
                </a:avLst>
              </a:prstGeom>
              <a:noFill/>
              <a:ln w="6350">
                <a:solidFill>
                  <a:schemeClr val="tx1"/>
                </a:solidFill>
                <a:prstDash val="dash"/>
                <a:miter lim="800000"/>
                <a:headEnd type="none" w="lg" len="sm"/>
                <a:tailEnd type="arrow" w="med" len="med"/>
              </a:ln>
              <a:effectLst/>
              <a:extLst/>
            </p:spPr>
            <p:txBody>
              <a:bodyPr lIns="12700" tIns="12700" rIns="12700" bIns="12700"/>
              <a:lstStyle/>
              <a:p>
                <a:pPr marL="431060" indent="-431060" algn="r">
                  <a:buClr>
                    <a:schemeClr val="hlink"/>
                  </a:buClr>
                  <a:defRPr/>
                </a:pPr>
                <a:r>
                  <a:rPr lang="en-US" sz="1400" dirty="0">
                    <a:latin typeface="Arial" charset="0"/>
                  </a:rPr>
                  <a:t>1</a:t>
                </a:r>
                <a:endParaRPr lang="en-US" b="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endParaRPr>
              </a:p>
            </p:txBody>
          </p:sp>
          <p:sp>
            <p:nvSpPr>
              <p:cNvPr id="242918" name="Line 230"/>
              <p:cNvSpPr>
                <a:spLocks noChangeShapeType="1"/>
              </p:cNvSpPr>
              <p:nvPr/>
            </p:nvSpPr>
            <p:spPr bwMode="auto">
              <a:xfrm flipV="1">
                <a:off x="3497" y="4878"/>
                <a:ext cx="147" cy="13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endParaRPr>
              </a:p>
            </p:txBody>
          </p:sp>
          <p:sp>
            <p:nvSpPr>
              <p:cNvPr id="242919" name="Line 231"/>
              <p:cNvSpPr>
                <a:spLocks noChangeShapeType="1"/>
              </p:cNvSpPr>
              <p:nvPr/>
            </p:nvSpPr>
            <p:spPr bwMode="auto">
              <a:xfrm>
                <a:off x="3629" y="4891"/>
                <a:ext cx="15" cy="30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endParaRPr>
              </a:p>
            </p:txBody>
          </p:sp>
          <p:sp>
            <p:nvSpPr>
              <p:cNvPr id="242920" name="Line 232"/>
              <p:cNvSpPr>
                <a:spLocks noChangeShapeType="1"/>
              </p:cNvSpPr>
              <p:nvPr/>
            </p:nvSpPr>
            <p:spPr bwMode="auto">
              <a:xfrm flipH="1">
                <a:off x="4227" y="5271"/>
                <a:ext cx="115" cy="2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endParaRPr>
              </a:p>
            </p:txBody>
          </p:sp>
          <p:sp>
            <p:nvSpPr>
              <p:cNvPr id="242921" name="Line 233"/>
              <p:cNvSpPr>
                <a:spLocks noChangeShapeType="1"/>
              </p:cNvSpPr>
              <p:nvPr/>
            </p:nvSpPr>
            <p:spPr bwMode="auto">
              <a:xfrm>
                <a:off x="4227" y="5001"/>
                <a:ext cx="0" cy="283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endParaRPr>
              </a:p>
            </p:txBody>
          </p:sp>
          <p:grpSp>
            <p:nvGrpSpPr>
              <p:cNvPr id="5" name="Group 234"/>
              <p:cNvGrpSpPr>
                <a:grpSpLocks/>
              </p:cNvGrpSpPr>
              <p:nvPr/>
            </p:nvGrpSpPr>
            <p:grpSpPr bwMode="auto">
              <a:xfrm>
                <a:off x="3310" y="5334"/>
                <a:ext cx="298" cy="135"/>
                <a:chOff x="1584" y="13248"/>
                <a:chExt cx="288" cy="288"/>
              </a:xfrm>
            </p:grpSpPr>
            <p:sp>
              <p:nvSpPr>
                <p:cNvPr id="242923" name="Line 235"/>
                <p:cNvSpPr>
                  <a:spLocks noChangeShapeType="1"/>
                </p:cNvSpPr>
                <p:nvPr/>
              </p:nvSpPr>
              <p:spPr bwMode="auto">
                <a:xfrm>
                  <a:off x="1580" y="13248"/>
                  <a:ext cx="0" cy="286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</a:endParaRPr>
                </a:p>
              </p:txBody>
            </p:sp>
            <p:sp>
              <p:nvSpPr>
                <p:cNvPr id="242924" name="Line 236"/>
                <p:cNvSpPr>
                  <a:spLocks noChangeShapeType="1"/>
                </p:cNvSpPr>
                <p:nvPr/>
              </p:nvSpPr>
              <p:spPr bwMode="auto">
                <a:xfrm>
                  <a:off x="1724" y="13248"/>
                  <a:ext cx="0" cy="286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</a:endParaRPr>
                </a:p>
              </p:txBody>
            </p:sp>
            <p:sp>
              <p:nvSpPr>
                <p:cNvPr id="242925" name="Line 237"/>
                <p:cNvSpPr>
                  <a:spLocks noChangeShapeType="1"/>
                </p:cNvSpPr>
                <p:nvPr/>
              </p:nvSpPr>
              <p:spPr bwMode="auto">
                <a:xfrm>
                  <a:off x="1868" y="13248"/>
                  <a:ext cx="0" cy="286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</a:endParaRPr>
                </a:p>
              </p:txBody>
            </p:sp>
          </p:grpSp>
          <p:grpSp>
            <p:nvGrpSpPr>
              <p:cNvPr id="6" name="Group 238"/>
              <p:cNvGrpSpPr>
                <a:grpSpLocks/>
              </p:cNvGrpSpPr>
              <p:nvPr/>
            </p:nvGrpSpPr>
            <p:grpSpPr bwMode="auto">
              <a:xfrm>
                <a:off x="3156" y="5192"/>
                <a:ext cx="623" cy="1596"/>
                <a:chOff x="1152" y="13104"/>
                <a:chExt cx="1162" cy="2017"/>
              </a:xfrm>
            </p:grpSpPr>
            <p:sp>
              <p:nvSpPr>
                <p:cNvPr id="242927" name="Line 239"/>
                <p:cNvSpPr>
                  <a:spLocks noChangeShapeType="1"/>
                </p:cNvSpPr>
                <p:nvPr/>
              </p:nvSpPr>
              <p:spPr bwMode="auto">
                <a:xfrm flipH="1">
                  <a:off x="1153" y="13679"/>
                  <a:ext cx="142" cy="1442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</a:endParaRPr>
                </a:p>
              </p:txBody>
            </p:sp>
            <p:sp>
              <p:nvSpPr>
                <p:cNvPr id="242928" name="Line 240"/>
                <p:cNvSpPr>
                  <a:spLocks noChangeShapeType="1"/>
                </p:cNvSpPr>
                <p:nvPr/>
              </p:nvSpPr>
              <p:spPr bwMode="auto">
                <a:xfrm>
                  <a:off x="1153" y="15121"/>
                  <a:ext cx="1160" cy="0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</a:endParaRPr>
                </a:p>
              </p:txBody>
            </p:sp>
            <p:grpSp>
              <p:nvGrpSpPr>
                <p:cNvPr id="7" name="Group 241"/>
                <p:cNvGrpSpPr>
                  <a:grpSpLocks/>
                </p:cNvGrpSpPr>
                <p:nvPr/>
              </p:nvGrpSpPr>
              <p:grpSpPr bwMode="auto">
                <a:xfrm>
                  <a:off x="1296" y="13104"/>
                  <a:ext cx="864" cy="576"/>
                  <a:chOff x="5760" y="12816"/>
                  <a:chExt cx="1008" cy="576"/>
                </a:xfrm>
              </p:grpSpPr>
              <p:sp>
                <p:nvSpPr>
                  <p:cNvPr id="242930" name="Arc 242"/>
                  <p:cNvSpPr>
                    <a:spLocks/>
                  </p:cNvSpPr>
                  <p:nvPr/>
                </p:nvSpPr>
                <p:spPr bwMode="auto">
                  <a:xfrm>
                    <a:off x="6335" y="12767"/>
                    <a:ext cx="434" cy="576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28575">
                    <a:solidFill>
                      <a:srgbClr val="000000"/>
                    </a:solidFill>
                    <a:round/>
                    <a:headEnd/>
                    <a:tailEnd/>
                  </a:ln>
                  <a:extLst/>
                </p:spPr>
                <p:txBody>
                  <a:bodyPr/>
                  <a:lstStyle/>
                  <a:p>
                    <a:pPr>
                      <a:defRPr/>
                    </a:pPr>
                    <a:endParaRPr lang="en-US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242931" name="Arc 243"/>
                  <p:cNvSpPr>
                    <a:spLocks/>
                  </p:cNvSpPr>
                  <p:nvPr/>
                </p:nvSpPr>
                <p:spPr bwMode="auto">
                  <a:xfrm flipH="1">
                    <a:off x="5759" y="12767"/>
                    <a:ext cx="434" cy="576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28575">
                    <a:solidFill>
                      <a:srgbClr val="000000"/>
                    </a:solidFill>
                    <a:round/>
                    <a:headEnd/>
                    <a:tailEnd/>
                  </a:ln>
                  <a:extLst/>
                </p:spPr>
                <p:txBody>
                  <a:bodyPr/>
                  <a:lstStyle/>
                  <a:p>
                    <a:pPr>
                      <a:defRPr/>
                    </a:pPr>
                    <a:endParaRPr lang="en-US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itchFamily="18" charset="0"/>
                    </a:endParaRPr>
                  </a:p>
                </p:txBody>
              </p:sp>
            </p:grpSp>
            <p:sp>
              <p:nvSpPr>
                <p:cNvPr id="242932" name="Line 244"/>
                <p:cNvSpPr>
                  <a:spLocks noChangeShapeType="1"/>
                </p:cNvSpPr>
                <p:nvPr/>
              </p:nvSpPr>
              <p:spPr bwMode="auto">
                <a:xfrm>
                  <a:off x="2160" y="13679"/>
                  <a:ext cx="142" cy="1442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</a:endParaRPr>
                </a:p>
              </p:txBody>
            </p:sp>
          </p:grpSp>
          <p:sp>
            <p:nvSpPr>
              <p:cNvPr id="242933" name="Line 245"/>
              <p:cNvSpPr>
                <a:spLocks noChangeShapeType="1"/>
              </p:cNvSpPr>
              <p:nvPr/>
            </p:nvSpPr>
            <p:spPr bwMode="auto">
              <a:xfrm>
                <a:off x="3460" y="5312"/>
                <a:ext cx="28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endParaRPr>
              </a:p>
            </p:txBody>
          </p:sp>
          <p:sp>
            <p:nvSpPr>
              <p:cNvPr id="242934" name="Rectangle 246"/>
              <p:cNvSpPr>
                <a:spLocks noChangeArrowheads="1"/>
              </p:cNvSpPr>
              <p:nvPr/>
            </p:nvSpPr>
            <p:spPr bwMode="auto">
              <a:xfrm rot="15889981" flipV="1">
                <a:off x="3357" y="5041"/>
                <a:ext cx="194" cy="132"/>
              </a:xfrm>
              <a:prstGeom prst="rect">
                <a:avLst/>
              </a:prstGeom>
              <a:solidFill>
                <a:srgbClr val="C0C0C0"/>
              </a:solidFill>
              <a:ln w="1905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/>
            </p:spPr>
            <p:txBody>
              <a:bodyPr/>
              <a:lstStyle/>
              <a:p>
                <a:pPr>
                  <a:defRPr/>
                </a:pPr>
                <a:endPara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endParaRPr>
              </a:p>
            </p:txBody>
          </p:sp>
          <p:sp>
            <p:nvSpPr>
              <p:cNvPr id="242935" name="AutoShape 247"/>
              <p:cNvSpPr>
                <a:spLocks/>
              </p:cNvSpPr>
              <p:nvPr/>
            </p:nvSpPr>
            <p:spPr bwMode="auto">
              <a:xfrm flipH="1">
                <a:off x="3237" y="3789"/>
                <a:ext cx="581" cy="268"/>
              </a:xfrm>
              <a:prstGeom prst="callout2">
                <a:avLst>
                  <a:gd name="adj1" fmla="val 41042"/>
                  <a:gd name="adj2" fmla="val -7389"/>
                  <a:gd name="adj3" fmla="val 41042"/>
                  <a:gd name="adj4" fmla="val -35398"/>
                  <a:gd name="adj5" fmla="val 430593"/>
                  <a:gd name="adj6" fmla="val -79556"/>
                </a:avLst>
              </a:prstGeom>
              <a:noFill/>
              <a:ln w="6350">
                <a:solidFill>
                  <a:schemeClr val="tx1"/>
                </a:solidFill>
                <a:prstDash val="dash"/>
                <a:miter lim="800000"/>
                <a:headEnd type="none" w="lg" len="sm"/>
                <a:tailEnd type="arrow" w="med" len="med"/>
              </a:ln>
              <a:effectLst/>
              <a:extLst/>
            </p:spPr>
            <p:txBody>
              <a:bodyPr lIns="12700" tIns="12700" rIns="12700" bIns="12700"/>
              <a:lstStyle/>
              <a:p>
                <a:pPr marL="431060" indent="-431060" algn="r">
                  <a:buClr>
                    <a:schemeClr val="hlink"/>
                  </a:buClr>
                  <a:defRPr/>
                </a:pPr>
                <a:r>
                  <a:rPr lang="en-US" sz="1400" dirty="0">
                    <a:latin typeface="Arial" charset="0"/>
                  </a:rPr>
                  <a:t>11</a:t>
                </a:r>
                <a:endParaRPr lang="en-US" b="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endParaRPr>
              </a:p>
            </p:txBody>
          </p:sp>
          <p:sp>
            <p:nvSpPr>
              <p:cNvPr id="242936" name="Line 248"/>
              <p:cNvSpPr>
                <a:spLocks noChangeShapeType="1"/>
              </p:cNvSpPr>
              <p:nvPr/>
            </p:nvSpPr>
            <p:spPr bwMode="auto">
              <a:xfrm flipH="1">
                <a:off x="3659" y="3906"/>
                <a:ext cx="259" cy="90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arrow" w="med" len="med"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endParaRPr>
              </a:p>
            </p:txBody>
          </p:sp>
          <p:sp>
            <p:nvSpPr>
              <p:cNvPr id="242937" name="AutoShape 249"/>
              <p:cNvSpPr>
                <a:spLocks/>
              </p:cNvSpPr>
              <p:nvPr/>
            </p:nvSpPr>
            <p:spPr bwMode="auto">
              <a:xfrm flipH="1">
                <a:off x="2559" y="7231"/>
                <a:ext cx="583" cy="263"/>
              </a:xfrm>
              <a:prstGeom prst="callout2">
                <a:avLst>
                  <a:gd name="adj1" fmla="val 41042"/>
                  <a:gd name="adj2" fmla="val -7389"/>
                  <a:gd name="adj3" fmla="val 41042"/>
                  <a:gd name="adj4" fmla="val -35398"/>
                  <a:gd name="adj5" fmla="val -213435"/>
                  <a:gd name="adj6" fmla="val -79556"/>
                </a:avLst>
              </a:prstGeom>
              <a:noFill/>
              <a:ln w="6350">
                <a:solidFill>
                  <a:schemeClr val="tx1"/>
                </a:solidFill>
                <a:prstDash val="dash"/>
                <a:miter lim="800000"/>
                <a:headEnd type="none" w="lg" len="sm"/>
                <a:tailEnd type="arrow" w="med" len="med"/>
              </a:ln>
              <a:effectLst/>
              <a:extLst/>
            </p:spPr>
            <p:txBody>
              <a:bodyPr lIns="12700" tIns="12700" rIns="12700" bIns="12700"/>
              <a:lstStyle/>
              <a:p>
                <a:pPr marL="431060" indent="-431060" algn="r">
                  <a:buClr>
                    <a:schemeClr val="hlink"/>
                  </a:buClr>
                  <a:defRPr/>
                </a:pPr>
                <a:r>
                  <a:rPr lang="en-US" sz="1400" dirty="0">
                    <a:latin typeface="Arial" charset="0"/>
                  </a:rPr>
                  <a:t>12</a:t>
                </a:r>
                <a:endParaRPr lang="en-US" b="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endParaRPr>
              </a:p>
            </p:txBody>
          </p:sp>
          <p:sp>
            <p:nvSpPr>
              <p:cNvPr id="242938" name="AutoShape 250"/>
              <p:cNvSpPr>
                <a:spLocks/>
              </p:cNvSpPr>
              <p:nvPr/>
            </p:nvSpPr>
            <p:spPr bwMode="auto">
              <a:xfrm flipH="1">
                <a:off x="2685" y="4565"/>
                <a:ext cx="581" cy="371"/>
              </a:xfrm>
              <a:prstGeom prst="callout2">
                <a:avLst>
                  <a:gd name="adj1" fmla="val 61333"/>
                  <a:gd name="adj2" fmla="val 26287"/>
                  <a:gd name="adj3" fmla="val 61333"/>
                  <a:gd name="adj4" fmla="val 514"/>
                  <a:gd name="adj5" fmla="val 146667"/>
                  <a:gd name="adj6" fmla="val -9796"/>
                </a:avLst>
              </a:prstGeom>
              <a:noFill/>
              <a:ln w="6350">
                <a:solidFill>
                  <a:schemeClr val="tx1"/>
                </a:solidFill>
                <a:prstDash val="dash"/>
                <a:miter lim="800000"/>
                <a:headEnd type="none" w="lg" len="sm"/>
                <a:tailEnd type="arrow" w="med" len="med"/>
              </a:ln>
              <a:effectLst/>
              <a:extLst/>
            </p:spPr>
            <p:txBody>
              <a:bodyPr lIns="12700" tIns="12700" rIns="12700" bIns="12700"/>
              <a:lstStyle/>
              <a:p>
                <a:pPr marL="431060" indent="-431060" algn="r">
                  <a:buClr>
                    <a:schemeClr val="hlink"/>
                  </a:buClr>
                  <a:defRPr/>
                </a:pPr>
                <a:r>
                  <a:rPr lang="en-US" sz="1400" dirty="0">
                    <a:latin typeface="Arial" charset="0"/>
                  </a:rPr>
                  <a:t>9</a:t>
                </a:r>
                <a:endParaRPr lang="en-US" b="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endParaRPr>
              </a:p>
            </p:txBody>
          </p:sp>
        </p:grpSp>
        <p:sp>
          <p:nvSpPr>
            <p:cNvPr id="242939" name="Text Box 251"/>
            <p:cNvSpPr txBox="1">
              <a:spLocks noChangeArrowheads="1"/>
            </p:cNvSpPr>
            <p:nvPr/>
          </p:nvSpPr>
          <p:spPr bwMode="auto">
            <a:xfrm>
              <a:off x="2151" y="642"/>
              <a:ext cx="2393" cy="3809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/>
            <a:lstStyle>
              <a:lvl1pPr marL="342900" indent="-342900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</a:defRPr>
              </a:lvl1pPr>
              <a:lvl2pPr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</a:defRPr>
              </a:lvl2pPr>
              <a:lvl3pPr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</a:defRPr>
              </a:lvl3pPr>
              <a:lvl4pPr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</a:defRPr>
              </a:lvl4pPr>
              <a:lvl5pPr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20000"/>
                </a:spcBef>
                <a:buClr>
                  <a:schemeClr val="hlink"/>
                </a:buClr>
                <a:buFont typeface="Wingdings" pitchFamily="2" charset="2"/>
                <a:buNone/>
                <a:defRPr/>
              </a:pPr>
              <a:r>
                <a:rPr lang="en-US" sz="1800" b="1" u="sng" dirty="0" smtClean="0">
                  <a:latin typeface="Times New Roman" pitchFamily="18" charset="0"/>
                  <a:cs typeface="Times New Roman" pitchFamily="18" charset="0"/>
                </a:rPr>
                <a:t>Ch</a:t>
              </a:r>
              <a:r>
                <a:rPr lang="vi-VN" sz="1800" b="1" u="sng" dirty="0" smtClean="0">
                  <a:latin typeface="Times New Roman" pitchFamily="18" charset="0"/>
                  <a:cs typeface="Times New Roman" pitchFamily="18" charset="0"/>
                </a:rPr>
                <a:t>ú </a:t>
              </a:r>
              <a:r>
                <a:rPr lang="en-US" sz="1800" b="1" u="sng" dirty="0" err="1" smtClean="0">
                  <a:latin typeface="Times New Roman" pitchFamily="18" charset="0"/>
                  <a:cs typeface="Times New Roman" pitchFamily="18" charset="0"/>
                </a:rPr>
                <a:t>th</a:t>
              </a:r>
              <a:r>
                <a:rPr lang="vi-VN" sz="1800" b="1" u="sng" dirty="0" smtClean="0">
                  <a:latin typeface="Times New Roman" pitchFamily="18" charset="0"/>
                  <a:cs typeface="Times New Roman" pitchFamily="18" charset="0"/>
                </a:rPr>
                <a:t>í</a:t>
              </a:r>
              <a:r>
                <a:rPr lang="en-US" sz="1800" b="1" u="sng" dirty="0" err="1" smtClean="0">
                  <a:latin typeface="Times New Roman" pitchFamily="18" charset="0"/>
                  <a:cs typeface="Times New Roman" pitchFamily="18" charset="0"/>
                </a:rPr>
                <a:t>ch</a:t>
              </a:r>
              <a:r>
                <a:rPr lang="en-US" sz="1800" b="1" u="sng" dirty="0" smtClean="0">
                  <a:latin typeface="Times New Roman" pitchFamily="18" charset="0"/>
                  <a:cs typeface="Times New Roman" pitchFamily="18" charset="0"/>
                </a:rPr>
                <a:t>:</a:t>
              </a:r>
            </a:p>
            <a:p>
              <a:pPr>
                <a:spcBef>
                  <a:spcPct val="20000"/>
                </a:spcBef>
                <a:buClr>
                  <a:schemeClr val="hlink"/>
                </a:buClr>
                <a:buFont typeface="Wingdings" pitchFamily="2" charset="2"/>
                <a:buNone/>
                <a:defRPr/>
              </a:pPr>
              <a:r>
                <a:rPr lang="en-US" sz="1800" b="1" dirty="0" smtClean="0">
                  <a:latin typeface="Times New Roman" pitchFamily="18" charset="0"/>
                  <a:cs typeface="Times New Roman" pitchFamily="18" charset="0"/>
                </a:rPr>
                <a:t>1. </a:t>
              </a:r>
              <a:r>
                <a:rPr lang="en-US" sz="1800" b="1" dirty="0" err="1" smtClean="0">
                  <a:latin typeface="Times New Roman" pitchFamily="18" charset="0"/>
                  <a:cs typeface="Times New Roman" pitchFamily="18" charset="0"/>
                </a:rPr>
                <a:t>Côm</a:t>
              </a:r>
              <a:r>
                <a:rPr lang="en-US" sz="1800" b="1" dirty="0" smtClean="0">
                  <a:latin typeface="Times New Roman" pitchFamily="18" charset="0"/>
                  <a:cs typeface="Times New Roman" pitchFamily="18" charset="0"/>
                </a:rPr>
                <a:t> van - </a:t>
              </a:r>
              <a:r>
                <a:rPr lang="en-US" sz="1800" b="1" dirty="0" err="1" smtClean="0">
                  <a:latin typeface="Times New Roman" pitchFamily="18" charset="0"/>
                  <a:cs typeface="Times New Roman" pitchFamily="18" charset="0"/>
                </a:rPr>
                <a:t>quai</a:t>
              </a:r>
              <a:r>
                <a:rPr lang="en-US" sz="1800" b="1" dirty="0" smtClean="0">
                  <a:latin typeface="Times New Roman" pitchFamily="18" charset="0"/>
                  <a:cs typeface="Times New Roman" pitchFamily="18" charset="0"/>
                </a:rPr>
                <a:t> x</a:t>
              </a:r>
              <a:r>
                <a:rPr lang="vi-VN" sz="1800" b="1" dirty="0" smtClean="0">
                  <a:latin typeface="Times New Roman" pitchFamily="18" charset="0"/>
                  <a:cs typeface="Times New Roman" pitchFamily="18" charset="0"/>
                </a:rPr>
                <a:t>á</a:t>
              </a:r>
              <a:r>
                <a:rPr lang="en-US" sz="1800" b="1" dirty="0" err="1" smtClean="0">
                  <a:latin typeface="Times New Roman" pitchFamily="18" charset="0"/>
                  <a:cs typeface="Times New Roman" pitchFamily="18" charset="0"/>
                </a:rPr>
                <a:t>ch</a:t>
              </a:r>
              <a:endParaRPr lang="en-US" sz="1800" b="1" dirty="0" smtClean="0">
                <a:latin typeface="Times New Roman" pitchFamily="18" charset="0"/>
                <a:cs typeface="Times New Roman" pitchFamily="18" charset="0"/>
              </a:endParaRPr>
            </a:p>
            <a:p>
              <a:pPr>
                <a:spcBef>
                  <a:spcPct val="20000"/>
                </a:spcBef>
                <a:buClr>
                  <a:schemeClr val="hlink"/>
                </a:buClr>
                <a:buFont typeface="Wingdings" pitchFamily="2" charset="2"/>
                <a:buNone/>
                <a:defRPr/>
              </a:pPr>
              <a:r>
                <a:rPr lang="en-US" sz="1800" b="1" dirty="0" smtClean="0">
                  <a:latin typeface="Times New Roman" pitchFamily="18" charset="0"/>
                  <a:cs typeface="Times New Roman" pitchFamily="18" charset="0"/>
                </a:rPr>
                <a:t>2. Ch</a:t>
              </a:r>
              <a:r>
                <a:rPr lang="vi-VN" sz="1800" b="1" dirty="0" smtClean="0">
                  <a:latin typeface="Times New Roman" pitchFamily="18" charset="0"/>
                  <a:cs typeface="Times New Roman" pitchFamily="18" charset="0"/>
                </a:rPr>
                <a:t>ố</a:t>
              </a:r>
              <a:r>
                <a:rPr lang="en-US" sz="1800" b="1" dirty="0" smtClean="0">
                  <a:latin typeface="Times New Roman" pitchFamily="18" charset="0"/>
                  <a:cs typeface="Times New Roman" pitchFamily="18" charset="0"/>
                </a:rPr>
                <a:t>t h</a:t>
              </a:r>
              <a:r>
                <a:rPr lang="vi-VN" sz="1800" b="1" dirty="0" smtClean="0">
                  <a:latin typeface="Times New Roman" pitchFamily="18" charset="0"/>
                  <a:cs typeface="Times New Roman" pitchFamily="18" charset="0"/>
                </a:rPr>
                <a:t>ã</a:t>
              </a:r>
              <a:r>
                <a:rPr lang="en-US" sz="1800" b="1" dirty="0" smtClean="0">
                  <a:latin typeface="Times New Roman" pitchFamily="18" charset="0"/>
                  <a:cs typeface="Times New Roman" pitchFamily="18" charset="0"/>
                </a:rPr>
                <a:t>m – k</a:t>
              </a:r>
              <a:r>
                <a:rPr lang="vi-VN" sz="1800" b="1" dirty="0" smtClean="0">
                  <a:latin typeface="Times New Roman" pitchFamily="18" charset="0"/>
                  <a:cs typeface="Times New Roman" pitchFamily="18" charset="0"/>
                </a:rPr>
                <a:t>ẹp chì</a:t>
              </a:r>
              <a:endParaRPr lang="en-US" sz="1800" b="1" dirty="0" smtClean="0">
                <a:latin typeface="Times New Roman" pitchFamily="18" charset="0"/>
                <a:cs typeface="Times New Roman" pitchFamily="18" charset="0"/>
              </a:endParaRPr>
            </a:p>
            <a:p>
              <a:pPr>
                <a:spcBef>
                  <a:spcPct val="20000"/>
                </a:spcBef>
                <a:buClr>
                  <a:schemeClr val="hlink"/>
                </a:buClr>
                <a:buFont typeface="Wingdings" pitchFamily="2" charset="2"/>
                <a:buNone/>
                <a:defRPr/>
              </a:pPr>
              <a:r>
                <a:rPr lang="en-US" sz="1800" b="1" dirty="0" smtClean="0">
                  <a:latin typeface="Times New Roman" pitchFamily="18" charset="0"/>
                  <a:cs typeface="Times New Roman" pitchFamily="18" charset="0"/>
                </a:rPr>
                <a:t>3. </a:t>
              </a:r>
              <a:r>
                <a:rPr lang="vi-VN" sz="1800" b="1" dirty="0" smtClean="0">
                  <a:latin typeface="Times New Roman" pitchFamily="18" charset="0"/>
                  <a:cs typeface="Times New Roman" pitchFamily="18" charset="0"/>
                </a:rPr>
                <a:t>Đai ốc cum van</a:t>
              </a:r>
              <a:endParaRPr lang="en-US" sz="1800" b="1" dirty="0" smtClean="0">
                <a:latin typeface="Times New Roman" pitchFamily="18" charset="0"/>
                <a:cs typeface="Times New Roman" pitchFamily="18" charset="0"/>
              </a:endParaRPr>
            </a:p>
            <a:p>
              <a:pPr>
                <a:spcBef>
                  <a:spcPct val="20000"/>
                </a:spcBef>
                <a:buClr>
                  <a:schemeClr val="hlink"/>
                </a:buClr>
                <a:buFont typeface="Wingdings" pitchFamily="2" charset="2"/>
                <a:buNone/>
                <a:defRPr/>
              </a:pPr>
              <a:r>
                <a:rPr lang="en-US" sz="1800" b="1" dirty="0" smtClean="0">
                  <a:latin typeface="Times New Roman" pitchFamily="18" charset="0"/>
                  <a:cs typeface="Times New Roman" pitchFamily="18" charset="0"/>
                </a:rPr>
                <a:t>4. </a:t>
              </a:r>
              <a:r>
                <a:rPr lang="vi-VN" sz="1800" b="1" dirty="0" smtClean="0">
                  <a:latin typeface="Times New Roman" pitchFamily="18" charset="0"/>
                  <a:cs typeface="Times New Roman" pitchFamily="18" charset="0"/>
                </a:rPr>
                <a:t>ống dẫn</a:t>
              </a:r>
              <a:r>
                <a:rPr lang="en-US" sz="18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800" b="1" dirty="0" err="1" smtClean="0">
                  <a:latin typeface="Times New Roman" pitchFamily="18" charset="0"/>
                  <a:cs typeface="Times New Roman" pitchFamily="18" charset="0"/>
                </a:rPr>
                <a:t>trong</a:t>
              </a:r>
              <a:endParaRPr lang="en-US" sz="1800" b="1" dirty="0" smtClean="0">
                <a:latin typeface="Times New Roman" pitchFamily="18" charset="0"/>
                <a:cs typeface="Times New Roman" pitchFamily="18" charset="0"/>
              </a:endParaRPr>
            </a:p>
            <a:p>
              <a:pPr>
                <a:spcBef>
                  <a:spcPct val="20000"/>
                </a:spcBef>
                <a:buClr>
                  <a:schemeClr val="hlink"/>
                </a:buClr>
                <a:buFont typeface="Wingdings" pitchFamily="2" charset="2"/>
                <a:buNone/>
                <a:defRPr/>
              </a:pPr>
              <a:r>
                <a:rPr lang="en-US" sz="1800" b="1" dirty="0" smtClean="0">
                  <a:latin typeface="Times New Roman" pitchFamily="18" charset="0"/>
                  <a:cs typeface="Times New Roman" pitchFamily="18" charset="0"/>
                </a:rPr>
                <a:t>5. K</a:t>
              </a:r>
              <a:r>
                <a:rPr lang="vi-VN" sz="1800" b="1" dirty="0" smtClean="0">
                  <a:latin typeface="Times New Roman" pitchFamily="18" charset="0"/>
                  <a:cs typeface="Times New Roman" pitchFamily="18" charset="0"/>
                </a:rPr>
                <a:t>hí nén</a:t>
              </a:r>
              <a:r>
                <a:rPr lang="en-US" sz="1800" b="1" dirty="0" smtClean="0">
                  <a:latin typeface="Times New Roman" pitchFamily="18" charset="0"/>
                  <a:cs typeface="Times New Roman" pitchFamily="18" charset="0"/>
                </a:rPr>
                <a:t> (N</a:t>
              </a:r>
              <a:r>
                <a:rPr lang="en-US" sz="1800" b="1" baseline="-25000" dirty="0" smtClean="0"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sz="1800" b="1" dirty="0" smtClean="0">
                  <a:latin typeface="Times New Roman" pitchFamily="18" charset="0"/>
                  <a:cs typeface="Times New Roman" pitchFamily="18" charset="0"/>
                </a:rPr>
                <a:t>)</a:t>
              </a:r>
            </a:p>
            <a:p>
              <a:pPr>
                <a:spcBef>
                  <a:spcPct val="20000"/>
                </a:spcBef>
                <a:buClr>
                  <a:schemeClr val="hlink"/>
                </a:buClr>
                <a:buFont typeface="Wingdings" pitchFamily="2" charset="2"/>
                <a:buNone/>
                <a:defRPr/>
              </a:pPr>
              <a:r>
                <a:rPr lang="en-US" sz="1800" b="1" dirty="0" smtClean="0">
                  <a:latin typeface="Times New Roman" pitchFamily="18" charset="0"/>
                  <a:cs typeface="Times New Roman" pitchFamily="18" charset="0"/>
                </a:rPr>
                <a:t>6. B</a:t>
              </a:r>
              <a:r>
                <a:rPr lang="vi-VN" sz="1800" b="1" dirty="0" smtClean="0">
                  <a:latin typeface="Times New Roman" pitchFamily="18" charset="0"/>
                  <a:cs typeface="Times New Roman" pitchFamily="18" charset="0"/>
                </a:rPr>
                <a:t>ột</a:t>
              </a:r>
              <a:endParaRPr lang="en-US" sz="1800" b="1" dirty="0" smtClean="0">
                <a:latin typeface="Times New Roman" pitchFamily="18" charset="0"/>
                <a:cs typeface="Times New Roman" pitchFamily="18" charset="0"/>
              </a:endParaRPr>
            </a:p>
            <a:p>
              <a:pPr>
                <a:spcBef>
                  <a:spcPct val="20000"/>
                </a:spcBef>
                <a:buClr>
                  <a:schemeClr val="hlink"/>
                </a:buClr>
                <a:buFont typeface="Wingdings" pitchFamily="2" charset="2"/>
                <a:buNone/>
                <a:defRPr/>
              </a:pPr>
              <a:r>
                <a:rPr lang="en-US" sz="1800" b="1" dirty="0" smtClean="0">
                  <a:latin typeface="Times New Roman" pitchFamily="18" charset="0"/>
                  <a:cs typeface="Times New Roman" pitchFamily="18" charset="0"/>
                </a:rPr>
                <a:t>7. </a:t>
              </a:r>
              <a:r>
                <a:rPr lang="en-US" sz="1800" b="1" dirty="0" err="1" smtClean="0">
                  <a:latin typeface="Times New Roman" pitchFamily="18" charset="0"/>
                  <a:cs typeface="Times New Roman" pitchFamily="18" charset="0"/>
                </a:rPr>
                <a:t>Th</a:t>
              </a:r>
              <a:r>
                <a:rPr lang="vi-VN" sz="1800" b="1" dirty="0" smtClean="0">
                  <a:latin typeface="Times New Roman" pitchFamily="18" charset="0"/>
                  <a:cs typeface="Times New Roman" pitchFamily="18" charset="0"/>
                </a:rPr>
                <a:t>ân bình</a:t>
              </a:r>
              <a:endParaRPr lang="en-US" sz="1800" b="1" dirty="0" smtClean="0">
                <a:latin typeface="Times New Roman" pitchFamily="18" charset="0"/>
                <a:cs typeface="Times New Roman" pitchFamily="18" charset="0"/>
              </a:endParaRPr>
            </a:p>
            <a:p>
              <a:pPr>
                <a:spcBef>
                  <a:spcPct val="20000"/>
                </a:spcBef>
                <a:buClr>
                  <a:schemeClr val="hlink"/>
                </a:buClr>
                <a:buFont typeface="Wingdings" pitchFamily="2" charset="2"/>
                <a:buNone/>
                <a:defRPr/>
              </a:pPr>
              <a:r>
                <a:rPr lang="en-US" sz="1800" b="1" dirty="0" smtClean="0">
                  <a:latin typeface="Times New Roman" pitchFamily="18" charset="0"/>
                  <a:cs typeface="Times New Roman" pitchFamily="18" charset="0"/>
                </a:rPr>
                <a:t>8. ¸</a:t>
              </a:r>
              <a:r>
                <a:rPr lang="vi-VN" sz="1800" b="1" dirty="0" smtClean="0">
                  <a:latin typeface="Times New Roman" pitchFamily="18" charset="0"/>
                  <a:cs typeface="Times New Roman" pitchFamily="18" charset="0"/>
                </a:rPr>
                <a:t>Áp kế</a:t>
              </a:r>
              <a:endParaRPr lang="en-US" sz="1800" b="1" dirty="0" smtClean="0">
                <a:latin typeface="Times New Roman" pitchFamily="18" charset="0"/>
                <a:cs typeface="Times New Roman" pitchFamily="18" charset="0"/>
              </a:endParaRPr>
            </a:p>
            <a:p>
              <a:pPr>
                <a:spcBef>
                  <a:spcPct val="20000"/>
                </a:spcBef>
                <a:buClr>
                  <a:schemeClr val="hlink"/>
                </a:buClr>
                <a:buFont typeface="Wingdings" pitchFamily="2" charset="2"/>
                <a:buNone/>
                <a:defRPr/>
              </a:pPr>
              <a:r>
                <a:rPr lang="en-US" sz="1800" b="1" dirty="0" smtClean="0">
                  <a:latin typeface="Times New Roman" pitchFamily="18" charset="0"/>
                  <a:cs typeface="Times New Roman" pitchFamily="18" charset="0"/>
                </a:rPr>
                <a:t>9. </a:t>
              </a:r>
              <a:r>
                <a:rPr lang="vi-VN" sz="1800" b="1" dirty="0" smtClean="0">
                  <a:latin typeface="Times New Roman" pitchFamily="18" charset="0"/>
                  <a:cs typeface="Times New Roman" pitchFamily="18" charset="0"/>
                </a:rPr>
                <a:t>Đai ốc ít</a:t>
              </a:r>
              <a:endParaRPr lang="en-US" sz="1800" b="1" dirty="0" smtClean="0">
                <a:latin typeface="Times New Roman" pitchFamily="18" charset="0"/>
                <a:cs typeface="Times New Roman" pitchFamily="18" charset="0"/>
              </a:endParaRPr>
            </a:p>
            <a:p>
              <a:pPr>
                <a:spcBef>
                  <a:spcPct val="20000"/>
                </a:spcBef>
                <a:buClr>
                  <a:schemeClr val="hlink"/>
                </a:buClr>
                <a:buFont typeface="Wingdings" pitchFamily="2" charset="2"/>
                <a:buNone/>
                <a:defRPr/>
              </a:pPr>
              <a:r>
                <a:rPr lang="en-US" sz="1800" b="1" dirty="0" smtClean="0">
                  <a:latin typeface="Times New Roman" pitchFamily="18" charset="0"/>
                  <a:cs typeface="Times New Roman" pitchFamily="18" charset="0"/>
                </a:rPr>
                <a:t>10. V</a:t>
              </a:r>
              <a:r>
                <a:rPr lang="vi-VN" sz="1800" b="1" dirty="0" smtClean="0">
                  <a:latin typeface="Times New Roman" pitchFamily="18" charset="0"/>
                  <a:cs typeface="Times New Roman" pitchFamily="18" charset="0"/>
                </a:rPr>
                <a:t>òi</a:t>
              </a:r>
              <a:endParaRPr lang="en-US" sz="1800" b="1" dirty="0" smtClean="0">
                <a:latin typeface="Times New Roman" pitchFamily="18" charset="0"/>
                <a:cs typeface="Times New Roman" pitchFamily="18" charset="0"/>
              </a:endParaRPr>
            </a:p>
            <a:p>
              <a:pPr>
                <a:spcBef>
                  <a:spcPct val="20000"/>
                </a:spcBef>
                <a:buClr>
                  <a:schemeClr val="hlink"/>
                </a:buClr>
                <a:buFont typeface="Wingdings" pitchFamily="2" charset="2"/>
                <a:buNone/>
                <a:defRPr/>
              </a:pPr>
              <a:r>
                <a:rPr lang="en-US" sz="1800" b="1" dirty="0" smtClean="0">
                  <a:latin typeface="Times New Roman" pitchFamily="18" charset="0"/>
                  <a:cs typeface="Times New Roman" pitchFamily="18" charset="0"/>
                </a:rPr>
                <a:t>11. G</a:t>
              </a:r>
              <a:r>
                <a:rPr lang="vi-VN" sz="1800" b="1" dirty="0" smtClean="0">
                  <a:latin typeface="Times New Roman" pitchFamily="18" charset="0"/>
                  <a:cs typeface="Times New Roman" pitchFamily="18" charset="0"/>
                </a:rPr>
                <a:t>ài vòi</a:t>
              </a:r>
              <a:endParaRPr lang="en-US" sz="1800" b="1" dirty="0" smtClean="0">
                <a:latin typeface="Times New Roman" pitchFamily="18" charset="0"/>
                <a:cs typeface="Times New Roman" pitchFamily="18" charset="0"/>
              </a:endParaRPr>
            </a:p>
            <a:p>
              <a:pPr>
                <a:spcBef>
                  <a:spcPct val="20000"/>
                </a:spcBef>
                <a:buClr>
                  <a:schemeClr val="hlink"/>
                </a:buClr>
                <a:buFont typeface="Wingdings" pitchFamily="2" charset="2"/>
                <a:buNone/>
                <a:defRPr/>
              </a:pPr>
              <a:r>
                <a:rPr lang="en-US" sz="1800" b="1" dirty="0" smtClean="0">
                  <a:latin typeface="Times New Roman" pitchFamily="18" charset="0"/>
                  <a:cs typeface="Times New Roman" pitchFamily="18" charset="0"/>
                </a:rPr>
                <a:t>12. Loa </a:t>
              </a:r>
              <a:r>
                <a:rPr lang="en-US" sz="1800" b="1" dirty="0" err="1" smtClean="0">
                  <a:latin typeface="Times New Roman" pitchFamily="18" charset="0"/>
                  <a:cs typeface="Times New Roman" pitchFamily="18" charset="0"/>
                </a:rPr>
                <a:t>phun</a:t>
              </a:r>
              <a:endParaRPr lang="en-US" sz="18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52" name="Rectangle 251"/>
          <p:cNvSpPr/>
          <p:nvPr/>
        </p:nvSpPr>
        <p:spPr>
          <a:xfrm>
            <a:off x="213360" y="162560"/>
            <a:ext cx="11841480" cy="577737"/>
          </a:xfrm>
          <a:prstGeom prst="rect">
            <a:avLst/>
          </a:prstGeom>
        </p:spPr>
        <p:txBody>
          <a:bodyPr wrap="square" lIns="114949" tIns="57475" rIns="114949" bIns="57475">
            <a:spAutoFit/>
          </a:bodyPr>
          <a:lstStyle/>
          <a:p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đẩy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chung</a:t>
            </a:r>
            <a:endParaRPr lang="en-US" sz="30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" dur="20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Rot="1" noChangeArrowheads="1"/>
          </p:cNvSpPr>
          <p:nvPr>
            <p:ph idx="1"/>
          </p:nvPr>
        </p:nvSpPr>
        <p:spPr>
          <a:xfrm>
            <a:off x="640080" y="325120"/>
            <a:ext cx="5334000" cy="568960"/>
          </a:xfrm>
          <a:noFill/>
        </p:spPr>
        <p:txBody>
          <a:bodyPr anchor="ctr">
            <a:normAutofit fontScale="92500" lnSpcReduction="10000"/>
          </a:bodyPr>
          <a:lstStyle/>
          <a:p>
            <a:pPr eaLnBrk="1" hangingPunct="1">
              <a:buFontTx/>
              <a:buNone/>
            </a:pPr>
            <a:r>
              <a:rPr lang="en-US" sz="3500" dirty="0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3500" dirty="0" err="1" smtClean="0"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3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 smtClean="0">
                <a:latin typeface="Times New Roman" pitchFamily="18" charset="0"/>
                <a:cs typeface="Times New Roman" pitchFamily="18" charset="0"/>
              </a:rPr>
              <a:t>quản</a:t>
            </a:r>
            <a:r>
              <a:rPr lang="en-US" sz="3500" dirty="0" smtClean="0">
                <a:latin typeface=".VnTime" pitchFamily="34" charset="0"/>
              </a:rPr>
              <a:t>.</a:t>
            </a:r>
          </a:p>
        </p:txBody>
      </p:sp>
      <p:sp>
        <p:nvSpPr>
          <p:cNvPr id="119811" name="Rectangle 3"/>
          <p:cNvSpPr>
            <a:spLocks noRot="1" noChangeArrowheads="1"/>
          </p:cNvSpPr>
          <p:nvPr/>
        </p:nvSpPr>
        <p:spPr bwMode="auto">
          <a:xfrm>
            <a:off x="533400" y="731520"/>
            <a:ext cx="11094720" cy="894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4949" tIns="57475" rIns="114949" bIns="57475" anchor="ctr"/>
          <a:lstStyle/>
          <a:p>
            <a:pPr marL="431060" indent="-431060"/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dễ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dễ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thuận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tiện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chữa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cháy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19812" name="Picture 4" descr="treobin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040" y="2374054"/>
            <a:ext cx="6080760" cy="458216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9813" name="Picture 5" descr="treobinh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07480" y="2357120"/>
            <a:ext cx="6080760" cy="459232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98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1198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1198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1198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1198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1198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1198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1198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1198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1198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1198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1198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1198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500"/>
                            </p:stCondLst>
                            <p:childTnLst>
                              <p:par>
                                <p:cTn id="30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2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3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198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810" grpId="0" build="p"/>
      <p:bldP spid="119811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Rot="1" noChangeArrowheads="1"/>
          </p:cNvSpPr>
          <p:nvPr/>
        </p:nvSpPr>
        <p:spPr bwMode="auto">
          <a:xfrm>
            <a:off x="426720" y="1219200"/>
            <a:ext cx="7467600" cy="1869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4949" tIns="57475" rIns="114949" bIns="57475" anchor="ctr"/>
          <a:lstStyle/>
          <a:p>
            <a:pPr marL="431060" indent="-431060" algn="ctr"/>
            <a:r>
              <a:rPr lang="en-US" sz="3500" dirty="0" err="1">
                <a:latin typeface="Times New Roman" pitchFamily="18" charset="0"/>
                <a:cs typeface="Times New Roman" pitchFamily="18" charset="0"/>
              </a:rPr>
              <a:t>Tránh</a:t>
            </a:r>
            <a:r>
              <a:rPr lang="en-US" sz="3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3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latin typeface="Times New Roman" pitchFamily="18" charset="0"/>
                <a:cs typeface="Times New Roman" pitchFamily="18" charset="0"/>
              </a:rPr>
              <a:t>xúc</a:t>
            </a:r>
            <a:r>
              <a:rPr lang="en-US" sz="3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latin typeface="Times New Roman" pitchFamily="18" charset="0"/>
                <a:cs typeface="Times New Roman" pitchFamily="18" charset="0"/>
              </a:rPr>
              <a:t>trực</a:t>
            </a:r>
            <a:r>
              <a:rPr lang="en-US" sz="3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3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latin typeface="Times New Roman" pitchFamily="18" charset="0"/>
                <a:cs typeface="Times New Roman" pitchFamily="18" charset="0"/>
              </a:rPr>
              <a:t>ánh</a:t>
            </a:r>
            <a:r>
              <a:rPr lang="en-US" sz="3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latin typeface="Times New Roman" pitchFamily="18" charset="0"/>
                <a:cs typeface="Times New Roman" pitchFamily="18" charset="0"/>
              </a:rPr>
              <a:t>nắng</a:t>
            </a:r>
            <a:r>
              <a:rPr lang="en-US" sz="35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500" dirty="0" err="1">
                <a:latin typeface="Times New Roman" pitchFamily="18" charset="0"/>
                <a:cs typeface="Times New Roman" pitchFamily="18" charset="0"/>
              </a:rPr>
              <a:t>mưa</a:t>
            </a:r>
            <a:r>
              <a:rPr lang="en-US" sz="35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500" dirty="0" err="1">
                <a:latin typeface="Times New Roman" pitchFamily="18" charset="0"/>
                <a:cs typeface="Times New Roman" pitchFamily="18" charset="0"/>
              </a:rPr>
              <a:t>ẩm</a:t>
            </a:r>
            <a:r>
              <a:rPr lang="en-US" sz="35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31060" indent="-431060" algn="ctr"/>
            <a:r>
              <a:rPr lang="en-US" sz="3500" dirty="0" err="1"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3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3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3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latin typeface="Times New Roman" pitchFamily="18" charset="0"/>
                <a:cs typeface="Times New Roman" pitchFamily="18" charset="0"/>
              </a:rPr>
              <a:t>mái</a:t>
            </a:r>
            <a:r>
              <a:rPr lang="en-US" sz="3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latin typeface="Times New Roman" pitchFamily="18" charset="0"/>
                <a:cs typeface="Times New Roman" pitchFamily="18" charset="0"/>
              </a:rPr>
              <a:t>che</a:t>
            </a:r>
            <a:r>
              <a:rPr lang="en-US" sz="35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20835" name="Picture 3" descr="bquanbinh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01000" y="3706707"/>
            <a:ext cx="4800600" cy="360849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0836" name="Picture 4" descr="bquanbinh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01000" y="1"/>
            <a:ext cx="4800600" cy="361526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0837" name="Rectangle 5"/>
          <p:cNvSpPr>
            <a:spLocks noRot="1" noChangeArrowheads="1"/>
          </p:cNvSpPr>
          <p:nvPr/>
        </p:nvSpPr>
        <p:spPr bwMode="auto">
          <a:xfrm>
            <a:off x="640080" y="4795520"/>
            <a:ext cx="6934200" cy="1381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4949" tIns="57475" rIns="114949" bIns="57475"/>
          <a:lstStyle/>
          <a:p>
            <a:pPr marL="431060" indent="-431060" algn="ctr"/>
            <a:r>
              <a:rPr lang="en-US" sz="3500" dirty="0" err="1">
                <a:latin typeface="Times New Roman" pitchFamily="18" charset="0"/>
                <a:cs typeface="Times New Roman" pitchFamily="18" charset="0"/>
              </a:rPr>
              <a:t>Tránh</a:t>
            </a:r>
            <a:r>
              <a:rPr lang="en-US" sz="3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3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latin typeface="Times New Roman" pitchFamily="18" charset="0"/>
                <a:cs typeface="Times New Roman" pitchFamily="18" charset="0"/>
              </a:rPr>
              <a:t>xúc</a:t>
            </a:r>
            <a:r>
              <a:rPr lang="en-US" sz="3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latin typeface="Times New Roman" pitchFamily="18" charset="0"/>
                <a:cs typeface="Times New Roman" pitchFamily="18" charset="0"/>
              </a:rPr>
              <a:t>trực</a:t>
            </a:r>
            <a:r>
              <a:rPr lang="en-US" sz="3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3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3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3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35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500" dirty="0" err="1"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3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500" dirty="0">
                <a:latin typeface="Times New Roman" pitchFamily="18" charset="0"/>
                <a:cs typeface="Times New Roman" pitchFamily="18" charset="0"/>
              </a:rPr>
              <a:t> rung </a:t>
            </a:r>
            <a:r>
              <a:rPr lang="en-US" sz="35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5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31060" indent="-431060" algn="ctr"/>
            <a:r>
              <a:rPr lang="en-US" sz="35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latin typeface="Times New Roman" pitchFamily="18" charset="0"/>
                <a:cs typeface="Times New Roman" pitchFamily="18" charset="0"/>
              </a:rPr>
              <a:t>di</a:t>
            </a:r>
            <a:r>
              <a:rPr lang="en-US" sz="3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3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latin typeface="Times New Roman" pitchFamily="18" charset="0"/>
                <a:cs typeface="Times New Roman" pitchFamily="18" charset="0"/>
              </a:rPr>
              <a:t>nhẹ</a:t>
            </a:r>
            <a:r>
              <a:rPr lang="en-US" sz="3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latin typeface="Times New Roman" pitchFamily="18" charset="0"/>
                <a:cs typeface="Times New Roman" pitchFamily="18" charset="0"/>
              </a:rPr>
              <a:t>nhàng</a:t>
            </a:r>
            <a:r>
              <a:rPr lang="en-US" sz="3500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208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08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208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20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08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08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0" presetClass="entr" presetSubtype="0" decel="10000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08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08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08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25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208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208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208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834" grpId="0"/>
      <p:bldP spid="120837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en-US" sz="35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en-US" sz="3500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Kiểm</a:t>
            </a:r>
            <a:r>
              <a:rPr lang="en-US" sz="35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tra</a:t>
            </a:r>
            <a:r>
              <a:rPr lang="en-US" sz="35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500" dirty="0" smtClean="0">
                <a:latin typeface="Times New Roman" pitchFamily="18" charset="0"/>
                <a:cs typeface="Times New Roman" pitchFamily="18" charset="0"/>
              </a:rPr>
            </a:br>
            <a:endParaRPr lang="en-US" sz="3500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half" idx="1"/>
          </p:nvPr>
        </p:nvSpPr>
        <p:spPr/>
        <p:txBody>
          <a:bodyPr anchor="ctr"/>
          <a:lstStyle/>
          <a:p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xuyên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kiểm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tra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địnhcủa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ít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dirty="0"/>
          </a:p>
        </p:txBody>
      </p:sp>
      <p:pic>
        <p:nvPicPr>
          <p:cNvPr id="12" name="Content Placeholder 11" descr="Picture3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6618063" y="1916027"/>
            <a:ext cx="5432874" cy="4377226"/>
          </a:xfrm>
        </p:spPr>
      </p:pic>
      <p:sp>
        <p:nvSpPr>
          <p:cNvPr id="121859" name="Rectangle 3"/>
          <p:cNvSpPr>
            <a:spLocks noRot="1" noChangeArrowheads="1"/>
          </p:cNvSpPr>
          <p:nvPr/>
        </p:nvSpPr>
        <p:spPr bwMode="auto">
          <a:xfrm>
            <a:off x="853440" y="2194560"/>
            <a:ext cx="10347960" cy="894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4949" tIns="57475" rIns="114949" bIns="57475"/>
          <a:lstStyle/>
          <a:p>
            <a:pPr marL="431060" indent="-431060"/>
            <a:endParaRPr lang="en-US" sz="35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Rot="1" noChangeArrowheads="1"/>
          </p:cNvSpPr>
          <p:nvPr/>
        </p:nvSpPr>
        <p:spPr bwMode="auto">
          <a:xfrm>
            <a:off x="960120" y="487680"/>
            <a:ext cx="10347960" cy="975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4949" tIns="57475" rIns="114949" bIns="57475"/>
          <a:lstStyle/>
          <a:p>
            <a:pPr marL="431060" indent="-431060"/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Kiểm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tra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đẩy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kiểm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tra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đồn</a:t>
            </a:r>
            <a:r>
              <a:rPr lang="vi-VN" sz="3000" dirty="0" smtClean="0">
                <a:latin typeface="Times New Roman" pitchFamily="18" charset="0"/>
                <a:cs typeface="Times New Roman" pitchFamily="18" charset="0"/>
              </a:rPr>
              <a:t>g</a:t>
            </a:r>
          </a:p>
          <a:p>
            <a:pPr marL="431060" indent="-431060"/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áp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b="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883" name="Picture 3" descr="apk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47360" y="1300480"/>
            <a:ext cx="5654040" cy="37592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2884" name="Rectangle 4"/>
          <p:cNvSpPr>
            <a:spLocks noRot="1" noChangeArrowheads="1"/>
          </p:cNvSpPr>
          <p:nvPr/>
        </p:nvSpPr>
        <p:spPr bwMode="auto">
          <a:xfrm>
            <a:off x="1280160" y="5039360"/>
            <a:ext cx="10347960" cy="568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4949" tIns="57475" rIns="114949" bIns="57475"/>
          <a:lstStyle/>
          <a:p>
            <a:pPr marL="431060" indent="-431060"/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Kiểm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tra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vỏ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2885" name="Rectangle 5"/>
          <p:cNvSpPr>
            <a:spLocks noRot="1" noChangeArrowheads="1"/>
          </p:cNvSpPr>
          <p:nvPr/>
        </p:nvSpPr>
        <p:spPr bwMode="auto">
          <a:xfrm>
            <a:off x="1280160" y="5527040"/>
            <a:ext cx="10347960" cy="568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4949" tIns="57475" rIns="114949" bIns="57475"/>
          <a:lstStyle/>
          <a:p>
            <a:pPr marL="431060" indent="-431060"/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Kiểm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tra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vòi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loa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phun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chốt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hãm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chốt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niêm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phong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1000"/>
                                        <p:tgtEl>
                                          <p:spTgt spid="122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228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1000"/>
                                        <p:tgtEl>
                                          <p:spTgt spid="1228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9" dur="1000"/>
                                        <p:tgtEl>
                                          <p:spTgt spid="1228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882" grpId="0"/>
      <p:bldP spid="122884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40080" y="291253"/>
            <a:ext cx="11521440" cy="1239520"/>
          </a:xfrm>
        </p:spPr>
        <p:txBody>
          <a:bodyPr anchor="ctr">
            <a:normAutofit/>
          </a:bodyPr>
          <a:lstStyle/>
          <a:p>
            <a:r>
              <a:rPr lang="vi-VN" sz="3500" b="0" dirty="0" smtClean="0">
                <a:latin typeface="Times New Roman" pitchFamily="18" charset="0"/>
                <a:cs typeface="Times New Roman" pitchFamily="18" charset="0"/>
              </a:rPr>
              <a:t>5 . Sử Dụng</a:t>
            </a:r>
            <a:endParaRPr lang="en-US" sz="3500" b="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Content Placeholder 7" descr="Làm thế nào để sử dụng bình chữa cháy-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005070" y="1366180"/>
            <a:ext cx="7156450" cy="4093469"/>
          </a:xfrm>
        </p:spPr>
      </p:pic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>
          <a:xfrm>
            <a:off x="640080" y="1788161"/>
            <a:ext cx="3947160" cy="5120639"/>
          </a:xfrm>
        </p:spPr>
        <p:txBody>
          <a:bodyPr>
            <a:normAutofit fontScale="92500" lnSpcReduction="10000"/>
          </a:bodyPr>
          <a:lstStyle/>
          <a:p>
            <a:pPr>
              <a:buFont typeface="Arial" pitchFamily="34" charset="0"/>
              <a:buChar char="•"/>
            </a:pPr>
            <a:r>
              <a:rPr lang="vi-VN" sz="3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Chuyển bình tới gần điểm cháy .</a:t>
            </a:r>
          </a:p>
          <a:p>
            <a:pPr>
              <a:buFont typeface="Arial" pitchFamily="34" charset="0"/>
              <a:buChar char="•"/>
            </a:pPr>
            <a:r>
              <a:rPr lang="vi-VN" sz="3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Giật chốt hãm kẹp chì.</a:t>
            </a:r>
          </a:p>
          <a:p>
            <a:pPr>
              <a:buFont typeface="Arial" pitchFamily="34" charset="0"/>
              <a:buChar char="•"/>
            </a:pPr>
            <a:r>
              <a:rPr lang="en-US" sz="3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3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3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3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gió</a:t>
            </a:r>
            <a:r>
              <a:rPr lang="en-US" sz="3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vi-VN" sz="3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3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3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loa</a:t>
            </a:r>
            <a:r>
              <a:rPr lang="en-US" sz="3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phun</a:t>
            </a:r>
            <a:r>
              <a:rPr lang="en-US" sz="3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càng</a:t>
            </a:r>
            <a:r>
              <a:rPr lang="en-US" sz="3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gần</a:t>
            </a:r>
            <a:r>
              <a:rPr lang="en-US" sz="3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gốc</a:t>
            </a:r>
            <a:r>
              <a:rPr lang="en-US" sz="3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lửa</a:t>
            </a:r>
            <a:r>
              <a:rPr lang="en-US" sz="3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càng</a:t>
            </a:r>
            <a:r>
              <a:rPr lang="en-US" sz="3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3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vi-VN" sz="3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3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Lia</a:t>
            </a:r>
            <a:r>
              <a:rPr lang="en-US" sz="3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3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lia</a:t>
            </a:r>
            <a:r>
              <a:rPr lang="en-US" sz="3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loa</a:t>
            </a:r>
            <a:r>
              <a:rPr lang="en-US" sz="3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phun</a:t>
            </a:r>
            <a:r>
              <a:rPr lang="en-US" sz="3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vi-VN" sz="3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dập</a:t>
            </a:r>
            <a:r>
              <a:rPr lang="en-US" sz="3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tắt</a:t>
            </a:r>
            <a:r>
              <a:rPr lang="en-US" sz="3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3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3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vi-VN" sz="3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tàn</a:t>
            </a:r>
            <a:r>
              <a:rPr lang="en-US" sz="3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lửa</a:t>
            </a:r>
            <a:r>
              <a:rPr lang="en-US" sz="3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3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vi-VN" sz="3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 typeface="Arial" pitchFamily="34" charset="0"/>
              <a:buChar char="•"/>
            </a:pPr>
            <a:r>
              <a:rPr lang="en-US" sz="3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Tắt</a:t>
            </a:r>
            <a:r>
              <a:rPr lang="en-US" sz="3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hẳn</a:t>
            </a:r>
            <a:r>
              <a:rPr lang="en-US" sz="3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3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dừng</a:t>
            </a:r>
            <a:r>
              <a:rPr lang="en-US" sz="3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phun</a:t>
            </a:r>
            <a:r>
              <a:rPr lang="en-US" sz="3000" dirty="0" smtClean="0">
                <a:solidFill>
                  <a:schemeClr val="accent1"/>
                </a:solidFill>
                <a:latin typeface=".VnTime" pitchFamily="34" charset="0"/>
              </a:rPr>
              <a:t>.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000"/>
                            </p:stCondLst>
                            <p:childTnLst>
                              <p:par>
                                <p:cTn id="3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1173480" y="243840"/>
            <a:ext cx="4373880" cy="568960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buFontTx/>
              <a:buNone/>
            </a:pPr>
            <a:r>
              <a:rPr lang="en-US" sz="3500" dirty="0" smtClean="0">
                <a:latin typeface="Times New Roman" pitchFamily="18" charset="0"/>
                <a:cs typeface="Times New Roman" pitchFamily="18" charset="0"/>
              </a:rPr>
              <a:t>6. </a:t>
            </a:r>
            <a:r>
              <a:rPr lang="en-US" sz="3500" dirty="0" err="1" smtClean="0"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3500" dirty="0" smtClean="0">
                <a:latin typeface="Times New Roman" pitchFamily="18" charset="0"/>
                <a:cs typeface="Times New Roman" pitchFamily="18" charset="0"/>
              </a:rPr>
              <a:t> ý.</a:t>
            </a:r>
          </a:p>
        </p:txBody>
      </p:sp>
      <p:sp>
        <p:nvSpPr>
          <p:cNvPr id="126979" name="Rectangle 3"/>
          <p:cNvSpPr>
            <a:spLocks noRot="1" noChangeArrowheads="1"/>
          </p:cNvSpPr>
          <p:nvPr/>
        </p:nvSpPr>
        <p:spPr bwMode="auto">
          <a:xfrm>
            <a:off x="1173480" y="1869440"/>
            <a:ext cx="10347960" cy="4958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4949" tIns="57475" rIns="114949" bIns="57475"/>
          <a:lstStyle/>
          <a:p>
            <a:pPr marL="431060" indent="-431060"/>
            <a:endParaRPr lang="en-US" sz="3000" dirty="0">
              <a:latin typeface=".VnTime" pitchFamily="34" charset="0"/>
            </a:endParaRPr>
          </a:p>
          <a:p>
            <a:pPr marL="431060" indent="-431060"/>
            <a:endParaRPr lang="en-US" b="0" dirty="0">
              <a:solidFill>
                <a:srgbClr val="FF3300"/>
              </a:solidFill>
              <a:latin typeface=".VnTime" pitchFamily="34" charset="0"/>
            </a:endParaRPr>
          </a:p>
        </p:txBody>
      </p:sp>
      <p:graphicFrame>
        <p:nvGraphicFramePr>
          <p:cNvPr id="5" name="Diagram 4"/>
          <p:cNvGraphicFramePr/>
          <p:nvPr/>
        </p:nvGraphicFramePr>
        <p:xfrm>
          <a:off x="746760" y="1625600"/>
          <a:ext cx="11521440" cy="54457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69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978" grpId="0" build="p"/>
      <p:bldGraphic spid="5" grpId="0">
        <p:bldAsOne/>
      </p:bldGraphic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0" y="292947"/>
            <a:ext cx="11521440" cy="6697133"/>
          </a:xfrm>
        </p:spPr>
        <p:txBody>
          <a:bodyPr anchor="ctr">
            <a:normAutofit/>
          </a:bodyPr>
          <a:lstStyle/>
          <a:p>
            <a:pPr algn="ctr"/>
            <a:r>
              <a:rPr lang="en-US" sz="3500" b="1" dirty="0" smtClean="0">
                <a:latin typeface="Times New Roman" pitchFamily="18" charset="0"/>
                <a:cs typeface="Times New Roman" pitchFamily="18" charset="0"/>
              </a:rPr>
              <a:t>III. </a:t>
            </a:r>
            <a:r>
              <a:rPr lang="en-US" sz="3500" b="1" dirty="0" err="1" smtClean="0"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3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 smtClean="0"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3500" b="1" dirty="0" smtClean="0">
                <a:latin typeface="Times New Roman" pitchFamily="18" charset="0"/>
                <a:cs typeface="Times New Roman" pitchFamily="18" charset="0"/>
              </a:rPr>
              <a:t>  CO2</a:t>
            </a:r>
            <a:r>
              <a:rPr lang="vi-VN" sz="35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vi-VN" sz="35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vi-VN" sz="35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vi-VN" sz="35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500" b="1" dirty="0" smtClean="0">
                <a:latin typeface="Times New Roman" pitchFamily="18" charset="0"/>
                <a:cs typeface="Times New Roman" pitchFamily="18" charset="0"/>
              </a:rPr>
              <a:t> 1. </a:t>
            </a:r>
            <a:r>
              <a:rPr lang="en-US" sz="3500" b="1" dirty="0" err="1" smtClean="0"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3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 smtClean="0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3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 smtClean="0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3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 smtClean="0">
                <a:latin typeface="Times New Roman" pitchFamily="18" charset="0"/>
                <a:cs typeface="Times New Roman" pitchFamily="18" charset="0"/>
              </a:rPr>
              <a:t>lý</a:t>
            </a:r>
            <a:r>
              <a:rPr lang="en-US" sz="3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 smtClean="0">
                <a:latin typeface="Times New Roman" pitchFamily="18" charset="0"/>
                <a:cs typeface="Times New Roman" pitchFamily="18" charset="0"/>
              </a:rPr>
              <a:t>việc</a:t>
            </a:r>
            <a:endParaRPr lang="en-US" sz="3500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400" b="1" dirty="0"/>
              <a:t/>
            </a:r>
            <a:br>
              <a:rPr lang="en-US" sz="3400" b="1" dirty="0"/>
            </a:br>
            <a:r>
              <a:rPr lang="en-US" sz="3400" b="1" dirty="0"/>
              <a:t/>
            </a:r>
            <a:br>
              <a:rPr lang="en-US" sz="3400" b="1" dirty="0"/>
            </a:br>
            <a:r>
              <a:rPr lang="en-US" sz="3400" b="1" dirty="0"/>
              <a:t/>
            </a:r>
            <a:br>
              <a:rPr lang="en-US" sz="3400" b="1" dirty="0"/>
            </a:br>
            <a:r>
              <a:rPr lang="en-US" sz="3400" b="1" dirty="0"/>
              <a:t/>
            </a:r>
            <a:br>
              <a:rPr lang="en-US" sz="3400" b="1" dirty="0"/>
            </a:br>
            <a:r>
              <a:rPr lang="en-US" sz="3400" b="1" dirty="0">
                <a:solidFill>
                  <a:schemeClr val="bg1"/>
                </a:solidFill>
              </a:rPr>
              <a:t>VỤ </a:t>
            </a:r>
            <a:r>
              <a:rPr lang="en-US" sz="3400" b="1" dirty="0" smtClean="0">
                <a:solidFill>
                  <a:schemeClr val="bg1"/>
                </a:solidFill>
              </a:rPr>
              <a:t>CHÁY NHÀ Ở TẠI PHỐ TRUNG KÍNH, CẦU GIẤY, HÀ NỘI</a:t>
            </a:r>
            <a:br>
              <a:rPr lang="en-US" sz="3400" b="1" dirty="0" smtClean="0">
                <a:solidFill>
                  <a:schemeClr val="bg1"/>
                </a:solidFill>
              </a:rPr>
            </a:br>
            <a:r>
              <a:rPr lang="en-US" sz="3400" b="1" dirty="0" smtClean="0">
                <a:solidFill>
                  <a:schemeClr val="bg1"/>
                </a:solidFill>
              </a:rPr>
              <a:t>VÀO KHOẢNG 0H30 NGÀY 24/5/2024</a:t>
            </a:r>
            <a:r>
              <a:rPr lang="en-US" sz="3400" b="1" dirty="0"/>
              <a:t/>
            </a:r>
            <a:br>
              <a:rPr lang="en-US" sz="3400" b="1" dirty="0"/>
            </a:br>
            <a:r>
              <a:rPr lang="en-US" sz="3400" b="1" dirty="0"/>
              <a:t/>
            </a:r>
            <a:br>
              <a:rPr lang="en-US" sz="3400" b="1" dirty="0"/>
            </a:br>
            <a:r>
              <a:rPr lang="en-US" sz="3400" b="1" dirty="0"/>
              <a:t/>
            </a:r>
            <a:br>
              <a:rPr lang="en-US" sz="3400" b="1" dirty="0"/>
            </a:br>
            <a:r>
              <a:rPr lang="en-US" sz="3400" b="1" dirty="0"/>
              <a:t/>
            </a:r>
            <a:br>
              <a:rPr lang="en-US" sz="3400" b="1" dirty="0"/>
            </a:br>
            <a:endParaRPr lang="en-US" sz="3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599" y="2362200"/>
            <a:ext cx="5442701" cy="358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7509" y="2362200"/>
            <a:ext cx="5423446" cy="358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83546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3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325120"/>
            <a:ext cx="8321040" cy="56896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sz="350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35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500" dirty="0" err="1" smtClean="0"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3500" dirty="0" smtClean="0">
                <a:latin typeface="Times New Roman" pitchFamily="18" charset="0"/>
                <a:cs typeface="Times New Roman" pitchFamily="18" charset="0"/>
              </a:rPr>
              <a:t> van </a:t>
            </a:r>
            <a:r>
              <a:rPr lang="en-US" sz="3500" dirty="0" err="1" smtClean="0">
                <a:latin typeface="Times New Roman" pitchFamily="18" charset="0"/>
                <a:cs typeface="Times New Roman" pitchFamily="18" charset="0"/>
              </a:rPr>
              <a:t>bóp</a:t>
            </a:r>
            <a:r>
              <a:rPr lang="vi-VN" sz="3500" dirty="0" smtClean="0">
                <a:latin typeface="Times New Roman" pitchFamily="18" charset="0"/>
                <a:cs typeface="Times New Roman" pitchFamily="18" charset="0"/>
              </a:rPr>
              <a:t> :</a:t>
            </a:r>
            <a:endParaRPr lang="en-US" sz="35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Tx/>
              <a:buNone/>
            </a:pPr>
            <a:endParaRPr lang="en-US" sz="3300" dirty="0" smtClean="0">
              <a:solidFill>
                <a:srgbClr val="FF3300"/>
              </a:solidFill>
              <a:latin typeface=".VnTime" pitchFamily="34" charset="0"/>
            </a:endParaRPr>
          </a:p>
        </p:txBody>
      </p:sp>
      <p:sp>
        <p:nvSpPr>
          <p:cNvPr id="260100" name="AutoShape 4"/>
          <p:cNvSpPr>
            <a:spLocks/>
          </p:cNvSpPr>
          <p:nvPr/>
        </p:nvSpPr>
        <p:spPr bwMode="auto">
          <a:xfrm>
            <a:off x="640081" y="731521"/>
            <a:ext cx="9652318" cy="477520"/>
          </a:xfrm>
          <a:prstGeom prst="borderCallout1">
            <a:avLst>
              <a:gd name="adj1" fmla="val -17583"/>
              <a:gd name="adj2" fmla="val 98255"/>
              <a:gd name="adj3" fmla="val -17583"/>
              <a:gd name="adj4" fmla="val 98255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lIns="114949" tIns="57475" rIns="114949" bIns="57475"/>
          <a:lstStyle/>
          <a:p>
            <a:pPr eaLnBrk="0" hangingPunct="0">
              <a:spcBef>
                <a:spcPct val="0"/>
              </a:spcBef>
              <a:buClrTx/>
              <a:buFontTx/>
              <a:buNone/>
            </a:pPr>
            <a:r>
              <a:rPr lang="en-US" dirty="0">
                <a:latin typeface=".VnTime" pitchFamily="34" charset="0"/>
              </a:rPr>
              <a:t>	</a:t>
            </a:r>
          </a:p>
        </p:txBody>
      </p:sp>
      <p:pic>
        <p:nvPicPr>
          <p:cNvPr id="260101" name="Picture 5" descr="binhCO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36510" y="1300480"/>
            <a:ext cx="5131753" cy="599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-533400" y="1137920"/>
            <a:ext cx="6580823" cy="6177280"/>
            <a:chOff x="-240" y="672"/>
            <a:chExt cx="2961" cy="3648"/>
          </a:xfrm>
        </p:grpSpPr>
        <p:pic>
          <p:nvPicPr>
            <p:cNvPr id="128007" name="Picture 7" descr="binhCO2chuan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36" y="672"/>
              <a:ext cx="2385" cy="36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60104" name="Text Box 8"/>
            <p:cNvSpPr txBox="1">
              <a:spLocks noChangeArrowheads="1"/>
            </p:cNvSpPr>
            <p:nvPr/>
          </p:nvSpPr>
          <p:spPr bwMode="auto">
            <a:xfrm>
              <a:off x="-240" y="816"/>
              <a:ext cx="96" cy="9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xtLst/>
          </p:spPr>
          <p:txBody>
            <a:bodyPr/>
            <a:lstStyle>
              <a:lvl1pPr marL="342900" indent="-342900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</a:defRPr>
              </a:lvl1pPr>
              <a:lvl2pPr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</a:defRPr>
              </a:lvl2pPr>
              <a:lvl3pPr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</a:defRPr>
              </a:lvl3pPr>
              <a:lvl4pPr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</a:defRPr>
              </a:lvl4pPr>
              <a:lvl5pPr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20000"/>
                </a:spcBef>
                <a:buClr>
                  <a:schemeClr val="hlink"/>
                </a:buClr>
                <a:buFont typeface="Wingdings" pitchFamily="2" charset="2"/>
                <a:buNone/>
                <a:defRPr/>
              </a:pPr>
              <a:endParaRPr 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600" decel="100000"/>
                                        <p:tgtEl>
                                          <p:spTgt spid="260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600" decel="100000" fill="hold"/>
                                        <p:tgtEl>
                                          <p:spTgt spid="2601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00" decel="100000" fill="hold"/>
                                        <p:tgtEl>
                                          <p:spTgt spid="260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00" decel="100000" fill="hold"/>
                                        <p:tgtEl>
                                          <p:spTgt spid="260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60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60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280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280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2000"/>
                                        <p:tgtEl>
                                          <p:spTgt spid="1280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003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AutoShape 2"/>
          <p:cNvSpPr>
            <a:spLocks/>
          </p:cNvSpPr>
          <p:nvPr/>
        </p:nvSpPr>
        <p:spPr bwMode="auto">
          <a:xfrm>
            <a:off x="426720" y="269241"/>
            <a:ext cx="4693920" cy="462279"/>
          </a:xfrm>
          <a:prstGeom prst="borderCallout1">
            <a:avLst>
              <a:gd name="adj1" fmla="val -17583"/>
              <a:gd name="adj2" fmla="val 191856"/>
              <a:gd name="adj3" fmla="val -17583"/>
              <a:gd name="adj4" fmla="val 191856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lIns="114949" tIns="57475" rIns="114949" bIns="57475"/>
          <a:lstStyle/>
          <a:p>
            <a:pPr eaLnBrk="0" hangingPunct="0">
              <a:spcBef>
                <a:spcPct val="0"/>
              </a:spcBef>
              <a:buClrTx/>
              <a:buFontTx/>
              <a:buNone/>
            </a:pPr>
            <a:r>
              <a:rPr lang="en-US" sz="3500" dirty="0" smtClean="0"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3500" dirty="0" err="1" smtClean="0"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3500" dirty="0" smtClean="0">
                <a:latin typeface="Times New Roman" pitchFamily="18" charset="0"/>
                <a:cs typeface="Times New Roman" pitchFamily="18" charset="0"/>
              </a:rPr>
              <a:t> van </a:t>
            </a:r>
            <a:r>
              <a:rPr lang="en-US" sz="3500" dirty="0" err="1" smtClean="0">
                <a:latin typeface="Times New Roman" pitchFamily="18" charset="0"/>
                <a:cs typeface="Times New Roman" pitchFamily="18" charset="0"/>
              </a:rPr>
              <a:t>vặn</a:t>
            </a:r>
            <a:r>
              <a:rPr lang="en-US" dirty="0">
                <a:latin typeface=".VnTime" pitchFamily="34" charset="0"/>
              </a:rPr>
              <a:t>		</a:t>
            </a:r>
          </a:p>
        </p:txBody>
      </p:sp>
      <p:pic>
        <p:nvPicPr>
          <p:cNvPr id="129027" name="Picture 3" descr="binh khiGS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55743" y="1056640"/>
            <a:ext cx="5145858" cy="6258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9028" name="Picture 4" descr="binhCO2chuanI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86841" y="993169"/>
            <a:ext cx="5418455" cy="6322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2149" name="Text Box 5"/>
          <p:cNvSpPr txBox="1">
            <a:spLocks noChangeArrowheads="1"/>
          </p:cNvSpPr>
          <p:nvPr/>
        </p:nvSpPr>
        <p:spPr bwMode="auto">
          <a:xfrm>
            <a:off x="-1280160" y="2194560"/>
            <a:ext cx="746760" cy="162560"/>
          </a:xfrm>
          <a:prstGeom prst="rect">
            <a:avLst/>
          </a:prstGeom>
          <a:solidFill>
            <a:srgbClr val="FFCC99"/>
          </a:solidFill>
          <a:ln>
            <a:noFill/>
          </a:ln>
          <a:extLst/>
        </p:spPr>
        <p:txBody>
          <a:bodyPr lIns="114949" tIns="57475" rIns="114949" bIns="57475"/>
          <a:lstStyle>
            <a:lvl1pPr marL="3429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endParaRPr lang="en-US" sz="1800" dirty="0" smtClean="0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29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9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129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9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9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9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29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026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Rot="1" noChangeArrowheads="1"/>
          </p:cNvSpPr>
          <p:nvPr>
            <p:ph idx="1"/>
          </p:nvPr>
        </p:nvSpPr>
        <p:spPr>
          <a:xfrm>
            <a:off x="640080" y="406400"/>
            <a:ext cx="5334000" cy="568960"/>
          </a:xfrm>
          <a:noFill/>
        </p:spPr>
        <p:txBody>
          <a:bodyPr anchor="ctr">
            <a:normAutofit fontScale="92500" lnSpcReduction="10000"/>
          </a:bodyPr>
          <a:lstStyle/>
          <a:p>
            <a:pPr algn="ctr">
              <a:spcBef>
                <a:spcPct val="0"/>
              </a:spcBef>
              <a:buNone/>
            </a:pPr>
            <a:r>
              <a:rPr lang="en-US" sz="35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2. </a:t>
            </a:r>
            <a:r>
              <a:rPr lang="en-US" sz="3500" b="1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Phạm</a:t>
            </a:r>
            <a:r>
              <a:rPr lang="en-US" sz="35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 vi </a:t>
            </a:r>
            <a:r>
              <a:rPr lang="en-US" sz="3500" b="1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sử</a:t>
            </a:r>
            <a:r>
              <a:rPr lang="en-US" sz="35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500" b="1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dụng</a:t>
            </a:r>
            <a:r>
              <a:rPr lang="en-US" sz="35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.</a:t>
            </a:r>
          </a:p>
        </p:txBody>
      </p:sp>
      <p:sp>
        <p:nvSpPr>
          <p:cNvPr id="130051" name="Rectangle 3"/>
          <p:cNvSpPr>
            <a:spLocks noRot="1" noChangeArrowheads="1"/>
          </p:cNvSpPr>
          <p:nvPr/>
        </p:nvSpPr>
        <p:spPr bwMode="auto">
          <a:xfrm>
            <a:off x="320040" y="1219200"/>
            <a:ext cx="6934200" cy="568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4949" tIns="57475" rIns="114949" bIns="57475" anchor="ctr"/>
          <a:lstStyle/>
          <a:p>
            <a:pPr marL="431060" indent="-431060" algn="just">
              <a:buFont typeface="Arial" pitchFamily="34" charset="0"/>
              <a:buChar char="•"/>
            </a:pP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dập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hầu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đámcháy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hầm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buồng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kín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vi-VN" sz="3000" dirty="0" smtClean="0">
              <a:latin typeface="Times New Roman" pitchFamily="18" charset="0"/>
              <a:cs typeface="Times New Roman" pitchFamily="18" charset="0"/>
            </a:endParaRPr>
          </a:p>
          <a:p>
            <a:pPr marL="431060" indent="-431060" algn="just">
              <a:buFont typeface="Arial" pitchFamily="34" charset="0"/>
              <a:buChar char="•"/>
            </a:pP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Tuyệt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dioxit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cacbon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dập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đám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cháy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than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kim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nóng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đỏ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vi-VN" sz="3000" dirty="0" smtClean="0">
              <a:latin typeface="Times New Roman" pitchFamily="18" charset="0"/>
              <a:cs typeface="Times New Roman" pitchFamily="18" charset="0"/>
            </a:endParaRPr>
          </a:p>
          <a:p>
            <a:pPr marL="431060" indent="-431060" algn="just">
              <a:buFont typeface="Arial" pitchFamily="34" charset="0"/>
              <a:buChar char="•"/>
            </a:pP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dioxit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cacbon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dập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đám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cháy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quý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vi-VN" sz="3000" dirty="0" smtClean="0">
              <a:latin typeface="Times New Roman" pitchFamily="18" charset="0"/>
              <a:cs typeface="Times New Roman" pitchFamily="18" charset="0"/>
            </a:endParaRPr>
          </a:p>
          <a:p>
            <a:pPr marL="431060" indent="-431060" algn="just">
              <a:buFont typeface="Arial" pitchFamily="34" charset="0"/>
              <a:buChar char="•"/>
            </a:pP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đám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cháy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thoáng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gió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30052" name="Picture 4" descr="binh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60920" y="2032000"/>
            <a:ext cx="5120640" cy="3886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300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00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3000"/>
                                        <p:tgtEl>
                                          <p:spTgt spid="130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1000"/>
                                        <p:tgtEl>
                                          <p:spTgt spid="130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050" grpId="0" build="p"/>
      <p:bldP spid="130051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0" y="-1544320"/>
            <a:ext cx="11521440" cy="1219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0080" y="406400"/>
            <a:ext cx="11521440" cy="6502400"/>
          </a:xfrm>
        </p:spPr>
        <p:txBody>
          <a:bodyPr anchor="ctr"/>
          <a:lstStyle/>
          <a:p>
            <a:pPr>
              <a:buNone/>
            </a:pPr>
            <a:endParaRPr lang="vi-VN" sz="3500" b="1" dirty="0" smtClean="0">
              <a:solidFill>
                <a:srgbClr val="FFFF0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>
              <a:buNone/>
            </a:pPr>
            <a:endParaRPr lang="en-US" sz="3500" b="1" dirty="0" smtClean="0"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>
              <a:buNone/>
            </a:pPr>
            <a:r>
              <a:rPr lang="en-US" sz="35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3. </a:t>
            </a:r>
            <a:r>
              <a:rPr lang="en-US" sz="3500" b="1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Bảo</a:t>
            </a:r>
            <a:r>
              <a:rPr lang="en-US" sz="35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500" b="1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quản</a:t>
            </a:r>
            <a:r>
              <a:rPr lang="en-US" sz="35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.</a:t>
            </a:r>
          </a:p>
          <a:p>
            <a:pPr algn="just"/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bột</a:t>
            </a:r>
            <a:r>
              <a:rPr lang="vi-VN" sz="3000" dirty="0" smtClean="0">
                <a:latin typeface="Times New Roman" pitchFamily="18" charset="0"/>
                <a:cs typeface="Times New Roman" pitchFamily="18" charset="0"/>
              </a:rPr>
              <a:t> .</a:t>
            </a:r>
          </a:p>
          <a:p>
            <a:pPr algn="just">
              <a:buNone/>
            </a:pPr>
            <a:endParaRPr lang="vi-VN" sz="3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35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4. </a:t>
            </a:r>
            <a:r>
              <a:rPr lang="en-US" sz="3500" b="1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Kiểm</a:t>
            </a:r>
            <a:r>
              <a:rPr lang="en-US" sz="35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500" b="1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tra</a:t>
            </a:r>
            <a:r>
              <a:rPr lang="en-US" sz="35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.</a:t>
            </a:r>
          </a:p>
          <a:p>
            <a:pPr algn="just"/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bột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vi-VN" sz="30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10000"/>
              </a:lnSpc>
            </a:pP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Kiểm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tra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cân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so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ban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thất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thoát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1/4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nạp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endParaRPr lang="en-US" dirty="0" smtClean="0">
              <a:latin typeface=".VnTime" pitchFamily="34" charset="0"/>
            </a:endParaRP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500"/>
                            </p:stCondLst>
                            <p:childTnLst>
                              <p:par>
                                <p:cTn id="2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40080" y="291253"/>
            <a:ext cx="11521440" cy="1239520"/>
          </a:xfrm>
        </p:spPr>
        <p:txBody>
          <a:bodyPr anchor="ctr">
            <a:normAutofit/>
          </a:bodyPr>
          <a:lstStyle/>
          <a:p>
            <a:r>
              <a:rPr lang="vi-VN" sz="3500" b="0" dirty="0" smtClean="0">
                <a:latin typeface="Times New Roman" pitchFamily="18" charset="0"/>
                <a:cs typeface="Times New Roman" pitchFamily="18" charset="0"/>
              </a:rPr>
              <a:t>5 . Sử Dụng</a:t>
            </a:r>
            <a:endParaRPr lang="en-US" sz="3500" b="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Content Placeholder 7" descr="Làm thế nào để sử dụng bình chữa cháy-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005070" y="1366180"/>
            <a:ext cx="7156450" cy="4093469"/>
          </a:xfrm>
        </p:spPr>
      </p:pic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>
          <a:xfrm>
            <a:off x="640080" y="1788161"/>
            <a:ext cx="3947160" cy="5120639"/>
          </a:xfrm>
        </p:spPr>
        <p:txBody>
          <a:bodyPr>
            <a:normAutofit fontScale="92500" lnSpcReduction="10000"/>
          </a:bodyPr>
          <a:lstStyle/>
          <a:p>
            <a:pPr>
              <a:buFont typeface="Arial" pitchFamily="34" charset="0"/>
              <a:buChar char="•"/>
            </a:pPr>
            <a:r>
              <a:rPr lang="vi-VN" sz="3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Chuyển bình tới gần điểm cháy .</a:t>
            </a:r>
          </a:p>
          <a:p>
            <a:pPr>
              <a:buFont typeface="Arial" pitchFamily="34" charset="0"/>
              <a:buChar char="•"/>
            </a:pPr>
            <a:r>
              <a:rPr lang="vi-VN" sz="3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Giật chốt hãm kẹp chì.</a:t>
            </a:r>
          </a:p>
          <a:p>
            <a:pPr>
              <a:buFont typeface="Arial" pitchFamily="34" charset="0"/>
              <a:buChar char="•"/>
            </a:pPr>
            <a:r>
              <a:rPr lang="en-US" sz="3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3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3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3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gió</a:t>
            </a:r>
            <a:r>
              <a:rPr lang="en-US" sz="3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vi-VN" sz="3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3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3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loa</a:t>
            </a:r>
            <a:r>
              <a:rPr lang="en-US" sz="3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phun</a:t>
            </a:r>
            <a:r>
              <a:rPr lang="en-US" sz="3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càng</a:t>
            </a:r>
            <a:r>
              <a:rPr lang="en-US" sz="3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gần</a:t>
            </a:r>
            <a:r>
              <a:rPr lang="en-US" sz="3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gốc</a:t>
            </a:r>
            <a:r>
              <a:rPr lang="en-US" sz="3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lửa</a:t>
            </a:r>
            <a:r>
              <a:rPr lang="en-US" sz="3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càng</a:t>
            </a:r>
            <a:r>
              <a:rPr lang="en-US" sz="3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3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vi-VN" sz="3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3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Lia</a:t>
            </a:r>
            <a:r>
              <a:rPr lang="en-US" sz="3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3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lia</a:t>
            </a:r>
            <a:r>
              <a:rPr lang="en-US" sz="3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loa</a:t>
            </a:r>
            <a:r>
              <a:rPr lang="en-US" sz="3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phun</a:t>
            </a:r>
            <a:r>
              <a:rPr lang="en-US" sz="3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vi-VN" sz="3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dập</a:t>
            </a:r>
            <a:r>
              <a:rPr lang="en-US" sz="3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tắt</a:t>
            </a:r>
            <a:r>
              <a:rPr lang="en-US" sz="3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3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3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vi-VN" sz="3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tàn</a:t>
            </a:r>
            <a:r>
              <a:rPr lang="en-US" sz="3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lửa</a:t>
            </a:r>
            <a:r>
              <a:rPr lang="en-US" sz="3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3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vi-VN" sz="3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 typeface="Arial" pitchFamily="34" charset="0"/>
              <a:buChar char="•"/>
            </a:pPr>
            <a:r>
              <a:rPr lang="en-US" sz="3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Tắt</a:t>
            </a:r>
            <a:r>
              <a:rPr lang="en-US" sz="3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hẳn</a:t>
            </a:r>
            <a:r>
              <a:rPr lang="en-US" sz="3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3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dừng</a:t>
            </a:r>
            <a:r>
              <a:rPr lang="en-US" sz="3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phun</a:t>
            </a:r>
            <a:r>
              <a:rPr lang="en-US" sz="3000" dirty="0" smtClean="0">
                <a:solidFill>
                  <a:schemeClr val="accent1"/>
                </a:solidFill>
                <a:latin typeface=".VnTime" pitchFamily="34" charset="0"/>
              </a:rPr>
              <a:t>.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000"/>
                            </p:stCondLst>
                            <p:childTnLst>
                              <p:par>
                                <p:cTn id="3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55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308187"/>
            <a:ext cx="11521440" cy="440267"/>
          </a:xfrm>
        </p:spPr>
        <p:txBody>
          <a:bodyPr>
            <a:noAutofit/>
          </a:bodyPr>
          <a:lstStyle/>
          <a:p>
            <a:pPr algn="l" eaLnBrk="1" hangingPunct="1">
              <a:defRPr/>
            </a:pPr>
            <a:r>
              <a:rPr lang="en-US" sz="3500" b="1" dirty="0" smtClean="0">
                <a:latin typeface="Times New Roman" pitchFamily="18" charset="0"/>
                <a:cs typeface="Times New Roman" pitchFamily="18" charset="0"/>
              </a:rPr>
              <a:t>IV. </a:t>
            </a:r>
            <a:r>
              <a:rPr lang="en-US" sz="3500" b="1" dirty="0" err="1" smtClean="0"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3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 smtClean="0">
                <a:latin typeface="Times New Roman" pitchFamily="18" charset="0"/>
                <a:cs typeface="Times New Roman" pitchFamily="18" charset="0"/>
              </a:rPr>
              <a:t>bột</a:t>
            </a:r>
            <a:r>
              <a:rPr lang="en-US" sz="3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 smtClean="0">
                <a:latin typeface="Times New Roman" pitchFamily="18" charset="0"/>
                <a:cs typeface="Times New Roman" pitchFamily="18" charset="0"/>
              </a:rPr>
              <a:t>chữa</a:t>
            </a:r>
            <a:r>
              <a:rPr lang="en-US" sz="3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 smtClean="0">
                <a:latin typeface="Times New Roman" pitchFamily="18" charset="0"/>
                <a:cs typeface="Times New Roman" pitchFamily="18" charset="0"/>
              </a:rPr>
              <a:t>cháy</a:t>
            </a:r>
            <a:r>
              <a:rPr lang="en-US" sz="3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 smtClean="0"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3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 smtClean="0">
                <a:latin typeface="Times New Roman" pitchFamily="18" charset="0"/>
                <a:cs typeface="Times New Roman" pitchFamily="18" charset="0"/>
              </a:rPr>
              <a:t>đẩy</a:t>
            </a:r>
            <a:r>
              <a:rPr lang="en-US" sz="35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38243" name="Picture 3" descr="MTZ3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041" y="3332480"/>
            <a:ext cx="4609465" cy="37388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8244" name="Picture 4" descr="AF58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14362" y="650240"/>
            <a:ext cx="4529797" cy="390144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8245" name="Picture 5" descr="AF58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93920" y="2600960"/>
            <a:ext cx="4800600" cy="37388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79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1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2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38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600" decel="100000"/>
                                        <p:tgtEl>
                                          <p:spTgt spid="1382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600" decel="100000" fill="hold"/>
                                        <p:tgtEl>
                                          <p:spTgt spid="1382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00" decel="100000" fill="hold"/>
                                        <p:tgtEl>
                                          <p:spTgt spid="138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00" decel="100000" fill="hold"/>
                                        <p:tgtEl>
                                          <p:spTgt spid="138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38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38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000"/>
                            </p:stCondLst>
                            <p:childTnLst>
                              <p:par>
                                <p:cTn id="24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6" dur="2000"/>
                                        <p:tgtEl>
                                          <p:spTgt spid="138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9554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2042478" y="2191173"/>
            <a:ext cx="2220277" cy="528320"/>
            <a:chOff x="2016" y="2592"/>
            <a:chExt cx="3456" cy="1008"/>
          </a:xfrm>
        </p:grpSpPr>
        <p:sp>
          <p:nvSpPr>
            <p:cNvPr id="281603" name="Arc 3"/>
            <p:cNvSpPr>
              <a:spLocks/>
            </p:cNvSpPr>
            <p:nvPr/>
          </p:nvSpPr>
          <p:spPr bwMode="auto">
            <a:xfrm rot="-5400000">
              <a:off x="2377" y="2231"/>
              <a:ext cx="1008" cy="1730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57150" cmpd="thinThick">
              <a:solidFill>
                <a:srgbClr val="000000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281604" name="Arc 4"/>
            <p:cNvSpPr>
              <a:spLocks/>
            </p:cNvSpPr>
            <p:nvPr/>
          </p:nvSpPr>
          <p:spPr bwMode="auto">
            <a:xfrm rot="5400000" flipH="1">
              <a:off x="4105" y="2233"/>
              <a:ext cx="1008" cy="1726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57150" cmpd="thinThick">
              <a:solidFill>
                <a:srgbClr val="000000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</p:grpSp>
      <p:sp>
        <p:nvSpPr>
          <p:cNvPr id="281605" name="Line 5"/>
          <p:cNvSpPr>
            <a:spLocks noChangeShapeType="1"/>
          </p:cNvSpPr>
          <p:nvPr/>
        </p:nvSpPr>
        <p:spPr bwMode="auto">
          <a:xfrm>
            <a:off x="4262755" y="2719494"/>
            <a:ext cx="0" cy="3166533"/>
          </a:xfrm>
          <a:prstGeom prst="line">
            <a:avLst/>
          </a:prstGeom>
          <a:noFill/>
          <a:ln w="57150" cmpd="thinThick">
            <a:solidFill>
              <a:srgbClr val="000000"/>
            </a:solidFill>
            <a:round/>
            <a:headEnd/>
            <a:tailEnd/>
          </a:ln>
          <a:effectLst/>
          <a:extLst/>
        </p:spPr>
        <p:txBody>
          <a:bodyPr lIns="114949" tIns="57475" rIns="114949" bIns="57475"/>
          <a:lstStyle/>
          <a:p>
            <a:pPr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2598103" y="2719494"/>
            <a:ext cx="1111250" cy="375920"/>
            <a:chOff x="2880" y="3600"/>
            <a:chExt cx="1728" cy="864"/>
          </a:xfrm>
        </p:grpSpPr>
        <p:sp>
          <p:nvSpPr>
            <p:cNvPr id="281607" name="Line 7"/>
            <p:cNvSpPr>
              <a:spLocks noChangeShapeType="1"/>
            </p:cNvSpPr>
            <p:nvPr/>
          </p:nvSpPr>
          <p:spPr bwMode="auto">
            <a:xfrm>
              <a:off x="2880" y="3600"/>
              <a:ext cx="0" cy="432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281608" name="Line 8"/>
            <p:cNvSpPr>
              <a:spLocks noChangeShapeType="1"/>
            </p:cNvSpPr>
            <p:nvPr/>
          </p:nvSpPr>
          <p:spPr bwMode="auto">
            <a:xfrm>
              <a:off x="4608" y="3600"/>
              <a:ext cx="0" cy="432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281609" name="Line 9"/>
            <p:cNvSpPr>
              <a:spLocks noChangeShapeType="1"/>
            </p:cNvSpPr>
            <p:nvPr/>
          </p:nvSpPr>
          <p:spPr bwMode="auto">
            <a:xfrm>
              <a:off x="4031" y="3600"/>
              <a:ext cx="0" cy="288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281610" name="Line 10"/>
            <p:cNvSpPr>
              <a:spLocks noChangeShapeType="1"/>
            </p:cNvSpPr>
            <p:nvPr/>
          </p:nvSpPr>
          <p:spPr bwMode="auto">
            <a:xfrm>
              <a:off x="3457" y="3600"/>
              <a:ext cx="0" cy="288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281611" name="Line 11"/>
            <p:cNvSpPr>
              <a:spLocks noChangeShapeType="1"/>
            </p:cNvSpPr>
            <p:nvPr/>
          </p:nvSpPr>
          <p:spPr bwMode="auto">
            <a:xfrm rot="5400000">
              <a:off x="4319" y="3311"/>
              <a:ext cx="0" cy="577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281612" name="Line 12"/>
            <p:cNvSpPr>
              <a:spLocks noChangeShapeType="1"/>
            </p:cNvSpPr>
            <p:nvPr/>
          </p:nvSpPr>
          <p:spPr bwMode="auto">
            <a:xfrm rot="5400000">
              <a:off x="3169" y="3311"/>
              <a:ext cx="0" cy="577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281613" name="Line 13"/>
            <p:cNvSpPr>
              <a:spLocks noChangeShapeType="1"/>
            </p:cNvSpPr>
            <p:nvPr/>
          </p:nvSpPr>
          <p:spPr bwMode="auto">
            <a:xfrm>
              <a:off x="2880" y="4032"/>
              <a:ext cx="0" cy="432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281614" name="Line 14"/>
            <p:cNvSpPr>
              <a:spLocks noChangeShapeType="1"/>
            </p:cNvSpPr>
            <p:nvPr/>
          </p:nvSpPr>
          <p:spPr bwMode="auto">
            <a:xfrm>
              <a:off x="4608" y="4032"/>
              <a:ext cx="0" cy="432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281615" name="Line 15"/>
            <p:cNvSpPr>
              <a:spLocks noChangeShapeType="1"/>
            </p:cNvSpPr>
            <p:nvPr/>
          </p:nvSpPr>
          <p:spPr bwMode="auto">
            <a:xfrm rot="-5400000">
              <a:off x="3744" y="3601"/>
              <a:ext cx="0" cy="574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</p:grpSp>
      <p:sp>
        <p:nvSpPr>
          <p:cNvPr id="139269" name="Rectangle 16"/>
          <p:cNvSpPr>
            <a:spLocks noChangeArrowheads="1"/>
          </p:cNvSpPr>
          <p:nvPr/>
        </p:nvSpPr>
        <p:spPr bwMode="auto">
          <a:xfrm>
            <a:off x="3060383" y="2568788"/>
            <a:ext cx="184467" cy="301413"/>
          </a:xfrm>
          <a:prstGeom prst="rect">
            <a:avLst/>
          </a:prstGeom>
          <a:noFill/>
          <a:ln w="38100" cmpd="dbl">
            <a:solidFill>
              <a:srgbClr val="000000"/>
            </a:solidFill>
            <a:miter lim="800000"/>
            <a:headEnd/>
            <a:tailEnd/>
          </a:ln>
        </p:spPr>
        <p:txBody>
          <a:bodyPr lIns="114949" tIns="57475" rIns="114949" bIns="57475"/>
          <a:lstStyle/>
          <a:p>
            <a:pPr algn="ctr" eaLnBrk="0" hangingPunct="0">
              <a:spcBef>
                <a:spcPct val="0"/>
              </a:spcBef>
              <a:buClrTx/>
              <a:buFontTx/>
              <a:buNone/>
            </a:pPr>
            <a:endParaRPr lang="en-US" dirty="0">
              <a:latin typeface="Arial" charset="0"/>
            </a:endParaRPr>
          </a:p>
        </p:txBody>
      </p:sp>
      <p:sp>
        <p:nvSpPr>
          <p:cNvPr id="281617" name="Line 17"/>
          <p:cNvSpPr>
            <a:spLocks noChangeShapeType="1"/>
          </p:cNvSpPr>
          <p:nvPr/>
        </p:nvSpPr>
        <p:spPr bwMode="auto">
          <a:xfrm>
            <a:off x="2691448" y="2492587"/>
            <a:ext cx="462280" cy="150707"/>
          </a:xfrm>
          <a:prstGeom prst="line">
            <a:avLst/>
          </a:prstGeom>
          <a:noFill/>
          <a:ln w="76200" cmpd="tri">
            <a:solidFill>
              <a:srgbClr val="000000"/>
            </a:solidFill>
            <a:round/>
            <a:headEnd/>
            <a:tailEnd/>
          </a:ln>
          <a:effectLst/>
          <a:extLst/>
        </p:spPr>
        <p:txBody>
          <a:bodyPr lIns="114949" tIns="57475" rIns="114949" bIns="57475"/>
          <a:lstStyle/>
          <a:p>
            <a:pPr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139271" name="Oval 18"/>
          <p:cNvSpPr>
            <a:spLocks noChangeArrowheads="1"/>
          </p:cNvSpPr>
          <p:nvPr/>
        </p:nvSpPr>
        <p:spPr bwMode="auto">
          <a:xfrm>
            <a:off x="3060383" y="2568788"/>
            <a:ext cx="184467" cy="150706"/>
          </a:xfrm>
          <a:prstGeom prst="ellips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 lIns="114949" tIns="57475" rIns="114949" bIns="57475"/>
          <a:lstStyle/>
          <a:p>
            <a:pPr algn="ctr" eaLnBrk="0" hangingPunct="0">
              <a:spcBef>
                <a:spcPct val="0"/>
              </a:spcBef>
              <a:buClrTx/>
              <a:buFontTx/>
              <a:buNone/>
            </a:pPr>
            <a:endParaRPr lang="en-US" dirty="0">
              <a:latin typeface="Arial" charset="0"/>
            </a:endParaRPr>
          </a:p>
        </p:txBody>
      </p:sp>
      <p:sp>
        <p:nvSpPr>
          <p:cNvPr id="139272" name="Oval 19"/>
          <p:cNvSpPr>
            <a:spLocks noChangeArrowheads="1"/>
          </p:cNvSpPr>
          <p:nvPr/>
        </p:nvSpPr>
        <p:spPr bwMode="auto">
          <a:xfrm>
            <a:off x="2598104" y="2418080"/>
            <a:ext cx="93345" cy="74507"/>
          </a:xfrm>
          <a:prstGeom prst="ellips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 lIns="114949" tIns="57475" rIns="114949" bIns="57475"/>
          <a:lstStyle/>
          <a:p>
            <a:pPr algn="ctr" eaLnBrk="0" hangingPunct="0">
              <a:spcBef>
                <a:spcPct val="0"/>
              </a:spcBef>
              <a:buClrTx/>
              <a:buFontTx/>
              <a:buNone/>
            </a:pPr>
            <a:endParaRPr lang="en-US" dirty="0">
              <a:latin typeface="Arial" charset="0"/>
            </a:endParaRPr>
          </a:p>
        </p:txBody>
      </p:sp>
      <p:sp>
        <p:nvSpPr>
          <p:cNvPr id="281620" name="Line 20"/>
          <p:cNvSpPr>
            <a:spLocks noChangeShapeType="1"/>
          </p:cNvSpPr>
          <p:nvPr/>
        </p:nvSpPr>
        <p:spPr bwMode="auto">
          <a:xfrm flipH="1">
            <a:off x="2042478" y="2719494"/>
            <a:ext cx="0" cy="3166533"/>
          </a:xfrm>
          <a:prstGeom prst="line">
            <a:avLst/>
          </a:prstGeom>
          <a:noFill/>
          <a:ln w="57150" cmpd="thickThin">
            <a:solidFill>
              <a:srgbClr val="000000"/>
            </a:solidFill>
            <a:round/>
            <a:headEnd/>
            <a:tailEnd/>
          </a:ln>
          <a:effectLst/>
          <a:extLst/>
        </p:spPr>
        <p:txBody>
          <a:bodyPr lIns="114949" tIns="57475" rIns="114949" bIns="57475"/>
          <a:lstStyle/>
          <a:p>
            <a:pPr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grpSp>
        <p:nvGrpSpPr>
          <p:cNvPr id="4" name="Group 21"/>
          <p:cNvGrpSpPr>
            <a:grpSpLocks/>
          </p:cNvGrpSpPr>
          <p:nvPr/>
        </p:nvGrpSpPr>
        <p:grpSpPr bwMode="auto">
          <a:xfrm flipV="1">
            <a:off x="2042478" y="5809827"/>
            <a:ext cx="2220277" cy="303106"/>
            <a:chOff x="2016" y="2592"/>
            <a:chExt cx="3456" cy="1008"/>
          </a:xfrm>
        </p:grpSpPr>
        <p:sp>
          <p:nvSpPr>
            <p:cNvPr id="281622" name="Arc 22"/>
            <p:cNvSpPr>
              <a:spLocks/>
            </p:cNvSpPr>
            <p:nvPr/>
          </p:nvSpPr>
          <p:spPr bwMode="auto">
            <a:xfrm rot="-5400000">
              <a:off x="2377" y="2231"/>
              <a:ext cx="1008" cy="1730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57150" cmpd="thinThick">
              <a:solidFill>
                <a:srgbClr val="000000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281623" name="Arc 23"/>
            <p:cNvSpPr>
              <a:spLocks/>
            </p:cNvSpPr>
            <p:nvPr/>
          </p:nvSpPr>
          <p:spPr bwMode="auto">
            <a:xfrm rot="5400000" flipH="1">
              <a:off x="4105" y="2233"/>
              <a:ext cx="1008" cy="1726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57150" cmpd="thinThick">
              <a:solidFill>
                <a:srgbClr val="000000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</p:grpSp>
      <p:sp>
        <p:nvSpPr>
          <p:cNvPr id="139275" name="Arc 24"/>
          <p:cNvSpPr>
            <a:spLocks/>
          </p:cNvSpPr>
          <p:nvPr/>
        </p:nvSpPr>
        <p:spPr bwMode="auto">
          <a:xfrm rot="10800000">
            <a:off x="2135823" y="5962227"/>
            <a:ext cx="406717" cy="452119"/>
          </a:xfrm>
          <a:custGeom>
            <a:avLst/>
            <a:gdLst>
              <a:gd name="T0" fmla="*/ 0 w 23826"/>
              <a:gd name="T1" fmla="*/ 2147483647 h 21600"/>
              <a:gd name="T2" fmla="*/ 2147483647 w 23826"/>
              <a:gd name="T3" fmla="*/ 2147483647 h 21600"/>
              <a:gd name="T4" fmla="*/ 2147483647 w 23826"/>
              <a:gd name="T5" fmla="*/ 2147483647 h 21600"/>
              <a:gd name="T6" fmla="*/ 0 60000 65536"/>
              <a:gd name="T7" fmla="*/ 0 60000 65536"/>
              <a:gd name="T8" fmla="*/ 0 60000 65536"/>
              <a:gd name="T9" fmla="*/ 0 w 23826"/>
              <a:gd name="T10" fmla="*/ 0 h 21600"/>
              <a:gd name="T11" fmla="*/ 23826 w 23826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3826" h="21600" fill="none" extrusionOk="0">
                <a:moveTo>
                  <a:pt x="0" y="115"/>
                </a:moveTo>
                <a:cubicBezTo>
                  <a:pt x="739" y="38"/>
                  <a:pt x="1482" y="-1"/>
                  <a:pt x="2226" y="0"/>
                </a:cubicBezTo>
                <a:cubicBezTo>
                  <a:pt x="14155" y="0"/>
                  <a:pt x="23826" y="9670"/>
                  <a:pt x="23826" y="21600"/>
                </a:cubicBezTo>
              </a:path>
              <a:path w="23826" h="21600" stroke="0" extrusionOk="0">
                <a:moveTo>
                  <a:pt x="0" y="115"/>
                </a:moveTo>
                <a:cubicBezTo>
                  <a:pt x="739" y="38"/>
                  <a:pt x="1482" y="-1"/>
                  <a:pt x="2226" y="0"/>
                </a:cubicBezTo>
                <a:cubicBezTo>
                  <a:pt x="14155" y="0"/>
                  <a:pt x="23826" y="9670"/>
                  <a:pt x="23826" y="21600"/>
                </a:cubicBezTo>
                <a:lnTo>
                  <a:pt x="2226" y="21600"/>
                </a:lnTo>
                <a:lnTo>
                  <a:pt x="0" y="115"/>
                </a:lnTo>
                <a:close/>
              </a:path>
            </a:pathLst>
          </a:custGeom>
          <a:noFill/>
          <a:ln w="38100">
            <a:solidFill>
              <a:srgbClr val="000000"/>
            </a:solidFill>
            <a:round/>
            <a:headEnd/>
            <a:tailEnd/>
          </a:ln>
        </p:spPr>
        <p:txBody>
          <a:bodyPr lIns="114949" tIns="57475" rIns="114949" bIns="57475"/>
          <a:lstStyle/>
          <a:p>
            <a:endParaRPr lang="en-US" dirty="0">
              <a:latin typeface="Times New Roman" pitchFamily="18" charset="0"/>
            </a:endParaRPr>
          </a:p>
        </p:txBody>
      </p:sp>
      <p:sp>
        <p:nvSpPr>
          <p:cNvPr id="139276" name="Arc 25"/>
          <p:cNvSpPr>
            <a:spLocks/>
          </p:cNvSpPr>
          <p:nvPr/>
        </p:nvSpPr>
        <p:spPr bwMode="auto">
          <a:xfrm rot="10800000" flipH="1">
            <a:off x="3762693" y="5962227"/>
            <a:ext cx="408940" cy="452119"/>
          </a:xfrm>
          <a:custGeom>
            <a:avLst/>
            <a:gdLst>
              <a:gd name="T0" fmla="*/ 0 w 23826"/>
              <a:gd name="T1" fmla="*/ 2147483647 h 21600"/>
              <a:gd name="T2" fmla="*/ 2147483647 w 23826"/>
              <a:gd name="T3" fmla="*/ 2147483647 h 21600"/>
              <a:gd name="T4" fmla="*/ 2147483647 w 23826"/>
              <a:gd name="T5" fmla="*/ 2147483647 h 21600"/>
              <a:gd name="T6" fmla="*/ 0 60000 65536"/>
              <a:gd name="T7" fmla="*/ 0 60000 65536"/>
              <a:gd name="T8" fmla="*/ 0 60000 65536"/>
              <a:gd name="T9" fmla="*/ 0 w 23826"/>
              <a:gd name="T10" fmla="*/ 0 h 21600"/>
              <a:gd name="T11" fmla="*/ 23826 w 23826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3826" h="21600" fill="none" extrusionOk="0">
                <a:moveTo>
                  <a:pt x="0" y="115"/>
                </a:moveTo>
                <a:cubicBezTo>
                  <a:pt x="739" y="38"/>
                  <a:pt x="1482" y="-1"/>
                  <a:pt x="2226" y="0"/>
                </a:cubicBezTo>
                <a:cubicBezTo>
                  <a:pt x="14155" y="0"/>
                  <a:pt x="23826" y="9670"/>
                  <a:pt x="23826" y="21600"/>
                </a:cubicBezTo>
              </a:path>
              <a:path w="23826" h="21600" stroke="0" extrusionOk="0">
                <a:moveTo>
                  <a:pt x="0" y="115"/>
                </a:moveTo>
                <a:cubicBezTo>
                  <a:pt x="739" y="38"/>
                  <a:pt x="1482" y="-1"/>
                  <a:pt x="2226" y="0"/>
                </a:cubicBezTo>
                <a:cubicBezTo>
                  <a:pt x="14155" y="0"/>
                  <a:pt x="23826" y="9670"/>
                  <a:pt x="23826" y="21600"/>
                </a:cubicBezTo>
                <a:lnTo>
                  <a:pt x="2226" y="21600"/>
                </a:lnTo>
                <a:lnTo>
                  <a:pt x="0" y="115"/>
                </a:lnTo>
                <a:close/>
              </a:path>
            </a:pathLst>
          </a:custGeom>
          <a:noFill/>
          <a:ln w="38100">
            <a:solidFill>
              <a:srgbClr val="000000"/>
            </a:solidFill>
            <a:round/>
            <a:headEnd/>
            <a:tailEnd/>
          </a:ln>
        </p:spPr>
        <p:txBody>
          <a:bodyPr lIns="114949" tIns="57475" rIns="114949" bIns="57475"/>
          <a:lstStyle/>
          <a:p>
            <a:endParaRPr lang="en-US" dirty="0">
              <a:latin typeface="Times New Roman" pitchFamily="18" charset="0"/>
            </a:endParaRPr>
          </a:p>
        </p:txBody>
      </p:sp>
      <p:sp>
        <p:nvSpPr>
          <p:cNvPr id="281626" name="Line 26"/>
          <p:cNvSpPr>
            <a:spLocks noChangeShapeType="1"/>
          </p:cNvSpPr>
          <p:nvPr/>
        </p:nvSpPr>
        <p:spPr bwMode="auto">
          <a:xfrm>
            <a:off x="2504758" y="6414347"/>
            <a:ext cx="1295717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  <a:extLst/>
        </p:spPr>
        <p:txBody>
          <a:bodyPr lIns="114949" tIns="57475" rIns="114949" bIns="57475"/>
          <a:lstStyle/>
          <a:p>
            <a:pPr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grpSp>
        <p:nvGrpSpPr>
          <p:cNvPr id="5" name="Group 27"/>
          <p:cNvGrpSpPr>
            <a:grpSpLocks/>
          </p:cNvGrpSpPr>
          <p:nvPr/>
        </p:nvGrpSpPr>
        <p:grpSpPr bwMode="auto">
          <a:xfrm flipH="1">
            <a:off x="1395731" y="4829387"/>
            <a:ext cx="646748" cy="1508761"/>
            <a:chOff x="5472" y="7632"/>
            <a:chExt cx="1008" cy="2880"/>
          </a:xfrm>
        </p:grpSpPr>
        <p:sp>
          <p:nvSpPr>
            <p:cNvPr id="281628" name="Line 28"/>
            <p:cNvSpPr>
              <a:spLocks noChangeShapeType="1"/>
            </p:cNvSpPr>
            <p:nvPr/>
          </p:nvSpPr>
          <p:spPr bwMode="auto">
            <a:xfrm>
              <a:off x="5472" y="9074"/>
              <a:ext cx="433" cy="0"/>
            </a:xfrm>
            <a:prstGeom prst="line">
              <a:avLst/>
            </a:prstGeom>
            <a:noFill/>
            <a:ln w="76200" cmpd="tri">
              <a:solidFill>
                <a:srgbClr val="000000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281629" name="AutoShape 29"/>
            <p:cNvSpPr>
              <a:spLocks noChangeArrowheads="1"/>
            </p:cNvSpPr>
            <p:nvPr/>
          </p:nvSpPr>
          <p:spPr bwMode="auto">
            <a:xfrm>
              <a:off x="5905" y="7632"/>
              <a:ext cx="430" cy="2880"/>
            </a:xfrm>
            <a:prstGeom prst="flowChartTerminator">
              <a:avLst/>
            </a:prstGeom>
            <a:noFill/>
            <a:ln w="76200" cmpd="tri">
              <a:solidFill>
                <a:srgbClr val="000000"/>
              </a:solidFill>
              <a:miter lim="800000"/>
              <a:headEnd/>
              <a:tailEnd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281630" name="Line 30"/>
            <p:cNvSpPr>
              <a:spLocks noChangeShapeType="1"/>
            </p:cNvSpPr>
            <p:nvPr/>
          </p:nvSpPr>
          <p:spPr bwMode="auto">
            <a:xfrm>
              <a:off x="6192" y="7777"/>
              <a:ext cx="0" cy="2589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281631" name="Line 31"/>
            <p:cNvSpPr>
              <a:spLocks noChangeShapeType="1"/>
            </p:cNvSpPr>
            <p:nvPr/>
          </p:nvSpPr>
          <p:spPr bwMode="auto">
            <a:xfrm>
              <a:off x="6047" y="7777"/>
              <a:ext cx="0" cy="2589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281632" name="Line 32"/>
            <p:cNvSpPr>
              <a:spLocks noChangeShapeType="1"/>
            </p:cNvSpPr>
            <p:nvPr/>
          </p:nvSpPr>
          <p:spPr bwMode="auto">
            <a:xfrm>
              <a:off x="6335" y="9074"/>
              <a:ext cx="145" cy="0"/>
            </a:xfrm>
            <a:prstGeom prst="line">
              <a:avLst/>
            </a:prstGeom>
            <a:noFill/>
            <a:ln w="127000">
              <a:solidFill>
                <a:srgbClr val="000000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</p:grpSp>
      <p:sp>
        <p:nvSpPr>
          <p:cNvPr id="281633" name="Line 33"/>
          <p:cNvSpPr>
            <a:spLocks noChangeShapeType="1"/>
          </p:cNvSpPr>
          <p:nvPr/>
        </p:nvSpPr>
        <p:spPr bwMode="auto">
          <a:xfrm rot="5400000">
            <a:off x="3986055" y="2673086"/>
            <a:ext cx="0" cy="553402"/>
          </a:xfrm>
          <a:prstGeom prst="line">
            <a:avLst/>
          </a:prstGeom>
          <a:noFill/>
          <a:ln w="38100" cmpd="dbl">
            <a:solidFill>
              <a:srgbClr val="000000"/>
            </a:solidFill>
            <a:round/>
            <a:headEnd/>
            <a:tailEnd/>
          </a:ln>
          <a:effectLst/>
          <a:extLst/>
        </p:spPr>
        <p:txBody>
          <a:bodyPr lIns="114949" tIns="57475" rIns="114949" bIns="57475"/>
          <a:lstStyle/>
          <a:p>
            <a:pPr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281634" name="Line 34"/>
          <p:cNvSpPr>
            <a:spLocks noChangeShapeType="1"/>
          </p:cNvSpPr>
          <p:nvPr/>
        </p:nvSpPr>
        <p:spPr bwMode="auto">
          <a:xfrm rot="5400000">
            <a:off x="2320291" y="2671974"/>
            <a:ext cx="0" cy="555625"/>
          </a:xfrm>
          <a:prstGeom prst="line">
            <a:avLst/>
          </a:prstGeom>
          <a:noFill/>
          <a:ln w="38100" cmpd="dbl">
            <a:solidFill>
              <a:srgbClr val="000000"/>
            </a:solidFill>
            <a:round/>
            <a:headEnd/>
            <a:tailEnd/>
          </a:ln>
          <a:effectLst/>
          <a:extLst/>
        </p:spPr>
        <p:txBody>
          <a:bodyPr lIns="114949" tIns="57475" rIns="114949" bIns="57475"/>
          <a:lstStyle/>
          <a:p>
            <a:pPr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281635" name="Line 35"/>
          <p:cNvSpPr>
            <a:spLocks noChangeShapeType="1"/>
          </p:cNvSpPr>
          <p:nvPr/>
        </p:nvSpPr>
        <p:spPr bwMode="auto">
          <a:xfrm>
            <a:off x="3709353" y="2870201"/>
            <a:ext cx="0" cy="242146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/>
        </p:spPr>
        <p:txBody>
          <a:bodyPr lIns="114949" tIns="57475" rIns="114949" bIns="57475"/>
          <a:lstStyle/>
          <a:p>
            <a:pPr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139282" name="Arc 36"/>
          <p:cNvSpPr>
            <a:spLocks/>
          </p:cNvSpPr>
          <p:nvPr/>
        </p:nvSpPr>
        <p:spPr bwMode="auto">
          <a:xfrm rot="-5400000">
            <a:off x="2159425" y="2995401"/>
            <a:ext cx="321733" cy="555625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57150" cmpd="thinThick">
            <a:solidFill>
              <a:srgbClr val="000000"/>
            </a:solidFill>
            <a:round/>
            <a:headEnd/>
            <a:tailEnd/>
          </a:ln>
        </p:spPr>
        <p:txBody>
          <a:bodyPr lIns="114949" tIns="57475" rIns="114949" bIns="57475"/>
          <a:lstStyle/>
          <a:p>
            <a:endParaRPr lang="en-US" dirty="0">
              <a:latin typeface="Times New Roman" pitchFamily="18" charset="0"/>
            </a:endParaRPr>
          </a:p>
        </p:txBody>
      </p:sp>
      <p:sp>
        <p:nvSpPr>
          <p:cNvPr id="139283" name="Arc 37"/>
          <p:cNvSpPr>
            <a:spLocks/>
          </p:cNvSpPr>
          <p:nvPr/>
        </p:nvSpPr>
        <p:spPr bwMode="auto">
          <a:xfrm rot="5400000" flipH="1">
            <a:off x="3825188" y="2996513"/>
            <a:ext cx="321733" cy="553402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57150" cmpd="thinThick">
            <a:solidFill>
              <a:srgbClr val="000000"/>
            </a:solidFill>
            <a:round/>
            <a:headEnd/>
            <a:tailEnd/>
          </a:ln>
        </p:spPr>
        <p:txBody>
          <a:bodyPr lIns="114949" tIns="57475" rIns="114949" bIns="57475"/>
          <a:lstStyle/>
          <a:p>
            <a:endParaRPr lang="en-US" dirty="0">
              <a:latin typeface="Times New Roman" pitchFamily="18" charset="0"/>
            </a:endParaRPr>
          </a:p>
        </p:txBody>
      </p:sp>
      <p:sp>
        <p:nvSpPr>
          <p:cNvPr id="281638" name="Line 38"/>
          <p:cNvSpPr>
            <a:spLocks noChangeShapeType="1"/>
          </p:cNvSpPr>
          <p:nvPr/>
        </p:nvSpPr>
        <p:spPr bwMode="auto">
          <a:xfrm>
            <a:off x="2598103" y="3112347"/>
            <a:ext cx="1111250" cy="0"/>
          </a:xfrm>
          <a:prstGeom prst="line">
            <a:avLst/>
          </a:prstGeom>
          <a:noFill/>
          <a:ln w="57150" cmpd="thickThin">
            <a:solidFill>
              <a:srgbClr val="000000"/>
            </a:solidFill>
            <a:round/>
            <a:headEnd/>
            <a:tailEnd/>
          </a:ln>
          <a:effectLst/>
          <a:extLst/>
        </p:spPr>
        <p:txBody>
          <a:bodyPr lIns="114949" tIns="57475" rIns="114949" bIns="57475"/>
          <a:lstStyle/>
          <a:p>
            <a:pPr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139285" name="Oval 39"/>
          <p:cNvSpPr>
            <a:spLocks noChangeArrowheads="1"/>
          </p:cNvSpPr>
          <p:nvPr/>
        </p:nvSpPr>
        <p:spPr bwMode="auto">
          <a:xfrm>
            <a:off x="3244851" y="2949787"/>
            <a:ext cx="93345" cy="81280"/>
          </a:xfrm>
          <a:prstGeom prst="ellips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 lIns="114949" tIns="57475" rIns="114949" bIns="57475"/>
          <a:lstStyle/>
          <a:p>
            <a:pPr algn="ctr" eaLnBrk="0" hangingPunct="0">
              <a:spcBef>
                <a:spcPct val="0"/>
              </a:spcBef>
              <a:buClrTx/>
              <a:buFontTx/>
              <a:buNone/>
            </a:pPr>
            <a:endParaRPr lang="en-US" dirty="0">
              <a:latin typeface="Arial" charset="0"/>
            </a:endParaRPr>
          </a:p>
        </p:txBody>
      </p:sp>
      <p:sp>
        <p:nvSpPr>
          <p:cNvPr id="139286" name="Oval 40"/>
          <p:cNvSpPr>
            <a:spLocks noChangeArrowheads="1"/>
          </p:cNvSpPr>
          <p:nvPr/>
        </p:nvSpPr>
        <p:spPr bwMode="auto">
          <a:xfrm>
            <a:off x="2967039" y="2949787"/>
            <a:ext cx="93345" cy="81280"/>
          </a:xfrm>
          <a:prstGeom prst="ellips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 lIns="114949" tIns="57475" rIns="114949" bIns="57475"/>
          <a:lstStyle/>
          <a:p>
            <a:pPr algn="ctr" eaLnBrk="0" hangingPunct="0">
              <a:spcBef>
                <a:spcPct val="0"/>
              </a:spcBef>
              <a:buClrTx/>
              <a:buFontTx/>
              <a:buNone/>
            </a:pPr>
            <a:endParaRPr lang="en-US" dirty="0">
              <a:latin typeface="Arial" charset="0"/>
            </a:endParaRPr>
          </a:p>
        </p:txBody>
      </p:sp>
      <p:sp>
        <p:nvSpPr>
          <p:cNvPr id="139287" name="Arc 41"/>
          <p:cNvSpPr>
            <a:spLocks/>
          </p:cNvSpPr>
          <p:nvPr/>
        </p:nvSpPr>
        <p:spPr bwMode="auto">
          <a:xfrm rot="5400000" flipV="1">
            <a:off x="1982100" y="3337295"/>
            <a:ext cx="651934" cy="1637983"/>
          </a:xfrm>
          <a:custGeom>
            <a:avLst/>
            <a:gdLst>
              <a:gd name="T0" fmla="*/ 0 w 21600"/>
              <a:gd name="T1" fmla="*/ 0 h 21865"/>
              <a:gd name="T2" fmla="*/ 2147483647 w 21600"/>
              <a:gd name="T3" fmla="*/ 2147483647 h 21865"/>
              <a:gd name="T4" fmla="*/ 0 w 21600"/>
              <a:gd name="T5" fmla="*/ 2147483647 h 21865"/>
              <a:gd name="T6" fmla="*/ 0 60000 65536"/>
              <a:gd name="T7" fmla="*/ 0 60000 65536"/>
              <a:gd name="T8" fmla="*/ 0 60000 65536"/>
              <a:gd name="T9" fmla="*/ 0 w 21600"/>
              <a:gd name="T10" fmla="*/ 0 h 21865"/>
              <a:gd name="T11" fmla="*/ 21600 w 21600"/>
              <a:gd name="T12" fmla="*/ 21865 h 2186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865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21688"/>
                  <a:pt x="21599" y="21776"/>
                  <a:pt x="21598" y="21865"/>
                </a:cubicBezTo>
              </a:path>
              <a:path w="21600" h="21865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21688"/>
                  <a:pt x="21599" y="21776"/>
                  <a:pt x="21598" y="21865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101600" cmpd="dbl">
            <a:solidFill>
              <a:srgbClr val="000000"/>
            </a:solidFill>
            <a:round/>
            <a:headEnd/>
            <a:tailEnd/>
          </a:ln>
        </p:spPr>
        <p:txBody>
          <a:bodyPr lIns="114949" tIns="57475" rIns="114949" bIns="57475"/>
          <a:lstStyle/>
          <a:p>
            <a:endParaRPr lang="en-US" dirty="0">
              <a:latin typeface="Times New Roman" pitchFamily="18" charset="0"/>
            </a:endParaRPr>
          </a:p>
        </p:txBody>
      </p:sp>
      <p:sp>
        <p:nvSpPr>
          <p:cNvPr id="139288" name="Arc 42"/>
          <p:cNvSpPr>
            <a:spLocks/>
          </p:cNvSpPr>
          <p:nvPr/>
        </p:nvSpPr>
        <p:spPr bwMode="auto">
          <a:xfrm rot="5049617" flipH="1">
            <a:off x="3562933" y="3991770"/>
            <a:ext cx="570653" cy="1389062"/>
          </a:xfrm>
          <a:custGeom>
            <a:avLst/>
            <a:gdLst>
              <a:gd name="T0" fmla="*/ 2147483647 w 21600"/>
              <a:gd name="T1" fmla="*/ 0 h 18523"/>
              <a:gd name="T2" fmla="*/ 2147483647 w 21600"/>
              <a:gd name="T3" fmla="*/ 2147483647 h 18523"/>
              <a:gd name="T4" fmla="*/ 0 w 21600"/>
              <a:gd name="T5" fmla="*/ 2147483647 h 18523"/>
              <a:gd name="T6" fmla="*/ 0 60000 65536"/>
              <a:gd name="T7" fmla="*/ 0 60000 65536"/>
              <a:gd name="T8" fmla="*/ 0 60000 65536"/>
              <a:gd name="T9" fmla="*/ 0 w 21600"/>
              <a:gd name="T10" fmla="*/ 0 h 18523"/>
              <a:gd name="T11" fmla="*/ 21600 w 21600"/>
              <a:gd name="T12" fmla="*/ 18523 h 1852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18523" fill="none" extrusionOk="0">
                <a:moveTo>
                  <a:pt x="12112" y="-1"/>
                </a:moveTo>
                <a:cubicBezTo>
                  <a:pt x="18045" y="4018"/>
                  <a:pt x="21600" y="10717"/>
                  <a:pt x="21600" y="17884"/>
                </a:cubicBezTo>
                <a:cubicBezTo>
                  <a:pt x="21600" y="18097"/>
                  <a:pt x="21596" y="18310"/>
                  <a:pt x="21590" y="18522"/>
                </a:cubicBezTo>
              </a:path>
              <a:path w="21600" h="18523" stroke="0" extrusionOk="0">
                <a:moveTo>
                  <a:pt x="12112" y="-1"/>
                </a:moveTo>
                <a:cubicBezTo>
                  <a:pt x="18045" y="4018"/>
                  <a:pt x="21600" y="10717"/>
                  <a:pt x="21600" y="17884"/>
                </a:cubicBezTo>
                <a:cubicBezTo>
                  <a:pt x="21600" y="18097"/>
                  <a:pt x="21596" y="18310"/>
                  <a:pt x="21590" y="18522"/>
                </a:cubicBezTo>
                <a:lnTo>
                  <a:pt x="0" y="17884"/>
                </a:lnTo>
                <a:lnTo>
                  <a:pt x="12112" y="-1"/>
                </a:lnTo>
                <a:close/>
              </a:path>
            </a:pathLst>
          </a:custGeom>
          <a:noFill/>
          <a:ln w="101600" cmpd="dbl">
            <a:solidFill>
              <a:srgbClr val="000000"/>
            </a:solidFill>
            <a:round/>
            <a:headEnd/>
            <a:tailEnd/>
          </a:ln>
        </p:spPr>
        <p:txBody>
          <a:bodyPr lIns="114949" tIns="57475" rIns="114949" bIns="57475"/>
          <a:lstStyle/>
          <a:p>
            <a:endParaRPr lang="en-US" dirty="0">
              <a:latin typeface="Times New Roman" pitchFamily="18" charset="0"/>
            </a:endParaRPr>
          </a:p>
        </p:txBody>
      </p:sp>
      <p:sp>
        <p:nvSpPr>
          <p:cNvPr id="139289" name="Arc 43"/>
          <p:cNvSpPr>
            <a:spLocks/>
          </p:cNvSpPr>
          <p:nvPr/>
        </p:nvSpPr>
        <p:spPr bwMode="auto">
          <a:xfrm rot="-5400000">
            <a:off x="1634279" y="3128010"/>
            <a:ext cx="296333" cy="586740"/>
          </a:xfrm>
          <a:custGeom>
            <a:avLst/>
            <a:gdLst>
              <a:gd name="T0" fmla="*/ 0 w 19657"/>
              <a:gd name="T1" fmla="*/ 0 h 21600"/>
              <a:gd name="T2" fmla="*/ 2147483647 w 19657"/>
              <a:gd name="T3" fmla="*/ 2147483647 h 21600"/>
              <a:gd name="T4" fmla="*/ 0 w 19657"/>
              <a:gd name="T5" fmla="*/ 2147483647 h 21600"/>
              <a:gd name="T6" fmla="*/ 0 60000 65536"/>
              <a:gd name="T7" fmla="*/ 0 60000 65536"/>
              <a:gd name="T8" fmla="*/ 0 60000 65536"/>
              <a:gd name="T9" fmla="*/ 0 w 19657"/>
              <a:gd name="T10" fmla="*/ 0 h 21600"/>
              <a:gd name="T11" fmla="*/ 19657 w 19657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9657" h="21600" fill="none" extrusionOk="0">
                <a:moveTo>
                  <a:pt x="-1" y="0"/>
                </a:moveTo>
                <a:cubicBezTo>
                  <a:pt x="8464" y="0"/>
                  <a:pt x="16149" y="4944"/>
                  <a:pt x="19657" y="12647"/>
                </a:cubicBezTo>
              </a:path>
              <a:path w="19657" h="21600" stroke="0" extrusionOk="0">
                <a:moveTo>
                  <a:pt x="-1" y="0"/>
                </a:moveTo>
                <a:cubicBezTo>
                  <a:pt x="8464" y="0"/>
                  <a:pt x="16149" y="4944"/>
                  <a:pt x="19657" y="12647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101600" cmpd="dbl">
            <a:solidFill>
              <a:srgbClr val="000000"/>
            </a:solidFill>
            <a:round/>
            <a:headEnd/>
            <a:tailEnd/>
          </a:ln>
        </p:spPr>
        <p:txBody>
          <a:bodyPr lIns="114949" tIns="57475" rIns="114949" bIns="57475"/>
          <a:lstStyle/>
          <a:p>
            <a:endParaRPr lang="en-US" dirty="0">
              <a:latin typeface="Times New Roman" pitchFamily="18" charset="0"/>
            </a:endParaRPr>
          </a:p>
        </p:txBody>
      </p:sp>
      <p:sp>
        <p:nvSpPr>
          <p:cNvPr id="281644" name="Line 44"/>
          <p:cNvSpPr>
            <a:spLocks noChangeShapeType="1"/>
          </p:cNvSpPr>
          <p:nvPr/>
        </p:nvSpPr>
        <p:spPr bwMode="auto">
          <a:xfrm>
            <a:off x="1489075" y="3588174"/>
            <a:ext cx="0" cy="242146"/>
          </a:xfrm>
          <a:prstGeom prst="line">
            <a:avLst/>
          </a:prstGeom>
          <a:noFill/>
          <a:ln w="101600" cmpd="dbl">
            <a:solidFill>
              <a:srgbClr val="000000"/>
            </a:solidFill>
            <a:round/>
            <a:headEnd/>
            <a:tailEnd/>
          </a:ln>
          <a:effectLst/>
          <a:extLst/>
        </p:spPr>
        <p:txBody>
          <a:bodyPr lIns="114949" tIns="57475" rIns="114949" bIns="57475"/>
          <a:lstStyle/>
          <a:p>
            <a:pPr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grpSp>
        <p:nvGrpSpPr>
          <p:cNvPr id="6" name="Group 45"/>
          <p:cNvGrpSpPr>
            <a:grpSpLocks/>
          </p:cNvGrpSpPr>
          <p:nvPr/>
        </p:nvGrpSpPr>
        <p:grpSpPr bwMode="auto">
          <a:xfrm rot="1113846">
            <a:off x="4447223" y="4643120"/>
            <a:ext cx="1757997" cy="563881"/>
            <a:chOff x="7200" y="5472"/>
            <a:chExt cx="2736" cy="1008"/>
          </a:xfrm>
        </p:grpSpPr>
        <p:sp>
          <p:nvSpPr>
            <p:cNvPr id="281646" name="Line 46"/>
            <p:cNvSpPr>
              <a:spLocks noChangeShapeType="1"/>
            </p:cNvSpPr>
            <p:nvPr/>
          </p:nvSpPr>
          <p:spPr bwMode="auto">
            <a:xfrm flipV="1">
              <a:off x="7610" y="5450"/>
              <a:ext cx="2307" cy="30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281647" name="Line 47"/>
            <p:cNvSpPr>
              <a:spLocks noChangeShapeType="1"/>
            </p:cNvSpPr>
            <p:nvPr/>
          </p:nvSpPr>
          <p:spPr bwMode="auto">
            <a:xfrm flipV="1">
              <a:off x="7617" y="5886"/>
              <a:ext cx="2307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281648" name="Rectangle 48"/>
            <p:cNvSpPr>
              <a:spLocks noChangeArrowheads="1"/>
            </p:cNvSpPr>
            <p:nvPr/>
          </p:nvSpPr>
          <p:spPr bwMode="auto">
            <a:xfrm>
              <a:off x="7155" y="5746"/>
              <a:ext cx="429" cy="118"/>
            </a:xfrm>
            <a:prstGeom prst="rect">
              <a:avLst/>
            </a:prstGeom>
            <a:noFill/>
            <a:ln w="38100" cmpd="dbl">
              <a:solidFill>
                <a:srgbClr val="000000"/>
              </a:solidFill>
              <a:miter lim="800000"/>
              <a:headEnd/>
              <a:tailEnd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281649" name="Rectangle 49"/>
            <p:cNvSpPr>
              <a:spLocks noChangeArrowheads="1"/>
            </p:cNvSpPr>
            <p:nvPr/>
          </p:nvSpPr>
          <p:spPr bwMode="auto">
            <a:xfrm>
              <a:off x="7767" y="5904"/>
              <a:ext cx="142" cy="430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281650" name="Line 50"/>
            <p:cNvSpPr>
              <a:spLocks noChangeShapeType="1"/>
            </p:cNvSpPr>
            <p:nvPr/>
          </p:nvSpPr>
          <p:spPr bwMode="auto">
            <a:xfrm>
              <a:off x="8480" y="5880"/>
              <a:ext cx="429" cy="575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281651" name="Line 51"/>
            <p:cNvSpPr>
              <a:spLocks noChangeShapeType="1"/>
            </p:cNvSpPr>
            <p:nvPr/>
          </p:nvSpPr>
          <p:spPr bwMode="auto">
            <a:xfrm>
              <a:off x="8708" y="5905"/>
              <a:ext cx="432" cy="575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281652" name="Line 52"/>
            <p:cNvSpPr>
              <a:spLocks noChangeShapeType="1"/>
            </p:cNvSpPr>
            <p:nvPr/>
          </p:nvSpPr>
          <p:spPr bwMode="auto">
            <a:xfrm>
              <a:off x="8912" y="6467"/>
              <a:ext cx="287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281653" name="AutoShape 53"/>
            <p:cNvSpPr>
              <a:spLocks noChangeArrowheads="1"/>
            </p:cNvSpPr>
            <p:nvPr/>
          </p:nvSpPr>
          <p:spPr bwMode="auto">
            <a:xfrm flipH="1">
              <a:off x="8907" y="5877"/>
              <a:ext cx="284" cy="315"/>
            </a:xfrm>
            <a:prstGeom prst="moon">
              <a:avLst>
                <a:gd name="adj" fmla="val 50000"/>
              </a:avLst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281654" name="Line 54"/>
            <p:cNvSpPr>
              <a:spLocks noChangeShapeType="1"/>
            </p:cNvSpPr>
            <p:nvPr/>
          </p:nvSpPr>
          <p:spPr bwMode="auto">
            <a:xfrm>
              <a:off x="9900" y="5442"/>
              <a:ext cx="0" cy="433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281655" name="Line 55"/>
            <p:cNvSpPr>
              <a:spLocks noChangeShapeType="1"/>
            </p:cNvSpPr>
            <p:nvPr/>
          </p:nvSpPr>
          <p:spPr bwMode="auto">
            <a:xfrm flipV="1">
              <a:off x="7604" y="5601"/>
              <a:ext cx="2304" cy="14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281656" name="Line 56"/>
            <p:cNvSpPr>
              <a:spLocks noChangeShapeType="1"/>
            </p:cNvSpPr>
            <p:nvPr/>
          </p:nvSpPr>
          <p:spPr bwMode="auto">
            <a:xfrm flipV="1">
              <a:off x="7631" y="5756"/>
              <a:ext cx="2304" cy="14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</p:grpSp>
      <p:grpSp>
        <p:nvGrpSpPr>
          <p:cNvPr id="7" name="Group 57"/>
          <p:cNvGrpSpPr>
            <a:grpSpLocks/>
          </p:cNvGrpSpPr>
          <p:nvPr/>
        </p:nvGrpSpPr>
        <p:grpSpPr bwMode="auto">
          <a:xfrm>
            <a:off x="4262756" y="4829387"/>
            <a:ext cx="646748" cy="1508761"/>
            <a:chOff x="5472" y="7632"/>
            <a:chExt cx="1008" cy="2880"/>
          </a:xfrm>
        </p:grpSpPr>
        <p:sp>
          <p:nvSpPr>
            <p:cNvPr id="281658" name="Line 58"/>
            <p:cNvSpPr>
              <a:spLocks noChangeShapeType="1"/>
            </p:cNvSpPr>
            <p:nvPr/>
          </p:nvSpPr>
          <p:spPr bwMode="auto">
            <a:xfrm>
              <a:off x="5472" y="9074"/>
              <a:ext cx="433" cy="0"/>
            </a:xfrm>
            <a:prstGeom prst="line">
              <a:avLst/>
            </a:prstGeom>
            <a:noFill/>
            <a:ln w="76200" cmpd="tri">
              <a:solidFill>
                <a:srgbClr val="000000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281659" name="AutoShape 59"/>
            <p:cNvSpPr>
              <a:spLocks noChangeArrowheads="1"/>
            </p:cNvSpPr>
            <p:nvPr/>
          </p:nvSpPr>
          <p:spPr bwMode="auto">
            <a:xfrm>
              <a:off x="5905" y="7632"/>
              <a:ext cx="430" cy="2880"/>
            </a:xfrm>
            <a:prstGeom prst="flowChartTerminator">
              <a:avLst/>
            </a:prstGeom>
            <a:noFill/>
            <a:ln w="76200" cmpd="tri">
              <a:solidFill>
                <a:srgbClr val="000000"/>
              </a:solidFill>
              <a:miter lim="800000"/>
              <a:headEnd/>
              <a:tailEnd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281660" name="Line 60"/>
            <p:cNvSpPr>
              <a:spLocks noChangeShapeType="1"/>
            </p:cNvSpPr>
            <p:nvPr/>
          </p:nvSpPr>
          <p:spPr bwMode="auto">
            <a:xfrm>
              <a:off x="6192" y="7777"/>
              <a:ext cx="0" cy="2589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281661" name="Line 61"/>
            <p:cNvSpPr>
              <a:spLocks noChangeShapeType="1"/>
            </p:cNvSpPr>
            <p:nvPr/>
          </p:nvSpPr>
          <p:spPr bwMode="auto">
            <a:xfrm>
              <a:off x="6047" y="7777"/>
              <a:ext cx="0" cy="2589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281662" name="Line 62"/>
            <p:cNvSpPr>
              <a:spLocks noChangeShapeType="1"/>
            </p:cNvSpPr>
            <p:nvPr/>
          </p:nvSpPr>
          <p:spPr bwMode="auto">
            <a:xfrm>
              <a:off x="6335" y="9074"/>
              <a:ext cx="145" cy="0"/>
            </a:xfrm>
            <a:prstGeom prst="line">
              <a:avLst/>
            </a:prstGeom>
            <a:noFill/>
            <a:ln w="127000">
              <a:solidFill>
                <a:srgbClr val="000000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</p:grpSp>
      <p:grpSp>
        <p:nvGrpSpPr>
          <p:cNvPr id="8" name="Group 63"/>
          <p:cNvGrpSpPr>
            <a:grpSpLocks/>
          </p:cNvGrpSpPr>
          <p:nvPr/>
        </p:nvGrpSpPr>
        <p:grpSpPr bwMode="auto">
          <a:xfrm flipH="1">
            <a:off x="6483033" y="2121748"/>
            <a:ext cx="3884930" cy="4223173"/>
            <a:chOff x="10080" y="1728"/>
            <a:chExt cx="6048" cy="8784"/>
          </a:xfrm>
        </p:grpSpPr>
        <p:sp>
          <p:nvSpPr>
            <p:cNvPr id="281664" name="Line 64"/>
            <p:cNvSpPr>
              <a:spLocks noChangeShapeType="1"/>
            </p:cNvSpPr>
            <p:nvPr/>
          </p:nvSpPr>
          <p:spPr bwMode="auto">
            <a:xfrm>
              <a:off x="13536" y="2827"/>
              <a:ext cx="0" cy="4374"/>
            </a:xfrm>
            <a:prstGeom prst="line">
              <a:avLst/>
            </a:prstGeom>
            <a:noFill/>
            <a:ln w="88900" cmpd="thinThick">
              <a:solidFill>
                <a:srgbClr val="000000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281665" name="Line 65"/>
            <p:cNvSpPr>
              <a:spLocks noChangeShapeType="1"/>
            </p:cNvSpPr>
            <p:nvPr/>
          </p:nvSpPr>
          <p:spPr bwMode="auto">
            <a:xfrm>
              <a:off x="10945" y="2827"/>
              <a:ext cx="0" cy="391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281666" name="Line 66"/>
            <p:cNvSpPr>
              <a:spLocks noChangeShapeType="1"/>
            </p:cNvSpPr>
            <p:nvPr/>
          </p:nvSpPr>
          <p:spPr bwMode="auto">
            <a:xfrm>
              <a:off x="12672" y="2827"/>
              <a:ext cx="0" cy="391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281667" name="Line 67"/>
            <p:cNvSpPr>
              <a:spLocks noChangeShapeType="1"/>
            </p:cNvSpPr>
            <p:nvPr/>
          </p:nvSpPr>
          <p:spPr bwMode="auto">
            <a:xfrm rot="16200000" flipV="1">
              <a:off x="11808" y="2016"/>
              <a:ext cx="0" cy="1727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281668" name="Line 68"/>
            <p:cNvSpPr>
              <a:spLocks noChangeShapeType="1"/>
            </p:cNvSpPr>
            <p:nvPr/>
          </p:nvSpPr>
          <p:spPr bwMode="auto">
            <a:xfrm>
              <a:off x="10945" y="3218"/>
              <a:ext cx="0" cy="391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281669" name="Line 69"/>
            <p:cNvSpPr>
              <a:spLocks noChangeShapeType="1"/>
            </p:cNvSpPr>
            <p:nvPr/>
          </p:nvSpPr>
          <p:spPr bwMode="auto">
            <a:xfrm>
              <a:off x="12672" y="3218"/>
              <a:ext cx="0" cy="391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281670" name="Rectangle 70"/>
            <p:cNvSpPr>
              <a:spLocks noChangeArrowheads="1"/>
            </p:cNvSpPr>
            <p:nvPr/>
          </p:nvSpPr>
          <p:spPr bwMode="auto">
            <a:xfrm>
              <a:off x="11665" y="2446"/>
              <a:ext cx="287" cy="370"/>
            </a:xfrm>
            <a:prstGeom prst="rect">
              <a:avLst/>
            </a:prstGeom>
            <a:noFill/>
            <a:ln w="38100" cmpd="dbl">
              <a:solidFill>
                <a:srgbClr val="000000"/>
              </a:solidFill>
              <a:miter lim="800000"/>
              <a:headEnd/>
              <a:tailEnd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281671" name="Oval 71"/>
            <p:cNvSpPr>
              <a:spLocks noChangeArrowheads="1"/>
            </p:cNvSpPr>
            <p:nvPr/>
          </p:nvSpPr>
          <p:spPr bwMode="auto">
            <a:xfrm>
              <a:off x="11665" y="2446"/>
              <a:ext cx="287" cy="317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281672" name="Line 72"/>
            <p:cNvSpPr>
              <a:spLocks noChangeShapeType="1"/>
            </p:cNvSpPr>
            <p:nvPr/>
          </p:nvSpPr>
          <p:spPr bwMode="auto">
            <a:xfrm flipH="1">
              <a:off x="10080" y="4320"/>
              <a:ext cx="0" cy="5093"/>
            </a:xfrm>
            <a:prstGeom prst="line">
              <a:avLst/>
            </a:prstGeom>
            <a:noFill/>
            <a:ln w="57150" cmpd="thickThin">
              <a:solidFill>
                <a:srgbClr val="000000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281673" name="Arc 73"/>
            <p:cNvSpPr>
              <a:spLocks/>
            </p:cNvSpPr>
            <p:nvPr/>
          </p:nvSpPr>
          <p:spPr bwMode="auto">
            <a:xfrm rot="5400000" flipV="1">
              <a:off x="10779" y="8560"/>
              <a:ext cx="627" cy="2024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5282"/>
                <a:gd name="T2" fmla="*/ 21284 w 21600"/>
                <a:gd name="T3" fmla="*/ 25282 h 25282"/>
                <a:gd name="T4" fmla="*/ 0 w 21600"/>
                <a:gd name="T5" fmla="*/ 21600 h 25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5282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22834"/>
                    <a:pt x="21494" y="24065"/>
                    <a:pt x="21283" y="25281"/>
                  </a:cubicBezTo>
                </a:path>
                <a:path w="21600" h="25282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22834"/>
                    <a:pt x="21494" y="24065"/>
                    <a:pt x="21283" y="25281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57150" cmpd="thinThick">
              <a:solidFill>
                <a:srgbClr val="000000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281674" name="Line 74"/>
            <p:cNvSpPr>
              <a:spLocks noChangeShapeType="1"/>
            </p:cNvSpPr>
            <p:nvPr/>
          </p:nvSpPr>
          <p:spPr bwMode="auto">
            <a:xfrm rot="5400000">
              <a:off x="13104" y="2873"/>
              <a:ext cx="0" cy="865"/>
            </a:xfrm>
            <a:prstGeom prst="line">
              <a:avLst/>
            </a:prstGeom>
            <a:noFill/>
            <a:ln w="38100" cmpd="dbl">
              <a:solidFill>
                <a:srgbClr val="000000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281675" name="Line 75"/>
            <p:cNvSpPr>
              <a:spLocks noChangeShapeType="1"/>
            </p:cNvSpPr>
            <p:nvPr/>
          </p:nvSpPr>
          <p:spPr bwMode="auto">
            <a:xfrm>
              <a:off x="12672" y="3140"/>
              <a:ext cx="0" cy="50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281676" name="Arc 76"/>
            <p:cNvSpPr>
              <a:spLocks/>
            </p:cNvSpPr>
            <p:nvPr/>
          </p:nvSpPr>
          <p:spPr bwMode="auto">
            <a:xfrm rot="-5400000">
              <a:off x="10178" y="3546"/>
              <a:ext cx="669" cy="865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57150" cmpd="thinThick">
              <a:solidFill>
                <a:srgbClr val="000000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281677" name="Arc 77"/>
            <p:cNvSpPr>
              <a:spLocks/>
            </p:cNvSpPr>
            <p:nvPr/>
          </p:nvSpPr>
          <p:spPr bwMode="auto">
            <a:xfrm rot="5400000" flipH="1">
              <a:off x="12769" y="3546"/>
              <a:ext cx="669" cy="865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57150" cmpd="thinThick">
              <a:solidFill>
                <a:srgbClr val="000000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281678" name="Line 78"/>
            <p:cNvSpPr>
              <a:spLocks noChangeShapeType="1"/>
            </p:cNvSpPr>
            <p:nvPr/>
          </p:nvSpPr>
          <p:spPr bwMode="auto">
            <a:xfrm>
              <a:off x="10945" y="3644"/>
              <a:ext cx="1727" cy="0"/>
            </a:xfrm>
            <a:prstGeom prst="line">
              <a:avLst/>
            </a:prstGeom>
            <a:noFill/>
            <a:ln w="57150" cmpd="thickThin">
              <a:solidFill>
                <a:srgbClr val="000000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  <p:grpSp>
          <p:nvGrpSpPr>
            <p:cNvPr id="9" name="Group 79"/>
            <p:cNvGrpSpPr>
              <a:grpSpLocks/>
            </p:cNvGrpSpPr>
            <p:nvPr/>
          </p:nvGrpSpPr>
          <p:grpSpPr bwMode="auto">
            <a:xfrm rot="3528842">
              <a:off x="14173" y="5533"/>
              <a:ext cx="2736" cy="1174"/>
              <a:chOff x="7200" y="5472"/>
              <a:chExt cx="2736" cy="1008"/>
            </a:xfrm>
          </p:grpSpPr>
          <p:sp>
            <p:nvSpPr>
              <p:cNvPr id="281680" name="Line 80"/>
              <p:cNvSpPr>
                <a:spLocks noChangeShapeType="1"/>
              </p:cNvSpPr>
              <p:nvPr/>
            </p:nvSpPr>
            <p:spPr bwMode="auto">
              <a:xfrm flipV="1">
                <a:off x="7635" y="5469"/>
                <a:ext cx="2296" cy="28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/>
            </p:spPr>
            <p:txBody>
              <a:bodyPr/>
              <a:lstStyle/>
              <a:p>
                <a:pPr>
                  <a:defRPr/>
                </a:pPr>
                <a:endPara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endParaRPr>
              </a:p>
            </p:txBody>
          </p:sp>
          <p:sp>
            <p:nvSpPr>
              <p:cNvPr id="281681" name="Line 81"/>
              <p:cNvSpPr>
                <a:spLocks noChangeShapeType="1"/>
              </p:cNvSpPr>
              <p:nvPr/>
            </p:nvSpPr>
            <p:spPr bwMode="auto">
              <a:xfrm flipV="1">
                <a:off x="7590" y="5837"/>
                <a:ext cx="2251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/>
            </p:spPr>
            <p:txBody>
              <a:bodyPr/>
              <a:lstStyle/>
              <a:p>
                <a:pPr>
                  <a:defRPr/>
                </a:pPr>
                <a:endPara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endParaRPr>
              </a:p>
            </p:txBody>
          </p:sp>
          <p:sp>
            <p:nvSpPr>
              <p:cNvPr id="281682" name="Rectangle 82"/>
              <p:cNvSpPr>
                <a:spLocks noChangeArrowheads="1"/>
              </p:cNvSpPr>
              <p:nvPr/>
            </p:nvSpPr>
            <p:spPr bwMode="auto">
              <a:xfrm>
                <a:off x="7170" y="5695"/>
                <a:ext cx="430" cy="154"/>
              </a:xfrm>
              <a:prstGeom prst="rect">
                <a:avLst/>
              </a:prstGeom>
              <a:noFill/>
              <a:ln w="38100" cmpd="dbl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/>
            </p:spPr>
            <p:txBody>
              <a:bodyPr/>
              <a:lstStyle/>
              <a:p>
                <a:pPr>
                  <a:defRPr/>
                </a:pPr>
                <a:endPara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endParaRPr>
              </a:p>
            </p:txBody>
          </p:sp>
          <p:sp>
            <p:nvSpPr>
              <p:cNvPr id="281683" name="Rectangle 83"/>
              <p:cNvSpPr>
                <a:spLocks noChangeArrowheads="1"/>
              </p:cNvSpPr>
              <p:nvPr/>
            </p:nvSpPr>
            <p:spPr bwMode="auto">
              <a:xfrm>
                <a:off x="7698" y="5832"/>
                <a:ext cx="144" cy="428"/>
              </a:xfrm>
              <a:prstGeom prst="rect">
                <a:avLst/>
              </a:prstGeom>
              <a:noFill/>
              <a:ln w="1905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/>
            </p:spPr>
            <p:txBody>
              <a:bodyPr/>
              <a:lstStyle/>
              <a:p>
                <a:pPr>
                  <a:defRPr/>
                </a:pPr>
                <a:endPara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endParaRPr>
              </a:p>
            </p:txBody>
          </p:sp>
          <p:sp>
            <p:nvSpPr>
              <p:cNvPr id="281684" name="Line 84"/>
              <p:cNvSpPr>
                <a:spLocks noChangeShapeType="1"/>
              </p:cNvSpPr>
              <p:nvPr/>
            </p:nvSpPr>
            <p:spPr bwMode="auto">
              <a:xfrm>
                <a:off x="8491" y="5888"/>
                <a:ext cx="430" cy="573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ffectLst/>
              <a:extLst/>
            </p:spPr>
            <p:txBody>
              <a:bodyPr/>
              <a:lstStyle/>
              <a:p>
                <a:pPr>
                  <a:defRPr/>
                </a:pPr>
                <a:endPara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endParaRPr>
              </a:p>
            </p:txBody>
          </p:sp>
          <p:sp>
            <p:nvSpPr>
              <p:cNvPr id="281685" name="Line 85"/>
              <p:cNvSpPr>
                <a:spLocks noChangeShapeType="1"/>
              </p:cNvSpPr>
              <p:nvPr/>
            </p:nvSpPr>
            <p:spPr bwMode="auto">
              <a:xfrm>
                <a:off x="8720" y="5869"/>
                <a:ext cx="423" cy="556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ffectLst/>
              <a:extLst/>
            </p:spPr>
            <p:txBody>
              <a:bodyPr/>
              <a:lstStyle/>
              <a:p>
                <a:pPr>
                  <a:defRPr/>
                </a:pPr>
                <a:endPara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endParaRPr>
              </a:p>
            </p:txBody>
          </p:sp>
          <p:sp>
            <p:nvSpPr>
              <p:cNvPr id="281686" name="Line 86"/>
              <p:cNvSpPr>
                <a:spLocks noChangeShapeType="1"/>
              </p:cNvSpPr>
              <p:nvPr/>
            </p:nvSpPr>
            <p:spPr bwMode="auto">
              <a:xfrm>
                <a:off x="8920" y="6467"/>
                <a:ext cx="289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ffectLst/>
              <a:extLst/>
            </p:spPr>
            <p:txBody>
              <a:bodyPr/>
              <a:lstStyle/>
              <a:p>
                <a:pPr>
                  <a:defRPr/>
                </a:pPr>
                <a:endPara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endParaRPr>
              </a:p>
            </p:txBody>
          </p:sp>
          <p:sp>
            <p:nvSpPr>
              <p:cNvPr id="281687" name="AutoShape 87"/>
              <p:cNvSpPr>
                <a:spLocks noChangeArrowheads="1"/>
              </p:cNvSpPr>
              <p:nvPr/>
            </p:nvSpPr>
            <p:spPr bwMode="auto">
              <a:xfrm flipH="1">
                <a:off x="8909" y="5852"/>
                <a:ext cx="289" cy="273"/>
              </a:xfrm>
              <a:prstGeom prst="moon">
                <a:avLst>
                  <a:gd name="adj" fmla="val 50000"/>
                </a:avLst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/>
            </p:spPr>
            <p:txBody>
              <a:bodyPr/>
              <a:lstStyle/>
              <a:p>
                <a:pPr>
                  <a:defRPr/>
                </a:pPr>
                <a:endPara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endParaRPr>
              </a:p>
            </p:txBody>
          </p:sp>
          <p:sp>
            <p:nvSpPr>
              <p:cNvPr id="281688" name="Line 88"/>
              <p:cNvSpPr>
                <a:spLocks noChangeShapeType="1"/>
              </p:cNvSpPr>
              <p:nvPr/>
            </p:nvSpPr>
            <p:spPr bwMode="auto">
              <a:xfrm>
                <a:off x="9917" y="5459"/>
                <a:ext cx="0" cy="431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ffectLst/>
              <a:extLst/>
            </p:spPr>
            <p:txBody>
              <a:bodyPr/>
              <a:lstStyle/>
              <a:p>
                <a:pPr>
                  <a:defRPr/>
                </a:pPr>
                <a:endPara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endParaRPr>
              </a:p>
            </p:txBody>
          </p:sp>
          <p:sp>
            <p:nvSpPr>
              <p:cNvPr id="281689" name="Line 89"/>
              <p:cNvSpPr>
                <a:spLocks noChangeShapeType="1"/>
              </p:cNvSpPr>
              <p:nvPr/>
            </p:nvSpPr>
            <p:spPr bwMode="auto">
              <a:xfrm flipV="1">
                <a:off x="7589" y="5552"/>
                <a:ext cx="2258" cy="149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/>
            </p:spPr>
            <p:txBody>
              <a:bodyPr/>
              <a:lstStyle/>
              <a:p>
                <a:pPr>
                  <a:defRPr/>
                </a:pPr>
                <a:endPara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endParaRPr>
              </a:p>
            </p:txBody>
          </p:sp>
          <p:sp>
            <p:nvSpPr>
              <p:cNvPr id="281690" name="Line 90"/>
              <p:cNvSpPr>
                <a:spLocks noChangeShapeType="1"/>
              </p:cNvSpPr>
              <p:nvPr/>
            </p:nvSpPr>
            <p:spPr bwMode="auto">
              <a:xfrm flipV="1">
                <a:off x="7614" y="5739"/>
                <a:ext cx="2275" cy="14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/>
            </p:spPr>
            <p:txBody>
              <a:bodyPr/>
              <a:lstStyle/>
              <a:p>
                <a:pPr>
                  <a:defRPr/>
                </a:pPr>
                <a:endPara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endParaRPr>
              </a:p>
            </p:txBody>
          </p:sp>
        </p:grpSp>
        <p:sp>
          <p:nvSpPr>
            <p:cNvPr id="281691" name="AutoShape 91"/>
            <p:cNvSpPr>
              <a:spLocks noChangeArrowheads="1"/>
            </p:cNvSpPr>
            <p:nvPr/>
          </p:nvSpPr>
          <p:spPr bwMode="auto">
            <a:xfrm>
              <a:off x="11807" y="7219"/>
              <a:ext cx="3456" cy="3293"/>
            </a:xfrm>
            <a:custGeom>
              <a:avLst/>
              <a:gdLst>
                <a:gd name="G0" fmla="+- 5400 0 0"/>
                <a:gd name="G1" fmla="+- 21600 0 5400"/>
                <a:gd name="G2" fmla="+- 21600 0 5400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noFill/>
            <a:ln w="76200">
              <a:solidFill>
                <a:srgbClr val="000000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281692" name="Line 92"/>
            <p:cNvSpPr>
              <a:spLocks noChangeShapeType="1"/>
            </p:cNvSpPr>
            <p:nvPr/>
          </p:nvSpPr>
          <p:spPr bwMode="auto">
            <a:xfrm rot="10635185" flipH="1">
              <a:off x="13536" y="1728"/>
              <a:ext cx="865" cy="1007"/>
            </a:xfrm>
            <a:prstGeom prst="line">
              <a:avLst/>
            </a:prstGeom>
            <a:noFill/>
            <a:ln w="88900" cmpd="thinThick">
              <a:solidFill>
                <a:srgbClr val="000000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281693" name="Line 93"/>
            <p:cNvSpPr>
              <a:spLocks noChangeShapeType="1"/>
            </p:cNvSpPr>
            <p:nvPr/>
          </p:nvSpPr>
          <p:spPr bwMode="auto">
            <a:xfrm rot="5400000">
              <a:off x="11808" y="2736"/>
              <a:ext cx="0" cy="3456"/>
            </a:xfrm>
            <a:prstGeom prst="line">
              <a:avLst/>
            </a:prstGeom>
            <a:noFill/>
            <a:ln w="88900" cmpd="dbl">
              <a:solidFill>
                <a:srgbClr val="000000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281694" name="Oval 94"/>
            <p:cNvSpPr>
              <a:spLocks noChangeArrowheads="1"/>
            </p:cNvSpPr>
            <p:nvPr/>
          </p:nvSpPr>
          <p:spPr bwMode="auto">
            <a:xfrm>
              <a:off x="13536" y="8783"/>
              <a:ext cx="142" cy="144"/>
            </a:xfrm>
            <a:prstGeom prst="ellipse">
              <a:avLst/>
            </a:prstGeom>
            <a:noFill/>
            <a:ln w="76200" cmpd="tri">
              <a:solidFill>
                <a:srgbClr val="000000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281695" name="Line 95"/>
            <p:cNvSpPr>
              <a:spLocks noChangeShapeType="1"/>
            </p:cNvSpPr>
            <p:nvPr/>
          </p:nvSpPr>
          <p:spPr bwMode="auto">
            <a:xfrm>
              <a:off x="13824" y="4031"/>
              <a:ext cx="0" cy="2592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281696" name="Line 96"/>
            <p:cNvSpPr>
              <a:spLocks noChangeShapeType="1"/>
            </p:cNvSpPr>
            <p:nvPr/>
          </p:nvSpPr>
          <p:spPr bwMode="auto">
            <a:xfrm>
              <a:off x="14689" y="4031"/>
              <a:ext cx="0" cy="2592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281697" name="Rectangle 97"/>
            <p:cNvSpPr>
              <a:spLocks noChangeArrowheads="1"/>
            </p:cNvSpPr>
            <p:nvPr/>
          </p:nvSpPr>
          <p:spPr bwMode="auto">
            <a:xfrm>
              <a:off x="14689" y="5183"/>
              <a:ext cx="142" cy="289"/>
            </a:xfrm>
            <a:prstGeom prst="rect">
              <a:avLst/>
            </a:prstGeom>
            <a:noFill/>
            <a:ln w="57150">
              <a:solidFill>
                <a:srgbClr val="000000"/>
              </a:solidFill>
              <a:miter lim="800000"/>
              <a:headEnd/>
              <a:tailEnd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281698" name="Rectangle 98"/>
            <p:cNvSpPr>
              <a:spLocks noChangeArrowheads="1"/>
            </p:cNvSpPr>
            <p:nvPr/>
          </p:nvSpPr>
          <p:spPr bwMode="auto">
            <a:xfrm>
              <a:off x="13678" y="5183"/>
              <a:ext cx="145" cy="289"/>
            </a:xfrm>
            <a:prstGeom prst="rect">
              <a:avLst/>
            </a:prstGeom>
            <a:noFill/>
            <a:ln w="57150">
              <a:solidFill>
                <a:srgbClr val="000000"/>
              </a:solidFill>
              <a:miter lim="800000"/>
              <a:headEnd/>
              <a:tailEnd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281699" name="Line 99"/>
            <p:cNvSpPr>
              <a:spLocks noChangeShapeType="1"/>
            </p:cNvSpPr>
            <p:nvPr/>
          </p:nvSpPr>
          <p:spPr bwMode="auto">
            <a:xfrm>
              <a:off x="13824" y="4320"/>
              <a:ext cx="145" cy="2159"/>
            </a:xfrm>
            <a:prstGeom prst="line">
              <a:avLst/>
            </a:prstGeom>
            <a:noFill/>
            <a:ln w="76200" cmpd="tri">
              <a:solidFill>
                <a:srgbClr val="000000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281700" name="Line 100"/>
            <p:cNvSpPr>
              <a:spLocks noChangeShapeType="1"/>
            </p:cNvSpPr>
            <p:nvPr/>
          </p:nvSpPr>
          <p:spPr bwMode="auto">
            <a:xfrm>
              <a:off x="14062" y="4320"/>
              <a:ext cx="145" cy="2159"/>
            </a:xfrm>
            <a:prstGeom prst="line">
              <a:avLst/>
            </a:prstGeom>
            <a:noFill/>
            <a:ln w="76200" cmpd="tri">
              <a:solidFill>
                <a:srgbClr val="000000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281701" name="Line 101"/>
            <p:cNvSpPr>
              <a:spLocks noChangeShapeType="1"/>
            </p:cNvSpPr>
            <p:nvPr/>
          </p:nvSpPr>
          <p:spPr bwMode="auto">
            <a:xfrm>
              <a:off x="14305" y="4320"/>
              <a:ext cx="142" cy="2159"/>
            </a:xfrm>
            <a:prstGeom prst="line">
              <a:avLst/>
            </a:prstGeom>
            <a:noFill/>
            <a:ln w="76200" cmpd="tri">
              <a:solidFill>
                <a:srgbClr val="000000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281702" name="Line 102"/>
            <p:cNvSpPr>
              <a:spLocks noChangeShapeType="1"/>
            </p:cNvSpPr>
            <p:nvPr/>
          </p:nvSpPr>
          <p:spPr bwMode="auto">
            <a:xfrm>
              <a:off x="14543" y="4320"/>
              <a:ext cx="145" cy="2159"/>
            </a:xfrm>
            <a:prstGeom prst="line">
              <a:avLst/>
            </a:prstGeom>
            <a:noFill/>
            <a:ln w="76200" cmpd="tri">
              <a:solidFill>
                <a:srgbClr val="000000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281703" name="Line 103"/>
            <p:cNvSpPr>
              <a:spLocks noChangeShapeType="1"/>
            </p:cNvSpPr>
            <p:nvPr/>
          </p:nvSpPr>
          <p:spPr bwMode="auto">
            <a:xfrm flipH="1">
              <a:off x="14401" y="4320"/>
              <a:ext cx="142" cy="2159"/>
            </a:xfrm>
            <a:prstGeom prst="line">
              <a:avLst/>
            </a:prstGeom>
            <a:noFill/>
            <a:ln w="76200" cmpd="tri">
              <a:solidFill>
                <a:srgbClr val="000000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281704" name="Line 104"/>
            <p:cNvSpPr>
              <a:spLocks noChangeShapeType="1"/>
            </p:cNvSpPr>
            <p:nvPr/>
          </p:nvSpPr>
          <p:spPr bwMode="auto">
            <a:xfrm flipH="1">
              <a:off x="13969" y="4320"/>
              <a:ext cx="142" cy="2159"/>
            </a:xfrm>
            <a:prstGeom prst="line">
              <a:avLst/>
            </a:prstGeom>
            <a:noFill/>
            <a:ln w="76200" cmpd="tri">
              <a:solidFill>
                <a:srgbClr val="000000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281705" name="Line 105"/>
            <p:cNvSpPr>
              <a:spLocks noChangeShapeType="1"/>
            </p:cNvSpPr>
            <p:nvPr/>
          </p:nvSpPr>
          <p:spPr bwMode="auto">
            <a:xfrm flipH="1">
              <a:off x="14256" y="4320"/>
              <a:ext cx="145" cy="2159"/>
            </a:xfrm>
            <a:prstGeom prst="line">
              <a:avLst/>
            </a:prstGeom>
            <a:noFill/>
            <a:ln w="76200" cmpd="tri">
              <a:solidFill>
                <a:srgbClr val="000000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281706" name="Line 106"/>
            <p:cNvSpPr>
              <a:spLocks noChangeShapeType="1"/>
            </p:cNvSpPr>
            <p:nvPr/>
          </p:nvSpPr>
          <p:spPr bwMode="auto">
            <a:xfrm>
              <a:off x="14543" y="4320"/>
              <a:ext cx="432" cy="574"/>
            </a:xfrm>
            <a:prstGeom prst="line">
              <a:avLst/>
            </a:prstGeom>
            <a:noFill/>
            <a:ln w="76200" cmpd="dbl">
              <a:solidFill>
                <a:srgbClr val="000000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281707" name="Arc 107"/>
            <p:cNvSpPr>
              <a:spLocks/>
            </p:cNvSpPr>
            <p:nvPr/>
          </p:nvSpPr>
          <p:spPr bwMode="auto">
            <a:xfrm>
              <a:off x="12758" y="3028"/>
              <a:ext cx="1187" cy="2518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18954"/>
                <a:gd name="T1" fmla="*/ 0 h 21600"/>
                <a:gd name="T2" fmla="*/ 18954 w 18954"/>
                <a:gd name="T3" fmla="*/ 11240 h 21600"/>
                <a:gd name="T4" fmla="*/ 0 w 18954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954" h="21600" fill="none" extrusionOk="0">
                  <a:moveTo>
                    <a:pt x="-1" y="0"/>
                  </a:moveTo>
                  <a:cubicBezTo>
                    <a:pt x="7897" y="0"/>
                    <a:pt x="15165" y="4310"/>
                    <a:pt x="18953" y="11240"/>
                  </a:cubicBezTo>
                </a:path>
                <a:path w="18954" h="21600" stroke="0" extrusionOk="0">
                  <a:moveTo>
                    <a:pt x="-1" y="0"/>
                  </a:moveTo>
                  <a:cubicBezTo>
                    <a:pt x="7897" y="0"/>
                    <a:pt x="15165" y="4310"/>
                    <a:pt x="18953" y="1124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01600" cmpd="dbl">
              <a:solidFill>
                <a:srgbClr val="000000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281708" name="Rectangle 108"/>
            <p:cNvSpPr>
              <a:spLocks noChangeArrowheads="1"/>
            </p:cNvSpPr>
            <p:nvPr/>
          </p:nvSpPr>
          <p:spPr bwMode="auto">
            <a:xfrm>
              <a:off x="12672" y="4894"/>
              <a:ext cx="578" cy="1874"/>
            </a:xfrm>
            <a:prstGeom prst="rect">
              <a:avLst/>
            </a:prstGeom>
            <a:noFill/>
            <a:ln w="6350" cap="rnd">
              <a:solidFill>
                <a:srgbClr val="000000"/>
              </a:solidFill>
              <a:prstDash val="sysDot"/>
              <a:miter lim="800000"/>
              <a:headEnd/>
              <a:tailEnd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281709" name="Rectangle 109"/>
            <p:cNvSpPr>
              <a:spLocks noChangeArrowheads="1"/>
            </p:cNvSpPr>
            <p:nvPr/>
          </p:nvSpPr>
          <p:spPr bwMode="auto">
            <a:xfrm>
              <a:off x="10080" y="5328"/>
              <a:ext cx="1007" cy="3311"/>
            </a:xfrm>
            <a:prstGeom prst="rect">
              <a:avLst/>
            </a:prstGeom>
            <a:noFill/>
            <a:ln w="9525" cap="rnd">
              <a:solidFill>
                <a:srgbClr val="000000"/>
              </a:solidFill>
              <a:prstDash val="sysDot"/>
              <a:miter lim="800000"/>
              <a:headEnd/>
              <a:tailEnd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281710" name="Line 110"/>
            <p:cNvSpPr>
              <a:spLocks noChangeShapeType="1"/>
            </p:cNvSpPr>
            <p:nvPr/>
          </p:nvSpPr>
          <p:spPr bwMode="auto">
            <a:xfrm>
              <a:off x="10080" y="9360"/>
              <a:ext cx="0" cy="863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281711" name="Line 111"/>
            <p:cNvSpPr>
              <a:spLocks noChangeShapeType="1"/>
            </p:cNvSpPr>
            <p:nvPr/>
          </p:nvSpPr>
          <p:spPr bwMode="auto">
            <a:xfrm>
              <a:off x="14401" y="1728"/>
              <a:ext cx="0" cy="0"/>
            </a:xfrm>
            <a:prstGeom prst="line">
              <a:avLst/>
            </a:prstGeom>
            <a:noFill/>
            <a:ln w="76200" cmpd="tri">
              <a:solidFill>
                <a:srgbClr val="000000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</p:grpSp>
      <p:sp>
        <p:nvSpPr>
          <p:cNvPr id="281712" name="Line 112"/>
          <p:cNvSpPr>
            <a:spLocks noChangeShapeType="1"/>
          </p:cNvSpPr>
          <p:nvPr/>
        </p:nvSpPr>
        <p:spPr bwMode="auto">
          <a:xfrm>
            <a:off x="6598603" y="1708574"/>
            <a:ext cx="808990" cy="330199"/>
          </a:xfrm>
          <a:prstGeom prst="line">
            <a:avLst/>
          </a:prstGeom>
          <a:noFill/>
          <a:ln w="9525">
            <a:solidFill>
              <a:srgbClr val="000000"/>
            </a:solidFill>
            <a:prstDash val="sysDot"/>
            <a:round/>
            <a:headEnd/>
            <a:tailEnd type="arrow" w="lg" len="sm"/>
          </a:ln>
          <a:effectLst/>
          <a:extLst/>
        </p:spPr>
        <p:txBody>
          <a:bodyPr lIns="114949" tIns="57475" rIns="114949" bIns="57475"/>
          <a:lstStyle/>
          <a:p>
            <a:pPr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139295" name="Text Box 113"/>
          <p:cNvSpPr txBox="1">
            <a:spLocks noChangeArrowheads="1"/>
          </p:cNvSpPr>
          <p:nvPr/>
        </p:nvSpPr>
        <p:spPr bwMode="auto">
          <a:xfrm>
            <a:off x="6020753" y="2038774"/>
            <a:ext cx="462280" cy="2489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4949" tIns="57475" rIns="114949" bIns="57475"/>
          <a:lstStyle/>
          <a:p>
            <a:pPr algn="ctr" eaLnBrk="0" hangingPunct="0">
              <a:spcBef>
                <a:spcPct val="0"/>
              </a:spcBef>
              <a:buClrTx/>
              <a:buFontTx/>
              <a:buNone/>
            </a:pPr>
            <a:r>
              <a:rPr lang="en-US" sz="1500" dirty="0">
                <a:latin typeface=".VnTime" pitchFamily="34" charset="0"/>
              </a:rPr>
              <a:t>2</a:t>
            </a:r>
            <a:endParaRPr lang="en-US" dirty="0">
              <a:latin typeface=".VnTime" pitchFamily="34" charset="0"/>
            </a:endParaRPr>
          </a:p>
        </p:txBody>
      </p:sp>
      <p:sp>
        <p:nvSpPr>
          <p:cNvPr id="281714" name="Line 114"/>
          <p:cNvSpPr>
            <a:spLocks noChangeShapeType="1"/>
          </p:cNvSpPr>
          <p:nvPr/>
        </p:nvSpPr>
        <p:spPr bwMode="auto">
          <a:xfrm flipV="1">
            <a:off x="3360420" y="2121748"/>
            <a:ext cx="2660333" cy="496146"/>
          </a:xfrm>
          <a:prstGeom prst="line">
            <a:avLst/>
          </a:prstGeom>
          <a:noFill/>
          <a:ln w="12700">
            <a:solidFill>
              <a:srgbClr val="000000"/>
            </a:solidFill>
            <a:prstDash val="sysDot"/>
            <a:round/>
            <a:headEnd type="arrow" w="med" len="med"/>
            <a:tailEnd/>
          </a:ln>
          <a:effectLst/>
          <a:extLst/>
        </p:spPr>
        <p:txBody>
          <a:bodyPr lIns="114949" tIns="57475" rIns="114949" bIns="57475"/>
          <a:lstStyle/>
          <a:p>
            <a:pPr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281715" name="Line 115"/>
          <p:cNvSpPr>
            <a:spLocks noChangeShapeType="1"/>
          </p:cNvSpPr>
          <p:nvPr/>
        </p:nvSpPr>
        <p:spPr bwMode="auto">
          <a:xfrm flipH="1" flipV="1">
            <a:off x="6483034" y="2121747"/>
            <a:ext cx="2544762" cy="330199"/>
          </a:xfrm>
          <a:prstGeom prst="line">
            <a:avLst/>
          </a:prstGeom>
          <a:noFill/>
          <a:ln w="12700">
            <a:solidFill>
              <a:srgbClr val="000000"/>
            </a:solidFill>
            <a:prstDash val="sysDot"/>
            <a:round/>
            <a:headEnd type="arrow" w="med" len="med"/>
            <a:tailEnd/>
          </a:ln>
          <a:effectLst/>
          <a:extLst/>
        </p:spPr>
        <p:txBody>
          <a:bodyPr lIns="114949" tIns="57475" rIns="114949" bIns="57475"/>
          <a:lstStyle/>
          <a:p>
            <a:pPr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139298" name="Text Box 116"/>
          <p:cNvSpPr txBox="1">
            <a:spLocks noChangeArrowheads="1"/>
          </p:cNvSpPr>
          <p:nvPr/>
        </p:nvSpPr>
        <p:spPr bwMode="auto">
          <a:xfrm>
            <a:off x="6020753" y="2451947"/>
            <a:ext cx="462280" cy="2472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4949" tIns="57475" rIns="114949" bIns="57475"/>
          <a:lstStyle/>
          <a:p>
            <a:pPr algn="ctr" eaLnBrk="0" hangingPunct="0">
              <a:spcBef>
                <a:spcPct val="0"/>
              </a:spcBef>
              <a:buClrTx/>
              <a:buFontTx/>
              <a:buNone/>
            </a:pPr>
            <a:r>
              <a:rPr lang="en-US" sz="1500" dirty="0">
                <a:latin typeface=".VnTime" pitchFamily="34" charset="0"/>
              </a:rPr>
              <a:t>3</a:t>
            </a:r>
            <a:endParaRPr lang="en-US" dirty="0">
              <a:latin typeface=".VnTime" pitchFamily="34" charset="0"/>
            </a:endParaRPr>
          </a:p>
        </p:txBody>
      </p:sp>
      <p:sp>
        <p:nvSpPr>
          <p:cNvPr id="281717" name="Line 117"/>
          <p:cNvSpPr>
            <a:spLocks noChangeShapeType="1"/>
          </p:cNvSpPr>
          <p:nvPr/>
        </p:nvSpPr>
        <p:spPr bwMode="auto">
          <a:xfrm flipV="1">
            <a:off x="3940493" y="2534921"/>
            <a:ext cx="1964690" cy="247227"/>
          </a:xfrm>
          <a:prstGeom prst="line">
            <a:avLst/>
          </a:prstGeom>
          <a:noFill/>
          <a:ln w="12700">
            <a:solidFill>
              <a:srgbClr val="000000"/>
            </a:solidFill>
            <a:prstDash val="sysDot"/>
            <a:round/>
            <a:headEnd type="arrow" w="med" len="med"/>
            <a:tailEnd/>
          </a:ln>
          <a:effectLst/>
          <a:extLst/>
        </p:spPr>
        <p:txBody>
          <a:bodyPr lIns="114949" tIns="57475" rIns="114949" bIns="57475"/>
          <a:lstStyle/>
          <a:p>
            <a:pPr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281718" name="Line 118"/>
          <p:cNvSpPr>
            <a:spLocks noChangeShapeType="1"/>
          </p:cNvSpPr>
          <p:nvPr/>
        </p:nvSpPr>
        <p:spPr bwMode="auto">
          <a:xfrm flipH="1" flipV="1">
            <a:off x="6549708" y="2534921"/>
            <a:ext cx="2593657" cy="247227"/>
          </a:xfrm>
          <a:prstGeom prst="line">
            <a:avLst/>
          </a:prstGeom>
          <a:noFill/>
          <a:ln w="12700">
            <a:solidFill>
              <a:srgbClr val="000000"/>
            </a:solidFill>
            <a:prstDash val="sysDot"/>
            <a:round/>
            <a:headEnd type="arrow" w="med" len="med"/>
            <a:tailEnd/>
          </a:ln>
          <a:effectLst/>
          <a:extLst/>
        </p:spPr>
        <p:txBody>
          <a:bodyPr lIns="114949" tIns="57475" rIns="114949" bIns="57475"/>
          <a:lstStyle/>
          <a:p>
            <a:pPr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139301" name="Text Box 119"/>
          <p:cNvSpPr txBox="1">
            <a:spLocks noChangeArrowheads="1"/>
          </p:cNvSpPr>
          <p:nvPr/>
        </p:nvSpPr>
        <p:spPr bwMode="auto">
          <a:xfrm>
            <a:off x="1280160" y="2121748"/>
            <a:ext cx="462280" cy="24722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114949" tIns="57475" rIns="114949" bIns="57475"/>
          <a:lstStyle/>
          <a:p>
            <a:pPr algn="ctr" eaLnBrk="0" hangingPunct="0">
              <a:spcBef>
                <a:spcPct val="0"/>
              </a:spcBef>
              <a:buClrTx/>
              <a:buFontTx/>
              <a:buNone/>
            </a:pPr>
            <a:r>
              <a:rPr lang="en-US" sz="1500" dirty="0">
                <a:latin typeface=".VnTime" pitchFamily="34" charset="0"/>
              </a:rPr>
              <a:t>4</a:t>
            </a:r>
            <a:endParaRPr lang="en-US" dirty="0">
              <a:latin typeface=".VnTime" pitchFamily="34" charset="0"/>
            </a:endParaRPr>
          </a:p>
        </p:txBody>
      </p:sp>
      <p:sp>
        <p:nvSpPr>
          <p:cNvPr id="281720" name="Line 120"/>
          <p:cNvSpPr>
            <a:spLocks noChangeShapeType="1"/>
          </p:cNvSpPr>
          <p:nvPr/>
        </p:nvSpPr>
        <p:spPr bwMode="auto">
          <a:xfrm>
            <a:off x="1742440" y="2368974"/>
            <a:ext cx="808990" cy="165947"/>
          </a:xfrm>
          <a:prstGeom prst="line">
            <a:avLst/>
          </a:prstGeom>
          <a:noFill/>
          <a:ln w="12700">
            <a:solidFill>
              <a:srgbClr val="000000"/>
            </a:solidFill>
            <a:prstDash val="sysDot"/>
            <a:round/>
            <a:headEnd/>
            <a:tailEnd type="arrow" w="med" len="med"/>
          </a:ln>
          <a:effectLst/>
          <a:extLst/>
        </p:spPr>
        <p:txBody>
          <a:bodyPr lIns="114949" tIns="57475" rIns="114949" bIns="57475"/>
          <a:lstStyle/>
          <a:p>
            <a:pPr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139303" name="Text Box 121"/>
          <p:cNvSpPr txBox="1">
            <a:spLocks noChangeArrowheads="1"/>
          </p:cNvSpPr>
          <p:nvPr/>
        </p:nvSpPr>
        <p:spPr bwMode="auto">
          <a:xfrm>
            <a:off x="1280160" y="2865120"/>
            <a:ext cx="462280" cy="24722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114949" tIns="57475" rIns="114949" bIns="57475"/>
          <a:lstStyle/>
          <a:p>
            <a:pPr algn="ctr" eaLnBrk="0" hangingPunct="0">
              <a:spcBef>
                <a:spcPct val="0"/>
              </a:spcBef>
              <a:buClrTx/>
              <a:buFontTx/>
              <a:buNone/>
            </a:pPr>
            <a:r>
              <a:rPr lang="en-US" sz="1500" dirty="0">
                <a:latin typeface=".VnTime" pitchFamily="34" charset="0"/>
              </a:rPr>
              <a:t>6</a:t>
            </a:r>
            <a:endParaRPr lang="en-US" dirty="0">
              <a:latin typeface=".VnTime" pitchFamily="34" charset="0"/>
            </a:endParaRPr>
          </a:p>
        </p:txBody>
      </p:sp>
      <p:sp>
        <p:nvSpPr>
          <p:cNvPr id="281722" name="Line 122"/>
          <p:cNvSpPr>
            <a:spLocks noChangeShapeType="1"/>
          </p:cNvSpPr>
          <p:nvPr/>
        </p:nvSpPr>
        <p:spPr bwMode="auto">
          <a:xfrm>
            <a:off x="1742440" y="3112347"/>
            <a:ext cx="808990" cy="330201"/>
          </a:xfrm>
          <a:prstGeom prst="line">
            <a:avLst/>
          </a:prstGeom>
          <a:noFill/>
          <a:ln w="12700">
            <a:solidFill>
              <a:srgbClr val="000000"/>
            </a:solidFill>
            <a:prstDash val="sysDot"/>
            <a:round/>
            <a:headEnd/>
            <a:tailEnd type="arrow" w="med" len="med"/>
          </a:ln>
          <a:effectLst/>
          <a:extLst/>
        </p:spPr>
        <p:txBody>
          <a:bodyPr lIns="114949" tIns="57475" rIns="114949" bIns="57475"/>
          <a:lstStyle/>
          <a:p>
            <a:pPr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139305" name="Text Box 123"/>
          <p:cNvSpPr txBox="1">
            <a:spLocks noChangeArrowheads="1"/>
          </p:cNvSpPr>
          <p:nvPr/>
        </p:nvSpPr>
        <p:spPr bwMode="auto">
          <a:xfrm>
            <a:off x="6020753" y="2865120"/>
            <a:ext cx="462280" cy="2472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4949" tIns="57475" rIns="114949" bIns="57475"/>
          <a:lstStyle/>
          <a:p>
            <a:pPr algn="ctr" eaLnBrk="0" hangingPunct="0">
              <a:spcBef>
                <a:spcPct val="0"/>
              </a:spcBef>
              <a:buClrTx/>
              <a:buFontTx/>
              <a:buNone/>
            </a:pPr>
            <a:r>
              <a:rPr lang="en-US" sz="1500" dirty="0">
                <a:latin typeface=".VnTime" pitchFamily="34" charset="0"/>
              </a:rPr>
              <a:t>5</a:t>
            </a:r>
            <a:endParaRPr lang="en-US" dirty="0">
              <a:latin typeface=".VnTime" pitchFamily="34" charset="0"/>
            </a:endParaRPr>
          </a:p>
        </p:txBody>
      </p:sp>
      <p:sp>
        <p:nvSpPr>
          <p:cNvPr id="281724" name="Line 124"/>
          <p:cNvSpPr>
            <a:spLocks noChangeShapeType="1"/>
          </p:cNvSpPr>
          <p:nvPr/>
        </p:nvSpPr>
        <p:spPr bwMode="auto">
          <a:xfrm flipV="1">
            <a:off x="4518343" y="2948094"/>
            <a:ext cx="1386840" cy="0"/>
          </a:xfrm>
          <a:prstGeom prst="line">
            <a:avLst/>
          </a:prstGeom>
          <a:noFill/>
          <a:ln w="12700">
            <a:solidFill>
              <a:srgbClr val="000000"/>
            </a:solidFill>
            <a:prstDash val="sysDot"/>
            <a:round/>
            <a:headEnd type="arrow" w="med" len="med"/>
            <a:tailEnd/>
          </a:ln>
          <a:effectLst/>
          <a:extLst/>
        </p:spPr>
        <p:txBody>
          <a:bodyPr lIns="114949" tIns="57475" rIns="114949" bIns="57475"/>
          <a:lstStyle/>
          <a:p>
            <a:pPr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281725" name="Line 125"/>
          <p:cNvSpPr>
            <a:spLocks noChangeShapeType="1"/>
          </p:cNvSpPr>
          <p:nvPr/>
        </p:nvSpPr>
        <p:spPr bwMode="auto">
          <a:xfrm flipH="1" flipV="1">
            <a:off x="6483034" y="2948094"/>
            <a:ext cx="2429192" cy="411479"/>
          </a:xfrm>
          <a:prstGeom prst="line">
            <a:avLst/>
          </a:prstGeom>
          <a:noFill/>
          <a:ln w="12700">
            <a:solidFill>
              <a:srgbClr val="000000"/>
            </a:solidFill>
            <a:prstDash val="sysDot"/>
            <a:round/>
            <a:headEnd type="arrow" w="med" len="med"/>
            <a:tailEnd/>
          </a:ln>
          <a:effectLst/>
          <a:extLst/>
        </p:spPr>
        <p:txBody>
          <a:bodyPr lIns="114949" tIns="57475" rIns="114949" bIns="57475"/>
          <a:lstStyle/>
          <a:p>
            <a:pPr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139308" name="Text Box 126"/>
          <p:cNvSpPr txBox="1">
            <a:spLocks noChangeArrowheads="1"/>
          </p:cNvSpPr>
          <p:nvPr/>
        </p:nvSpPr>
        <p:spPr bwMode="auto">
          <a:xfrm>
            <a:off x="5327333" y="3278294"/>
            <a:ext cx="462280" cy="2472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4949" tIns="57475" rIns="114949" bIns="57475"/>
          <a:lstStyle/>
          <a:p>
            <a:pPr algn="ctr" eaLnBrk="0" hangingPunct="0">
              <a:spcBef>
                <a:spcPct val="0"/>
              </a:spcBef>
              <a:buClrTx/>
              <a:buFontTx/>
              <a:buNone/>
            </a:pPr>
            <a:r>
              <a:rPr lang="en-US" sz="1500" dirty="0">
                <a:latin typeface=".VnTime" pitchFamily="34" charset="0"/>
              </a:rPr>
              <a:t>7</a:t>
            </a:r>
            <a:endParaRPr lang="en-US" dirty="0">
              <a:latin typeface=".VnTime" pitchFamily="34" charset="0"/>
            </a:endParaRPr>
          </a:p>
        </p:txBody>
      </p:sp>
      <p:sp>
        <p:nvSpPr>
          <p:cNvPr id="139309" name="Text Box 127"/>
          <p:cNvSpPr txBox="1">
            <a:spLocks noChangeArrowheads="1"/>
          </p:cNvSpPr>
          <p:nvPr/>
        </p:nvSpPr>
        <p:spPr bwMode="auto">
          <a:xfrm>
            <a:off x="5327333" y="3772747"/>
            <a:ext cx="462280" cy="2472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4949" tIns="57475" rIns="114949" bIns="57475"/>
          <a:lstStyle/>
          <a:p>
            <a:pPr algn="ctr" eaLnBrk="0" hangingPunct="0">
              <a:spcBef>
                <a:spcPct val="0"/>
              </a:spcBef>
              <a:buClrTx/>
              <a:buFontTx/>
              <a:buNone/>
            </a:pPr>
            <a:r>
              <a:rPr lang="en-US" sz="1500" dirty="0">
                <a:latin typeface=".VnTime" pitchFamily="34" charset="0"/>
              </a:rPr>
              <a:t>8</a:t>
            </a:r>
            <a:endParaRPr lang="en-US" dirty="0">
              <a:latin typeface=".VnTime" pitchFamily="34" charset="0"/>
            </a:endParaRPr>
          </a:p>
        </p:txBody>
      </p:sp>
      <p:sp>
        <p:nvSpPr>
          <p:cNvPr id="281728" name="Line 128"/>
          <p:cNvSpPr>
            <a:spLocks noChangeShapeType="1"/>
          </p:cNvSpPr>
          <p:nvPr/>
        </p:nvSpPr>
        <p:spPr bwMode="auto">
          <a:xfrm flipH="1" flipV="1">
            <a:off x="5674043" y="3442547"/>
            <a:ext cx="1617980" cy="330199"/>
          </a:xfrm>
          <a:prstGeom prst="line">
            <a:avLst/>
          </a:prstGeom>
          <a:noFill/>
          <a:ln w="12700">
            <a:solidFill>
              <a:srgbClr val="000000"/>
            </a:solidFill>
            <a:prstDash val="sysDot"/>
            <a:round/>
            <a:headEnd type="arrow" w="med" len="med"/>
            <a:tailEnd/>
          </a:ln>
          <a:effectLst/>
          <a:extLst/>
        </p:spPr>
        <p:txBody>
          <a:bodyPr lIns="114949" tIns="57475" rIns="114949" bIns="57475"/>
          <a:lstStyle/>
          <a:p>
            <a:pPr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281729" name="Line 129"/>
          <p:cNvSpPr>
            <a:spLocks noChangeShapeType="1"/>
          </p:cNvSpPr>
          <p:nvPr/>
        </p:nvSpPr>
        <p:spPr bwMode="auto">
          <a:xfrm flipH="1" flipV="1">
            <a:off x="5789613" y="3937001"/>
            <a:ext cx="693420" cy="165947"/>
          </a:xfrm>
          <a:prstGeom prst="line">
            <a:avLst/>
          </a:prstGeom>
          <a:noFill/>
          <a:ln w="12700">
            <a:solidFill>
              <a:srgbClr val="000000"/>
            </a:solidFill>
            <a:prstDash val="sysDot"/>
            <a:round/>
            <a:headEnd type="arrow" w="med" len="med"/>
            <a:tailEnd/>
          </a:ln>
          <a:effectLst/>
          <a:extLst/>
        </p:spPr>
        <p:txBody>
          <a:bodyPr lIns="114949" tIns="57475" rIns="114949" bIns="57475"/>
          <a:lstStyle/>
          <a:p>
            <a:pPr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281730" name="Line 130"/>
          <p:cNvSpPr>
            <a:spLocks noChangeShapeType="1"/>
          </p:cNvSpPr>
          <p:nvPr/>
        </p:nvSpPr>
        <p:spPr bwMode="auto">
          <a:xfrm flipV="1">
            <a:off x="2667000" y="3855721"/>
            <a:ext cx="2660333" cy="494453"/>
          </a:xfrm>
          <a:prstGeom prst="line">
            <a:avLst/>
          </a:prstGeom>
          <a:noFill/>
          <a:ln w="12700">
            <a:solidFill>
              <a:srgbClr val="000000"/>
            </a:solidFill>
            <a:prstDash val="sysDot"/>
            <a:round/>
            <a:headEnd type="arrow" w="med" len="med"/>
            <a:tailEnd/>
          </a:ln>
          <a:effectLst/>
          <a:extLst/>
        </p:spPr>
        <p:txBody>
          <a:bodyPr lIns="114949" tIns="57475" rIns="114949" bIns="57475"/>
          <a:lstStyle/>
          <a:p>
            <a:pPr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281731" name="Line 131"/>
          <p:cNvSpPr>
            <a:spLocks noChangeShapeType="1"/>
          </p:cNvSpPr>
          <p:nvPr/>
        </p:nvSpPr>
        <p:spPr bwMode="auto">
          <a:xfrm rot="17514468" flipV="1">
            <a:off x="5151227" y="4294082"/>
            <a:ext cx="494453" cy="115570"/>
          </a:xfrm>
          <a:prstGeom prst="line">
            <a:avLst/>
          </a:prstGeom>
          <a:noFill/>
          <a:ln w="12700">
            <a:solidFill>
              <a:srgbClr val="000000"/>
            </a:solidFill>
            <a:prstDash val="sysDot"/>
            <a:round/>
            <a:headEnd type="arrow" w="med" len="med"/>
            <a:tailEnd/>
          </a:ln>
          <a:effectLst/>
          <a:extLst/>
        </p:spPr>
        <p:txBody>
          <a:bodyPr lIns="114949" tIns="57475" rIns="114949" bIns="57475"/>
          <a:lstStyle/>
          <a:p>
            <a:pPr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139314" name="Text Box 132"/>
          <p:cNvSpPr txBox="1">
            <a:spLocks noChangeArrowheads="1"/>
          </p:cNvSpPr>
          <p:nvPr/>
        </p:nvSpPr>
        <p:spPr bwMode="auto">
          <a:xfrm>
            <a:off x="8334375" y="3689774"/>
            <a:ext cx="462280" cy="2472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4949" tIns="57475" rIns="114949" bIns="57475"/>
          <a:lstStyle/>
          <a:p>
            <a:pPr algn="ctr" eaLnBrk="0" hangingPunct="0">
              <a:spcBef>
                <a:spcPct val="0"/>
              </a:spcBef>
              <a:buClrTx/>
              <a:buFontTx/>
              <a:buNone/>
            </a:pPr>
            <a:r>
              <a:rPr lang="en-US" sz="1500" dirty="0">
                <a:latin typeface=".VnTime" pitchFamily="34" charset="0"/>
              </a:rPr>
              <a:t>9</a:t>
            </a:r>
            <a:endParaRPr lang="en-US" dirty="0">
              <a:latin typeface=".VnTime" pitchFamily="34" charset="0"/>
            </a:endParaRPr>
          </a:p>
        </p:txBody>
      </p:sp>
      <p:sp>
        <p:nvSpPr>
          <p:cNvPr id="281733" name="Line 133"/>
          <p:cNvSpPr>
            <a:spLocks noChangeShapeType="1"/>
          </p:cNvSpPr>
          <p:nvPr/>
        </p:nvSpPr>
        <p:spPr bwMode="auto">
          <a:xfrm flipH="1">
            <a:off x="9836785" y="4433147"/>
            <a:ext cx="808990" cy="330201"/>
          </a:xfrm>
          <a:prstGeom prst="line">
            <a:avLst/>
          </a:prstGeom>
          <a:noFill/>
          <a:ln w="12700">
            <a:solidFill>
              <a:srgbClr val="000000"/>
            </a:solidFill>
            <a:prstDash val="sysDot"/>
            <a:round/>
            <a:headEnd/>
            <a:tailEnd type="arrow" w="med" len="med"/>
          </a:ln>
          <a:effectLst/>
          <a:extLst/>
        </p:spPr>
        <p:txBody>
          <a:bodyPr lIns="114949" tIns="57475" rIns="114949" bIns="57475"/>
          <a:lstStyle/>
          <a:p>
            <a:pPr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139316" name="Text Box 134"/>
          <p:cNvSpPr txBox="1">
            <a:spLocks noChangeArrowheads="1"/>
          </p:cNvSpPr>
          <p:nvPr/>
        </p:nvSpPr>
        <p:spPr bwMode="auto">
          <a:xfrm>
            <a:off x="5674043" y="6001174"/>
            <a:ext cx="577850" cy="2472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4949" tIns="57475" rIns="114949" bIns="57475"/>
          <a:lstStyle/>
          <a:p>
            <a:pPr algn="ctr" eaLnBrk="0" hangingPunct="0">
              <a:spcBef>
                <a:spcPct val="0"/>
              </a:spcBef>
              <a:buClrTx/>
              <a:buFontTx/>
              <a:buNone/>
            </a:pPr>
            <a:r>
              <a:rPr lang="en-US" sz="1500" dirty="0">
                <a:latin typeface=".VnTime" pitchFamily="34" charset="0"/>
              </a:rPr>
              <a:t>11</a:t>
            </a:r>
            <a:endParaRPr lang="en-US" dirty="0">
              <a:latin typeface=".VnTime" pitchFamily="34" charset="0"/>
            </a:endParaRPr>
          </a:p>
        </p:txBody>
      </p:sp>
      <p:sp>
        <p:nvSpPr>
          <p:cNvPr id="139317" name="Text Box 135"/>
          <p:cNvSpPr txBox="1">
            <a:spLocks noChangeArrowheads="1"/>
          </p:cNvSpPr>
          <p:nvPr/>
        </p:nvSpPr>
        <p:spPr bwMode="auto">
          <a:xfrm>
            <a:off x="5674043" y="6661574"/>
            <a:ext cx="577850" cy="2472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4949" tIns="57475" rIns="114949" bIns="57475"/>
          <a:lstStyle/>
          <a:p>
            <a:pPr algn="ctr" eaLnBrk="0" hangingPunct="0">
              <a:spcBef>
                <a:spcPct val="0"/>
              </a:spcBef>
              <a:buClrTx/>
              <a:buFontTx/>
              <a:buNone/>
            </a:pPr>
            <a:r>
              <a:rPr lang="en-US" sz="1500" dirty="0">
                <a:latin typeface=".VnTime" pitchFamily="34" charset="0"/>
              </a:rPr>
              <a:t>12</a:t>
            </a:r>
            <a:endParaRPr lang="en-US" dirty="0">
              <a:latin typeface=".VnTime" pitchFamily="34" charset="0"/>
            </a:endParaRPr>
          </a:p>
        </p:txBody>
      </p:sp>
      <p:sp>
        <p:nvSpPr>
          <p:cNvPr id="281736" name="Line 136"/>
          <p:cNvSpPr>
            <a:spLocks noChangeShapeType="1"/>
          </p:cNvSpPr>
          <p:nvPr/>
        </p:nvSpPr>
        <p:spPr bwMode="auto">
          <a:xfrm flipH="1">
            <a:off x="6020753" y="5647268"/>
            <a:ext cx="1964690" cy="518160"/>
          </a:xfrm>
          <a:prstGeom prst="line">
            <a:avLst/>
          </a:prstGeom>
          <a:noFill/>
          <a:ln w="12700">
            <a:solidFill>
              <a:srgbClr val="000000"/>
            </a:solidFill>
            <a:prstDash val="sysDot"/>
            <a:round/>
            <a:headEnd type="arrow" w="med" len="med"/>
            <a:tailEnd/>
          </a:ln>
          <a:effectLst/>
          <a:extLst/>
        </p:spPr>
        <p:txBody>
          <a:bodyPr lIns="114949" tIns="57475" rIns="114949" bIns="57475"/>
          <a:lstStyle/>
          <a:p>
            <a:pPr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281737" name="Line 137"/>
          <p:cNvSpPr>
            <a:spLocks noChangeShapeType="1"/>
          </p:cNvSpPr>
          <p:nvPr/>
        </p:nvSpPr>
        <p:spPr bwMode="auto">
          <a:xfrm flipH="1">
            <a:off x="6136324" y="6248401"/>
            <a:ext cx="3931602" cy="660400"/>
          </a:xfrm>
          <a:prstGeom prst="line">
            <a:avLst/>
          </a:prstGeom>
          <a:noFill/>
          <a:ln w="12700">
            <a:solidFill>
              <a:srgbClr val="000000"/>
            </a:solidFill>
            <a:prstDash val="sysDot"/>
            <a:round/>
            <a:headEnd type="arrow" w="med" len="med"/>
            <a:tailEnd/>
          </a:ln>
          <a:effectLst/>
          <a:extLst/>
        </p:spPr>
        <p:txBody>
          <a:bodyPr lIns="114949" tIns="57475" rIns="114949" bIns="57475"/>
          <a:lstStyle/>
          <a:p>
            <a:pPr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281738" name="Line 138"/>
          <p:cNvSpPr>
            <a:spLocks noChangeShapeType="1"/>
          </p:cNvSpPr>
          <p:nvPr/>
        </p:nvSpPr>
        <p:spPr bwMode="auto">
          <a:xfrm>
            <a:off x="4980623" y="5505028"/>
            <a:ext cx="693420" cy="579120"/>
          </a:xfrm>
          <a:prstGeom prst="line">
            <a:avLst/>
          </a:prstGeom>
          <a:noFill/>
          <a:ln w="12700">
            <a:solidFill>
              <a:srgbClr val="000000"/>
            </a:solidFill>
            <a:prstDash val="sysDot"/>
            <a:round/>
            <a:headEnd type="arrow" w="med" len="med"/>
            <a:tailEnd/>
          </a:ln>
          <a:effectLst/>
          <a:extLst/>
        </p:spPr>
        <p:txBody>
          <a:bodyPr lIns="114949" tIns="57475" rIns="114949" bIns="57475"/>
          <a:lstStyle/>
          <a:p>
            <a:pPr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281739" name="Line 139"/>
          <p:cNvSpPr>
            <a:spLocks noChangeShapeType="1"/>
          </p:cNvSpPr>
          <p:nvPr/>
        </p:nvSpPr>
        <p:spPr bwMode="auto">
          <a:xfrm>
            <a:off x="3013710" y="6414347"/>
            <a:ext cx="2660333" cy="494453"/>
          </a:xfrm>
          <a:prstGeom prst="line">
            <a:avLst/>
          </a:prstGeom>
          <a:noFill/>
          <a:ln w="12700">
            <a:solidFill>
              <a:srgbClr val="000000"/>
            </a:solidFill>
            <a:prstDash val="sysDot"/>
            <a:round/>
            <a:headEnd type="arrow" w="med" len="med"/>
            <a:tailEnd/>
          </a:ln>
          <a:effectLst/>
          <a:extLst/>
        </p:spPr>
        <p:txBody>
          <a:bodyPr lIns="114949" tIns="57475" rIns="114949" bIns="57475"/>
          <a:lstStyle/>
          <a:p>
            <a:pPr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139322" name="Text Box 140"/>
          <p:cNvSpPr txBox="1">
            <a:spLocks noChangeArrowheads="1"/>
          </p:cNvSpPr>
          <p:nvPr/>
        </p:nvSpPr>
        <p:spPr bwMode="auto">
          <a:xfrm>
            <a:off x="6020753" y="1544320"/>
            <a:ext cx="462280" cy="2472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4949" tIns="57475" rIns="114949" bIns="57475"/>
          <a:lstStyle/>
          <a:p>
            <a:pPr algn="ctr" eaLnBrk="0" hangingPunct="0">
              <a:spcBef>
                <a:spcPct val="0"/>
              </a:spcBef>
              <a:buClrTx/>
              <a:buFontTx/>
              <a:buNone/>
            </a:pPr>
            <a:r>
              <a:rPr lang="en-US" sz="1500" dirty="0">
                <a:latin typeface=".VnTime" pitchFamily="34" charset="0"/>
              </a:rPr>
              <a:t>1</a:t>
            </a:r>
            <a:endParaRPr lang="en-US" dirty="0">
              <a:latin typeface=".VnTime" pitchFamily="34" charset="0"/>
            </a:endParaRPr>
          </a:p>
        </p:txBody>
      </p:sp>
      <p:sp>
        <p:nvSpPr>
          <p:cNvPr id="281741" name="Line 141"/>
          <p:cNvSpPr>
            <a:spLocks noChangeShapeType="1"/>
          </p:cNvSpPr>
          <p:nvPr/>
        </p:nvSpPr>
        <p:spPr bwMode="auto">
          <a:xfrm flipV="1">
            <a:off x="3360420" y="2121748"/>
            <a:ext cx="2660333" cy="496146"/>
          </a:xfrm>
          <a:prstGeom prst="line">
            <a:avLst/>
          </a:prstGeom>
          <a:noFill/>
          <a:ln w="12700">
            <a:solidFill>
              <a:srgbClr val="000000"/>
            </a:solidFill>
            <a:prstDash val="sysDot"/>
            <a:round/>
            <a:headEnd type="arrow" w="med" len="med"/>
            <a:tailEnd/>
          </a:ln>
          <a:effectLst/>
          <a:extLst/>
        </p:spPr>
        <p:txBody>
          <a:bodyPr lIns="114949" tIns="57475" rIns="114949" bIns="57475"/>
          <a:lstStyle/>
          <a:p>
            <a:pPr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281742" name="Line 142"/>
          <p:cNvSpPr>
            <a:spLocks noChangeShapeType="1"/>
          </p:cNvSpPr>
          <p:nvPr/>
        </p:nvSpPr>
        <p:spPr bwMode="auto">
          <a:xfrm flipV="1">
            <a:off x="3475990" y="1708574"/>
            <a:ext cx="2660333" cy="496146"/>
          </a:xfrm>
          <a:prstGeom prst="line">
            <a:avLst/>
          </a:prstGeom>
          <a:noFill/>
          <a:ln w="12700">
            <a:solidFill>
              <a:srgbClr val="000000"/>
            </a:solidFill>
            <a:prstDash val="sysDot"/>
            <a:round/>
            <a:headEnd type="arrow" w="med" len="med"/>
            <a:tailEnd/>
          </a:ln>
          <a:effectLst/>
          <a:extLst/>
        </p:spPr>
        <p:txBody>
          <a:bodyPr lIns="114949" tIns="57475" rIns="114949" bIns="57475"/>
          <a:lstStyle/>
          <a:p>
            <a:pPr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139325" name="Rectangle 143"/>
          <p:cNvSpPr>
            <a:spLocks noGrp="1" noRot="1" noChangeArrowheads="1"/>
          </p:cNvSpPr>
          <p:nvPr>
            <p:ph sz="quarter" idx="4294967295"/>
          </p:nvPr>
        </p:nvSpPr>
        <p:spPr>
          <a:xfrm>
            <a:off x="9921240" y="243840"/>
            <a:ext cx="2880360" cy="3007360"/>
          </a:xfrm>
          <a:noFill/>
        </p:spPr>
        <p:txBody>
          <a:bodyPr>
            <a:normAutofit fontScale="92500" lnSpcReduction="20000"/>
          </a:bodyPr>
          <a:lstStyle/>
          <a:p>
            <a:pPr marL="670537" indent="-670537">
              <a:lnSpc>
                <a:spcPct val="80000"/>
              </a:lnSpc>
              <a:buNone/>
            </a:pPr>
            <a:r>
              <a:rPr lang="en-US" sz="1900" b="1" dirty="0" smtClean="0">
                <a:latin typeface=".VnTime" pitchFamily="34" charset="0"/>
              </a:rPr>
              <a:t>1 - </a:t>
            </a:r>
            <a:r>
              <a:rPr lang="en-US" sz="1900" b="1" dirty="0" smtClean="0">
                <a:latin typeface="Times New Roman" pitchFamily="18" charset="0"/>
              </a:rPr>
              <a:t>Quai</a:t>
            </a:r>
            <a:r>
              <a:rPr lang="en-US" sz="1900" b="1" dirty="0" smtClean="0">
                <a:latin typeface=".VnTime" pitchFamily="34" charset="0"/>
              </a:rPr>
              <a:t> </a:t>
            </a:r>
            <a:r>
              <a:rPr lang="en-US" sz="1900" b="1" dirty="0" err="1" smtClean="0">
                <a:latin typeface="Times New Roman" pitchFamily="18" charset="0"/>
              </a:rPr>
              <a:t>đẩy</a:t>
            </a:r>
            <a:endParaRPr lang="en-US" sz="1900" b="1" dirty="0" smtClean="0">
              <a:latin typeface="Times New Roman" pitchFamily="18" charset="0"/>
            </a:endParaRPr>
          </a:p>
          <a:p>
            <a:pPr marL="670537" indent="-670537">
              <a:lnSpc>
                <a:spcPct val="80000"/>
              </a:lnSpc>
              <a:buNone/>
            </a:pPr>
            <a:r>
              <a:rPr lang="en-US" sz="1900" b="1" dirty="0" smtClean="0">
                <a:latin typeface=".VnTime" pitchFamily="34" charset="0"/>
              </a:rPr>
              <a:t>2 - </a:t>
            </a:r>
            <a:r>
              <a:rPr lang="en-US" sz="1900" b="1" dirty="0" err="1" smtClean="0">
                <a:latin typeface="Times New Roman" pitchFamily="18" charset="0"/>
              </a:rPr>
              <a:t>Cụm</a:t>
            </a:r>
            <a:r>
              <a:rPr lang="en-US" sz="1900" b="1" dirty="0" smtClean="0">
                <a:latin typeface=".VnTime" pitchFamily="34" charset="0"/>
              </a:rPr>
              <a:t> </a:t>
            </a:r>
            <a:r>
              <a:rPr lang="en-US" sz="1900" b="1" dirty="0" smtClean="0">
                <a:latin typeface="Times New Roman" pitchFamily="18" charset="0"/>
              </a:rPr>
              <a:t>van</a:t>
            </a:r>
          </a:p>
          <a:p>
            <a:pPr marL="670537" indent="-670537">
              <a:lnSpc>
                <a:spcPct val="80000"/>
              </a:lnSpc>
              <a:buNone/>
            </a:pPr>
            <a:r>
              <a:rPr lang="en-US" sz="1900" b="1" dirty="0" smtClean="0">
                <a:latin typeface=".VnTime" pitchFamily="34" charset="0"/>
              </a:rPr>
              <a:t>3 - </a:t>
            </a:r>
            <a:r>
              <a:rPr lang="en-US" sz="1900" b="1" dirty="0" err="1" smtClean="0">
                <a:latin typeface="Times New Roman" pitchFamily="18" charset="0"/>
              </a:rPr>
              <a:t>Đai</a:t>
            </a:r>
            <a:r>
              <a:rPr lang="en-US" sz="1900" b="1" dirty="0" smtClean="0">
                <a:latin typeface=".VnTime" pitchFamily="34" charset="0"/>
              </a:rPr>
              <a:t> </a:t>
            </a:r>
            <a:r>
              <a:rPr lang="en-US" sz="1900" b="1" dirty="0" smtClean="0">
                <a:latin typeface="Times New Roman" pitchFamily="18" charset="0"/>
              </a:rPr>
              <a:t>van</a:t>
            </a:r>
          </a:p>
          <a:p>
            <a:pPr marL="670537" indent="-670537">
              <a:lnSpc>
                <a:spcPct val="80000"/>
              </a:lnSpc>
              <a:buNone/>
            </a:pPr>
            <a:r>
              <a:rPr lang="en-US" sz="1900" b="1" dirty="0" smtClean="0">
                <a:latin typeface=".VnTime" pitchFamily="34" charset="0"/>
              </a:rPr>
              <a:t>4 - </a:t>
            </a:r>
            <a:r>
              <a:rPr lang="en-US" sz="1900" b="1" dirty="0" smtClean="0">
                <a:latin typeface="Times New Roman" pitchFamily="18" charset="0"/>
              </a:rPr>
              <a:t>Van</a:t>
            </a:r>
            <a:r>
              <a:rPr lang="en-US" sz="1900" b="1" dirty="0" smtClean="0">
                <a:latin typeface=".VnTime" pitchFamily="34" charset="0"/>
              </a:rPr>
              <a:t> </a:t>
            </a:r>
            <a:r>
              <a:rPr lang="en-US" sz="1900" b="1" dirty="0" err="1" smtClean="0">
                <a:latin typeface="Times New Roman" pitchFamily="18" charset="0"/>
              </a:rPr>
              <a:t>gạt</a:t>
            </a:r>
            <a:endParaRPr lang="en-US" sz="1900" b="1" dirty="0" smtClean="0">
              <a:latin typeface="Times New Roman" pitchFamily="18" charset="0"/>
            </a:endParaRPr>
          </a:p>
          <a:p>
            <a:pPr marL="670537" indent="-670537">
              <a:lnSpc>
                <a:spcPct val="80000"/>
              </a:lnSpc>
              <a:buNone/>
            </a:pPr>
            <a:r>
              <a:rPr lang="en-US" sz="1900" b="1" dirty="0" smtClean="0">
                <a:latin typeface=".VnTime" pitchFamily="34" charset="0"/>
              </a:rPr>
              <a:t>5 - </a:t>
            </a:r>
            <a:r>
              <a:rPr lang="en-US" sz="1900" b="1" dirty="0" err="1" smtClean="0">
                <a:latin typeface="Times New Roman" pitchFamily="18" charset="0"/>
              </a:rPr>
              <a:t>Các</a:t>
            </a:r>
            <a:r>
              <a:rPr lang="en-US" sz="1900" b="1" dirty="0" smtClean="0">
                <a:latin typeface=".VnTime" pitchFamily="34" charset="0"/>
              </a:rPr>
              <a:t> </a:t>
            </a:r>
            <a:r>
              <a:rPr lang="en-US" sz="1900" b="1" dirty="0" err="1" smtClean="0">
                <a:latin typeface="Times New Roman" pitchFamily="18" charset="0"/>
              </a:rPr>
              <a:t>đai</a:t>
            </a:r>
            <a:r>
              <a:rPr lang="en-US" sz="1900" b="1" dirty="0" smtClean="0">
                <a:latin typeface=".VnTime" pitchFamily="34" charset="0"/>
              </a:rPr>
              <a:t> </a:t>
            </a:r>
            <a:r>
              <a:rPr lang="en-US" sz="1900" b="1" dirty="0" err="1" smtClean="0">
                <a:latin typeface="Times New Roman" pitchFamily="18" charset="0"/>
              </a:rPr>
              <a:t>đỡ</a:t>
            </a:r>
            <a:endParaRPr lang="en-US" sz="1900" b="1" dirty="0" smtClean="0">
              <a:latin typeface="Times New Roman" pitchFamily="18" charset="0"/>
            </a:endParaRPr>
          </a:p>
          <a:p>
            <a:pPr marL="670537" indent="-670537">
              <a:lnSpc>
                <a:spcPct val="80000"/>
              </a:lnSpc>
              <a:buNone/>
            </a:pPr>
            <a:r>
              <a:rPr lang="en-US" sz="1900" b="1" dirty="0" smtClean="0">
                <a:latin typeface=".VnTime" pitchFamily="34" charset="0"/>
              </a:rPr>
              <a:t>6- </a:t>
            </a:r>
            <a:r>
              <a:rPr lang="en-US" sz="1900" b="1" dirty="0" err="1" smtClean="0">
                <a:latin typeface="Times New Roman" pitchFamily="18" charset="0"/>
              </a:rPr>
              <a:t>Thân</a:t>
            </a:r>
            <a:r>
              <a:rPr lang="en-US" sz="1900" b="1" dirty="0" smtClean="0">
                <a:latin typeface=".VnTime" pitchFamily="34" charset="0"/>
              </a:rPr>
              <a:t> </a:t>
            </a:r>
            <a:r>
              <a:rPr lang="en-US" sz="1900" b="1" dirty="0" err="1" smtClean="0">
                <a:latin typeface="Times New Roman" pitchFamily="18" charset="0"/>
              </a:rPr>
              <a:t>bình</a:t>
            </a:r>
            <a:endParaRPr lang="en-US" sz="1900" b="1" dirty="0" smtClean="0">
              <a:latin typeface="Times New Roman" pitchFamily="18" charset="0"/>
            </a:endParaRPr>
          </a:p>
          <a:p>
            <a:pPr marL="670537" indent="-670537">
              <a:lnSpc>
                <a:spcPct val="80000"/>
              </a:lnSpc>
              <a:buNone/>
            </a:pPr>
            <a:r>
              <a:rPr lang="en-US" sz="1900" b="1" dirty="0" smtClean="0">
                <a:latin typeface=".VnTime" pitchFamily="34" charset="0"/>
              </a:rPr>
              <a:t>7 - </a:t>
            </a:r>
            <a:r>
              <a:rPr lang="en-US" sz="1900" b="1" dirty="0" err="1" smtClean="0">
                <a:latin typeface="Times New Roman" pitchFamily="18" charset="0"/>
              </a:rPr>
              <a:t>Cuộn</a:t>
            </a:r>
            <a:r>
              <a:rPr lang="en-US" sz="1900" b="1" dirty="0" smtClean="0">
                <a:latin typeface=".VnTime" pitchFamily="34" charset="0"/>
              </a:rPr>
              <a:t> </a:t>
            </a:r>
            <a:r>
              <a:rPr lang="en-US" sz="1900" b="1" dirty="0" err="1" smtClean="0">
                <a:latin typeface="Times New Roman" pitchFamily="18" charset="0"/>
              </a:rPr>
              <a:t>vòi</a:t>
            </a:r>
            <a:endParaRPr lang="en-US" sz="1900" b="1" dirty="0" smtClean="0">
              <a:latin typeface="Times New Roman" pitchFamily="18" charset="0"/>
            </a:endParaRPr>
          </a:p>
          <a:p>
            <a:pPr marL="670537" indent="-670537">
              <a:lnSpc>
                <a:spcPct val="80000"/>
              </a:lnSpc>
              <a:buNone/>
            </a:pPr>
            <a:r>
              <a:rPr lang="en-US" sz="1900" b="1" dirty="0" smtClean="0">
                <a:latin typeface=".VnTime" pitchFamily="34" charset="0"/>
              </a:rPr>
              <a:t>8 - </a:t>
            </a:r>
            <a:r>
              <a:rPr lang="en-US" sz="1900" b="1" dirty="0" err="1" smtClean="0">
                <a:latin typeface="Times New Roman" pitchFamily="18" charset="0"/>
              </a:rPr>
              <a:t>Vòi</a:t>
            </a:r>
            <a:r>
              <a:rPr lang="en-US" sz="1900" b="1" dirty="0" smtClean="0">
                <a:latin typeface=".VnTime" pitchFamily="34" charset="0"/>
              </a:rPr>
              <a:t> + </a:t>
            </a:r>
            <a:r>
              <a:rPr lang="en-US" sz="1900" b="1" dirty="0" err="1" smtClean="0">
                <a:latin typeface="Times New Roman" pitchFamily="18" charset="0"/>
              </a:rPr>
              <a:t>lăng</a:t>
            </a:r>
            <a:r>
              <a:rPr lang="en-US" sz="1900" b="1" dirty="0" smtClean="0">
                <a:latin typeface=".VnTime" pitchFamily="34" charset="0"/>
              </a:rPr>
              <a:t> </a:t>
            </a:r>
            <a:r>
              <a:rPr lang="en-US" sz="1900" b="1" dirty="0" err="1" smtClean="0">
                <a:latin typeface="Times New Roman" pitchFamily="18" charset="0"/>
              </a:rPr>
              <a:t>phun</a:t>
            </a:r>
            <a:endParaRPr lang="en-US" sz="1900" b="1" dirty="0" smtClean="0">
              <a:latin typeface="Times New Roman" pitchFamily="18" charset="0"/>
            </a:endParaRPr>
          </a:p>
          <a:p>
            <a:pPr marL="670537" indent="-670537">
              <a:lnSpc>
                <a:spcPct val="80000"/>
              </a:lnSpc>
              <a:buNone/>
            </a:pPr>
            <a:r>
              <a:rPr lang="en-US" sz="1900" b="1" dirty="0" smtClean="0">
                <a:latin typeface=".VnTime" pitchFamily="34" charset="0"/>
              </a:rPr>
              <a:t>9 - </a:t>
            </a:r>
            <a:r>
              <a:rPr lang="en-US" sz="1900" b="1" dirty="0" err="1" smtClean="0">
                <a:latin typeface="Times New Roman" pitchFamily="18" charset="0"/>
              </a:rPr>
              <a:t>Nhãn</a:t>
            </a:r>
            <a:r>
              <a:rPr lang="en-US" sz="1900" b="1" dirty="0" smtClean="0">
                <a:latin typeface=".VnTime" pitchFamily="34" charset="0"/>
              </a:rPr>
              <a:t> </a:t>
            </a:r>
            <a:r>
              <a:rPr lang="en-US" sz="1900" b="1" dirty="0" err="1" smtClean="0">
                <a:latin typeface="Times New Roman" pitchFamily="18" charset="0"/>
              </a:rPr>
              <a:t>ghi</a:t>
            </a:r>
            <a:r>
              <a:rPr lang="en-US" sz="1900" b="1" dirty="0" smtClean="0">
                <a:latin typeface=".VnTime" pitchFamily="34" charset="0"/>
              </a:rPr>
              <a:t> </a:t>
            </a:r>
            <a:r>
              <a:rPr lang="en-US" sz="1900" b="1" dirty="0" err="1" smtClean="0">
                <a:latin typeface="Times New Roman" pitchFamily="18" charset="0"/>
              </a:rPr>
              <a:t>kiểm</a:t>
            </a:r>
            <a:r>
              <a:rPr lang="en-US" sz="1900" b="1" dirty="0" smtClean="0">
                <a:latin typeface=".VnTime" pitchFamily="34" charset="0"/>
              </a:rPr>
              <a:t> </a:t>
            </a:r>
            <a:r>
              <a:rPr lang="en-US" sz="1900" b="1" dirty="0" err="1" smtClean="0">
                <a:latin typeface="Times New Roman" pitchFamily="18" charset="0"/>
              </a:rPr>
              <a:t>tra</a:t>
            </a:r>
            <a:endParaRPr lang="en-US" sz="1900" b="1" dirty="0" smtClean="0">
              <a:latin typeface="Times New Roman" pitchFamily="18" charset="0"/>
            </a:endParaRPr>
          </a:p>
          <a:p>
            <a:pPr marL="670537" indent="-670537">
              <a:lnSpc>
                <a:spcPct val="80000"/>
              </a:lnSpc>
              <a:buNone/>
            </a:pPr>
            <a:r>
              <a:rPr lang="en-US" sz="1900" b="1" dirty="0" smtClean="0">
                <a:latin typeface=".VnTime" pitchFamily="34" charset="0"/>
              </a:rPr>
              <a:t>10- </a:t>
            </a:r>
            <a:r>
              <a:rPr lang="en-US" sz="1900" b="1" dirty="0" err="1" smtClean="0">
                <a:latin typeface="Times New Roman" pitchFamily="18" charset="0"/>
              </a:rPr>
              <a:t>Đề</a:t>
            </a:r>
            <a:r>
              <a:rPr lang="en-US" sz="1900" b="1" dirty="0" smtClean="0">
                <a:latin typeface=".VnTime" pitchFamily="34" charset="0"/>
              </a:rPr>
              <a:t> </a:t>
            </a:r>
            <a:r>
              <a:rPr lang="en-US" sz="1900" b="1" dirty="0" smtClean="0">
                <a:latin typeface="Times New Roman" pitchFamily="18" charset="0"/>
              </a:rPr>
              <a:t>can</a:t>
            </a:r>
          </a:p>
          <a:p>
            <a:pPr marL="670537" indent="-670537">
              <a:lnSpc>
                <a:spcPct val="80000"/>
              </a:lnSpc>
              <a:buNone/>
            </a:pPr>
            <a:r>
              <a:rPr lang="en-US" sz="1900" b="1" dirty="0" smtClean="0">
                <a:latin typeface=".VnTime" pitchFamily="34" charset="0"/>
              </a:rPr>
              <a:t>11- </a:t>
            </a:r>
            <a:r>
              <a:rPr lang="en-US" sz="1900" b="1" dirty="0" err="1" smtClean="0">
                <a:latin typeface="Times New Roman" pitchFamily="18" charset="0"/>
              </a:rPr>
              <a:t>Trục</a:t>
            </a:r>
            <a:r>
              <a:rPr lang="en-US" sz="1900" b="1" dirty="0" smtClean="0">
                <a:latin typeface=".VnTime" pitchFamily="34" charset="0"/>
              </a:rPr>
              <a:t> + </a:t>
            </a:r>
            <a:r>
              <a:rPr lang="en-US" sz="1900" b="1" dirty="0" err="1" smtClean="0">
                <a:latin typeface="Times New Roman" pitchFamily="18" charset="0"/>
              </a:rPr>
              <a:t>bánh</a:t>
            </a:r>
            <a:r>
              <a:rPr lang="en-US" sz="1900" b="1" dirty="0" smtClean="0">
                <a:latin typeface=".VnTime" pitchFamily="34" charset="0"/>
              </a:rPr>
              <a:t> </a:t>
            </a:r>
            <a:r>
              <a:rPr lang="en-US" sz="1900" b="1" dirty="0" err="1" smtClean="0">
                <a:latin typeface="Times New Roman" pitchFamily="18" charset="0"/>
              </a:rPr>
              <a:t>xe</a:t>
            </a:r>
            <a:endParaRPr lang="en-US" sz="1900" b="1" dirty="0" smtClean="0">
              <a:latin typeface="Times New Roman" pitchFamily="18" charset="0"/>
            </a:endParaRPr>
          </a:p>
          <a:p>
            <a:pPr marL="670537" indent="-670537">
              <a:lnSpc>
                <a:spcPct val="80000"/>
              </a:lnSpc>
              <a:buNone/>
            </a:pPr>
            <a:r>
              <a:rPr lang="en-US" sz="1900" b="1" dirty="0" smtClean="0">
                <a:latin typeface=".VnTime" pitchFamily="34" charset="0"/>
              </a:rPr>
              <a:t>12- </a:t>
            </a:r>
            <a:r>
              <a:rPr lang="en-US" sz="1900" b="1" dirty="0" err="1" smtClean="0">
                <a:latin typeface="Times New Roman" pitchFamily="18" charset="0"/>
              </a:rPr>
              <a:t>Chân</a:t>
            </a:r>
            <a:r>
              <a:rPr lang="en-US" sz="1900" b="1" dirty="0" smtClean="0">
                <a:latin typeface=".VnTime" pitchFamily="34" charset="0"/>
              </a:rPr>
              <a:t> </a:t>
            </a:r>
            <a:r>
              <a:rPr lang="en-US" sz="1900" b="1" dirty="0" err="1" smtClean="0">
                <a:latin typeface="Times New Roman" pitchFamily="18" charset="0"/>
              </a:rPr>
              <a:t>đỡ</a:t>
            </a:r>
            <a:endParaRPr lang="en-US" sz="1900" dirty="0" smtClean="0">
              <a:latin typeface="Times New Roman" pitchFamily="18" charset="0"/>
            </a:endParaRPr>
          </a:p>
        </p:txBody>
      </p:sp>
      <p:sp>
        <p:nvSpPr>
          <p:cNvPr id="139326" name="Text Box 144"/>
          <p:cNvSpPr txBox="1">
            <a:spLocks noChangeArrowheads="1"/>
          </p:cNvSpPr>
          <p:nvPr/>
        </p:nvSpPr>
        <p:spPr bwMode="auto">
          <a:xfrm>
            <a:off x="10516870" y="4307840"/>
            <a:ext cx="577850" cy="2472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4949" tIns="57475" rIns="114949" bIns="57475"/>
          <a:lstStyle/>
          <a:p>
            <a:pPr algn="ctr" eaLnBrk="0" hangingPunct="0">
              <a:spcBef>
                <a:spcPct val="0"/>
              </a:spcBef>
              <a:buClrTx/>
              <a:buFontTx/>
              <a:buNone/>
            </a:pPr>
            <a:r>
              <a:rPr lang="en-US" sz="1500" dirty="0">
                <a:latin typeface=".VnTime" pitchFamily="34" charset="0"/>
              </a:rPr>
              <a:t>10</a:t>
            </a:r>
            <a:endParaRPr lang="en-US" dirty="0">
              <a:latin typeface=".VnTime" pitchFamily="34" charset="0"/>
            </a:endParaRPr>
          </a:p>
        </p:txBody>
      </p:sp>
      <p:sp>
        <p:nvSpPr>
          <p:cNvPr id="139327" name="Rectangle 145"/>
          <p:cNvSpPr>
            <a:spLocks noRot="1" noChangeArrowheads="1"/>
          </p:cNvSpPr>
          <p:nvPr/>
        </p:nvSpPr>
        <p:spPr bwMode="auto">
          <a:xfrm>
            <a:off x="640080" y="325120"/>
            <a:ext cx="8427720" cy="65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4949" tIns="57475" rIns="114949" bIns="57475"/>
          <a:lstStyle/>
          <a:p>
            <a:pPr marL="431060" indent="-431060"/>
            <a:r>
              <a:rPr lang="en-US" sz="35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1. </a:t>
            </a:r>
            <a:r>
              <a:rPr lang="en-US" sz="3500" b="1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Cấu</a:t>
            </a:r>
            <a:r>
              <a:rPr lang="en-US" sz="35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500" b="1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tạo</a:t>
            </a:r>
            <a:r>
              <a:rPr lang="en-US" sz="35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500" b="1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và</a:t>
            </a:r>
            <a:r>
              <a:rPr lang="en-US" sz="35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500" b="1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nguyên</a:t>
            </a:r>
            <a:r>
              <a:rPr lang="en-US" sz="35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500" b="1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lý</a:t>
            </a:r>
            <a:r>
              <a:rPr lang="en-US" sz="35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500" b="1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làm</a:t>
            </a:r>
            <a:r>
              <a:rPr lang="en-US" sz="35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500" b="1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việc</a:t>
            </a:r>
            <a:endParaRPr lang="en-US" sz="3500" b="1" dirty="0" smtClean="0"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393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393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3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393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393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393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000"/>
                            </p:stCondLst>
                            <p:childTnLst>
                              <p:par>
                                <p:cTn id="22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3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393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393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393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8000"/>
                            </p:stCondLst>
                            <p:childTnLst>
                              <p:par>
                                <p:cTn id="2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3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393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393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393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0"/>
                            </p:stCondLst>
                            <p:childTnLst>
                              <p:par>
                                <p:cTn id="3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3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393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393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393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2000"/>
                            </p:stCondLst>
                            <p:childTnLst>
                              <p:par>
                                <p:cTn id="4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3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393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393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393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4000"/>
                            </p:stCondLst>
                            <p:childTnLst>
                              <p:par>
                                <p:cTn id="4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3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1393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393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393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6000"/>
                            </p:stCondLst>
                            <p:childTnLst>
                              <p:par>
                                <p:cTn id="52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3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1393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1393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1393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8000"/>
                            </p:stCondLst>
                            <p:childTnLst>
                              <p:par>
                                <p:cTn id="5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3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1393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1393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1393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0000"/>
                            </p:stCondLst>
                            <p:childTnLst>
                              <p:par>
                                <p:cTn id="6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32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13932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13932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13932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2000"/>
                            </p:stCondLst>
                            <p:childTnLst>
                              <p:par>
                                <p:cTn id="7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32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13932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13932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13932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4000"/>
                            </p:stCondLst>
                            <p:childTnLst>
                              <p:par>
                                <p:cTn id="7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32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2000"/>
                                        <p:tgtEl>
                                          <p:spTgt spid="13932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13932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13932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6000"/>
                            </p:stCondLst>
                            <p:childTnLst>
                              <p:par>
                                <p:cTn id="82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32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2000"/>
                                        <p:tgtEl>
                                          <p:spTgt spid="13932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2000" fill="hold"/>
                                        <p:tgtEl>
                                          <p:spTgt spid="13932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000" fill="hold"/>
                                        <p:tgtEl>
                                          <p:spTgt spid="13932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327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290" name="Picture 2" descr="phun xeda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801600" cy="7254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3651" name="Rectangle 3"/>
          <p:cNvSpPr>
            <a:spLocks noRot="1" noChangeArrowheads="1"/>
          </p:cNvSpPr>
          <p:nvPr/>
        </p:nvSpPr>
        <p:spPr bwMode="auto">
          <a:xfrm>
            <a:off x="640080" y="325120"/>
            <a:ext cx="8427720" cy="65024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114949" tIns="57475" rIns="114949" bIns="57475"/>
          <a:lstStyle/>
          <a:p>
            <a:pPr marL="431060" indent="-431060">
              <a:buSzPct val="115000"/>
              <a:defRPr/>
            </a:pPr>
            <a:r>
              <a:rPr lang="en-US" sz="3500" b="1" dirty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2. </a:t>
            </a:r>
            <a:r>
              <a:rPr lang="en-US" sz="3500" b="1" dirty="0" err="1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Bảo</a:t>
            </a:r>
            <a:r>
              <a:rPr lang="en-US" sz="3500" b="1" dirty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500" b="1" dirty="0" err="1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quản</a:t>
            </a:r>
            <a:r>
              <a:rPr lang="en-US" sz="3500" b="1" dirty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, </a:t>
            </a:r>
            <a:r>
              <a:rPr lang="en-US" sz="3500" b="1" dirty="0" err="1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kiểm</a:t>
            </a:r>
            <a:r>
              <a:rPr lang="en-US" sz="3500" b="1" dirty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500" b="1" dirty="0" err="1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tra</a:t>
            </a:r>
            <a:r>
              <a:rPr lang="en-US" sz="3500" b="1" dirty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, </a:t>
            </a:r>
            <a:r>
              <a:rPr lang="en-US" sz="3500" b="1" dirty="0" err="1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sử</a:t>
            </a:r>
            <a:r>
              <a:rPr lang="en-US" sz="3500" b="1" dirty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500" b="1" dirty="0" err="1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dụng</a:t>
            </a:r>
            <a:r>
              <a:rPr lang="en-US" sz="3500" b="1" dirty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83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83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283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 smtClean="0"/>
          </a:p>
        </p:txBody>
      </p:sp>
      <p:sp>
        <p:nvSpPr>
          <p:cNvPr id="141316" name="Rectangle 4"/>
          <p:cNvSpPr>
            <a:spLocks noGrp="1" noChangeArrowheads="1"/>
          </p:cNvSpPr>
          <p:nvPr>
            <p:ph idx="1"/>
          </p:nvPr>
        </p:nvSpPr>
        <p:spPr>
          <a:xfrm>
            <a:off x="426720" y="5933440"/>
            <a:ext cx="12374880" cy="89408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sz="4500" dirty="0" smtClean="0">
                <a:solidFill>
                  <a:srgbClr val="FF0000"/>
                </a:solidFill>
                <a:latin typeface="Times New Roman" pitchFamily="18" charset="0"/>
              </a:rPr>
              <a:t>CÁM ƠN SỰ QUAN TÂM THEO DÕI </a:t>
            </a:r>
            <a:r>
              <a:rPr lang="en-US" sz="4500" dirty="0" smtClean="0">
                <a:solidFill>
                  <a:srgbClr val="FF0000"/>
                </a:solidFill>
                <a:latin typeface=".VnTifani HeavyH" pitchFamily="34" charset="0"/>
              </a:rPr>
              <a:t>!</a:t>
            </a:r>
          </a:p>
        </p:txBody>
      </p:sp>
      <p:pic>
        <p:nvPicPr>
          <p:cNvPr id="141315" name="Picture 3" descr="DSC0023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133600" y="-1219200"/>
            <a:ext cx="17068800" cy="975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300"/>
                                        <p:tgtEl>
                                          <p:spTgt spid="141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300"/>
                                        <p:tgtEl>
                                          <p:spTgt spid="141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300"/>
                                        <p:tgtEl>
                                          <p:spTgt spid="141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0" y="650241"/>
            <a:ext cx="12801600" cy="1102359"/>
          </a:xfrm>
        </p:spPr>
        <p:txBody>
          <a:bodyPr anchor="t" anchorCtr="0">
            <a:normAutofit fontScale="90000"/>
          </a:bodyPr>
          <a:lstStyle/>
          <a:p>
            <a:pPr algn="ctr"/>
            <a:r>
              <a:rPr lang="en-US" sz="2800" b="1" dirty="0" smtClean="0">
                <a:latin typeface="Times New Roman" pitchFamily="18" charset="0"/>
              </a:rPr>
              <a:t/>
            </a:r>
            <a:br>
              <a:rPr lang="en-US" sz="2800" b="1" dirty="0" smtClean="0">
                <a:latin typeface="Times New Roman" pitchFamily="18" charset="0"/>
              </a:rPr>
            </a:br>
            <a:r>
              <a:rPr lang="en-US" sz="3300" b="1" dirty="0" smtClean="0">
                <a:solidFill>
                  <a:srgbClr val="FFFF00"/>
                </a:solidFill>
                <a:latin typeface="Times New Roman" pitchFamily="18" charset="0"/>
              </a:rPr>
              <a:t/>
            </a:r>
            <a:br>
              <a:rPr lang="en-US" sz="3300" b="1" dirty="0" smtClean="0">
                <a:solidFill>
                  <a:srgbClr val="FFFF00"/>
                </a:solidFill>
                <a:latin typeface="Times New Roman" pitchFamily="18" charset="0"/>
              </a:rPr>
            </a:br>
            <a:r>
              <a:rPr lang="en-US" sz="8000" b="1" dirty="0" smtClean="0">
                <a:solidFill>
                  <a:srgbClr val="FFFF00"/>
                </a:solidFill>
                <a:latin typeface="Times New Roman" pitchFamily="18" charset="0"/>
              </a:rPr>
              <a:t>HUẤN LUYỆN</a:t>
            </a:r>
            <a:br>
              <a:rPr lang="en-US" sz="8000" b="1" dirty="0" smtClean="0">
                <a:solidFill>
                  <a:srgbClr val="FFFF00"/>
                </a:solidFill>
                <a:latin typeface="Times New Roman" pitchFamily="18" charset="0"/>
              </a:rPr>
            </a:br>
            <a:r>
              <a:rPr lang="en-US" sz="5300" b="1" dirty="0" smtClean="0">
                <a:solidFill>
                  <a:srgbClr val="FFFF00"/>
                </a:solidFill>
                <a:cs typeface="Times New Roman" pitchFamily="18" charset="0"/>
              </a:rPr>
              <a:t>NGHIỆP VỤ PHÒNG CHÁY, CHỮA CHÁY</a:t>
            </a:r>
            <a:br>
              <a:rPr lang="en-US" sz="5300" b="1" dirty="0" smtClean="0">
                <a:solidFill>
                  <a:srgbClr val="FFFF00"/>
                </a:solidFill>
                <a:cs typeface="Times New Roman" pitchFamily="18" charset="0"/>
              </a:rPr>
            </a:br>
            <a:r>
              <a:rPr lang="en-US" sz="5300" b="1" dirty="0" smtClean="0">
                <a:solidFill>
                  <a:srgbClr val="FFFF00"/>
                </a:solidFill>
                <a:cs typeface="Times New Roman" pitchFamily="18" charset="0"/>
              </a:rPr>
              <a:t>CHO LỰC LƯỢNG DÂN PHÒNG VÀ LỰC LƯỢNG PCCC CƠ SỞ PHỤ LỤC IV-NGHỊ ĐỊNH 136/2020/NĐ-CP</a:t>
            </a:r>
            <a:r>
              <a:rPr lang="en-US" sz="5300" b="1" dirty="0">
                <a:cs typeface="Times New Roman" pitchFamily="18" charset="0"/>
              </a:rPr>
              <a:t/>
            </a:r>
            <a:br>
              <a:rPr lang="en-US" sz="5300" b="1" dirty="0">
                <a:cs typeface="Times New Roman" pitchFamily="18" charset="0"/>
              </a:rPr>
            </a:br>
            <a:r>
              <a:rPr lang="en-US" sz="7500" b="1" smtClean="0">
                <a:cs typeface="Times New Roman" pitchFamily="18" charset="0"/>
              </a:rPr>
              <a:t/>
            </a:r>
            <a:br>
              <a:rPr lang="en-US" sz="7500" b="1" smtClean="0">
                <a:cs typeface="Times New Roman" pitchFamily="18" charset="0"/>
              </a:rPr>
            </a:br>
            <a:r>
              <a:rPr lang="en-US" sz="3600" b="1" i="1" smtClean="0">
                <a:solidFill>
                  <a:srgbClr val="FFFF00"/>
                </a:solidFill>
                <a:cs typeface="Times New Roman" pitchFamily="18" charset="0"/>
              </a:rPr>
              <a:t>Vĩnh Bảo</a:t>
            </a:r>
            <a:r>
              <a:rPr lang="en-US" sz="3600" b="1" i="1" smtClean="0">
                <a:solidFill>
                  <a:srgbClr val="FFFF00"/>
                </a:solidFill>
                <a:cs typeface="Times New Roman" pitchFamily="18" charset="0"/>
              </a:rPr>
              <a:t>, </a:t>
            </a:r>
            <a:r>
              <a:rPr lang="en-US" sz="3600" b="1" i="1" dirty="0" err="1" smtClean="0">
                <a:solidFill>
                  <a:srgbClr val="FFFF00"/>
                </a:solidFill>
                <a:cs typeface="Times New Roman" pitchFamily="18" charset="0"/>
              </a:rPr>
              <a:t>ngày</a:t>
            </a:r>
            <a:r>
              <a:rPr lang="en-US" sz="3600" b="1" i="1" dirty="0" smtClean="0">
                <a:solidFill>
                  <a:srgbClr val="FFFF00"/>
                </a:solidFill>
                <a:cs typeface="Times New Roman" pitchFamily="18" charset="0"/>
              </a:rPr>
              <a:t> 17 </a:t>
            </a:r>
            <a:r>
              <a:rPr lang="en-US" sz="3600" b="1" i="1" dirty="0" err="1" smtClean="0">
                <a:solidFill>
                  <a:srgbClr val="FFFF00"/>
                </a:solidFill>
                <a:cs typeface="Times New Roman" pitchFamily="18" charset="0"/>
              </a:rPr>
              <a:t>tháng</a:t>
            </a:r>
            <a:r>
              <a:rPr lang="en-US" sz="3600" b="1" i="1" dirty="0" smtClean="0">
                <a:solidFill>
                  <a:srgbClr val="FFFF00"/>
                </a:solidFill>
                <a:cs typeface="Times New Roman" pitchFamily="18" charset="0"/>
              </a:rPr>
              <a:t> </a:t>
            </a:r>
            <a:r>
              <a:rPr lang="en-US" sz="3600" b="1" i="1" dirty="0">
                <a:solidFill>
                  <a:srgbClr val="FFFF00"/>
                </a:solidFill>
                <a:cs typeface="Times New Roman" pitchFamily="18" charset="0"/>
              </a:rPr>
              <a:t>4</a:t>
            </a:r>
            <a:r>
              <a:rPr lang="en-US" sz="3600" b="1" i="1" dirty="0" smtClean="0">
                <a:solidFill>
                  <a:srgbClr val="FFFF00"/>
                </a:solidFill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FFFF00"/>
                </a:solidFill>
                <a:cs typeface="Times New Roman" pitchFamily="18" charset="0"/>
              </a:rPr>
              <a:t>năm</a:t>
            </a:r>
            <a:r>
              <a:rPr lang="en-US" sz="3600" b="1" i="1" dirty="0" smtClean="0">
                <a:solidFill>
                  <a:srgbClr val="FFFF00"/>
                </a:solidFill>
                <a:cs typeface="Times New Roman" pitchFamily="18" charset="0"/>
              </a:rPr>
              <a:t> 2023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0080" y="76201"/>
            <a:ext cx="11561446" cy="1447799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b="1" dirty="0" smtClean="0">
                <a:solidFill>
                  <a:srgbClr val="FFFF00"/>
                </a:solidFill>
              </a:rPr>
              <a:t>ỦY BAN NHÂN </a:t>
            </a:r>
            <a:r>
              <a:rPr lang="en-US" b="1" smtClean="0">
                <a:solidFill>
                  <a:srgbClr val="FFFF00"/>
                </a:solidFill>
              </a:rPr>
              <a:t>DÂN </a:t>
            </a:r>
            <a:r>
              <a:rPr lang="en-US" b="1" smtClean="0">
                <a:solidFill>
                  <a:srgbClr val="FFFF00"/>
                </a:solidFill>
              </a:rPr>
              <a:t>HUYỆN VĨNH BẢO</a:t>
            </a:r>
            <a:endParaRPr lang="en-US" b="1" dirty="0">
              <a:solidFill>
                <a:srgbClr val="FFFF00"/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4384589" y="990600"/>
            <a:ext cx="4114800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5195227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828800" y="914400"/>
            <a:ext cx="104394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NHỮNG VIỆC CẦN LÀM KHI CÓ CHÁY XẢY RA</a:t>
            </a:r>
            <a:endParaRPr lang="en-US" sz="4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853441" y="650240"/>
            <a:ext cx="11579225" cy="1082041"/>
          </a:xfrm>
        </p:spPr>
        <p:txBody>
          <a:bodyPr anchor="ctr">
            <a:noAutofit/>
          </a:bodyPr>
          <a:lstStyle/>
          <a:p>
            <a:pPr algn="ctr"/>
            <a:r>
              <a:rPr lang="en-US" sz="6000" dirty="0" err="1" smtClean="0">
                <a:solidFill>
                  <a:schemeClr val="bg1"/>
                </a:solidFill>
                <a:latin typeface="Times New Roman" pitchFamily="18" charset="0"/>
              </a:rPr>
              <a:t>Báo</a:t>
            </a:r>
            <a:r>
              <a:rPr lang="en-US" sz="6000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6000" dirty="0" err="1" smtClean="0">
                <a:solidFill>
                  <a:schemeClr val="bg1"/>
                </a:solidFill>
                <a:latin typeface="Times New Roman" pitchFamily="18" charset="0"/>
              </a:rPr>
              <a:t>động</a:t>
            </a:r>
            <a:r>
              <a:rPr lang="en-US" sz="6000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6000" dirty="0" err="1" smtClean="0">
                <a:solidFill>
                  <a:schemeClr val="bg1"/>
                </a:solidFill>
                <a:latin typeface="Times New Roman" pitchFamily="18" charset="0"/>
              </a:rPr>
              <a:t>khi</a:t>
            </a:r>
            <a:r>
              <a:rPr lang="en-US" sz="6000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6000" dirty="0" err="1" smtClean="0">
                <a:solidFill>
                  <a:schemeClr val="bg1"/>
                </a:solidFill>
                <a:latin typeface="Times New Roman" pitchFamily="18" charset="0"/>
              </a:rPr>
              <a:t>có</a:t>
            </a:r>
            <a:r>
              <a:rPr lang="en-US" sz="6000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6000" dirty="0" err="1" smtClean="0">
                <a:solidFill>
                  <a:schemeClr val="bg1"/>
                </a:solidFill>
                <a:latin typeface="Times New Roman" pitchFamily="18" charset="0"/>
              </a:rPr>
              <a:t>cháy</a:t>
            </a:r>
            <a:r>
              <a:rPr lang="en-US" sz="6000" dirty="0" smtClean="0">
                <a:solidFill>
                  <a:schemeClr val="bg1"/>
                </a:solidFill>
                <a:latin typeface="Times New Roman" pitchFamily="18" charset="0"/>
              </a:rPr>
              <a:t>, </a:t>
            </a:r>
            <a:r>
              <a:rPr lang="en-US" sz="6000" dirty="0" err="1" smtClean="0">
                <a:solidFill>
                  <a:schemeClr val="bg1"/>
                </a:solidFill>
                <a:latin typeface="Times New Roman" pitchFamily="18" charset="0"/>
              </a:rPr>
              <a:t>nổ</a:t>
            </a:r>
            <a:r>
              <a:rPr lang="en-US" sz="6000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6000" dirty="0" err="1" smtClean="0">
                <a:solidFill>
                  <a:schemeClr val="bg1"/>
                </a:solidFill>
                <a:latin typeface="Times New Roman" pitchFamily="18" charset="0"/>
              </a:rPr>
              <a:t>xảy</a:t>
            </a:r>
            <a:r>
              <a:rPr lang="en-US" sz="6000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6000" dirty="0" err="1" smtClean="0">
                <a:solidFill>
                  <a:schemeClr val="bg1"/>
                </a:solidFill>
                <a:latin typeface="Times New Roman" pitchFamily="18" charset="0"/>
              </a:rPr>
              <a:t>ra</a:t>
            </a:r>
            <a:r>
              <a:rPr lang="en-US" sz="6000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.</a:t>
            </a:r>
            <a:endParaRPr lang="en-US" sz="60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7" name="Content Placeholder 6" descr="Picture13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1287546" y="3244080"/>
            <a:ext cx="3843158" cy="292811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Picture 7" descr="Picture1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99154" y="3276600"/>
            <a:ext cx="4559447" cy="30986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TextBox 1"/>
          <p:cNvSpPr txBox="1"/>
          <p:nvPr/>
        </p:nvSpPr>
        <p:spPr>
          <a:xfrm>
            <a:off x="1295400" y="2163764"/>
            <a:ext cx="40386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chemeClr val="bg1"/>
                </a:solidFill>
              </a:rPr>
              <a:t>Ấn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nút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ấn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báo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cháy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của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hệ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thống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báo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cháy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tự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động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099154" y="2340735"/>
            <a:ext cx="4191000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chemeClr val="bg1"/>
                </a:solidFill>
              </a:rPr>
              <a:t>Hô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bằng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miệng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để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thông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báo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6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7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2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3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idx="4294967295"/>
          </p:nvPr>
        </p:nvSpPr>
        <p:spPr>
          <a:xfrm>
            <a:off x="0" y="487680"/>
            <a:ext cx="12161520" cy="2113280"/>
          </a:xfrm>
        </p:spPr>
        <p:txBody>
          <a:bodyPr anchor="ctr">
            <a:normAutofit fontScale="92500" lnSpcReduction="20000"/>
          </a:bodyPr>
          <a:lstStyle/>
          <a:p>
            <a:pPr algn="just" eaLnBrk="1" hangingPunct="1">
              <a:buFontTx/>
              <a:buNone/>
            </a:pPr>
            <a:r>
              <a:rPr lang="en-US" sz="3000" dirty="0" smtClean="0">
                <a:latin typeface="Times New Roman" pitchFamily="18" charset="0"/>
              </a:rPr>
              <a:t>   </a:t>
            </a:r>
            <a:r>
              <a:rPr lang="en-US" dirty="0" err="1" smtClean="0">
                <a:solidFill>
                  <a:schemeClr val="bg1"/>
                </a:solidFill>
                <a:latin typeface="Times New Roman" pitchFamily="18" charset="0"/>
              </a:rPr>
              <a:t>Cắt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Times New Roman" pitchFamily="18" charset="0"/>
              </a:rPr>
              <a:t>điện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Times New Roman" pitchFamily="18" charset="0"/>
              </a:rPr>
              <a:t>toàn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Times New Roman" pitchFamily="18" charset="0"/>
              </a:rPr>
              <a:t>bộ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Times New Roman" pitchFamily="18" charset="0"/>
              </a:rPr>
              <a:t>khu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Times New Roman" pitchFamily="18" charset="0"/>
              </a:rPr>
              <a:t>vực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Times New Roman" pitchFamily="18" charset="0"/>
              </a:rPr>
              <a:t>cháy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</a:rPr>
              <a:t>:</a:t>
            </a:r>
            <a:endParaRPr lang="vi-VN" dirty="0" smtClean="0">
              <a:solidFill>
                <a:schemeClr val="bg1"/>
              </a:solidFill>
              <a:latin typeface="Times New Roman" pitchFamily="18" charset="0"/>
            </a:endParaRPr>
          </a:p>
          <a:p>
            <a:pPr>
              <a:buNone/>
            </a:pP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</a:rPr>
              <a:t>	</a:t>
            </a:r>
            <a:r>
              <a:rPr lang="en-US" dirty="0" err="1" smtClean="0">
                <a:solidFill>
                  <a:schemeClr val="bg1"/>
                </a:solidFill>
                <a:latin typeface="Times New Roman" pitchFamily="18" charset="0"/>
              </a:rPr>
              <a:t>Đây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Times New Roman" pitchFamily="18" charset="0"/>
              </a:rPr>
              <a:t>là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Times New Roman" pitchFamily="18" charset="0"/>
              </a:rPr>
              <a:t>nguyên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Times New Roman" pitchFamily="18" charset="0"/>
              </a:rPr>
              <a:t>tắc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Times New Roman" pitchFamily="18" charset="0"/>
              </a:rPr>
              <a:t>bắt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Times New Roman" pitchFamily="18" charset="0"/>
              </a:rPr>
              <a:t>buộc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Times New Roman" pitchFamily="18" charset="0"/>
              </a:rPr>
              <a:t>phải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Times New Roman" pitchFamily="18" charset="0"/>
              </a:rPr>
              <a:t>thực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Times New Roman" pitchFamily="18" charset="0"/>
              </a:rPr>
              <a:t>hiện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Times New Roman" pitchFamily="18" charset="0"/>
              </a:rPr>
              <a:t>dù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Times New Roman" pitchFamily="18" charset="0"/>
              </a:rPr>
              <a:t>là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Times New Roman" pitchFamily="18" charset="0"/>
              </a:rPr>
              <a:t>cháy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Times New Roman" pitchFamily="18" charset="0"/>
              </a:rPr>
              <a:t>lớn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</a:rPr>
              <a:t> hay</a:t>
            </a:r>
            <a:r>
              <a:rPr lang="vi-VN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Times New Roman" pitchFamily="18" charset="0"/>
              </a:rPr>
              <a:t>cháy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Times New Roman" pitchFamily="18" charset="0"/>
              </a:rPr>
              <a:t>nhỏ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Times New Roman" pitchFamily="18" charset="0"/>
              </a:rPr>
              <a:t>để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Times New Roman" pitchFamily="18" charset="0"/>
              </a:rPr>
              <a:t>ngăn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Times New Roman" pitchFamily="18" charset="0"/>
              </a:rPr>
              <a:t>cháy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Times New Roman" pitchFamily="18" charset="0"/>
              </a:rPr>
              <a:t>lan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Times New Roman" pitchFamily="18" charset="0"/>
              </a:rPr>
              <a:t>theo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Times New Roman" pitchFamily="18" charset="0"/>
              </a:rPr>
              <a:t>hệ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Times New Roman" pitchFamily="18" charset="0"/>
              </a:rPr>
              <a:t>thống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Times New Roman" pitchFamily="18" charset="0"/>
              </a:rPr>
              <a:t>điện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Times New Roman" pitchFamily="18" charset="0"/>
              </a:rPr>
              <a:t>và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</a:rPr>
              <a:t> an </a:t>
            </a:r>
            <a:r>
              <a:rPr lang="en-US" dirty="0" err="1" smtClean="0">
                <a:solidFill>
                  <a:schemeClr val="bg1"/>
                </a:solidFill>
                <a:latin typeface="Times New Roman" pitchFamily="18" charset="0"/>
              </a:rPr>
              <a:t>toàn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Times New Roman" pitchFamily="18" charset="0"/>
              </a:rPr>
              <a:t>khi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Times New Roman" pitchFamily="18" charset="0"/>
              </a:rPr>
              <a:t>chữa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Times New Roman" pitchFamily="18" charset="0"/>
              </a:rPr>
              <a:t>cháy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Times New Roman" pitchFamily="18" charset="0"/>
              </a:rPr>
              <a:t>bằng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Times New Roman" pitchFamily="18" charset="0"/>
              </a:rPr>
              <a:t>nước</a:t>
            </a:r>
            <a:endParaRPr lang="en-US" dirty="0" smtClean="0">
              <a:solidFill>
                <a:schemeClr val="bg1"/>
              </a:solidFill>
              <a:latin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057526"/>
            <a:ext cx="3505200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4846" y="3057526"/>
            <a:ext cx="5968944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993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93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993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993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993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2000"/>
                                        <p:tgtEl>
                                          <p:spTgt spid="993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30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idx="4294967295"/>
          </p:nvPr>
        </p:nvSpPr>
        <p:spPr>
          <a:xfrm>
            <a:off x="0" y="533400"/>
            <a:ext cx="11521440" cy="1727200"/>
          </a:xfrm>
        </p:spPr>
        <p:txBody>
          <a:bodyPr anchor="t">
            <a:normAutofit fontScale="85000" lnSpcReduction="20000"/>
          </a:bodyPr>
          <a:lstStyle/>
          <a:p>
            <a:pPr eaLnBrk="1" hangingPunct="1">
              <a:buFontTx/>
              <a:buNone/>
            </a:pPr>
            <a:r>
              <a:rPr lang="en-US" sz="5000" dirty="0">
                <a:latin typeface="Times New Roman" pitchFamily="18" charset="0"/>
              </a:rPr>
              <a:t> </a:t>
            </a:r>
            <a:r>
              <a:rPr lang="en-US" sz="5000" dirty="0" smtClean="0">
                <a:latin typeface="Times New Roman" pitchFamily="18" charset="0"/>
              </a:rPr>
              <a:t> </a:t>
            </a:r>
            <a:r>
              <a:rPr lang="en-US" sz="5000" dirty="0" err="1" smtClean="0">
                <a:solidFill>
                  <a:schemeClr val="bg1"/>
                </a:solidFill>
                <a:latin typeface="Times New Roman" pitchFamily="18" charset="0"/>
              </a:rPr>
              <a:t>Sử</a:t>
            </a:r>
            <a:r>
              <a:rPr lang="en-US" sz="5000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5000" dirty="0" err="1" smtClean="0">
                <a:solidFill>
                  <a:schemeClr val="bg1"/>
                </a:solidFill>
                <a:latin typeface="Times New Roman" pitchFamily="18" charset="0"/>
              </a:rPr>
              <a:t>dụng</a:t>
            </a:r>
            <a:r>
              <a:rPr lang="en-US" sz="5000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5000" dirty="0" err="1" smtClean="0">
                <a:solidFill>
                  <a:schemeClr val="bg1"/>
                </a:solidFill>
                <a:latin typeface="Times New Roman" pitchFamily="18" charset="0"/>
              </a:rPr>
              <a:t>các</a:t>
            </a:r>
            <a:r>
              <a:rPr lang="en-US" sz="5000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5000" dirty="0" err="1" smtClean="0">
                <a:solidFill>
                  <a:schemeClr val="bg1"/>
                </a:solidFill>
                <a:latin typeface="Times New Roman" pitchFamily="18" charset="0"/>
              </a:rPr>
              <a:t>dụng</a:t>
            </a:r>
            <a:r>
              <a:rPr lang="en-US" sz="5000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5000" dirty="0" err="1" smtClean="0">
                <a:solidFill>
                  <a:schemeClr val="bg1"/>
                </a:solidFill>
                <a:latin typeface="Times New Roman" pitchFamily="18" charset="0"/>
              </a:rPr>
              <a:t>cụ</a:t>
            </a:r>
            <a:r>
              <a:rPr lang="en-US" sz="5000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5000" dirty="0" err="1" smtClean="0">
                <a:solidFill>
                  <a:schemeClr val="bg1"/>
                </a:solidFill>
                <a:latin typeface="Times New Roman" pitchFamily="18" charset="0"/>
              </a:rPr>
              <a:t>phương</a:t>
            </a:r>
            <a:r>
              <a:rPr lang="en-US" sz="5000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5000" dirty="0" err="1" smtClean="0">
                <a:solidFill>
                  <a:schemeClr val="bg1"/>
                </a:solidFill>
                <a:latin typeface="Times New Roman" pitchFamily="18" charset="0"/>
              </a:rPr>
              <a:t>tiện</a:t>
            </a:r>
            <a:r>
              <a:rPr lang="en-US" sz="5000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5000" dirty="0" err="1" smtClean="0">
                <a:solidFill>
                  <a:schemeClr val="bg1"/>
                </a:solidFill>
                <a:latin typeface="Times New Roman" pitchFamily="18" charset="0"/>
              </a:rPr>
              <a:t>chữa</a:t>
            </a:r>
            <a:r>
              <a:rPr lang="en-US" sz="5000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5000" dirty="0" err="1" smtClean="0">
                <a:solidFill>
                  <a:schemeClr val="bg1"/>
                </a:solidFill>
                <a:latin typeface="Times New Roman" pitchFamily="18" charset="0"/>
              </a:rPr>
              <a:t>cháy</a:t>
            </a:r>
            <a:r>
              <a:rPr lang="en-US" sz="5000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5000" dirty="0" err="1" smtClean="0">
                <a:solidFill>
                  <a:schemeClr val="bg1"/>
                </a:solidFill>
                <a:latin typeface="Times New Roman" pitchFamily="18" charset="0"/>
              </a:rPr>
              <a:t>phù</a:t>
            </a:r>
            <a:r>
              <a:rPr lang="en-US" sz="5000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5000" dirty="0" err="1" smtClean="0">
                <a:solidFill>
                  <a:schemeClr val="bg1"/>
                </a:solidFill>
                <a:latin typeface="Times New Roman" pitchFamily="18" charset="0"/>
              </a:rPr>
              <a:t>hợp</a:t>
            </a:r>
            <a:r>
              <a:rPr lang="en-US" sz="5000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5000" dirty="0" err="1" smtClean="0">
                <a:solidFill>
                  <a:schemeClr val="bg1"/>
                </a:solidFill>
                <a:latin typeface="Times New Roman" pitchFamily="18" charset="0"/>
              </a:rPr>
              <a:t>để</a:t>
            </a:r>
            <a:r>
              <a:rPr lang="en-US" sz="5000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5000" dirty="0" err="1" smtClean="0">
                <a:solidFill>
                  <a:schemeClr val="bg1"/>
                </a:solidFill>
                <a:latin typeface="Times New Roman" pitchFamily="18" charset="0"/>
              </a:rPr>
              <a:t>dập</a:t>
            </a:r>
            <a:r>
              <a:rPr lang="en-US" sz="5000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5000" dirty="0" err="1" smtClean="0">
                <a:solidFill>
                  <a:schemeClr val="bg1"/>
                </a:solidFill>
                <a:latin typeface="Times New Roman" pitchFamily="18" charset="0"/>
              </a:rPr>
              <a:t>lửa</a:t>
            </a:r>
            <a:r>
              <a:rPr lang="en-US" sz="5000" dirty="0" smtClean="0">
                <a:solidFill>
                  <a:schemeClr val="bg1"/>
                </a:solidFill>
                <a:latin typeface="Times New Roman" pitchFamily="18" charset="0"/>
              </a:rPr>
              <a:t>:</a:t>
            </a:r>
            <a:endParaRPr lang="en-US" i="1" dirty="0" smtClean="0">
              <a:latin typeface="Times New Roman" pitchFamily="18" charset="0"/>
            </a:endParaRPr>
          </a:p>
          <a:p>
            <a:pPr eaLnBrk="1" hangingPunct="1">
              <a:buFontTx/>
              <a:buNone/>
            </a:pP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</a:rPr>
              <a:t>    </a:t>
            </a:r>
            <a:endParaRPr lang="en-US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990600" y="2590800"/>
            <a:ext cx="381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chemeClr val="bg1"/>
                </a:solidFill>
              </a:rPr>
              <a:t>Bình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chữa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cháy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xách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tay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45849" y="2574533"/>
            <a:ext cx="3581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chemeClr val="bg1"/>
                </a:solidFill>
              </a:rPr>
              <a:t>Nguồn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nước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sinh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hoạt</a:t>
            </a:r>
            <a:r>
              <a:rPr lang="en-US" sz="2800" dirty="0" smtClean="0">
                <a:solidFill>
                  <a:schemeClr val="bg1"/>
                </a:solidFill>
              </a:rPr>
              <a:t>, </a:t>
            </a:r>
            <a:r>
              <a:rPr lang="en-US" sz="2800" dirty="0" err="1" smtClean="0">
                <a:solidFill>
                  <a:schemeClr val="bg1"/>
                </a:solidFill>
              </a:rPr>
              <a:t>chăn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màn</a:t>
            </a:r>
            <a:r>
              <a:rPr lang="en-US" sz="2800" dirty="0" smtClean="0">
                <a:solidFill>
                  <a:schemeClr val="bg1"/>
                </a:solidFill>
              </a:rPr>
              <a:t>, </a:t>
            </a:r>
            <a:r>
              <a:rPr lang="en-US" sz="2800" dirty="0" err="1" smtClean="0">
                <a:solidFill>
                  <a:schemeClr val="bg1"/>
                </a:solidFill>
              </a:rPr>
              <a:t>quần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áo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114020"/>
            <a:ext cx="3048000" cy="38360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3733800"/>
            <a:ext cx="2971800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03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03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1003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GỌI ĐIỆN BÁO CHÁY</a:t>
            </a:r>
            <a:endParaRPr lang="en-US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636446"/>
            <a:ext cx="8153400" cy="5128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22150</TotalTime>
  <Words>927</Words>
  <Application>Microsoft Office PowerPoint</Application>
  <PresentationFormat>Custom</PresentationFormat>
  <Paragraphs>158</Paragraphs>
  <Slides>49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7" baseType="lpstr">
      <vt:lpstr>.VnAvantH</vt:lpstr>
      <vt:lpstr>.VnTifani HeavyH</vt:lpstr>
      <vt:lpstr>.VnTime</vt:lpstr>
      <vt:lpstr>Arial</vt:lpstr>
      <vt:lpstr>Calibri</vt:lpstr>
      <vt:lpstr>Times New Roman</vt:lpstr>
      <vt:lpstr>Wingdings</vt:lpstr>
      <vt:lpstr>Office Theme</vt:lpstr>
      <vt:lpstr>   TUYÊN TRUYỀN KIẾN THỨC, KỸ NĂNG PHÒNG CHÁY, CHỮA CHÁY,  CỨU NẠN, CỨU HỘ   Vĩnh Bảo, ngày 30 tháng 9 năm 2024</vt:lpstr>
      <vt:lpstr>  HÌNH ẢNH MỘT SỐ VỤ CHÁY </vt:lpstr>
      <vt:lpstr>VỤ CHÁY XẢY RA TẠI CHUNG CƯ MINI SỐ 29/70 KHƯƠNG HẠ, THANH XUÂN, HÀ NỘI NGÀY 12/9/2023 LÀM 56 NGƯỜI CHẾT 37 NGƯỜI BỊ THƯƠNG</vt:lpstr>
      <vt:lpstr>    VỤ CHÁY NHÀ Ở TẠI PHỐ TRUNG KÍNH, CẦU GIẤY, HÀ NỘI VÀO KHOẢNG 0H30 NGÀY 24/5/2024    </vt:lpstr>
      <vt:lpstr>PowerPoint Presentation</vt:lpstr>
      <vt:lpstr>Báo động khi có cháy, nổ xảy ra.</vt:lpstr>
      <vt:lpstr>PowerPoint Presentation</vt:lpstr>
      <vt:lpstr>PowerPoint Presentation</vt:lpstr>
      <vt:lpstr>GỌI ĐIỆN BÁO CHÁY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I. Phân loại Bình chữa Cháy.</vt:lpstr>
      <vt:lpstr>2. Phân loại a. Phân loại theo trạng thái </vt:lpstr>
      <vt:lpstr>- Dạng bột:       ABC, BC</vt:lpstr>
      <vt:lpstr>Dạng khí :</vt:lpstr>
      <vt:lpstr>PowerPoint Presentation</vt:lpstr>
      <vt:lpstr>PowerPoint Presentation</vt:lpstr>
      <vt:lpstr>PowerPoint Presentation</vt:lpstr>
      <vt:lpstr>II. Bình bột 1. Cấu tạo và nguyên lý làm việc </vt:lpstr>
      <vt:lpstr>PowerPoint Presentation</vt:lpstr>
      <vt:lpstr>PowerPoint Presentation</vt:lpstr>
      <vt:lpstr>PowerPoint Presentation</vt:lpstr>
      <vt:lpstr>4. Kiểm tra </vt:lpstr>
      <vt:lpstr>PowerPoint Presentation</vt:lpstr>
      <vt:lpstr>5 . Sử Dụng</vt:lpstr>
      <vt:lpstr>PowerPoint Presentation</vt:lpstr>
      <vt:lpstr>III. Bình Khí  CO2   1. Cấu tạo và nguyên lý làm việc</vt:lpstr>
      <vt:lpstr>PowerPoint Presentation</vt:lpstr>
      <vt:lpstr>PowerPoint Presentation</vt:lpstr>
      <vt:lpstr>PowerPoint Presentation</vt:lpstr>
      <vt:lpstr>PowerPoint Presentation</vt:lpstr>
      <vt:lpstr>5 . Sử Dụng</vt:lpstr>
      <vt:lpstr>IV. Bình bột chữa cháy xe đẩy.</vt:lpstr>
      <vt:lpstr>PowerPoint Presentation</vt:lpstr>
      <vt:lpstr>PowerPoint Presentation</vt:lpstr>
      <vt:lpstr>PowerPoint Presentation</vt:lpstr>
      <vt:lpstr>  HUẤN LUYỆN NGHIỆP VỤ PHÒNG CHÁY, CHỮA CHÁY CHO LỰC LƯỢNG DÂN PHÒNG VÀ LỰC LƯỢNG PCCC CƠ SỞ PHỤ LỤC IV-NGHỊ ĐỊNH 136/2020/NĐ-CP  Vĩnh Bảo, ngày 17 tháng 4 năm 2023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CẢNH SÁT PCCC THÀNH PHỐ HẢI PHÒNG TRUNG TÂM NGHIÊN CỨU ỨNG DỤNG  VÀ ĐÀO TẠO, HUẤN LUYỆN PCCC, CNCH</dc:title>
  <dc:creator>Admin</dc:creator>
  <cp:lastModifiedBy>Administrator</cp:lastModifiedBy>
  <cp:revision>1010</cp:revision>
  <dcterms:created xsi:type="dcterms:W3CDTF">2015-11-01T05:37:28Z</dcterms:created>
  <dcterms:modified xsi:type="dcterms:W3CDTF">2024-11-08T09:02:45Z</dcterms:modified>
</cp:coreProperties>
</file>