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76" y="69842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80648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(TIẾT 1)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8904" y="2834801"/>
            <a:ext cx="8686800" cy="44577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Mỗi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944" y="2667306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4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77661" y="4116457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7661" y="3994102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0115" y="5881890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94081" y="5747855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12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018" t="6492" b="35388"/>
          <a:stretch/>
        </p:blipFill>
        <p:spPr>
          <a:xfrm>
            <a:off x="10234891" y="1821215"/>
            <a:ext cx="5486400" cy="4265553"/>
          </a:xfrm>
          <a:prstGeom prst="rect">
            <a:avLst/>
          </a:prstGeom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46919" y="2895600"/>
            <a:ext cx="86867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(ô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54" t="8889" r="6640" b="11111"/>
          <a:stretch/>
        </p:blipFill>
        <p:spPr>
          <a:xfrm>
            <a:off x="2270919" y="6324600"/>
            <a:ext cx="12877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719" y="2167576"/>
            <a:ext cx="7134225" cy="263842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27226"/>
              </p:ext>
            </p:extLst>
          </p:nvPr>
        </p:nvGraphicFramePr>
        <p:xfrm>
          <a:off x="1617469" y="5012099"/>
          <a:ext cx="1170245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850">
                  <a:extLst>
                    <a:ext uri="{9D8B030D-6E8A-4147-A177-3AD203B41FA5}">
                      <a16:colId xmlns:a16="http://schemas.microsoft.com/office/drawing/2014/main" val="367184325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164947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05531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71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0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6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1964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8309736" y="568350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09737" y="639919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09738" y="700665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72017" y="571870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46141" y="69585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09736" y="569051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09737" y="634680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878326" y="5705528"/>
            <a:ext cx="65407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014867" y="63254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114683" y="7019669"/>
            <a:ext cx="67103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891458" y="6945360"/>
            <a:ext cx="74211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990670" y="6348468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24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5 cm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15 cm.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154" t="15952" r="10297"/>
          <a:stretch/>
        </p:blipFill>
        <p:spPr>
          <a:xfrm>
            <a:off x="10348119" y="4191000"/>
            <a:ext cx="5105400" cy="2673178"/>
          </a:xfrm>
          <a:prstGeom prst="rect">
            <a:avLst/>
          </a:prstGeom>
        </p:spPr>
      </p:pic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737519" y="4495800"/>
            <a:ext cx="761316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 x 5  = 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số:75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761647" y="3450046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1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1846659"/>
            <a:chOff x="1470819" y="1921758"/>
            <a:chExt cx="9995499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ti-nô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bẻ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-la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rồi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chia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109119" y="4384366"/>
            <a:ext cx="603843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ti-nô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224" y="3450046"/>
            <a:ext cx="5486400" cy="50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387</Words>
  <Application>Microsoft Office PowerPoint</Application>
  <PresentationFormat>Custom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Nhật Lệ lô</cp:lastModifiedBy>
  <cp:revision>108</cp:revision>
  <dcterms:created xsi:type="dcterms:W3CDTF">2022-07-10T01:37:20Z</dcterms:created>
  <dcterms:modified xsi:type="dcterms:W3CDTF">2025-02-20T09:22:50Z</dcterms:modified>
</cp:coreProperties>
</file>