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27" r:id="rId2"/>
    <p:sldId id="407" r:id="rId3"/>
    <p:sldId id="427" r:id="rId4"/>
    <p:sldId id="428" r:id="rId5"/>
    <p:sldId id="340" r:id="rId6"/>
  </p:sldIdLst>
  <p:sldSz cx="16276638" cy="9144000"/>
  <p:notesSz cx="6858000" cy="9144000"/>
  <p:custDataLst>
    <p:tags r:id="rId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52" d="100"/>
          <a:sy n="52" d="100"/>
        </p:scale>
        <p:origin x="428" y="6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5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797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Cau%20hoi/Cau%203.pptx" TargetMode="External"/><Relationship Id="rId13" Type="http://schemas.openxmlformats.org/officeDocument/2006/relationships/hyperlink" Target="Cau%20hoi/Cau%202.pptx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6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hyperlink" Target="Cau%20hoi/Cau%201.pptx" TargetMode="External"/><Relationship Id="rId5" Type="http://schemas.openxmlformats.org/officeDocument/2006/relationships/image" Target="../media/image12.jpeg"/><Relationship Id="rId10" Type="http://schemas.openxmlformats.org/officeDocument/2006/relationships/hyperlink" Target="Cau%20hoi/Cau%204.pptx" TargetMode="External"/><Relationship Id="rId4" Type="http://schemas.openxmlformats.org/officeDocument/2006/relationships/image" Target="../media/image11.jpeg"/><Relationship Id="rId9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BÁT TRANG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432719" y="4363838"/>
            <a:ext cx="1398326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(T1)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1893" y="5871034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33" name="Group 32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0271919" y="2286000"/>
            <a:ext cx="4724400" cy="4690456"/>
            <a:chOff x="10271919" y="2672740"/>
            <a:chExt cx="4724400" cy="4690456"/>
          </a:xfrm>
        </p:grpSpPr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10271919" y="2672740"/>
              <a:ext cx="4724400" cy="4690456"/>
              <a:chOff x="2000250" y="2819400"/>
              <a:chExt cx="4019550" cy="4019550"/>
            </a:xfrm>
            <a:blipFill>
              <a:blip r:embed="rId2"/>
              <a:stretch>
                <a:fillRect/>
              </a:stretch>
            </a:blipFill>
          </p:grpSpPr>
          <p:sp>
            <p:nvSpPr>
              <p:cNvPr id="18" name="Line 37"/>
              <p:cNvSpPr>
                <a:spLocks noChangeShapeType="1"/>
              </p:cNvSpPr>
              <p:nvPr/>
            </p:nvSpPr>
            <p:spPr bwMode="auto">
              <a:xfrm flipV="1">
                <a:off x="4264025" y="3452813"/>
                <a:ext cx="0" cy="1320800"/>
              </a:xfrm>
              <a:prstGeom prst="line">
                <a:avLst/>
              </a:prstGeom>
              <a:grpFill/>
              <a:ln w="76200">
                <a:solidFill>
                  <a:srgbClr val="FFC000"/>
                </a:solidFill>
                <a:round/>
                <a:headEnd type="oval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43689" tIns="71844" rIns="143689" bIns="71844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000250" y="2819400"/>
                <a:ext cx="4019550" cy="401955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20" name="Straight Connector 19"/>
              <p:cNvCxnSpPr>
                <a:stCxn id="19" idx="2"/>
                <a:endCxn id="19" idx="6"/>
              </p:cNvCxnSpPr>
              <p:nvPr/>
            </p:nvCxnSpPr>
            <p:spPr>
              <a:xfrm>
                <a:off x="2000250" y="4829175"/>
                <a:ext cx="4019550" cy="0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stCxn id="19" idx="0"/>
                <a:endCxn id="19" idx="4"/>
              </p:cNvCxnSpPr>
              <p:nvPr/>
            </p:nvCxnSpPr>
            <p:spPr>
              <a:xfrm>
                <a:off x="4010025" y="2819400"/>
                <a:ext cx="0" cy="4019550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14" name="Picture 2" descr="Ngày đầu vận động, học sinh huyện Phú Riềng quyên góp, ủng hộ đồng bào miền  Trung hơn 60 triệu đồng.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555342">
              <a:off x="13009325" y="3386528"/>
              <a:ext cx="1541082" cy="1055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Giỏi Văn - Bài văn: Hãy viết một đoạn văn ngắn kể về một việc tốt mà em  được chứng kiến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974"/>
            <a:stretch/>
          </p:blipFill>
          <p:spPr bwMode="auto">
            <a:xfrm rot="18474647">
              <a:off x="10768440" y="3375310"/>
              <a:ext cx="1531829" cy="1041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6" descr="Cậu bé tiểu học 5 năm cõng bạn tới trường - Báo Phụ Nữ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968370">
              <a:off x="10714884" y="5524049"/>
              <a:ext cx="1585622" cy="1076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8" descr="Quyên góp, ủng hộ và trao quà tết cho học sinh có hoàn ...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88"/>
            <a:stretch/>
          </p:blipFill>
          <p:spPr bwMode="auto">
            <a:xfrm rot="8096279">
              <a:off x="12843038" y="5525778"/>
              <a:ext cx="1695984" cy="1170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Rectangle 95"/>
          <p:cNvSpPr>
            <a:spLocks noChangeArrowheads="1"/>
          </p:cNvSpPr>
          <p:nvPr/>
        </p:nvSpPr>
        <p:spPr bwMode="auto">
          <a:xfrm>
            <a:off x="4425700" y="1219200"/>
            <a:ext cx="74382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LÁ LÀNH ĐÙM LÁ RÁCH</a:t>
            </a:r>
          </a:p>
        </p:txBody>
      </p:sp>
      <p:sp>
        <p:nvSpPr>
          <p:cNvPr id="23" name="Text Box 38" descr="Water droplets"/>
          <p:cNvSpPr txBox="1">
            <a:spLocks noChangeArrowheads="1"/>
          </p:cNvSpPr>
          <p:nvPr/>
        </p:nvSpPr>
        <p:spPr bwMode="auto">
          <a:xfrm>
            <a:off x="11172161" y="7390763"/>
            <a:ext cx="3011186" cy="891449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000" b="1">
              <a:solidFill>
                <a:srgbClr val="000099"/>
              </a:solidFill>
              <a:cs typeface="Arial" charset="0"/>
            </a:endParaRPr>
          </a:p>
          <a:p>
            <a:pPr eaLnBrk="1" hangingPunct="1"/>
            <a:r>
              <a:rPr lang="en-US" altLang="en-US" sz="2800" b="1">
                <a:solidFill>
                  <a:srgbClr val="000099"/>
                </a:solidFill>
                <a:cs typeface="Arial" charset="0"/>
              </a:rPr>
              <a:t>BẮT ĐẦU QUAY</a:t>
            </a:r>
          </a:p>
          <a:p>
            <a:pPr eaLnBrk="1" hangingPunct="1"/>
            <a:endParaRPr lang="en-US" altLang="en-US" sz="1000" b="1">
              <a:solidFill>
                <a:srgbClr val="000099"/>
              </a:solidFill>
              <a:cs typeface="Arial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12634119" y="3025136"/>
            <a:ext cx="0" cy="1545267"/>
          </a:xfrm>
          <a:prstGeom prst="straightConnector1">
            <a:avLst/>
          </a:prstGeom>
          <a:ln w="127000">
            <a:solidFill>
              <a:srgbClr val="FF0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5" name="Isosceles Triangle 24"/>
          <p:cNvSpPr/>
          <p:nvPr/>
        </p:nvSpPr>
        <p:spPr>
          <a:xfrm>
            <a:off x="10588690" y="4566392"/>
            <a:ext cx="4114800" cy="2672608"/>
          </a:xfrm>
          <a:prstGeom prst="triangle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0881519" y="7239000"/>
            <a:ext cx="3581400" cy="1219200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6" descr="Cậu bé tiểu học 5 năm cõng bạn tới trường - Báo Phụ Nữ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54" y="5591803"/>
            <a:ext cx="3689346" cy="250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Quyên góp, ủng hộ và trao quà tết cho học sinh có hoàn ...">
            <a:hlinkClick r:id="rId1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8"/>
          <a:stretch/>
        </p:blipFill>
        <p:spPr bwMode="auto">
          <a:xfrm>
            <a:off x="4937918" y="5543568"/>
            <a:ext cx="3684713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Ngày đầu vận động, học sinh huyện Phú Riềng quyên góp, ủng hộ đồng bào miền  Trung hơn 60 triệu đồng.">
            <a:hlinkClick r:id="rId11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92" y="2256733"/>
            <a:ext cx="3657600" cy="250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Giỏi Văn - Bài văn: Hãy viết một đoạn văn ngắn kể về một việc tốt mà em  được chứng kiến">
            <a:hlinkClick r:id="rId13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4"/>
          <a:stretch/>
        </p:blipFill>
        <p:spPr bwMode="auto">
          <a:xfrm>
            <a:off x="4937919" y="2256733"/>
            <a:ext cx="3684713" cy="250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476434" y="1266918"/>
            <a:ext cx="8319485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(T1)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63435" y="2828092"/>
            <a:ext cx="144234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493838" y="5399452"/>
            <a:ext cx="135786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+ 5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120000"/>
              </a:lnSpc>
            </a:pP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Hướng dẫn đọc.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508919" y="4343400"/>
            <a:ext cx="4191000" cy="677108"/>
            <a:chOff x="1508919" y="1888664"/>
            <a:chExt cx="3733800" cy="677108"/>
          </a:xfrm>
        </p:grpSpPr>
        <p:sp>
          <p:nvSpPr>
            <p:cNvPr id="23" name="Rectangle 22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đoạn.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18922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792814" y="1266918"/>
            <a:ext cx="11127305" cy="7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(T1)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85120" y="3056395"/>
            <a:ext cx="32126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06914" y="1953419"/>
            <a:ext cx="6781801" cy="707886"/>
            <a:chOff x="1508918" y="1888664"/>
            <a:chExt cx="6172201" cy="1186207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Luyện đọc và tìm hiểu bài.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3017498"/>
              <a:ext cx="5577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975519" y="4426858"/>
            <a:ext cx="147827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nhỉ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664687" y="3077886"/>
            <a:ext cx="32787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ển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933759" y="3102114"/>
            <a:ext cx="350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ượn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755597" y="3077886"/>
            <a:ext cx="28082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40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</a:t>
            </a:r>
            <a:r>
              <a:rPr lang="en-US" sz="4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uya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508160" y="3077886"/>
            <a:ext cx="28082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ĩ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ợi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9919" y="6447472"/>
            <a:ext cx="1126622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Nghển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0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9439</TotalTime>
  <Words>218</Words>
  <Application>Microsoft Office PowerPoint</Application>
  <PresentationFormat>Custom</PresentationFormat>
  <Paragraphs>35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Thương Phạm</cp:lastModifiedBy>
  <cp:revision>996</cp:revision>
  <dcterms:created xsi:type="dcterms:W3CDTF">2008-09-09T22:52:10Z</dcterms:created>
  <dcterms:modified xsi:type="dcterms:W3CDTF">2025-02-06T07:27:11Z</dcterms:modified>
</cp:coreProperties>
</file>