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64" r:id="rId2"/>
    <p:sldId id="352" r:id="rId3"/>
    <p:sldId id="261" r:id="rId4"/>
    <p:sldId id="257" r:id="rId5"/>
    <p:sldId id="256" r:id="rId6"/>
    <p:sldId id="358" r:id="rId7"/>
    <p:sldId id="353" r:id="rId8"/>
    <p:sldId id="357" r:id="rId9"/>
    <p:sldId id="355" r:id="rId10"/>
    <p:sldId id="356" r:id="rId11"/>
    <p:sldId id="350" r:id="rId12"/>
  </p:sldIdLst>
  <p:sldSz cx="12192000" cy="6858000"/>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C5EF1-0595-46C0-94C5-5669DBA1B602}"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5FDFD-112E-4369-B228-BC831295DB0D}" type="slidenum">
              <a:rPr lang="en-US" smtClean="0"/>
              <a:t>‹#›</a:t>
            </a:fld>
            <a:endParaRPr lang="en-US"/>
          </a:p>
        </p:txBody>
      </p:sp>
    </p:spTree>
    <p:extLst>
      <p:ext uri="{BB962C8B-B14F-4D97-AF65-F5344CB8AC3E}">
        <p14:creationId xmlns:p14="http://schemas.microsoft.com/office/powerpoint/2010/main" val="98169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10</a:t>
            </a:fld>
            <a:endParaRPr lang="en-US"/>
          </a:p>
        </p:txBody>
      </p:sp>
    </p:spTree>
    <p:extLst>
      <p:ext uri="{BB962C8B-B14F-4D97-AF65-F5344CB8AC3E}">
        <p14:creationId xmlns:p14="http://schemas.microsoft.com/office/powerpoint/2010/main" val="62118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11</a:t>
            </a:fld>
            <a:endParaRPr lang="en-US"/>
          </a:p>
        </p:txBody>
      </p:sp>
    </p:spTree>
    <p:extLst>
      <p:ext uri="{BB962C8B-B14F-4D97-AF65-F5344CB8AC3E}">
        <p14:creationId xmlns:p14="http://schemas.microsoft.com/office/powerpoint/2010/main" val="176311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2</a:t>
            </a:fld>
            <a:endParaRPr lang="en-US"/>
          </a:p>
        </p:txBody>
      </p:sp>
    </p:spTree>
    <p:extLst>
      <p:ext uri="{BB962C8B-B14F-4D97-AF65-F5344CB8AC3E}">
        <p14:creationId xmlns:p14="http://schemas.microsoft.com/office/powerpoint/2010/main" val="3376320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3</a:t>
            </a:fld>
            <a:endParaRPr lang="en-US"/>
          </a:p>
        </p:txBody>
      </p:sp>
    </p:spTree>
    <p:extLst>
      <p:ext uri="{BB962C8B-B14F-4D97-AF65-F5344CB8AC3E}">
        <p14:creationId xmlns:p14="http://schemas.microsoft.com/office/powerpoint/2010/main" val="4089089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4</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5</a:t>
            </a:fld>
            <a:endParaRPr lang="en-US"/>
          </a:p>
        </p:txBody>
      </p:sp>
    </p:spTree>
    <p:extLst>
      <p:ext uri="{BB962C8B-B14F-4D97-AF65-F5344CB8AC3E}">
        <p14:creationId xmlns:p14="http://schemas.microsoft.com/office/powerpoint/2010/main" val="99385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9D36B-57D3-11D2-22DB-D449FBCFC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0E500-2A88-2FFB-704B-9888A65DA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DB6AB-EA1E-DF4E-0D31-B57381E376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1D8D5F-43F5-6A02-FAD3-3F7A0D89C83E}"/>
              </a:ext>
            </a:extLst>
          </p:cNvPr>
          <p:cNvSpPr>
            <a:spLocks noGrp="1"/>
          </p:cNvSpPr>
          <p:nvPr>
            <p:ph type="sldNum" sz="quarter" idx="5"/>
          </p:nvPr>
        </p:nvSpPr>
        <p:spPr/>
        <p:txBody>
          <a:bodyPr/>
          <a:lstStyle/>
          <a:p>
            <a:fld id="{CF15FDFD-112E-4369-B228-BC831295DB0D}" type="slidenum">
              <a:rPr lang="en-US" smtClean="0"/>
              <a:t>6</a:t>
            </a:fld>
            <a:endParaRPr lang="en-US"/>
          </a:p>
        </p:txBody>
      </p:sp>
    </p:spTree>
    <p:extLst>
      <p:ext uri="{BB962C8B-B14F-4D97-AF65-F5344CB8AC3E}">
        <p14:creationId xmlns:p14="http://schemas.microsoft.com/office/powerpoint/2010/main" val="4278733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7</a:t>
            </a:fld>
            <a:endParaRPr lang="en-US"/>
          </a:p>
        </p:txBody>
      </p:sp>
    </p:spTree>
    <p:extLst>
      <p:ext uri="{BB962C8B-B14F-4D97-AF65-F5344CB8AC3E}">
        <p14:creationId xmlns:p14="http://schemas.microsoft.com/office/powerpoint/2010/main" val="80957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8</a:t>
            </a:fld>
            <a:endParaRPr lang="en-US"/>
          </a:p>
        </p:txBody>
      </p:sp>
    </p:spTree>
    <p:extLst>
      <p:ext uri="{BB962C8B-B14F-4D97-AF65-F5344CB8AC3E}">
        <p14:creationId xmlns:p14="http://schemas.microsoft.com/office/powerpoint/2010/main" val="262810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15FDFD-112E-4369-B228-BC831295DB0D}" type="slidenum">
              <a:rPr lang="en-US" smtClean="0"/>
              <a:t>9</a:t>
            </a:fld>
            <a:endParaRPr lang="en-US"/>
          </a:p>
        </p:txBody>
      </p:sp>
    </p:spTree>
    <p:extLst>
      <p:ext uri="{BB962C8B-B14F-4D97-AF65-F5344CB8AC3E}">
        <p14:creationId xmlns:p14="http://schemas.microsoft.com/office/powerpoint/2010/main" val="857863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D0CB271-B662-4A7E-94F6-C676D9C72EF2}" type="datetimeFigureOut">
              <a:rPr lang="en-US" smtClean="0"/>
              <a:t>1/3/2025</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1184681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92925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254391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2090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3952481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0CB271-B662-4A7E-94F6-C676D9C72EF2}"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2087109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0CB271-B662-4A7E-94F6-C676D9C72EF2}"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3142624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0CB271-B662-4A7E-94F6-C676D9C72EF2}"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1537862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0CB271-B662-4A7E-94F6-C676D9C72EF2}"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1370253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2735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373517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0CB271-B662-4A7E-94F6-C676D9C72EF2}"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382034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0CB271-B662-4A7E-94F6-C676D9C72EF2}" type="datetimeFigureOut">
              <a:rPr lang="en-US" smtClean="0"/>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281820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4670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0CB271-B662-4A7E-94F6-C676D9C72EF2}" type="datetimeFigureOut">
              <a:rPr lang="en-US" smtClean="0"/>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1468594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0CB271-B662-4A7E-94F6-C676D9C72EF2}" type="datetimeFigureOut">
              <a:rPr lang="en-US" smtClean="0"/>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217102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0CB271-B662-4A7E-94F6-C676D9C72EF2}" type="datetimeFigureOut">
              <a:rPr lang="en-US" smtClean="0"/>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104568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341750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0CB271-B662-4A7E-94F6-C676D9C72EF2}" type="datetimeFigureOut">
              <a:rPr lang="en-US" smtClean="0"/>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499ED9-E94B-4390-AD02-74C7C52B5878}" type="slidenum">
              <a:rPr lang="en-US" smtClean="0"/>
              <a:t>‹#›</a:t>
            </a:fld>
            <a:endParaRPr lang="en-US"/>
          </a:p>
        </p:txBody>
      </p:sp>
    </p:spTree>
    <p:extLst>
      <p:ext uri="{BB962C8B-B14F-4D97-AF65-F5344CB8AC3E}">
        <p14:creationId xmlns:p14="http://schemas.microsoft.com/office/powerpoint/2010/main" val="2898819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D0CB271-B662-4A7E-94F6-C676D9C72EF2}" type="datetimeFigureOut">
              <a:rPr lang="en-US" smtClean="0"/>
              <a:t>1/3/2025</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7499ED9-E94B-4390-AD02-74C7C52B5878}" type="slidenum">
              <a:rPr lang="en-US" smtClean="0"/>
              <a:t>‹#›</a:t>
            </a:fld>
            <a:endParaRPr lang="en-US"/>
          </a:p>
        </p:txBody>
      </p:sp>
    </p:spTree>
    <p:extLst>
      <p:ext uri="{BB962C8B-B14F-4D97-AF65-F5344CB8AC3E}">
        <p14:creationId xmlns:p14="http://schemas.microsoft.com/office/powerpoint/2010/main" val="42370497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1.png"/><Relationship Id="rId12" Type="http://schemas.microsoft.com/office/2007/relationships/hdphoto" Target="../media/hdphoto3.wdp"/><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4"/>
          <a:srcRect l="16051" t="13178"/>
          <a:stretch/>
        </p:blipFill>
        <p:spPr>
          <a:xfrm>
            <a:off x="-29029" y="1"/>
            <a:ext cx="1845836" cy="1524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6310" y="1182764"/>
            <a:ext cx="7200000" cy="5547841"/>
          </a:xfrm>
          <a:prstGeom prst="rect">
            <a:avLst/>
          </a:prstGeom>
        </p:spPr>
      </p:pic>
    </p:spTree>
    <p:custDataLst>
      <p:tags r:id="rId1"/>
    </p:custDataLst>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F1B39-AB7D-74B5-F576-A29CCD53B38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F0F0A54-67EF-0177-AC2F-30D4D2A71D1F}"/>
              </a:ext>
            </a:extLst>
          </p:cNvPr>
          <p:cNvSpPr/>
          <p:nvPr/>
        </p:nvSpPr>
        <p:spPr>
          <a:xfrm>
            <a:off x="345440" y="181957"/>
            <a:ext cx="11511280" cy="64940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E8768958-49EF-EAF9-B160-3C2A3C9AAAD4}"/>
              </a:ext>
            </a:extLst>
          </p:cNvPr>
          <p:cNvSpPr txBox="1"/>
          <p:nvPr/>
        </p:nvSpPr>
        <p:spPr>
          <a:xfrm>
            <a:off x="835660" y="428177"/>
            <a:ext cx="10520680" cy="6001643"/>
          </a:xfrm>
          <a:prstGeom prst="rect">
            <a:avLst/>
          </a:prstGeom>
          <a:noFill/>
        </p:spPr>
        <p:txBody>
          <a:bodyPr wrap="square" rtlCol="0">
            <a:spAutoFit/>
          </a:bodyPr>
          <a:lstStyle/>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4: (4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 </a:t>
            </a:r>
            <a:r>
              <a:rPr lang="en-US" sz="3200" dirty="0">
                <a:solidFill>
                  <a:schemeClr val="bg1"/>
                </a:solidFill>
                <a:latin typeface="Arial" panose="020B0604020202020204" pitchFamily="34" charset="0"/>
                <a:cs typeface="Arial" panose="020B0604020202020204" pitchFamily="34" charset="0"/>
              </a:rPr>
              <a:t>Em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mô</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nét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riêng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ngoại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tính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sở</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thích</a:t>
            </a:r>
            <a:r>
              <a:rPr lang="en-US" sz="3200" dirty="0">
                <a:solidFill>
                  <a:schemeClr val="bg1"/>
                </a:solidFill>
                <a:latin typeface="Arial" panose="020B0604020202020204" pitchFamily="34" charset="0"/>
                <a:cs typeface="Arial" panose="020B0604020202020204" pitchFamily="34" charset="0"/>
              </a:rPr>
              <a:t>….</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 Theo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phải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tôn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trọng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err="1">
                <a:solidFill>
                  <a:schemeClr val="bg1"/>
                </a:solidFill>
                <a:latin typeface="Arial" panose="020B0604020202020204" pitchFamily="34" charset="0"/>
                <a:cs typeface="Arial" panose="020B0604020202020204" pitchFamily="34" charset="0"/>
              </a:rPr>
              <a:t>Mô</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tóc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đen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mượt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Mũi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cao</a:t>
            </a:r>
            <a:r>
              <a:rPr lang="en-US" sz="3200" dirty="0">
                <a:solidFill>
                  <a:schemeClr val="bg1"/>
                </a:solidFill>
                <a:latin typeface="Arial" panose="020B0604020202020204" pitchFamily="34" charset="0"/>
                <a:cs typeface="Arial" panose="020B0604020202020204" pitchFamily="34" charset="0"/>
              </a:rPr>
              <a:t>, da </a:t>
            </a:r>
            <a:r>
              <a:rPr lang="en-US" sz="3200" dirty="0" err="1">
                <a:solidFill>
                  <a:schemeClr val="bg1"/>
                </a:solidFill>
                <a:latin typeface="Arial" panose="020B0604020202020204" pitchFamily="34" charset="0"/>
                <a:cs typeface="Arial" panose="020B0604020202020204" pitchFamily="34" charset="0"/>
              </a:rPr>
              <a:t>trắng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Dịu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dàng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giỏi</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a:solidFill>
                  <a:schemeClr val="bg1"/>
                </a:solidFill>
                <a:latin typeface="Arial" panose="020B0604020202020204" pitchFamily="34" charset="0"/>
                <a:cs typeface="Arial" panose="020B0604020202020204" pitchFamily="34" charset="0"/>
              </a:rPr>
              <a:t>Tôn </a:t>
            </a:r>
            <a:r>
              <a:rPr lang="en-US" sz="3200" dirty="0" err="1">
                <a:solidFill>
                  <a:schemeClr val="bg1"/>
                </a:solidFill>
                <a:latin typeface="Arial" panose="020B0604020202020204" pitchFamily="34" charset="0"/>
                <a:cs typeface="Arial" panose="020B0604020202020204" pitchFamily="34" charset="0"/>
              </a:rPr>
              <a:t>trọng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biệt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tươi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đẹp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Tạo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minh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đoàn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kết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giữa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mọi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Tôn </a:t>
            </a:r>
            <a:r>
              <a:rPr lang="en-US" sz="3200" dirty="0" err="1">
                <a:solidFill>
                  <a:schemeClr val="bg1"/>
                </a:solidFill>
                <a:latin typeface="Arial" panose="020B0604020202020204" pitchFamily="34" charset="0"/>
                <a:cs typeface="Arial" panose="020B0604020202020204" pitchFamily="34" charset="0"/>
              </a:rPr>
              <a:t>trọng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ngoại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đặc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điểm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hoàn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cảnh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mọi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mặc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cảm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cũng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như</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giữ</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gìn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giá</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hoá</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sắc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dân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tộc</a:t>
            </a:r>
            <a:r>
              <a:rPr lang="en-US" sz="3200" dirty="0">
                <a:solidFill>
                  <a:schemeClr val="bg1"/>
                </a:solidFill>
                <a:latin typeface="Arial" panose="020B0604020202020204" pitchFamily="34" charset="0"/>
                <a:cs typeface="Arial" panose="020B0604020202020204" pitchFamily="34" charset="0"/>
              </a:rPr>
              <a:t>,…</a:t>
            </a:r>
          </a:p>
          <a:p>
            <a:pPr algn="just"/>
            <a:endParaRPr lang="en-US"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71728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custDataLst>
      <p:tags r:id="rId1"/>
    </p:custDataLst>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ột nhà thơ chân chính  Tiếng Việt 4  Kể chuyện con nghe  HOCMAI_720pFH">
            <a:hlinkClick r:id="" action="ppaction://media"/>
            <a:extLst>
              <a:ext uri="{FF2B5EF4-FFF2-40B4-BE49-F238E27FC236}">
                <a16:creationId xmlns:a16="http://schemas.microsoft.com/office/drawing/2014/main" id="{DB9E53EB-D4BB-DB17-D2FE-2552F3ADC1A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1355" y="68263"/>
            <a:ext cx="12070645" cy="6789737"/>
          </a:xfrm>
          <a:prstGeom prst="rect">
            <a:avLst/>
          </a:prstGeom>
          <a:noFill/>
        </p:spPr>
      </p:pic>
    </p:spTree>
    <p:custDataLst>
      <p:tags r:id="rId1"/>
    </p:custDataLst>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2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1"/>
            <a:ext cx="8326337" cy="1200329"/>
            <a:chOff x="453320" y="784778"/>
            <a:chExt cx="10434754" cy="1676573"/>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8" y="784778"/>
              <a:ext cx="9953804" cy="167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 chuyện cho chúng ta bài học gì?</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312160" y="2724310"/>
            <a:ext cx="8152755" cy="2143920"/>
          </a:xfrm>
          <a:prstGeom prst="rect">
            <a:avLst/>
          </a:prstGeom>
          <a:noFill/>
        </p:spPr>
        <p:txBody>
          <a:bodyPr wrap="square" rtlCol="0">
            <a:spAutoFit/>
          </a:bodyPr>
          <a:lstStyle/>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Câu chuyện cho chúng ta thấy cái đúng, cái tốt rất cần được bảo vệ và những ai thực hiện điều đó sẽ luôn được kính trọng và yêu quý. </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custDataLst>
      <p:tags r:id="rId1"/>
    </p:custDataLst>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4"/>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3"/>
          <a:stretch>
            <a:fillRect/>
          </a:stretch>
        </p:blipFill>
        <p:spPr>
          <a:xfrm>
            <a:off x="3273306" y="244106"/>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
        <p:nvSpPr>
          <p:cNvPr id="3" name="Rectangle 2">
            <a:extLst>
              <a:ext uri="{FF2B5EF4-FFF2-40B4-BE49-F238E27FC236}">
                <a16:creationId xmlns:a16="http://schemas.microsoft.com/office/drawing/2014/main" id="{DAE0FA62-6CFE-46E9-9876-D8764E007F65}"/>
              </a:ext>
            </a:extLst>
          </p:cNvPr>
          <p:cNvSpPr/>
          <p:nvPr/>
        </p:nvSpPr>
        <p:spPr>
          <a:xfrm>
            <a:off x="731209" y="2013137"/>
            <a:ext cx="10560904" cy="2554545"/>
          </a:xfrm>
          <a:prstGeom prst="rect">
            <a:avLst/>
          </a:prstGeom>
          <a:noFill/>
        </p:spPr>
        <p:txBody>
          <a:bodyPr wrap="none" lIns="91440" tIns="45720" rIns="91440" bIns="45720">
            <a:spAutoFit/>
          </a:bodyPr>
          <a:lstStyle/>
          <a:p>
            <a:pPr algn="ct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Ôn</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a:t>
            </a: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tập</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a:t>
            </a: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tổng</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a:t>
            </a: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hợp</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a:t>
            </a: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cuối</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a:t>
            </a:r>
          </a:p>
          <a:p>
            <a:pPr algn="ct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học</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a:t>
            </a:r>
            <a:r>
              <a:rPr lang="en-US" sz="8000" b="1" dirty="0" err="1">
                <a:ln w="12700" cmpd="sng">
                  <a:solidFill>
                    <a:schemeClr val="accent4"/>
                  </a:solidFill>
                  <a:prstDash val="solid"/>
                </a:ln>
                <a:solidFill>
                  <a:schemeClr val="accent4">
                    <a:lumMod val="75000"/>
                  </a:schemeClr>
                </a:solidFill>
                <a:latin typeface="Arial Rounded MT Bold" panose="020F0704030504030204" pitchFamily="34" charset="0"/>
              </a:rPr>
              <a:t>kì</a:t>
            </a:r>
            <a:r>
              <a:rPr lang="en-US" sz="8000" b="1" dirty="0">
                <a:ln w="12700" cmpd="sng">
                  <a:solidFill>
                    <a:schemeClr val="accent4"/>
                  </a:solidFill>
                  <a:prstDash val="solid"/>
                </a:ln>
                <a:solidFill>
                  <a:schemeClr val="accent4">
                    <a:lumMod val="75000"/>
                  </a:schemeClr>
                </a:solidFill>
                <a:latin typeface="Arial Rounded MT Bold" panose="020F0704030504030204" pitchFamily="34" charset="0"/>
              </a:rPr>
              <a:t> I</a:t>
            </a:r>
            <a:endParaRPr lang="en-US" sz="8000" b="1" cap="none" spc="0" dirty="0">
              <a:ln w="12700" cmpd="sng">
                <a:solidFill>
                  <a:schemeClr val="accent4"/>
                </a:solidFill>
                <a:prstDash val="solid"/>
              </a:ln>
              <a:solidFill>
                <a:schemeClr val="accent4">
                  <a:lumMod val="75000"/>
                </a:schemeClr>
              </a:solidFill>
              <a:effectLst/>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E4870F2-3593-9B17-3AA4-46BFF55500B4}"/>
              </a:ext>
            </a:extLst>
          </p:cNvPr>
          <p:cNvSpPr/>
          <p:nvPr/>
        </p:nvSpPr>
        <p:spPr>
          <a:xfrm>
            <a:off x="345440" y="181957"/>
            <a:ext cx="11511280" cy="64940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C6824E93-F548-7603-C8C8-9CD534A17549}"/>
              </a:ext>
            </a:extLst>
          </p:cNvPr>
          <p:cNvSpPr txBox="1"/>
          <p:nvPr/>
        </p:nvSpPr>
        <p:spPr>
          <a:xfrm>
            <a:off x="960120" y="181957"/>
            <a:ext cx="10520680" cy="6494085"/>
          </a:xfrm>
          <a:prstGeom prst="rect">
            <a:avLst/>
          </a:prstGeom>
          <a:noFill/>
        </p:spPr>
        <p:txBody>
          <a:bodyPr wrap="square" rtlCol="0">
            <a:spAutoFit/>
          </a:bodyPr>
          <a:lstStyle/>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1: (3điểm) </a:t>
            </a:r>
          </a:p>
          <a:p>
            <a:pPr algn="just"/>
            <a:r>
              <a:rPr lang="en-US" sz="3200" dirty="0">
                <a:solidFill>
                  <a:schemeClr val="bg1"/>
                </a:solidFill>
                <a:latin typeface="Arial" panose="020B0604020202020204" pitchFamily="34" charset="0"/>
                <a:cs typeface="Arial" panose="020B0604020202020204" pitchFamily="34" charset="0"/>
              </a:rPr>
              <a:t>Chia </a:t>
            </a:r>
            <a:r>
              <a:rPr lang="en-US" sz="3200" dirty="0" err="1">
                <a:solidFill>
                  <a:schemeClr val="bg1"/>
                </a:solidFill>
                <a:latin typeface="Arial" panose="020B0604020202020204" pitchFamily="34" charset="0"/>
                <a:cs typeface="Arial" panose="020B0604020202020204" pitchFamily="34" charset="0"/>
              </a:rPr>
              <a:t>sẻ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điều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hứa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 Khi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thực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hứa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như</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thế</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nào</a:t>
            </a:r>
            <a:r>
              <a:rPr lang="en-US" sz="3200" dirty="0">
                <a:solidFill>
                  <a:schemeClr val="bg1"/>
                </a:solidFill>
                <a:latin typeface="Arial" panose="020B0604020202020204" pitchFamily="34" charset="0"/>
                <a:cs typeface="Arial" panose="020B0604020202020204" pitchFamily="34" charset="0"/>
              </a:rPr>
              <a:t>? Em </a:t>
            </a:r>
            <a:r>
              <a:rPr lang="en-US" sz="3200" dirty="0" err="1">
                <a:solidFill>
                  <a:schemeClr val="bg1"/>
                </a:solidFill>
                <a:latin typeface="Arial" panose="020B0604020202020204" pitchFamily="34" charset="0"/>
                <a:cs typeface="Arial" panose="020B0604020202020204" pitchFamily="34" charset="0"/>
              </a:rPr>
              <a:t>cảm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thấy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như</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thế</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nào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thực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hoặc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thực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hứa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a:t>
            </a:r>
          </a:p>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2: (2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biểu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giữ</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hứa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phải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biết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giữ</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hứa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với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khác</a:t>
            </a:r>
            <a:r>
              <a:rPr lang="en-US" sz="3200" dirty="0">
                <a:solidFill>
                  <a:schemeClr val="bg1"/>
                </a:solidFill>
                <a:latin typeface="Arial" panose="020B0604020202020204" pitchFamily="34" charset="0"/>
                <a:cs typeface="Arial" panose="020B0604020202020204" pitchFamily="34" charset="0"/>
              </a:rPr>
              <a:t>?</a:t>
            </a:r>
          </a:p>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3: (3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a:t>
            </a:r>
          </a:p>
          <a:p>
            <a:pPr algn="just"/>
            <a:r>
              <a:rPr lang="en-US" sz="3200" dirty="0" err="1">
                <a:solidFill>
                  <a:schemeClr val="bg1"/>
                </a:solidFill>
                <a:latin typeface="Arial" panose="020B0604020202020204" pitchFamily="34" charset="0"/>
                <a:cs typeface="Arial" panose="020B0604020202020204" pitchFamily="34" charset="0"/>
              </a:rPr>
              <a:t>Kể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hàng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xóm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yêu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Nêu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sự</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quan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tâm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hàng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xóm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láng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giềng</a:t>
            </a:r>
            <a:r>
              <a:rPr lang="en-US" sz="3200" dirty="0">
                <a:solidFill>
                  <a:schemeClr val="bg1"/>
                </a:solidFill>
                <a:latin typeface="Arial" panose="020B0604020202020204" pitchFamily="34" charset="0"/>
                <a:cs typeface="Arial" panose="020B0604020202020204" pitchFamily="34" charset="0"/>
              </a:rPr>
              <a:t>?</a:t>
            </a:r>
          </a:p>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4: (2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a:t>
            </a:r>
          </a:p>
          <a:p>
            <a:pPr algn="just"/>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yêu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quê</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hương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đất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Mỗi</a:t>
            </a:r>
            <a:r>
              <a:rPr lang="en-US" sz="3200" dirty="0">
                <a:solidFill>
                  <a:schemeClr val="bg1"/>
                </a:solidFill>
                <a:latin typeface="Arial" panose="020B0604020202020204" pitchFamily="34" charset="0"/>
                <a:cs typeface="Arial" panose="020B0604020202020204" pitchFamily="34" charset="0"/>
              </a:rPr>
              <a:t> ý: 0,5đ) </a:t>
            </a:r>
          </a:p>
        </p:txBody>
      </p:sp>
    </p:spTree>
    <p:custDataLst>
      <p:tags r:id="rId1"/>
    </p:custDataLst>
    <p:extLst>
      <p:ext uri="{BB962C8B-B14F-4D97-AF65-F5344CB8AC3E}">
        <p14:creationId xmlns:p14="http://schemas.microsoft.com/office/powerpoint/2010/main" val="495071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62EE8-3474-D4F3-EC03-60D99620A29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5F9E98-98F7-6A5C-D02C-A16B7AE2399F}"/>
              </a:ext>
            </a:extLst>
          </p:cNvPr>
          <p:cNvSpPr/>
          <p:nvPr/>
        </p:nvSpPr>
        <p:spPr>
          <a:xfrm>
            <a:off x="345440" y="181957"/>
            <a:ext cx="11511280" cy="64940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CF792320-A617-73FF-5BAE-C4880D35B587}"/>
              </a:ext>
            </a:extLst>
          </p:cNvPr>
          <p:cNvSpPr txBox="1"/>
          <p:nvPr/>
        </p:nvSpPr>
        <p:spPr>
          <a:xfrm>
            <a:off x="960120" y="354677"/>
            <a:ext cx="10520680" cy="6001643"/>
          </a:xfrm>
          <a:prstGeom prst="rect">
            <a:avLst/>
          </a:prstGeom>
          <a:noFill/>
        </p:spPr>
        <p:txBody>
          <a:bodyPr wrap="square" rtlCol="0">
            <a:spAutoFit/>
          </a:bodyPr>
          <a:lstStyle/>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1: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a:t>
            </a:r>
          </a:p>
          <a:p>
            <a:pPr algn="just"/>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viết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hoặc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sẽ</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tốt</a:t>
            </a:r>
            <a:r>
              <a:rPr lang="en-US" sz="3200" dirty="0">
                <a:solidFill>
                  <a:schemeClr val="bg1"/>
                </a:solidFill>
                <a:latin typeface="Arial" panose="020B0604020202020204" pitchFamily="34" charset="0"/>
                <a:cs typeface="Arial" panose="020B0604020202020204" pitchFamily="34" charset="0"/>
              </a:rPr>
              <a:t>. Chia </a:t>
            </a:r>
            <a:r>
              <a:rPr lang="en-US" sz="3200" dirty="0" err="1">
                <a:solidFill>
                  <a:schemeClr val="bg1"/>
                </a:solidFill>
                <a:latin typeface="Arial" panose="020B0604020202020204" pitchFamily="34" charset="0"/>
                <a:cs typeface="Arial" panose="020B0604020202020204" pitchFamily="34" charset="0"/>
              </a:rPr>
              <a:t>sẻ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cảm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xúc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suy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nghĩ</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a:t>
            </a:r>
          </a:p>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2: (2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a:t>
            </a:r>
          </a:p>
          <a:p>
            <a:pPr algn="just"/>
            <a:r>
              <a:rPr lang="en-US" sz="3200" dirty="0">
                <a:solidFill>
                  <a:schemeClr val="bg1"/>
                </a:solidFill>
                <a:latin typeface="Arial" panose="020B0604020202020204" pitchFamily="34" charset="0"/>
                <a:cs typeface="Arial" panose="020B0604020202020204" pitchFamily="34" charset="0"/>
              </a:rPr>
              <a:t>Theo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chúng</a:t>
            </a:r>
            <a:r>
              <a:rPr lang="en-US" sz="3200" dirty="0">
                <a:solidFill>
                  <a:schemeClr val="bg1"/>
                </a:solidFill>
                <a:latin typeface="Arial" panose="020B0604020202020204" pitchFamily="34" charset="0"/>
                <a:cs typeface="Arial" panose="020B0604020202020204" pitchFamily="34" charset="0"/>
              </a:rPr>
              <a:t> ta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tốt</a:t>
            </a:r>
            <a:r>
              <a:rPr lang="en-US" sz="3200" dirty="0">
                <a:solidFill>
                  <a:schemeClr val="bg1"/>
                </a:solidFill>
                <a:latin typeface="Arial" panose="020B0604020202020204" pitchFamily="34" charset="0"/>
                <a:cs typeface="Arial" panose="020B0604020202020204" pitchFamily="34" charset="0"/>
              </a:rPr>
              <a:t>?</a:t>
            </a:r>
          </a:p>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3: (3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a:t>
            </a:r>
          </a:p>
          <a:p>
            <a:pPr algn="just"/>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chia </a:t>
            </a:r>
            <a:r>
              <a:rPr lang="en-US" sz="3200" dirty="0" err="1">
                <a:solidFill>
                  <a:schemeClr val="bg1"/>
                </a:solidFill>
                <a:latin typeface="Arial" panose="020B0604020202020204" pitchFamily="34" charset="0"/>
                <a:cs typeface="Arial" panose="020B0604020202020204" pitchFamily="34" charset="0"/>
              </a:rPr>
              <a:t>sẻ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tập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vượt</a:t>
            </a:r>
            <a:r>
              <a:rPr lang="en-US" sz="3200" dirty="0">
                <a:solidFill>
                  <a:schemeClr val="bg1"/>
                </a:solidFill>
                <a:latin typeface="Arial" panose="020B0604020202020204" pitchFamily="34" charset="0"/>
                <a:cs typeface="Arial" panose="020B0604020202020204" pitchFamily="34" charset="0"/>
              </a:rPr>
              <a:t> qua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a:t>
            </a:r>
          </a:p>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4: (2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a:t>
            </a:r>
          </a:p>
          <a:p>
            <a:pPr algn="just"/>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việc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thể</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hiện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yêu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quê</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hương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đất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Mỗi</a:t>
            </a:r>
            <a:r>
              <a:rPr lang="en-US" sz="3200" dirty="0">
                <a:solidFill>
                  <a:schemeClr val="bg1"/>
                </a:solidFill>
                <a:latin typeface="Arial" panose="020B0604020202020204" pitchFamily="34" charset="0"/>
                <a:cs typeface="Arial" panose="020B0604020202020204" pitchFamily="34" charset="0"/>
              </a:rPr>
              <a:t> ý: 0,5đ)</a:t>
            </a:r>
          </a:p>
        </p:txBody>
      </p:sp>
    </p:spTree>
    <p:custDataLst>
      <p:tags r:id="rId1"/>
    </p:custDataLst>
    <p:extLst>
      <p:ext uri="{BB962C8B-B14F-4D97-AF65-F5344CB8AC3E}">
        <p14:creationId xmlns:p14="http://schemas.microsoft.com/office/powerpoint/2010/main" val="99869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9FB3F-C1E0-8E6B-CC48-8F282EA0E0C3}"/>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4EACE4-3945-6124-47B8-F5BC611F3659}"/>
              </a:ext>
            </a:extLst>
          </p:cNvPr>
          <p:cNvSpPr/>
          <p:nvPr/>
        </p:nvSpPr>
        <p:spPr>
          <a:xfrm>
            <a:off x="345440" y="181957"/>
            <a:ext cx="11511280" cy="64940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B97FC812-D4F3-3A59-5963-17EFA3E0FB3A}"/>
              </a:ext>
            </a:extLst>
          </p:cNvPr>
          <p:cNvSpPr txBox="1"/>
          <p:nvPr/>
        </p:nvSpPr>
        <p:spPr>
          <a:xfrm>
            <a:off x="716280" y="557877"/>
            <a:ext cx="10759440" cy="6300123"/>
          </a:xfrm>
          <a:prstGeom prst="rect">
            <a:avLst/>
          </a:prstGeom>
          <a:noFill/>
        </p:spPr>
        <p:txBody>
          <a:bodyPr wrap="square" rtlCol="0">
            <a:spAutoFit/>
          </a:bodyPr>
          <a:lstStyle/>
          <a:p>
            <a:pPr algn="just"/>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1: (2điểm)</a:t>
            </a:r>
          </a:p>
          <a:p>
            <a:pPr algn="just"/>
            <a:r>
              <a:rPr lang="vi-VN" sz="24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Một</a:t>
            </a:r>
            <a:r>
              <a:rPr lang="vi-VN" sz="2800" i="1" dirty="0">
                <a:solidFill>
                  <a:srgbClr val="002060"/>
                </a:solidFill>
                <a:latin typeface="Cambria" panose="02040503050406030204" pitchFamily="18" charset="0"/>
                <a:ea typeface="Cambria" panose="02040503050406030204" pitchFamily="18" charset="0"/>
                <a:cs typeface="#9Slide03 Arima Madurai Light" panose="00000400000000000000" pitchFamily="2" charset="0"/>
              </a:rPr>
              <a:t> trong những trải nghiệm đáng nhớ nhất của em là khi em đã đứng lên để bảo vệ một người bạn khỏi sự bất công và đối xử không công bằng. Câu chuyện bắt đầu khi em nhận ra một số bạn trong nhóm lớp đang phân biệt đối xử với một bạn. Họ thường xuyên làm trò khó chịu và bày tỏ sự không tôn trọng đối với người bạn đó chỉ vì bạn học sinh đó là bạn học mới vừa chuyển đến và bạn là người dân tộc. Ban đầu, em cảm thấy bất an và không biết nên làm gì. Nhưng sau đó, em nhận ra rằng để bảo vệ cái đúng, em đứng lên và nói lên điều mình tin là đúng, em đã bảo vệ người bạn mới đó và giải thích với nhóm bạn kia rằng việc bạn ấy là một người dân tộc không có gì xấu hổ và phải chê trách cả. Vì chúng ta đều là con dân nước Việt Nam, nên mọi dân tộc đều là anh em.</a:t>
            </a:r>
            <a:endParaRPr lang="en-US" sz="2800" b="1" dirty="0">
              <a:solidFill>
                <a:schemeClr val="bg1"/>
              </a:solidFill>
              <a:latin typeface="Arial" panose="020B0604020202020204" pitchFamily="34" charset="0"/>
              <a:cs typeface="Arial" panose="020B0604020202020204" pitchFamily="34" charset="0"/>
            </a:endParaRPr>
          </a:p>
          <a:p>
            <a:pPr algn="just"/>
            <a:endParaRPr lang="en-US" sz="2800" b="1"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8429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575A1-8D63-B6D6-0B37-AB96CDF3ED79}"/>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42E7EF-86B0-85F8-2A29-D7C75B9D3A00}"/>
              </a:ext>
            </a:extLst>
          </p:cNvPr>
          <p:cNvSpPr/>
          <p:nvPr/>
        </p:nvSpPr>
        <p:spPr>
          <a:xfrm>
            <a:off x="345440" y="181957"/>
            <a:ext cx="11511280" cy="64940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294EE437-7EDD-09E1-CEAA-CB76818EC3A5}"/>
              </a:ext>
            </a:extLst>
          </p:cNvPr>
          <p:cNvSpPr txBox="1"/>
          <p:nvPr/>
        </p:nvSpPr>
        <p:spPr>
          <a:xfrm>
            <a:off x="980440" y="1228437"/>
            <a:ext cx="10520680" cy="3539430"/>
          </a:xfrm>
          <a:prstGeom prst="rect">
            <a:avLst/>
          </a:prstGeom>
          <a:noFill/>
        </p:spPr>
        <p:txBody>
          <a:bodyPr wrap="square" rtlCol="0">
            <a:spAutoFit/>
          </a:bodyPr>
          <a:lstStyle/>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2: (2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 </a:t>
            </a:r>
            <a:r>
              <a:rPr lang="en-US" sz="3200" dirty="0">
                <a:solidFill>
                  <a:schemeClr val="bg1"/>
                </a:solidFill>
                <a:latin typeface="Arial" panose="020B0604020202020204" pitchFamily="34" charset="0"/>
                <a:cs typeface="Arial" panose="020B0604020202020204" pitchFamily="34" charset="0"/>
              </a:rPr>
              <a:t>Theo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vì</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sao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chúng</a:t>
            </a:r>
            <a:r>
              <a:rPr lang="en-US" sz="3200" dirty="0">
                <a:solidFill>
                  <a:schemeClr val="bg1"/>
                </a:solidFill>
                <a:latin typeface="Arial" panose="020B0604020202020204" pitchFamily="34" charset="0"/>
                <a:cs typeface="Arial" panose="020B0604020202020204" pitchFamily="34" charset="0"/>
              </a:rPr>
              <a:t> ta </a:t>
            </a:r>
            <a:r>
              <a:rPr lang="en-US" sz="3200" dirty="0" err="1">
                <a:solidFill>
                  <a:schemeClr val="bg1"/>
                </a:solidFill>
                <a:latin typeface="Arial" panose="020B0604020202020204" pitchFamily="34" charset="0"/>
                <a:cs typeface="Arial" panose="020B0604020202020204" pitchFamily="34" charset="0"/>
              </a:rPr>
              <a:t>cần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bảo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tốt</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hội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trở</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nên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tươi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đẹp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hơn</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err="1">
                <a:solidFill>
                  <a:schemeClr val="bg1"/>
                </a:solidFill>
                <a:latin typeface="Arial" panose="020B0604020202020204" pitchFamily="34" charset="0"/>
                <a:cs typeface="Arial" panose="020B0604020202020204" pitchFamily="34" charset="0"/>
              </a:rPr>
              <a:t>Làm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cho</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đúng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tốt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nhân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rộng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xã</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hội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chế</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xấu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tệ</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err="1">
                <a:solidFill>
                  <a:schemeClr val="bg1"/>
                </a:solidFill>
                <a:latin typeface="Arial" panose="020B0604020202020204" pitchFamily="34" charset="0"/>
                <a:cs typeface="Arial" panose="020B0604020202020204" pitchFamily="34" charset="0"/>
              </a:rPr>
              <a:t>Được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mọi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người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yêu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quý</a:t>
            </a:r>
            <a:r>
              <a:rPr lang="en-US" sz="3200" dirty="0">
                <a:solidFill>
                  <a:schemeClr val="bg1"/>
                </a:solidFill>
                <a:latin typeface="Arial" panose="020B0604020202020204" pitchFamily="34" charset="0"/>
                <a:cs typeface="Arial" panose="020B0604020202020204" pitchFamily="34" charset="0"/>
              </a:rPr>
              <a:t>,…</a:t>
            </a:r>
          </a:p>
          <a:p>
            <a:pPr algn="just"/>
            <a:endParaRPr lang="en-US" sz="320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344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81F5-4704-D366-35C6-3DAB022C233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7E2B252-3350-1412-DF1C-2998CB38F434}"/>
              </a:ext>
            </a:extLst>
          </p:cNvPr>
          <p:cNvSpPr/>
          <p:nvPr/>
        </p:nvSpPr>
        <p:spPr>
          <a:xfrm>
            <a:off x="345440" y="181957"/>
            <a:ext cx="11511280" cy="64940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4106F3-09EA-9EB2-4B12-A36D9CA32AAE}"/>
              </a:ext>
            </a:extLst>
          </p:cNvPr>
          <p:cNvSpPr txBox="1"/>
          <p:nvPr/>
        </p:nvSpPr>
        <p:spPr>
          <a:xfrm>
            <a:off x="835660" y="781397"/>
            <a:ext cx="10520680" cy="4524315"/>
          </a:xfrm>
          <a:prstGeom prst="rect">
            <a:avLst/>
          </a:prstGeom>
          <a:noFill/>
        </p:spPr>
        <p:txBody>
          <a:bodyPr wrap="square" rtlCol="0">
            <a:spAutoFit/>
          </a:bodyPr>
          <a:lstStyle/>
          <a:p>
            <a:pPr algn="just"/>
            <a:r>
              <a:rPr lang="en-US" sz="3200" b="1" dirty="0" err="1">
                <a:solidFill>
                  <a:schemeClr val="bg1"/>
                </a:solidFill>
                <a:latin typeface="Arial" panose="020B0604020202020204" pitchFamily="34" charset="0"/>
                <a:cs typeface="Arial" panose="020B0604020202020204" pitchFamily="34" charset="0"/>
              </a:rPr>
              <a:t>Câu</a:t>
            </a:r>
            <a:r>
              <a:rPr lang="en-US" sz="3200" b="1" dirty="0">
                <a:solidFill>
                  <a:schemeClr val="bg1"/>
                </a:solidFill>
                <a:latin typeface="Arial" panose="020B0604020202020204" pitchFamily="34" charset="0"/>
                <a:cs typeface="Arial" panose="020B0604020202020204" pitchFamily="34" charset="0"/>
              </a:rPr>
              <a:t> 3: (2 </a:t>
            </a:r>
            <a:r>
              <a:rPr lang="en-US" sz="3200" b="1" dirty="0" err="1">
                <a:solidFill>
                  <a:schemeClr val="bg1"/>
                </a:solidFill>
                <a:latin typeface="Arial" panose="020B0604020202020204" pitchFamily="34" charset="0"/>
                <a:cs typeface="Arial" panose="020B0604020202020204" pitchFamily="34" charset="0"/>
              </a:rPr>
              <a:t>điểm</a:t>
            </a:r>
            <a:r>
              <a:rPr lang="en-US" sz="3200" b="1"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Hãy</a:t>
            </a:r>
            <a:r>
              <a:rPr lang="en-US" sz="3200" dirty="0">
                <a:solidFill>
                  <a:schemeClr val="bg1"/>
                </a:solidFill>
                <a:latin typeface="Arial" panose="020B0604020202020204" pitchFamily="34" charset="0"/>
                <a:cs typeface="Arial" panose="020B0604020202020204" pitchFamily="34" charset="0"/>
              </a:rPr>
              <a:t> chia </a:t>
            </a:r>
            <a:r>
              <a:rPr lang="en-US" sz="3200" dirty="0" err="1">
                <a:solidFill>
                  <a:schemeClr val="bg1"/>
                </a:solidFill>
                <a:latin typeface="Arial" panose="020B0604020202020204" pitchFamily="34" charset="0"/>
                <a:cs typeface="Arial" panose="020B0604020202020204" pitchFamily="34" charset="0"/>
              </a:rPr>
              <a:t>sẻ</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về</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một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tập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của</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và</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cách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em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vượt</a:t>
            </a:r>
            <a:r>
              <a:rPr lang="en-US" sz="3200" dirty="0">
                <a:solidFill>
                  <a:schemeClr val="bg1"/>
                </a:solidFill>
                <a:latin typeface="Arial" panose="020B0604020202020204" pitchFamily="34" charset="0"/>
                <a:cs typeface="Arial" panose="020B0604020202020204" pitchFamily="34" charset="0"/>
              </a:rPr>
              <a:t> qua </a:t>
            </a:r>
            <a:r>
              <a:rPr lang="en-US" sz="3200" dirty="0" err="1">
                <a:solidFill>
                  <a:schemeClr val="bg1"/>
                </a:solidFill>
                <a:latin typeface="Arial" panose="020B0604020202020204" pitchFamily="34" charset="0"/>
                <a:cs typeface="Arial" panose="020B0604020202020204" pitchFamily="34" charset="0"/>
              </a:rPr>
              <a:t>những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đó</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err="1">
                <a:solidFill>
                  <a:schemeClr val="bg1"/>
                </a:solidFill>
                <a:latin typeface="Arial" panose="020B0604020202020204" pitchFamily="34" charset="0"/>
                <a:cs typeface="Arial" panose="020B0604020202020204" pitchFamily="34" charset="0"/>
              </a:rPr>
              <a:t>Khó</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khăn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tập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cuộc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sống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Không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nhớ</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kiến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thức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bài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nhà</a:t>
            </a:r>
            <a:r>
              <a:rPr lang="en-US" sz="3200" dirty="0">
                <a:solidFill>
                  <a:schemeClr val="bg1"/>
                </a:solidFill>
                <a:latin typeface="Arial" panose="020B0604020202020204" pitchFamily="34" charset="0"/>
                <a:cs typeface="Arial" panose="020B0604020202020204" pitchFamily="34" charset="0"/>
              </a:rPr>
              <a:t> xa, </a:t>
            </a:r>
            <a:r>
              <a:rPr lang="en-US" sz="3200" dirty="0" err="1">
                <a:solidFill>
                  <a:schemeClr val="bg1"/>
                </a:solidFill>
                <a:latin typeface="Arial" panose="020B0604020202020204" pitchFamily="34" charset="0"/>
                <a:cs typeface="Arial" panose="020B0604020202020204" pitchFamily="34" charset="0"/>
              </a:rPr>
              <a:t>bị</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bạn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bè</a:t>
            </a:r>
            <a:r>
              <a:rPr lang="en-US" sz="3200" dirty="0">
                <a:solidFill>
                  <a:schemeClr val="bg1"/>
                </a:solidFill>
                <a:latin typeface="Arial" panose="020B0604020202020204" pitchFamily="34" charset="0"/>
                <a:cs typeface="Arial" panose="020B0604020202020204" pitchFamily="34" charset="0"/>
              </a:rPr>
              <a:t> xa </a:t>
            </a:r>
            <a:r>
              <a:rPr lang="en-US" sz="3200" dirty="0" err="1">
                <a:solidFill>
                  <a:schemeClr val="bg1"/>
                </a:solidFill>
                <a:latin typeface="Arial" panose="020B0604020202020204" pitchFamily="34" charset="0"/>
                <a:cs typeface="Arial" panose="020B0604020202020204" pitchFamily="34" charset="0"/>
              </a:rPr>
              <a:t>lánh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mất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bình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tĩnh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đám</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đông</a:t>
            </a:r>
            <a:r>
              <a:rPr lang="en-US" sz="3200" dirty="0">
                <a:solidFill>
                  <a:schemeClr val="bg1"/>
                </a:solidFill>
                <a:latin typeface="Arial" panose="020B0604020202020204" pitchFamily="34" charset="0"/>
                <a:cs typeface="Arial" panose="020B0604020202020204" pitchFamily="34" charset="0"/>
              </a:rPr>
              <a:t>,…</a:t>
            </a:r>
          </a:p>
          <a:p>
            <a:pPr marL="457200" indent="-457200" algn="just">
              <a:buFontTx/>
              <a:buChar char="-"/>
            </a:pPr>
            <a:r>
              <a:rPr lang="en-US" sz="3200" dirty="0" err="1">
                <a:solidFill>
                  <a:schemeClr val="bg1"/>
                </a:solidFill>
                <a:latin typeface="Arial" panose="020B0604020202020204" pitchFamily="34" charset="0"/>
                <a:cs typeface="Arial" panose="020B0604020202020204" pitchFamily="34" charset="0"/>
              </a:rPr>
              <a:t>Cách</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vượt</a:t>
            </a:r>
            <a:r>
              <a:rPr lang="en-US" sz="3200" dirty="0">
                <a:solidFill>
                  <a:schemeClr val="bg1"/>
                </a:solidFill>
                <a:latin typeface="Arial" panose="020B0604020202020204" pitchFamily="34" charset="0"/>
                <a:cs typeface="Arial" panose="020B0604020202020204" pitchFamily="34" charset="0"/>
              </a:rPr>
              <a:t> qua: </a:t>
            </a:r>
            <a:r>
              <a:rPr lang="en-US" sz="3200" dirty="0" err="1">
                <a:solidFill>
                  <a:schemeClr val="bg1"/>
                </a:solidFill>
                <a:latin typeface="Arial" panose="020B0604020202020204" pitchFamily="34" charset="0"/>
                <a:cs typeface="Arial" panose="020B0604020202020204" pitchFamily="34" charset="0"/>
              </a:rPr>
              <a:t>Cố</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gắng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học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tập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thật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giỏi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rèn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luyện</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tập</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nói</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gương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hàng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ngày</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xung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phong</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phát</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biểu</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trước</a:t>
            </a:r>
            <a:r>
              <a:rPr lang="en-US" sz="3200" dirty="0">
                <a:solidFill>
                  <a:schemeClr val="bg1"/>
                </a:solidFill>
                <a:latin typeface="Arial" panose="020B0604020202020204" pitchFamily="34" charset="0"/>
                <a:cs typeface="Arial" panose="020B0604020202020204" pitchFamily="34" charset="0"/>
              </a:rPr>
              <a:t> </a:t>
            </a:r>
            <a:r>
              <a:rPr lang="en-US" sz="3200" dirty="0" err="1">
                <a:solidFill>
                  <a:schemeClr val="bg1"/>
                </a:solidFill>
                <a:latin typeface="Arial" panose="020B0604020202020204" pitchFamily="34" charset="0"/>
                <a:cs typeface="Arial" panose="020B0604020202020204" pitchFamily="34" charset="0"/>
              </a:rPr>
              <a:t>lớp</a:t>
            </a:r>
            <a:r>
              <a:rPr lang="en-US" sz="3200" dirty="0">
                <a:solidFill>
                  <a:schemeClr val="bg1"/>
                </a:solidFill>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1989283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47C68AB-E3B4-476A-86E9-A8B212B7A5B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uFFFDt{F4A10C81-457A-4584-82FC-AFC9B043A417}&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ạo đức tuần 16"/>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4ADA2931-2835-4513-B183-E330D610342B}:355"/>
</p:tagLst>
</file>

<file path=ppt/tags/tag11.xml><?xml version="1.0" encoding="utf-8"?>
<p:tagLst xmlns:a="http://schemas.openxmlformats.org/drawingml/2006/main" xmlns:r="http://schemas.openxmlformats.org/officeDocument/2006/relationships" xmlns:p="http://schemas.openxmlformats.org/presentationml/2006/main">
  <p:tag name="GENSWF_SLIDE_UID" val="{AD45F4E5-96DF-4CCA-9CE7-72A2E71F14ED}:356"/>
</p:tagLst>
</file>

<file path=ppt/tags/tag12.xml><?xml version="1.0" encoding="utf-8"?>
<p:tagLst xmlns:a="http://schemas.openxmlformats.org/drawingml/2006/main" xmlns:r="http://schemas.openxmlformats.org/officeDocument/2006/relationships" xmlns:p="http://schemas.openxmlformats.org/presentationml/2006/main">
  <p:tag name="GENSWF_SLIDE_UID" val="{590C659A-3EC9-4019-B0C3-C5F5F6B9239E}:350"/>
</p:tagLst>
</file>

<file path=ppt/tags/tag2.xml><?xml version="1.0" encoding="utf-8"?>
<p:tagLst xmlns:a="http://schemas.openxmlformats.org/drawingml/2006/main" xmlns:r="http://schemas.openxmlformats.org/officeDocument/2006/relationships" xmlns:p="http://schemas.openxmlformats.org/presentationml/2006/main">
  <p:tag name="GENSWF_SLIDE_UID" val="{6A373033-183A-44DB-862D-994FAF68BB8B}:264"/>
</p:tagLst>
</file>

<file path=ppt/tags/tag3.xml><?xml version="1.0" encoding="utf-8"?>
<p:tagLst xmlns:a="http://schemas.openxmlformats.org/drawingml/2006/main" xmlns:r="http://schemas.openxmlformats.org/officeDocument/2006/relationships" xmlns:p="http://schemas.openxmlformats.org/presentationml/2006/main">
  <p:tag name="GENSWF_SLIDE_UID" val="{B77F7569-E0FF-45D1-8257-78A54CC64A82}:352"/>
</p:tagLst>
</file>

<file path=ppt/tags/tag4.xml><?xml version="1.0" encoding="utf-8"?>
<p:tagLst xmlns:a="http://schemas.openxmlformats.org/drawingml/2006/main" xmlns:r="http://schemas.openxmlformats.org/officeDocument/2006/relationships" xmlns:p="http://schemas.openxmlformats.org/presentationml/2006/main">
  <p:tag name="GENSWF_SLIDE_UID" val="{98CCABA2-21A9-460D-B579-5DE33B0B67D9}:261"/>
</p:tagLst>
</file>

<file path=ppt/tags/tag5.xml><?xml version="1.0" encoding="utf-8"?>
<p:tagLst xmlns:a="http://schemas.openxmlformats.org/drawingml/2006/main" xmlns:r="http://schemas.openxmlformats.org/officeDocument/2006/relationships" xmlns:p="http://schemas.openxmlformats.org/presentationml/2006/main">
  <p:tag name="GENSWF_SLIDE_UID" val="{9F493C66-9F56-4C9C-ADC0-4F74DF4F8848}:257"/>
</p:tagLst>
</file>

<file path=ppt/tags/tag6.xml><?xml version="1.0" encoding="utf-8"?>
<p:tagLst xmlns:a="http://schemas.openxmlformats.org/drawingml/2006/main" xmlns:r="http://schemas.openxmlformats.org/officeDocument/2006/relationships" xmlns:p="http://schemas.openxmlformats.org/presentationml/2006/main">
  <p:tag name="GENSWF_SLIDE_UID" val="{DA82E2CC-1656-4ED3-99B0-4F9365994046}:256"/>
</p:tagLst>
</file>

<file path=ppt/tags/tag7.xml><?xml version="1.0" encoding="utf-8"?>
<p:tagLst xmlns:a="http://schemas.openxmlformats.org/drawingml/2006/main" xmlns:r="http://schemas.openxmlformats.org/officeDocument/2006/relationships" xmlns:p="http://schemas.openxmlformats.org/presentationml/2006/main">
  <p:tag name="GENSWF_SLIDE_UID" val="{DA82E2CC-1656-4ED3-99B0-4F9365994046}:256"/>
</p:tagLst>
</file>

<file path=ppt/tags/tag8.xml><?xml version="1.0" encoding="utf-8"?>
<p:tagLst xmlns:a="http://schemas.openxmlformats.org/drawingml/2006/main" xmlns:r="http://schemas.openxmlformats.org/officeDocument/2006/relationships" xmlns:p="http://schemas.openxmlformats.org/presentationml/2006/main">
  <p:tag name="GENSWF_SLIDE_UID" val="{E30EC693-48A7-4D06-9D85-7250113467A6}:353"/>
</p:tagLst>
</file>

<file path=ppt/tags/tag9.xml><?xml version="1.0" encoding="utf-8"?>
<p:tagLst xmlns:a="http://schemas.openxmlformats.org/drawingml/2006/main" xmlns:r="http://schemas.openxmlformats.org/officeDocument/2006/relationships" xmlns:p="http://schemas.openxmlformats.org/presentationml/2006/main">
  <p:tag name="GENSWF_SLIDE_UID" val="{5F473821-ACCE-458C-A715-5A64FD80F545}:35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44</TotalTime>
  <Words>812</Words>
  <Application>Microsoft Office PowerPoint</Application>
  <PresentationFormat>Widescreen</PresentationFormat>
  <Paragraphs>42</Paragraphs>
  <Slides>11</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Rounded MT Bold</vt:lpstr>
      <vt:lpstr>Calibri</vt:lpstr>
      <vt:lpstr>Cambria</vt:lpstr>
      <vt:lpstr>Tw Cen MT</vt:lpstr>
      <vt:lpstr>Wingdings</vt:lpstr>
      <vt:lpstr>Circuit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tuần 16</dc:title>
  <dc:creator>Admin</dc:creator>
  <cp:lastModifiedBy>Admin</cp:lastModifiedBy>
  <cp:revision>6</cp:revision>
  <dcterms:created xsi:type="dcterms:W3CDTF">2024-12-24T12:09:30Z</dcterms:created>
  <dcterms:modified xsi:type="dcterms:W3CDTF">2025-01-03T03:13:53Z</dcterms:modified>
</cp:coreProperties>
</file>