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4" r:id="rId2"/>
    <p:sldId id="272" r:id="rId3"/>
    <p:sldId id="273" r:id="rId4"/>
    <p:sldId id="274" r:id="rId5"/>
    <p:sldId id="288" r:id="rId6"/>
    <p:sldId id="287" r:id="rId7"/>
    <p:sldId id="259" r:id="rId8"/>
    <p:sldId id="278" r:id="rId9"/>
    <p:sldId id="267" r:id="rId10"/>
    <p:sldId id="286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4DFDD-EDD8-4B14-BA9E-81D58C321C1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16995-80F0-4B3A-8F5F-6C5C2B159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01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3804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61780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41698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1548DC87-5D24-4EE8-A9AF-96BB40F1D52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7130" y="129209"/>
            <a:ext cx="1327404" cy="132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0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0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B8B5267-F68D-48B8-B8C2-99AAADA354BB}"/>
              </a:ext>
            </a:extLst>
          </p:cNvPr>
          <p:cNvSpPr txBox="1"/>
          <p:nvPr/>
        </p:nvSpPr>
        <p:spPr>
          <a:xfrm>
            <a:off x="3544389" y="1866766"/>
            <a:ext cx="495712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50" normalizeH="0" baseline="0" noProof="0" dirty="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aloo 2 ExtraBold" panose="03080902040302020200" pitchFamily="66" charset="0"/>
                <a:ea typeface="字魂70号-灵悦黑体" panose="00000500000000000000" pitchFamily="2" charset="-122"/>
                <a:cs typeface="Baloo 2 ExtraBold" panose="03080902040302020200" pitchFamily="66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889962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ce Vector Red Dice PNG Transparent Background, Free Download ...">
            <a:extLst>
              <a:ext uri="{FF2B5EF4-FFF2-40B4-BE49-F238E27FC236}">
                <a16:creationId xmlns:a16="http://schemas.microsoft.com/office/drawing/2014/main" id="{454BCF3C-EBFC-40A9-B0B0-F9D867C60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85925">
            <a:off x="4870769" y="2574230"/>
            <a:ext cx="1546134" cy="155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ice Vector Red Dice PNG Transparent Background, Free Download ...">
            <a:extLst>
              <a:ext uri="{FF2B5EF4-FFF2-40B4-BE49-F238E27FC236}">
                <a16:creationId xmlns:a16="http://schemas.microsoft.com/office/drawing/2014/main" id="{1CC5CB8D-96C0-4BFD-BC32-FA5B0443F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365" y="3522608"/>
            <a:ext cx="1397978" cy="140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ice Vector Red Dice PNG Transparent Background, Free Download ...">
            <a:extLst>
              <a:ext uri="{FF2B5EF4-FFF2-40B4-BE49-F238E27FC236}">
                <a16:creationId xmlns:a16="http://schemas.microsoft.com/office/drawing/2014/main" id="{7437649E-7D7F-4385-9364-F5123F5A4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56545">
            <a:off x="2411399" y="1899181"/>
            <a:ext cx="1622381" cy="165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ice PNG">
            <a:extLst>
              <a:ext uri="{FF2B5EF4-FFF2-40B4-BE49-F238E27FC236}">
                <a16:creationId xmlns:a16="http://schemas.microsoft.com/office/drawing/2014/main" id="{7FF478EA-3A20-4359-99BE-BC400EB8A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67544">
            <a:off x="4925224" y="574219"/>
            <a:ext cx="1709401" cy="163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ice Vector Red Dice PNG Transparent Background, Free Download ...">
            <a:extLst>
              <a:ext uri="{FF2B5EF4-FFF2-40B4-BE49-F238E27FC236}">
                <a16:creationId xmlns:a16="http://schemas.microsoft.com/office/drawing/2014/main" id="{8881A9E4-D2AD-4891-BCAD-1C89E5058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63288">
            <a:off x="7172326" y="1677988"/>
            <a:ext cx="1590531" cy="159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ice PNG">
            <a:extLst>
              <a:ext uri="{FF2B5EF4-FFF2-40B4-BE49-F238E27FC236}">
                <a16:creationId xmlns:a16="http://schemas.microsoft.com/office/drawing/2014/main" id="{17BF5AF9-3F90-4216-968F-BFCB2219B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09154">
            <a:off x="3763866" y="4577127"/>
            <a:ext cx="2012563" cy="189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ice Vector Red Dice PNG Transparent Background, Free Download ...">
            <a:extLst>
              <a:ext uri="{FF2B5EF4-FFF2-40B4-BE49-F238E27FC236}">
                <a16:creationId xmlns:a16="http://schemas.microsoft.com/office/drawing/2014/main" id="{8574A073-F923-F888-6AEE-6E3D13B3E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85925">
            <a:off x="1612817" y="3338937"/>
            <a:ext cx="1546134" cy="155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ice Vector Red Dice PNG Transparent Background, Free Download ...">
            <a:extLst>
              <a:ext uri="{FF2B5EF4-FFF2-40B4-BE49-F238E27FC236}">
                <a16:creationId xmlns:a16="http://schemas.microsoft.com/office/drawing/2014/main" id="{DADB124F-0999-03BD-2E4B-F61C70722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85925">
            <a:off x="7227327" y="4597876"/>
            <a:ext cx="1546134" cy="155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ice PNG">
            <a:extLst>
              <a:ext uri="{FF2B5EF4-FFF2-40B4-BE49-F238E27FC236}">
                <a16:creationId xmlns:a16="http://schemas.microsoft.com/office/drawing/2014/main" id="{2690B57A-B0B1-B1C5-B083-7AECE4F0B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09154">
            <a:off x="9214578" y="1165440"/>
            <a:ext cx="2012563" cy="189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ice Vector Red Dice PNG Transparent Background, Free Download ...">
            <a:extLst>
              <a:ext uri="{FF2B5EF4-FFF2-40B4-BE49-F238E27FC236}">
                <a16:creationId xmlns:a16="http://schemas.microsoft.com/office/drawing/2014/main" id="{1CC5CB8D-96C0-4BFD-BC32-FA5B0443F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474" y="5020310"/>
            <a:ext cx="1397978" cy="140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ice Vector Red Dice PNG Transparent Background, Free Download ...">
            <a:extLst>
              <a:ext uri="{FF2B5EF4-FFF2-40B4-BE49-F238E27FC236}">
                <a16:creationId xmlns:a16="http://schemas.microsoft.com/office/drawing/2014/main" id="{7437649E-7D7F-4385-9364-F5123F5A4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56545">
            <a:off x="1759314" y="167466"/>
            <a:ext cx="1622381" cy="165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ice PNG">
            <a:extLst>
              <a:ext uri="{FF2B5EF4-FFF2-40B4-BE49-F238E27FC236}">
                <a16:creationId xmlns:a16="http://schemas.microsoft.com/office/drawing/2014/main" id="{17BF5AF9-3F90-4216-968F-BFCB2219B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44141">
            <a:off x="9891342" y="4646431"/>
            <a:ext cx="1952698" cy="184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7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B7AA3CC-45B8-45BE-8B85-652105D0F7FF}"/>
              </a:ext>
            </a:extLst>
          </p:cNvPr>
          <p:cNvGrpSpPr/>
          <p:nvPr/>
        </p:nvGrpSpPr>
        <p:grpSpPr>
          <a:xfrm flipH="1">
            <a:off x="0" y="0"/>
            <a:ext cx="8745690" cy="6858000"/>
            <a:chOff x="3446310" y="0"/>
            <a:chExt cx="874569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97776C2-8B9A-4B3F-A02B-90B152FE04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E656F27-6CC7-4553-875A-552B6B18E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7200FD2-8D39-42D0-832C-D9B48F7F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7BD9BC2-4EB7-4B94-BB38-22B05FD91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B14C292-FBC9-4A90-A366-E58779A32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3EDA489-D799-45BF-BD48-4BC5C40C1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CDCF7EB0-4690-484B-9DBD-B0A2DCA992B3}"/>
              </a:ext>
            </a:extLst>
          </p:cNvPr>
          <p:cNvSpPr txBox="1"/>
          <p:nvPr/>
        </p:nvSpPr>
        <p:spPr>
          <a:xfrm>
            <a:off x="100929" y="1351508"/>
            <a:ext cx="4677884" cy="415498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Tạm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biệt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EF0D1C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và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EF0D1C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Hẹn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gặp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lại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21B5EA0-C7B1-48EA-A4DC-40FB8D1E816F}"/>
              </a:ext>
            </a:extLst>
          </p:cNvPr>
          <p:cNvGrpSpPr/>
          <p:nvPr/>
        </p:nvGrpSpPr>
        <p:grpSpPr>
          <a:xfrm flipH="1">
            <a:off x="6642865" y="369690"/>
            <a:ext cx="5339448" cy="6254524"/>
            <a:chOff x="7469132" y="369690"/>
            <a:chExt cx="5339448" cy="6254524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D1C4F62-AAD5-4EA1-A56D-51D1ED5DF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1871" y="3199882"/>
              <a:ext cx="866773" cy="104012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DC46FD9-50BB-48D9-A6A7-E9D499FDE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990" y="4794496"/>
              <a:ext cx="1271590" cy="1220541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3CA85DE9-061D-4218-A4CA-0266BBB5B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132" y="369690"/>
              <a:ext cx="1447379" cy="181332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009E00CD-615D-4AFD-835D-6FB120B1A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9844" y="440382"/>
              <a:ext cx="1043328" cy="1453929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3005A917-ED2D-4F51-9D13-7DD36D747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949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0C0B4A44-C0C6-4528-AE7A-F078E1E8C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197" y="5192837"/>
              <a:ext cx="3666335" cy="1431377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3B03ADBF-0F89-4234-86AA-1492C54DE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625" y="4959051"/>
              <a:ext cx="1302246" cy="863990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535C4ED4-F1DB-463F-80AF-1C0F2C14D0C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32380" y="1653722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108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2B8B5267-F68D-48B8-B8C2-99AAADA354BB}"/>
              </a:ext>
            </a:extLst>
          </p:cNvPr>
          <p:cNvSpPr txBox="1"/>
          <p:nvPr/>
        </p:nvSpPr>
        <p:spPr>
          <a:xfrm>
            <a:off x="3091543" y="1502973"/>
            <a:ext cx="555101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50" normalizeH="0" baseline="0" noProof="0" dirty="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aloo 2 ExtraBold" panose="03080902040302020200" pitchFamily="66" charset="0"/>
                <a:ea typeface="字魂70号-灵悦黑体" panose="00000500000000000000" pitchFamily="2" charset="-122"/>
                <a:cs typeface="Baloo 2 ExtraBold" panose="03080902040302020200" pitchFamily="66" charset="0"/>
              </a:rPr>
              <a:t>LUYỆN TẬP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1686" y="123"/>
            <a:ext cx="6356532" cy="1132237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GV: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Bùi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Thanh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Vân</a:t>
            </a:r>
            <a:endParaRPr kumimoji="0" lang="en-US" sz="3600" b="0" i="0" u="none" strike="noStrike" kern="1200" cap="none" spc="0" normalizeH="0" noProof="0" dirty="0" smtClean="0">
              <a:ln>
                <a:noFill/>
              </a:ln>
              <a:solidFill>
                <a:srgbClr val="0064D2">
                  <a:lumMod val="50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aseline="0" dirty="0" err="1" smtClean="0">
                <a:solidFill>
                  <a:srgbClr val="0064D2">
                    <a:lumMod val="50000"/>
                  </a:srgbClr>
                </a:solidFill>
                <a:latin typeface="Arial"/>
                <a:ea typeface="微软雅黑"/>
              </a:rPr>
              <a:t>Trường</a:t>
            </a:r>
            <a:r>
              <a:rPr lang="en-US" sz="3600" baseline="0" dirty="0" smtClean="0">
                <a:solidFill>
                  <a:srgbClr val="0064D2">
                    <a:lumMod val="50000"/>
                  </a:srgbClr>
                </a:solidFill>
                <a:latin typeface="Arial"/>
                <a:ea typeface="微软雅黑"/>
              </a:rPr>
              <a:t>:</a:t>
            </a:r>
            <a:r>
              <a:rPr lang="en-US" sz="3600" dirty="0" smtClean="0">
                <a:solidFill>
                  <a:srgbClr val="0064D2">
                    <a:lumMod val="50000"/>
                  </a:srgbClr>
                </a:solidFill>
                <a:latin typeface="Arial"/>
                <a:ea typeface="微软雅黑"/>
              </a:rPr>
              <a:t> </a:t>
            </a:r>
            <a:r>
              <a:rPr lang="en-US" sz="3600" dirty="0" err="1" smtClean="0">
                <a:solidFill>
                  <a:srgbClr val="0064D2">
                    <a:lumMod val="50000"/>
                  </a:srgbClr>
                </a:solidFill>
                <a:latin typeface="Arial"/>
                <a:ea typeface="微软雅黑"/>
              </a:rPr>
              <a:t>Tiểu</a:t>
            </a:r>
            <a:r>
              <a:rPr lang="en-US" sz="3600" dirty="0" smtClean="0">
                <a:solidFill>
                  <a:srgbClr val="0064D2">
                    <a:lumMod val="50000"/>
                  </a:srgbClr>
                </a:solidFill>
                <a:latin typeface="Arial"/>
                <a:ea typeface="微软雅黑"/>
              </a:rPr>
              <a:t> </a:t>
            </a:r>
            <a:r>
              <a:rPr lang="en-US" sz="3600" dirty="0" err="1" smtClean="0">
                <a:solidFill>
                  <a:srgbClr val="0064D2">
                    <a:lumMod val="50000"/>
                  </a:srgbClr>
                </a:solidFill>
                <a:latin typeface="Arial"/>
                <a:ea typeface="微软雅黑"/>
              </a:rPr>
              <a:t>học</a:t>
            </a:r>
            <a:r>
              <a:rPr lang="en-US" sz="3600" dirty="0" smtClean="0">
                <a:solidFill>
                  <a:srgbClr val="0064D2">
                    <a:lumMod val="50000"/>
                  </a:srgbClr>
                </a:solidFill>
                <a:latin typeface="Arial"/>
                <a:ea typeface="微软雅黑"/>
              </a:rPr>
              <a:t> </a:t>
            </a:r>
            <a:r>
              <a:rPr lang="en-US" sz="3600" dirty="0" err="1" smtClean="0">
                <a:solidFill>
                  <a:srgbClr val="0064D2">
                    <a:lumMod val="50000"/>
                  </a:srgbClr>
                </a:solidFill>
                <a:latin typeface="Arial"/>
                <a:ea typeface="微软雅黑"/>
              </a:rPr>
              <a:t>Hòa</a:t>
            </a:r>
            <a:r>
              <a:rPr lang="en-US" sz="3600" dirty="0" smtClean="0">
                <a:solidFill>
                  <a:srgbClr val="0064D2">
                    <a:lumMod val="50000"/>
                  </a:srgbClr>
                </a:solidFill>
                <a:latin typeface="Arial"/>
                <a:ea typeface="微软雅黑"/>
              </a:rPr>
              <a:t> </a:t>
            </a:r>
            <a:r>
              <a:rPr lang="en-US" sz="3600" dirty="0" err="1" smtClean="0">
                <a:solidFill>
                  <a:srgbClr val="0064D2">
                    <a:lumMod val="50000"/>
                  </a:srgbClr>
                </a:solidFill>
                <a:latin typeface="Arial"/>
                <a:ea typeface="微软雅黑"/>
              </a:rPr>
              <a:t>Nghĩa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64D2">
                  <a:lumMod val="50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3622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589935" y="304800"/>
            <a:ext cx="2979175" cy="641131"/>
            <a:chOff x="589935" y="304800"/>
            <a:chExt cx="2979175" cy="641131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2644878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148159" y="361156"/>
              <a:ext cx="227059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nhẩm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C3637C-F9D7-486D-90C2-FDAA9E439552}"/>
              </a:ext>
            </a:extLst>
          </p:cNvPr>
          <p:cNvSpPr/>
          <p:nvPr/>
        </p:nvSpPr>
        <p:spPr>
          <a:xfrm>
            <a:off x="304800" y="1355834"/>
            <a:ext cx="3342290" cy="3457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066893-73FE-4C5A-BD38-16BD99BF1C70}"/>
              </a:ext>
            </a:extLst>
          </p:cNvPr>
          <p:cNvSpPr txBox="1"/>
          <p:nvPr/>
        </p:nvSpPr>
        <p:spPr>
          <a:xfrm>
            <a:off x="91518" y="1571802"/>
            <a:ext cx="274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 x 4</a:t>
            </a: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4 x 6 </a:t>
            </a: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24 : 6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24 : 4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04FD6BA-0CA9-41B5-8D06-3644DE51E81A}"/>
              </a:ext>
            </a:extLst>
          </p:cNvPr>
          <p:cNvSpPr/>
          <p:nvPr/>
        </p:nvSpPr>
        <p:spPr>
          <a:xfrm>
            <a:off x="4539022" y="1355834"/>
            <a:ext cx="3342290" cy="3457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185DD6-2137-4455-9019-DF5E0FEADC91}"/>
              </a:ext>
            </a:extLst>
          </p:cNvPr>
          <p:cNvSpPr txBox="1"/>
          <p:nvPr/>
        </p:nvSpPr>
        <p:spPr>
          <a:xfrm>
            <a:off x="4315054" y="1582312"/>
            <a:ext cx="274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 x 5</a:t>
            </a: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5 x 8 </a:t>
            </a: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40 : 8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40 : 5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BB13290D-2D20-4FF4-A00E-633CB6C64676}"/>
              </a:ext>
            </a:extLst>
          </p:cNvPr>
          <p:cNvSpPr/>
          <p:nvPr/>
        </p:nvSpPr>
        <p:spPr>
          <a:xfrm>
            <a:off x="8573548" y="1324302"/>
            <a:ext cx="3429266" cy="3457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2C7BFF4-5AD2-4264-BB0A-7827EBF0C465}"/>
              </a:ext>
            </a:extLst>
          </p:cNvPr>
          <p:cNvSpPr txBox="1"/>
          <p:nvPr/>
        </p:nvSpPr>
        <p:spPr>
          <a:xfrm>
            <a:off x="8571005" y="1529760"/>
            <a:ext cx="274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 x 8</a:t>
            </a: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8 x 7 </a:t>
            </a: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56 : 7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56 : 8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378B28-A9B8-4455-86FF-A93D4CF58055}"/>
              </a:ext>
            </a:extLst>
          </p:cNvPr>
          <p:cNvSpPr txBox="1"/>
          <p:nvPr/>
        </p:nvSpPr>
        <p:spPr>
          <a:xfrm>
            <a:off x="2246671" y="1582312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F68FF70-2D80-4F86-91F3-39BA9ADE3EF0}"/>
              </a:ext>
            </a:extLst>
          </p:cNvPr>
          <p:cNvSpPr txBox="1"/>
          <p:nvPr/>
        </p:nvSpPr>
        <p:spPr>
          <a:xfrm>
            <a:off x="2263258" y="2351767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AFB01C5-03EB-44D9-9125-D3C5489E3F1D}"/>
              </a:ext>
            </a:extLst>
          </p:cNvPr>
          <p:cNvSpPr txBox="1"/>
          <p:nvPr/>
        </p:nvSpPr>
        <p:spPr>
          <a:xfrm>
            <a:off x="2246671" y="3050704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740DE79-5BD5-42D0-AE1D-2A112E65ECDB}"/>
              </a:ext>
            </a:extLst>
          </p:cNvPr>
          <p:cNvSpPr txBox="1"/>
          <p:nvPr/>
        </p:nvSpPr>
        <p:spPr>
          <a:xfrm>
            <a:off x="2227485" y="3754053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B882903-0F80-4F1D-832A-A68C40C45073}"/>
              </a:ext>
            </a:extLst>
          </p:cNvPr>
          <p:cNvSpPr txBox="1"/>
          <p:nvPr/>
        </p:nvSpPr>
        <p:spPr>
          <a:xfrm>
            <a:off x="6472920" y="1571802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006B3D2-EF70-4FB5-ADF4-4BF01EDFBFDB}"/>
              </a:ext>
            </a:extLst>
          </p:cNvPr>
          <p:cNvSpPr txBox="1"/>
          <p:nvPr/>
        </p:nvSpPr>
        <p:spPr>
          <a:xfrm>
            <a:off x="6472920" y="2347017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20EE588-1D47-47B6-983E-E00ED1414884}"/>
              </a:ext>
            </a:extLst>
          </p:cNvPr>
          <p:cNvSpPr txBox="1"/>
          <p:nvPr/>
        </p:nvSpPr>
        <p:spPr>
          <a:xfrm>
            <a:off x="6488694" y="3072659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A2B3F78-C186-45FF-835A-7D8D232948B6}"/>
              </a:ext>
            </a:extLst>
          </p:cNvPr>
          <p:cNvSpPr txBox="1"/>
          <p:nvPr/>
        </p:nvSpPr>
        <p:spPr>
          <a:xfrm>
            <a:off x="6488694" y="3787793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90EA54C-FF52-474B-A953-E104B49ED2EF}"/>
              </a:ext>
            </a:extLst>
          </p:cNvPr>
          <p:cNvSpPr txBox="1"/>
          <p:nvPr/>
        </p:nvSpPr>
        <p:spPr>
          <a:xfrm>
            <a:off x="10607481" y="1582312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3CB7B2C-289E-4FF8-B603-FE0D6920DB7B}"/>
              </a:ext>
            </a:extLst>
          </p:cNvPr>
          <p:cNvSpPr txBox="1"/>
          <p:nvPr/>
        </p:nvSpPr>
        <p:spPr>
          <a:xfrm>
            <a:off x="10633631" y="2291080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6209720-3D31-4A32-AB42-52D3E4E78F98}"/>
              </a:ext>
            </a:extLst>
          </p:cNvPr>
          <p:cNvSpPr txBox="1"/>
          <p:nvPr/>
        </p:nvSpPr>
        <p:spPr>
          <a:xfrm>
            <a:off x="10659781" y="3013501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063B55A-A6CA-4D55-991E-93A0D2193260}"/>
              </a:ext>
            </a:extLst>
          </p:cNvPr>
          <p:cNvSpPr txBox="1"/>
          <p:nvPr/>
        </p:nvSpPr>
        <p:spPr>
          <a:xfrm>
            <a:off x="10685931" y="3747612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7</a:t>
            </a:r>
          </a:p>
        </p:txBody>
      </p:sp>
    </p:spTree>
    <p:extLst>
      <p:ext uri="{BB962C8B-B14F-4D97-AF65-F5344CB8AC3E}">
        <p14:creationId xmlns:p14="http://schemas.microsoft.com/office/powerpoint/2010/main" val="11236532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25" grpId="0" animBg="1"/>
      <p:bldP spid="26" grpId="0"/>
      <p:bldP spid="43" grpId="0" animBg="1"/>
      <p:bldP spid="44" grpId="0"/>
      <p:bldP spid="5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464115" y="217827"/>
            <a:ext cx="10711885" cy="1539947"/>
            <a:chOff x="464115" y="217827"/>
            <a:chExt cx="10711885" cy="1539947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799"/>
              <a:ext cx="10251768" cy="1452975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464115" y="217827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148158" y="361156"/>
              <a:ext cx="9144119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1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Mẹ của Mai mua về 45 bông hoa. Mẹ bảo Mai mang hoa cắm hết vào các lọ, mỗi lọ có 9 bông hoa. Hỏi Mai cắm được bao nhiêu lọ hoa như thế?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" name="图片 3">
            <a:extLst>
              <a:ext uri="{FF2B5EF4-FFF2-40B4-BE49-F238E27FC236}">
                <a16:creationId xmlns:a16="http://schemas.microsoft.com/office/drawing/2014/main" id="{18000F42-0520-4AA9-8CF7-FF2941C2B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018" y="181957"/>
            <a:ext cx="1363025" cy="129094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E7FEFF8-8A90-4379-961C-4BDCA483EDB5}"/>
              </a:ext>
            </a:extLst>
          </p:cNvPr>
          <p:cNvCxnSpPr/>
          <p:nvPr/>
        </p:nvCxnSpPr>
        <p:spPr>
          <a:xfrm>
            <a:off x="3373120" y="827427"/>
            <a:ext cx="354584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97C903A-F9DA-4482-99F7-64CC20DCE8D9}"/>
              </a:ext>
            </a:extLst>
          </p:cNvPr>
          <p:cNvCxnSpPr>
            <a:cxnSpLocks/>
          </p:cNvCxnSpPr>
          <p:nvPr/>
        </p:nvCxnSpPr>
        <p:spPr>
          <a:xfrm>
            <a:off x="2052320" y="1243987"/>
            <a:ext cx="328168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63D5ADB-0059-4C6D-BB04-8FE818035D2F}"/>
              </a:ext>
            </a:extLst>
          </p:cNvPr>
          <p:cNvCxnSpPr>
            <a:cxnSpLocks/>
          </p:cNvCxnSpPr>
          <p:nvPr/>
        </p:nvCxnSpPr>
        <p:spPr>
          <a:xfrm flipV="1">
            <a:off x="5598160" y="1243987"/>
            <a:ext cx="3677920" cy="1016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ADA399B-FA3C-40C6-9E72-7F521DECAD95}"/>
              </a:ext>
            </a:extLst>
          </p:cNvPr>
          <p:cNvCxnSpPr>
            <a:cxnSpLocks/>
          </p:cNvCxnSpPr>
          <p:nvPr/>
        </p:nvCxnSpPr>
        <p:spPr>
          <a:xfrm flipV="1">
            <a:off x="1941528" y="1650387"/>
            <a:ext cx="4642152" cy="1016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id="{C5446378-106D-65EE-4615-AC57110AD537}"/>
              </a:ext>
            </a:extLst>
          </p:cNvPr>
          <p:cNvSpPr/>
          <p:nvPr/>
        </p:nvSpPr>
        <p:spPr>
          <a:xfrm>
            <a:off x="798412" y="2247579"/>
            <a:ext cx="929904" cy="6753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</a:t>
            </a:r>
          </a:p>
        </p:txBody>
      </p: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id="{C725EE16-0639-0360-A428-9AC446472DF9}"/>
              </a:ext>
            </a:extLst>
          </p:cNvPr>
          <p:cNvSpPr/>
          <p:nvPr/>
        </p:nvSpPr>
        <p:spPr>
          <a:xfrm>
            <a:off x="798412" y="3091314"/>
            <a:ext cx="929904" cy="6753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2</a:t>
            </a:r>
          </a:p>
        </p:txBody>
      </p:sp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id="{FECF83C9-C0E4-8AEA-6C7A-E5FF2948F2D8}"/>
              </a:ext>
            </a:extLst>
          </p:cNvPr>
          <p:cNvSpPr/>
          <p:nvPr/>
        </p:nvSpPr>
        <p:spPr>
          <a:xfrm>
            <a:off x="798412" y="3997723"/>
            <a:ext cx="929904" cy="6362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3</a:t>
            </a:r>
          </a:p>
        </p:txBody>
      </p:sp>
      <p:sp>
        <p:nvSpPr>
          <p:cNvPr id="23" name="Hình chữ nhật 22">
            <a:extLst>
              <a:ext uri="{FF2B5EF4-FFF2-40B4-BE49-F238E27FC236}">
                <a16:creationId xmlns:a16="http://schemas.microsoft.com/office/drawing/2014/main" id="{409C1547-9698-E4EA-ACE2-DCC2D633AB78}"/>
              </a:ext>
            </a:extLst>
          </p:cNvPr>
          <p:cNvSpPr/>
          <p:nvPr/>
        </p:nvSpPr>
        <p:spPr>
          <a:xfrm>
            <a:off x="798412" y="4835494"/>
            <a:ext cx="929904" cy="6362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4</a:t>
            </a:r>
          </a:p>
        </p:txBody>
      </p:sp>
      <p:sp>
        <p:nvSpPr>
          <p:cNvPr id="25" name="Hình chữ nhật 24">
            <a:extLst>
              <a:ext uri="{FF2B5EF4-FFF2-40B4-BE49-F238E27FC236}">
                <a16:creationId xmlns:a16="http://schemas.microsoft.com/office/drawing/2014/main" id="{104BBF2C-E6A7-4EA3-96D6-67B9AC114274}"/>
              </a:ext>
            </a:extLst>
          </p:cNvPr>
          <p:cNvSpPr/>
          <p:nvPr/>
        </p:nvSpPr>
        <p:spPr>
          <a:xfrm>
            <a:off x="798412" y="5673265"/>
            <a:ext cx="929904" cy="6362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5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7BD078C4-0D84-03B7-C668-77CDD9453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014" y="2212422"/>
            <a:ext cx="7596457" cy="4248165"/>
          </a:xfrm>
          <a:prstGeom prst="rect">
            <a:avLst/>
          </a:prstGeom>
        </p:spPr>
      </p:pic>
      <p:sp>
        <p:nvSpPr>
          <p:cNvPr id="27" name="Hình chữ nhật 26">
            <a:extLst>
              <a:ext uri="{FF2B5EF4-FFF2-40B4-BE49-F238E27FC236}">
                <a16:creationId xmlns:a16="http://schemas.microsoft.com/office/drawing/2014/main" id="{1C28A521-812F-F6C8-7518-CD59CDDA8155}"/>
              </a:ext>
            </a:extLst>
          </p:cNvPr>
          <p:cNvSpPr/>
          <p:nvPr/>
        </p:nvSpPr>
        <p:spPr>
          <a:xfrm>
            <a:off x="3032215" y="2962225"/>
            <a:ext cx="7596456" cy="831152"/>
          </a:xfrm>
          <a:prstGeom prst="rect">
            <a:avLst/>
          </a:prstGeom>
          <a:solidFill>
            <a:schemeClr val="accent1">
              <a:alpha val="0"/>
            </a:schemeClr>
          </a:solidFill>
          <a:ln w="920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ình chữ nhật 25">
            <a:extLst>
              <a:ext uri="{FF2B5EF4-FFF2-40B4-BE49-F238E27FC236}">
                <a16:creationId xmlns:a16="http://schemas.microsoft.com/office/drawing/2014/main" id="{EAB1DA9E-2643-74A8-0A4C-83F628A4A539}"/>
              </a:ext>
            </a:extLst>
          </p:cNvPr>
          <p:cNvSpPr/>
          <p:nvPr/>
        </p:nvSpPr>
        <p:spPr>
          <a:xfrm>
            <a:off x="3032215" y="2201271"/>
            <a:ext cx="7596457" cy="751557"/>
          </a:xfrm>
          <a:prstGeom prst="rect">
            <a:avLst/>
          </a:prstGeom>
          <a:solidFill>
            <a:schemeClr val="accent1">
              <a:alpha val="0"/>
            </a:schemeClr>
          </a:solidFill>
          <a:ln w="920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Hình chữ nhật 27">
            <a:extLst>
              <a:ext uri="{FF2B5EF4-FFF2-40B4-BE49-F238E27FC236}">
                <a16:creationId xmlns:a16="http://schemas.microsoft.com/office/drawing/2014/main" id="{9D3F3CD7-6D93-0C3A-9810-A82350679027}"/>
              </a:ext>
            </a:extLst>
          </p:cNvPr>
          <p:cNvSpPr/>
          <p:nvPr/>
        </p:nvSpPr>
        <p:spPr>
          <a:xfrm>
            <a:off x="3038415" y="3802774"/>
            <a:ext cx="7596457" cy="831152"/>
          </a:xfrm>
          <a:prstGeom prst="rect">
            <a:avLst/>
          </a:prstGeom>
          <a:solidFill>
            <a:schemeClr val="accent1">
              <a:alpha val="0"/>
            </a:schemeClr>
          </a:solidFill>
          <a:ln w="920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ình chữ nhật 29">
            <a:extLst>
              <a:ext uri="{FF2B5EF4-FFF2-40B4-BE49-F238E27FC236}">
                <a16:creationId xmlns:a16="http://schemas.microsoft.com/office/drawing/2014/main" id="{EB3E1AC9-45FB-9989-1AED-9EB5DF91CAB8}"/>
              </a:ext>
            </a:extLst>
          </p:cNvPr>
          <p:cNvSpPr/>
          <p:nvPr/>
        </p:nvSpPr>
        <p:spPr>
          <a:xfrm>
            <a:off x="3013614" y="4633926"/>
            <a:ext cx="7596456" cy="909791"/>
          </a:xfrm>
          <a:prstGeom prst="rect">
            <a:avLst/>
          </a:prstGeom>
          <a:solidFill>
            <a:schemeClr val="accent1">
              <a:alpha val="0"/>
            </a:schemeClr>
          </a:solidFill>
          <a:ln w="920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ình chữ nhật 31">
            <a:extLst>
              <a:ext uri="{FF2B5EF4-FFF2-40B4-BE49-F238E27FC236}">
                <a16:creationId xmlns:a16="http://schemas.microsoft.com/office/drawing/2014/main" id="{D3421A20-1171-1F09-5DE7-3CE54A8D70FA}"/>
              </a:ext>
            </a:extLst>
          </p:cNvPr>
          <p:cNvSpPr/>
          <p:nvPr/>
        </p:nvSpPr>
        <p:spPr>
          <a:xfrm>
            <a:off x="3026015" y="5543716"/>
            <a:ext cx="7596456" cy="909791"/>
          </a:xfrm>
          <a:prstGeom prst="rect">
            <a:avLst/>
          </a:prstGeom>
          <a:solidFill>
            <a:schemeClr val="accent1">
              <a:alpha val="0"/>
            </a:schemeClr>
          </a:solidFill>
          <a:ln w="920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905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9" grpId="0" animBg="1"/>
      <p:bldP spid="23" grpId="0" animBg="1"/>
      <p:bldP spid="25" grpId="0" animBg="1"/>
      <p:bldP spid="27" grpId="0" animBg="1"/>
      <p:bldP spid="26" grpId="0" animBg="1"/>
      <p:bldP spid="28" grpId="0" animBg="1"/>
      <p:bldP spid="30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23053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589935" y="304800"/>
            <a:ext cx="9863075" cy="652319"/>
            <a:chOff x="589935" y="304800"/>
            <a:chExt cx="9863075" cy="652319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7081848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288769" y="372344"/>
              <a:ext cx="916424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a)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Đã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tô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màu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15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những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hình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nào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?</a:t>
              </a:r>
            </a:p>
          </p:txBody>
        </p:sp>
      </p:grpSp>
      <p:pic>
        <p:nvPicPr>
          <p:cNvPr id="38" name="图片 8">
            <a:extLst>
              <a:ext uri="{FF2B5EF4-FFF2-40B4-BE49-F238E27FC236}">
                <a16:creationId xmlns:a16="http://schemas.microsoft.com/office/drawing/2014/main" id="{E1EB4D48-779E-4675-AFC0-CB08C4E6C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370" y="281383"/>
            <a:ext cx="1485685" cy="3453297"/>
          </a:xfrm>
          <a:prstGeom prst="rect">
            <a:avLst/>
          </a:prstGeom>
        </p:spPr>
      </p:pic>
      <p:pic>
        <p:nvPicPr>
          <p:cNvPr id="34" name="图片 2">
            <a:extLst>
              <a:ext uri="{FF2B5EF4-FFF2-40B4-BE49-F238E27FC236}">
                <a16:creationId xmlns:a16="http://schemas.microsoft.com/office/drawing/2014/main" id="{C36165D1-2E75-4FC9-A75A-36B9AFD97E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4" y="5109563"/>
            <a:ext cx="1198225" cy="16694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4E6C01-6195-4EF6-917D-3AC6BE8745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9812" y="1638300"/>
            <a:ext cx="8061241" cy="22733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05BDA27-BE7F-445D-B210-76626A1EA316}"/>
              </a:ext>
            </a:extLst>
          </p:cNvPr>
          <p:cNvSpPr/>
          <p:nvPr/>
        </p:nvSpPr>
        <p:spPr>
          <a:xfrm>
            <a:off x="2540000" y="1638300"/>
            <a:ext cx="2032000" cy="2273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DE96BE5-99CD-4367-942B-46EBD51BEA27}"/>
              </a:ext>
            </a:extLst>
          </p:cNvPr>
          <p:cNvSpPr/>
          <p:nvPr/>
        </p:nvSpPr>
        <p:spPr>
          <a:xfrm>
            <a:off x="8130510" y="1595581"/>
            <a:ext cx="2120929" cy="2273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553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589935" y="304800"/>
            <a:ext cx="1645265" cy="732711"/>
            <a:chOff x="589935" y="304800"/>
            <a:chExt cx="1645265" cy="732711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1310968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b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298514" y="329625"/>
              <a:ext cx="85540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Số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</p:grpSp>
      <p:pic>
        <p:nvPicPr>
          <p:cNvPr id="36" name="图片 6">
            <a:extLst>
              <a:ext uri="{FF2B5EF4-FFF2-40B4-BE49-F238E27FC236}">
                <a16:creationId xmlns:a16="http://schemas.microsoft.com/office/drawing/2014/main" id="{D2AFA52C-E114-412B-8E71-CDB47885385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5" y="5332197"/>
            <a:ext cx="1468356" cy="14211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171F4D-E38F-4496-8CCC-AAE8D0DFE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69497" y="767875"/>
            <a:ext cx="7259391" cy="340329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10C675C-38BB-452C-86F1-FFB8264DEFC4}"/>
              </a:ext>
            </a:extLst>
          </p:cNvPr>
          <p:cNvGrpSpPr/>
          <p:nvPr/>
        </p:nvGrpSpPr>
        <p:grpSpPr>
          <a:xfrm>
            <a:off x="1518428" y="4409440"/>
            <a:ext cx="5019039" cy="922757"/>
            <a:chOff x="213361" y="4409439"/>
            <a:chExt cx="5019039" cy="9227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E50DE46-BF59-49DD-840F-53E04E760D6B}"/>
                </a:ext>
              </a:extLst>
            </p:cNvPr>
            <p:cNvSpPr/>
            <p:nvPr/>
          </p:nvSpPr>
          <p:spPr>
            <a:xfrm>
              <a:off x="258845" y="4409439"/>
              <a:ext cx="4638275" cy="92275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4CC01F1-9B5A-4251-A3CA-9B83900AEEF9}"/>
                </a:ext>
              </a:extLst>
            </p:cNvPr>
            <p:cNvGrpSpPr/>
            <p:nvPr/>
          </p:nvGrpSpPr>
          <p:grpSpPr>
            <a:xfrm>
              <a:off x="213361" y="4534026"/>
              <a:ext cx="5019039" cy="746615"/>
              <a:chOff x="0" y="3028952"/>
              <a:chExt cx="5019039" cy="74661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4ED28CE9-5023-4214-BFF4-AB708928EE2A}"/>
                      </a:ext>
                    </a:extLst>
                  </p:cNvPr>
                  <p:cNvSpPr txBox="1"/>
                  <p:nvPr/>
                </p:nvSpPr>
                <p:spPr>
                  <a:xfrm>
                    <a:off x="0" y="3028952"/>
                    <a:ext cx="5019039" cy="7466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3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3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3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oMath>
                    </a14:m>
                    <a:r>
                      <a:rPr kumimoji="0" lang="en-US" sz="3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con </a:t>
                    </a:r>
                    <a:r>
                      <a:rPr kumimoji="0" lang="en-US" sz="3000" b="0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ếch</a:t>
                    </a:r>
                    <a:r>
                      <a:rPr kumimoji="0" lang="en-US" sz="3000" b="0" i="0" u="none" strike="noStrike" kern="0" cap="none" spc="0" normalizeH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kumimoji="0" lang="en-US" sz="3000" b="0" i="0" u="none" strike="noStrike" kern="0" cap="none" spc="0" normalizeH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là</a:t>
                    </a:r>
                    <a:r>
                      <a:rPr kumimoji="0" lang="en-US" sz="3000" b="0" i="0" u="none" strike="noStrike" kern="0" cap="none" spc="0" normalizeH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      con </a:t>
                    </a:r>
                    <a:r>
                      <a:rPr kumimoji="0" lang="en-US" sz="3000" b="0" i="0" u="none" strike="noStrike" kern="0" cap="none" spc="0" normalizeH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ếch</a:t>
                    </a:r>
                    <a:r>
                      <a:rPr lang="en-US" sz="3000" kern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.</a:t>
                    </a:r>
                    <a:endParaRPr kumimoji="0" lang="en-US" sz="3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4ED28CE9-5023-4214-BFF4-AB708928EE2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0" y="3028952"/>
                    <a:ext cx="5019039" cy="74661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98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3613016C-FDA9-46B4-A999-FD55DFA2ED9E}"/>
                  </a:ext>
                </a:extLst>
              </p:cNvPr>
              <p:cNvSpPr/>
              <p:nvPr/>
            </p:nvSpPr>
            <p:spPr>
              <a:xfrm>
                <a:off x="2152650" y="3121271"/>
                <a:ext cx="676275" cy="561975"/>
              </a:xfrm>
              <a:prstGeom prst="round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BF53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?</a:t>
                </a:r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A337150-9A1C-4773-80AF-025EEDEF9E0A}"/>
              </a:ext>
            </a:extLst>
          </p:cNvPr>
          <p:cNvGrpSpPr/>
          <p:nvPr/>
        </p:nvGrpSpPr>
        <p:grpSpPr>
          <a:xfrm>
            <a:off x="7075948" y="4409440"/>
            <a:ext cx="5019039" cy="922757"/>
            <a:chOff x="213361" y="4409439"/>
            <a:chExt cx="5019039" cy="922757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8B3C955-9DEF-46DF-8B76-BA3F233AF3AF}"/>
                </a:ext>
              </a:extLst>
            </p:cNvPr>
            <p:cNvSpPr/>
            <p:nvPr/>
          </p:nvSpPr>
          <p:spPr>
            <a:xfrm>
              <a:off x="258845" y="4409439"/>
              <a:ext cx="4638275" cy="92275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DB44F9FD-E6AC-471C-BD54-0590207AC5C3}"/>
                </a:ext>
              </a:extLst>
            </p:cNvPr>
            <p:cNvGrpSpPr/>
            <p:nvPr/>
          </p:nvGrpSpPr>
          <p:grpSpPr>
            <a:xfrm>
              <a:off x="213361" y="4534026"/>
              <a:ext cx="5019039" cy="746615"/>
              <a:chOff x="0" y="3028952"/>
              <a:chExt cx="5019039" cy="74661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132860D9-98BE-475E-B127-0038FAA52AD0}"/>
                      </a:ext>
                    </a:extLst>
                  </p:cNvPr>
                  <p:cNvSpPr txBox="1"/>
                  <p:nvPr/>
                </p:nvSpPr>
                <p:spPr>
                  <a:xfrm>
                    <a:off x="0" y="3028952"/>
                    <a:ext cx="5019039" cy="7466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3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3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3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oMath>
                    </a14:m>
                    <a:r>
                      <a:rPr kumimoji="0" lang="en-US" sz="3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con </a:t>
                    </a:r>
                    <a:r>
                      <a:rPr kumimoji="0" lang="en-US" sz="3000" b="0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ếch</a:t>
                    </a:r>
                    <a:r>
                      <a:rPr kumimoji="0" lang="en-US" sz="3000" b="0" i="0" u="none" strike="noStrike" kern="0" cap="none" spc="0" normalizeH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kumimoji="0" lang="en-US" sz="3000" b="0" i="0" u="none" strike="noStrike" kern="0" cap="none" spc="0" normalizeH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là</a:t>
                    </a:r>
                    <a:r>
                      <a:rPr kumimoji="0" lang="en-US" sz="3000" b="0" i="0" u="none" strike="noStrike" kern="0" cap="none" spc="0" normalizeH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      con </a:t>
                    </a:r>
                    <a:r>
                      <a:rPr kumimoji="0" lang="en-US" sz="3000" b="0" i="0" u="none" strike="noStrike" kern="0" cap="none" spc="0" normalizeH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ếch</a:t>
                    </a:r>
                    <a:r>
                      <a:rPr lang="en-US" sz="3000" kern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.</a:t>
                    </a:r>
                    <a:endParaRPr kumimoji="0" lang="en-US" sz="3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132860D9-98BE-475E-B127-0038FAA52AD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0" y="3028952"/>
                    <a:ext cx="5019039" cy="74661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98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74E643D1-D00E-4735-A9D7-6D0DA82FBEE4}"/>
                  </a:ext>
                </a:extLst>
              </p:cNvPr>
              <p:cNvSpPr/>
              <p:nvPr/>
            </p:nvSpPr>
            <p:spPr>
              <a:xfrm>
                <a:off x="2152650" y="3121271"/>
                <a:ext cx="676275" cy="561975"/>
              </a:xfrm>
              <a:prstGeom prst="round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BF53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?</a:t>
                </a:r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AD8F0A5-5E9F-4EDF-BF14-0D64DB5FB86A}"/>
              </a:ext>
            </a:extLst>
          </p:cNvPr>
          <p:cNvSpPr txBox="1"/>
          <p:nvPr/>
        </p:nvSpPr>
        <p:spPr>
          <a:xfrm>
            <a:off x="2387600" y="5372961"/>
            <a:ext cx="370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: 6 = 3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85EC059-F395-412A-B2FA-2B61187E97E8}"/>
              </a:ext>
            </a:extLst>
          </p:cNvPr>
          <p:cNvSpPr/>
          <p:nvPr/>
        </p:nvSpPr>
        <p:spPr>
          <a:xfrm>
            <a:off x="2690762" y="914400"/>
            <a:ext cx="1281798" cy="32567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4952492-D71A-4A75-8810-AAA85C56E980}"/>
              </a:ext>
            </a:extLst>
          </p:cNvPr>
          <p:cNvSpPr txBox="1"/>
          <p:nvPr/>
        </p:nvSpPr>
        <p:spPr>
          <a:xfrm>
            <a:off x="7712535" y="5320684"/>
            <a:ext cx="370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: 9 = 2 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A5E42F8-556B-48AD-82CD-C08C0754A0AF}"/>
              </a:ext>
            </a:extLst>
          </p:cNvPr>
          <p:cNvSpPr/>
          <p:nvPr/>
        </p:nvSpPr>
        <p:spPr>
          <a:xfrm>
            <a:off x="2710263" y="822079"/>
            <a:ext cx="1099737" cy="21072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258286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9" grpId="1" animBg="1"/>
      <p:bldP spid="53" grpId="0"/>
      <p:bldP spid="54" grpId="0" animBg="1"/>
      <p:bldP spid="5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B8B5267-F68D-48B8-B8C2-99AAADA354BB}"/>
              </a:ext>
            </a:extLst>
          </p:cNvPr>
          <p:cNvSpPr txBox="1"/>
          <p:nvPr/>
        </p:nvSpPr>
        <p:spPr>
          <a:xfrm>
            <a:off x="3423920" y="1563502"/>
            <a:ext cx="6156961" cy="380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800" b="1" i="0" u="none" strike="noStrike" kern="1200" cap="none" spc="50" normalizeH="0" baseline="0" noProof="0">
                <a:ln w="0">
                  <a:noFill/>
                </a:ln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aloo 2 ExtraBold" panose="03080902040302020200" pitchFamily="66" charset="0"/>
                <a:ea typeface="字魂70号-灵悦黑体" panose="00000500000000000000" pitchFamily="2" charset="-122"/>
                <a:cs typeface="Baloo 2 ExtraBold" panose="03080902040302020200" pitchFamily="66" charset="0"/>
              </a:rPr>
              <a:t>Trò</a:t>
            </a:r>
            <a:r>
              <a:rPr kumimoji="0" lang="en-US" altLang="zh-CN" sz="6800" b="1" i="0" u="none" strike="noStrike" kern="1200" cap="none" spc="50" normalizeH="0" noProof="0">
                <a:ln w="0">
                  <a:noFill/>
                </a:ln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aloo 2 ExtraBold" panose="03080902040302020200" pitchFamily="66" charset="0"/>
                <a:ea typeface="字魂70号-灵悦黑体" panose="00000500000000000000" pitchFamily="2" charset="-122"/>
                <a:cs typeface="Baloo 2 ExtraBold" panose="03080902040302020200" pitchFamily="66" charset="0"/>
              </a:rPr>
              <a:t> chơi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800" b="1" spc="50" baseline="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iny" panose="02000903060500060000" pitchFamily="2" charset="0"/>
                <a:ea typeface="字魂70号-灵悦黑体" panose="00000500000000000000" pitchFamily="2" charset="-122"/>
                <a:cs typeface="Baloo 2 ExtraBold" panose="03080902040302020200" pitchFamily="66" charset="0"/>
              </a:rPr>
              <a:t>Cầu</a:t>
            </a:r>
            <a:r>
              <a:rPr lang="en-US" altLang="zh-CN" sz="6800" b="1" spc="5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iny" panose="02000903060500060000" pitchFamily="2" charset="0"/>
                <a:ea typeface="字魂70号-灵悦黑体" panose="00000500000000000000" pitchFamily="2" charset="-122"/>
                <a:cs typeface="Baloo 2 ExtraBold" panose="03080902040302020200" pitchFamily="66" charset="0"/>
              </a:rPr>
              <a:t> thang – Cầu trượt</a:t>
            </a:r>
            <a:endParaRPr kumimoji="0" lang="en-US" altLang="zh-CN" sz="6800" b="1" i="0" u="none" strike="noStrike" kern="1200" cap="none" spc="50" normalizeH="0" baseline="0" noProof="0" dirty="0">
              <a:ln w="0">
                <a:noFill/>
              </a:ln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oiny" panose="02000903060500060000" pitchFamily="2" charset="0"/>
              <a:ea typeface="字魂70号-灵悦黑体" panose="00000500000000000000" pitchFamily="2" charset="-122"/>
              <a:cs typeface="Baloo 2 ExtraBold" panose="03080902040302020200" pitchFamily="66" charset="0"/>
            </a:endParaRP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1CA629CC-DC67-48BD-8B36-22B327D94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480" y="0"/>
            <a:ext cx="1747520" cy="174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9119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2">
            <a:extLst>
              <a:ext uri="{FF2B5EF4-FFF2-40B4-BE49-F238E27FC236}">
                <a16:creationId xmlns:a16="http://schemas.microsoft.com/office/drawing/2014/main" id="{8F40397B-FFD6-4848-A499-11CBF2BCB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7655"/>
            <a:ext cx="3078480" cy="140165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A51176C-7564-482D-80D4-61E0C6B2A783}"/>
              </a:ext>
            </a:extLst>
          </p:cNvPr>
          <p:cNvGrpSpPr/>
          <p:nvPr/>
        </p:nvGrpSpPr>
        <p:grpSpPr>
          <a:xfrm>
            <a:off x="145805" y="-172721"/>
            <a:ext cx="11900390" cy="6188902"/>
            <a:chOff x="2684995" y="2071845"/>
            <a:chExt cx="5773650" cy="186922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269AAA9-2279-45D6-B639-8A24BABB05DF}"/>
                </a:ext>
              </a:extLst>
            </p:cNvPr>
            <p:cNvGrpSpPr/>
            <p:nvPr/>
          </p:nvGrpSpPr>
          <p:grpSpPr>
            <a:xfrm>
              <a:off x="2684995" y="2071845"/>
              <a:ext cx="5773650" cy="1869226"/>
              <a:chOff x="5510864" y="3429000"/>
              <a:chExt cx="5868363" cy="2539304"/>
            </a:xfrm>
          </p:grpSpPr>
          <p:grpSp>
            <p:nvGrpSpPr>
              <p:cNvPr id="19" name="Graphic 3">
                <a:extLst>
                  <a:ext uri="{FF2B5EF4-FFF2-40B4-BE49-F238E27FC236}">
                    <a16:creationId xmlns:a16="http://schemas.microsoft.com/office/drawing/2014/main" id="{585D74A9-F0D1-4966-BB03-0691342C3C32}"/>
                  </a:ext>
                </a:extLst>
              </p:cNvPr>
              <p:cNvGrpSpPr/>
              <p:nvPr/>
            </p:nvGrpSpPr>
            <p:grpSpPr>
              <a:xfrm>
                <a:off x="5510864" y="3429000"/>
                <a:ext cx="5868363" cy="2539304"/>
                <a:chOff x="3489895" y="2289634"/>
                <a:chExt cx="8113721" cy="3878730"/>
              </a:xfrm>
            </p:grpSpPr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B2CC6684-9A4B-4881-BBCD-8444B5D2D4E3}"/>
                    </a:ext>
                  </a:extLst>
                </p:cNvPr>
                <p:cNvSpPr/>
                <p:nvPr/>
              </p:nvSpPr>
              <p:spPr>
                <a:xfrm>
                  <a:off x="3489895" y="2862180"/>
                  <a:ext cx="7811452" cy="3306184"/>
                </a:xfrm>
                <a:custGeom>
                  <a:avLst/>
                  <a:gdLst>
                    <a:gd name="connsiteX0" fmla="*/ 7368540 w 7811452"/>
                    <a:gd name="connsiteY0" fmla="*/ 2864168 h 3306184"/>
                    <a:gd name="connsiteX1" fmla="*/ 7608570 w 7811452"/>
                    <a:gd name="connsiteY1" fmla="*/ 3051810 h 3306184"/>
                    <a:gd name="connsiteX2" fmla="*/ 315278 w 7811452"/>
                    <a:gd name="connsiteY2" fmla="*/ 3099435 h 3306184"/>
                    <a:gd name="connsiteX3" fmla="*/ 261938 w 7811452"/>
                    <a:gd name="connsiteY3" fmla="*/ 2593658 h 3306184"/>
                    <a:gd name="connsiteX4" fmla="*/ 120015 w 7811452"/>
                    <a:gd name="connsiteY4" fmla="*/ 2520315 h 3306184"/>
                    <a:gd name="connsiteX5" fmla="*/ 281940 w 7811452"/>
                    <a:gd name="connsiteY5" fmla="*/ 2227898 h 3306184"/>
                    <a:gd name="connsiteX6" fmla="*/ 52388 w 7811452"/>
                    <a:gd name="connsiteY6" fmla="*/ 2022158 h 3306184"/>
                    <a:gd name="connsiteX7" fmla="*/ 320040 w 7811452"/>
                    <a:gd name="connsiteY7" fmla="*/ 1744980 h 3306184"/>
                    <a:gd name="connsiteX8" fmla="*/ 230505 w 7811452"/>
                    <a:gd name="connsiteY8" fmla="*/ 975360 h 3306184"/>
                    <a:gd name="connsiteX9" fmla="*/ 140018 w 7811452"/>
                    <a:gd name="connsiteY9" fmla="*/ 929640 h 3306184"/>
                    <a:gd name="connsiteX10" fmla="*/ 280988 w 7811452"/>
                    <a:gd name="connsiteY10" fmla="*/ 720090 h 3306184"/>
                    <a:gd name="connsiteX11" fmla="*/ 0 w 7811452"/>
                    <a:gd name="connsiteY11" fmla="*/ 532448 h 3306184"/>
                    <a:gd name="connsiteX12" fmla="*/ 187643 w 7811452"/>
                    <a:gd name="connsiteY12" fmla="*/ 318135 h 3306184"/>
                    <a:gd name="connsiteX13" fmla="*/ 35243 w 7811452"/>
                    <a:gd name="connsiteY13" fmla="*/ 76200 h 3306184"/>
                    <a:gd name="connsiteX14" fmla="*/ 7439025 w 7811452"/>
                    <a:gd name="connsiteY14" fmla="*/ 0 h 3306184"/>
                    <a:gd name="connsiteX15" fmla="*/ 7167563 w 7811452"/>
                    <a:gd name="connsiteY15" fmla="*/ 337185 h 3306184"/>
                    <a:gd name="connsiteX16" fmla="*/ 7617143 w 7811452"/>
                    <a:gd name="connsiteY16" fmla="*/ 554355 h 3306184"/>
                    <a:gd name="connsiteX17" fmla="*/ 7167563 w 7811452"/>
                    <a:gd name="connsiteY17" fmla="*/ 630555 h 3306184"/>
                    <a:gd name="connsiteX18" fmla="*/ 7425690 w 7811452"/>
                    <a:gd name="connsiteY18" fmla="*/ 789623 h 3306184"/>
                    <a:gd name="connsiteX19" fmla="*/ 7450455 w 7811452"/>
                    <a:gd name="connsiteY19" fmla="*/ 2069783 h 3306184"/>
                    <a:gd name="connsiteX20" fmla="*/ 7610475 w 7811452"/>
                    <a:gd name="connsiteY20" fmla="*/ 2229803 h 3306184"/>
                    <a:gd name="connsiteX21" fmla="*/ 7454265 w 7811452"/>
                    <a:gd name="connsiteY21" fmla="*/ 2352675 h 3306184"/>
                    <a:gd name="connsiteX22" fmla="*/ 7811453 w 7811452"/>
                    <a:gd name="connsiteY22" fmla="*/ 2592705 h 3306184"/>
                    <a:gd name="connsiteX23" fmla="*/ 7368540 w 7811452"/>
                    <a:gd name="connsiteY23" fmla="*/ 2864168 h 3306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811452" h="3306184">
                      <a:moveTo>
                        <a:pt x="7368540" y="2864168"/>
                      </a:moveTo>
                      <a:cubicBezTo>
                        <a:pt x="7452360" y="2939415"/>
                        <a:pt x="7524750" y="2976563"/>
                        <a:pt x="7608570" y="3051810"/>
                      </a:cubicBezTo>
                      <a:cubicBezTo>
                        <a:pt x="5187315" y="3376613"/>
                        <a:pt x="2741295" y="3388043"/>
                        <a:pt x="315278" y="3099435"/>
                      </a:cubicBezTo>
                      <a:cubicBezTo>
                        <a:pt x="307658" y="2932748"/>
                        <a:pt x="305753" y="2754630"/>
                        <a:pt x="261938" y="2593658"/>
                      </a:cubicBezTo>
                      <a:cubicBezTo>
                        <a:pt x="209550" y="2567940"/>
                        <a:pt x="172403" y="2546033"/>
                        <a:pt x="120015" y="2520315"/>
                      </a:cubicBezTo>
                      <a:cubicBezTo>
                        <a:pt x="178118" y="2420303"/>
                        <a:pt x="223838" y="2327910"/>
                        <a:pt x="281940" y="2227898"/>
                      </a:cubicBezTo>
                      <a:cubicBezTo>
                        <a:pt x="212408" y="2169795"/>
                        <a:pt x="121920" y="2081213"/>
                        <a:pt x="52388" y="2022158"/>
                      </a:cubicBezTo>
                      <a:cubicBezTo>
                        <a:pt x="135255" y="1945958"/>
                        <a:pt x="237173" y="1821180"/>
                        <a:pt x="320040" y="1744980"/>
                      </a:cubicBezTo>
                      <a:cubicBezTo>
                        <a:pt x="286703" y="1480185"/>
                        <a:pt x="263843" y="1239203"/>
                        <a:pt x="230505" y="975360"/>
                      </a:cubicBezTo>
                      <a:cubicBezTo>
                        <a:pt x="200025" y="957263"/>
                        <a:pt x="171450" y="947738"/>
                        <a:pt x="140018" y="929640"/>
                      </a:cubicBezTo>
                      <a:cubicBezTo>
                        <a:pt x="187643" y="868680"/>
                        <a:pt x="232410" y="782003"/>
                        <a:pt x="280988" y="720090"/>
                      </a:cubicBezTo>
                      <a:cubicBezTo>
                        <a:pt x="187643" y="672465"/>
                        <a:pt x="91440" y="579120"/>
                        <a:pt x="0" y="532448"/>
                      </a:cubicBezTo>
                      <a:cubicBezTo>
                        <a:pt x="61913" y="471488"/>
                        <a:pt x="125730" y="379095"/>
                        <a:pt x="187643" y="318135"/>
                      </a:cubicBezTo>
                      <a:cubicBezTo>
                        <a:pt x="124778" y="243840"/>
                        <a:pt x="97155" y="150495"/>
                        <a:pt x="35243" y="76200"/>
                      </a:cubicBezTo>
                      <a:cubicBezTo>
                        <a:pt x="2501265" y="219075"/>
                        <a:pt x="4976813" y="194310"/>
                        <a:pt x="7439025" y="0"/>
                      </a:cubicBezTo>
                      <a:cubicBezTo>
                        <a:pt x="7332345" y="106680"/>
                        <a:pt x="7275195" y="230505"/>
                        <a:pt x="7167563" y="337185"/>
                      </a:cubicBezTo>
                      <a:cubicBezTo>
                        <a:pt x="7319963" y="406718"/>
                        <a:pt x="7464743" y="483870"/>
                        <a:pt x="7617143" y="554355"/>
                      </a:cubicBezTo>
                      <a:cubicBezTo>
                        <a:pt x="7472363" y="574357"/>
                        <a:pt x="7312343" y="610553"/>
                        <a:pt x="7167563" y="630555"/>
                      </a:cubicBezTo>
                      <a:cubicBezTo>
                        <a:pt x="7275195" y="665798"/>
                        <a:pt x="7318058" y="754380"/>
                        <a:pt x="7425690" y="789623"/>
                      </a:cubicBezTo>
                      <a:cubicBezTo>
                        <a:pt x="7434263" y="1207770"/>
                        <a:pt x="7441883" y="1651635"/>
                        <a:pt x="7450455" y="2069783"/>
                      </a:cubicBezTo>
                      <a:cubicBezTo>
                        <a:pt x="7506653" y="2117408"/>
                        <a:pt x="7554278" y="2182178"/>
                        <a:pt x="7610475" y="2229803"/>
                      </a:cubicBezTo>
                      <a:cubicBezTo>
                        <a:pt x="7557135" y="2277428"/>
                        <a:pt x="7508558" y="2304098"/>
                        <a:pt x="7454265" y="2352675"/>
                      </a:cubicBezTo>
                      <a:cubicBezTo>
                        <a:pt x="7556183" y="2465070"/>
                        <a:pt x="7670483" y="2536508"/>
                        <a:pt x="7811453" y="2592705"/>
                      </a:cubicBezTo>
                      <a:cubicBezTo>
                        <a:pt x="7666673" y="2667953"/>
                        <a:pt x="7514273" y="2788920"/>
                        <a:pt x="7368540" y="2864168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CE43B1CD-006D-4A31-B0FC-3981AFB4FEA4}"/>
                    </a:ext>
                  </a:extLst>
                </p:cNvPr>
                <p:cNvSpPr/>
                <p:nvPr/>
              </p:nvSpPr>
              <p:spPr>
                <a:xfrm>
                  <a:off x="3743352" y="2777122"/>
                  <a:ext cx="7811452" cy="3305230"/>
                </a:xfrm>
                <a:custGeom>
                  <a:avLst/>
                  <a:gdLst>
                    <a:gd name="connsiteX0" fmla="*/ 7366635 w 7811452"/>
                    <a:gd name="connsiteY0" fmla="*/ 2863215 h 3305231"/>
                    <a:gd name="connsiteX1" fmla="*/ 7606665 w 7811452"/>
                    <a:gd name="connsiteY1" fmla="*/ 3050858 h 3305231"/>
                    <a:gd name="connsiteX2" fmla="*/ 313373 w 7811452"/>
                    <a:gd name="connsiteY2" fmla="*/ 3098483 h 3305231"/>
                    <a:gd name="connsiteX3" fmla="*/ 260033 w 7811452"/>
                    <a:gd name="connsiteY3" fmla="*/ 2592705 h 3305231"/>
                    <a:gd name="connsiteX4" fmla="*/ 118110 w 7811452"/>
                    <a:gd name="connsiteY4" fmla="*/ 2519363 h 3305231"/>
                    <a:gd name="connsiteX5" fmla="*/ 280035 w 7811452"/>
                    <a:gd name="connsiteY5" fmla="*/ 2226945 h 3305231"/>
                    <a:gd name="connsiteX6" fmla="*/ 50483 w 7811452"/>
                    <a:gd name="connsiteY6" fmla="*/ 2021205 h 3305231"/>
                    <a:gd name="connsiteX7" fmla="*/ 318135 w 7811452"/>
                    <a:gd name="connsiteY7" fmla="*/ 1744028 h 3305231"/>
                    <a:gd name="connsiteX8" fmla="*/ 228600 w 7811452"/>
                    <a:gd name="connsiteY8" fmla="*/ 974408 h 3305231"/>
                    <a:gd name="connsiteX9" fmla="*/ 138113 w 7811452"/>
                    <a:gd name="connsiteY9" fmla="*/ 928687 h 3305231"/>
                    <a:gd name="connsiteX10" fmla="*/ 279083 w 7811452"/>
                    <a:gd name="connsiteY10" fmla="*/ 719137 h 3305231"/>
                    <a:gd name="connsiteX11" fmla="*/ 0 w 7811452"/>
                    <a:gd name="connsiteY11" fmla="*/ 532448 h 3305231"/>
                    <a:gd name="connsiteX12" fmla="*/ 187643 w 7811452"/>
                    <a:gd name="connsiteY12" fmla="*/ 318135 h 3305231"/>
                    <a:gd name="connsiteX13" fmla="*/ 35243 w 7811452"/>
                    <a:gd name="connsiteY13" fmla="*/ 76200 h 3305231"/>
                    <a:gd name="connsiteX14" fmla="*/ 7439025 w 7811452"/>
                    <a:gd name="connsiteY14" fmla="*/ 0 h 3305231"/>
                    <a:gd name="connsiteX15" fmla="*/ 7167563 w 7811452"/>
                    <a:gd name="connsiteY15" fmla="*/ 337185 h 3305231"/>
                    <a:gd name="connsiteX16" fmla="*/ 7617143 w 7811452"/>
                    <a:gd name="connsiteY16" fmla="*/ 554355 h 3305231"/>
                    <a:gd name="connsiteX17" fmla="*/ 7167563 w 7811452"/>
                    <a:gd name="connsiteY17" fmla="*/ 630555 h 3305231"/>
                    <a:gd name="connsiteX18" fmla="*/ 7425690 w 7811452"/>
                    <a:gd name="connsiteY18" fmla="*/ 789623 h 3305231"/>
                    <a:gd name="connsiteX19" fmla="*/ 7450455 w 7811452"/>
                    <a:gd name="connsiteY19" fmla="*/ 2069783 h 3305231"/>
                    <a:gd name="connsiteX20" fmla="*/ 7610475 w 7811452"/>
                    <a:gd name="connsiteY20" fmla="*/ 2229803 h 3305231"/>
                    <a:gd name="connsiteX21" fmla="*/ 7454265 w 7811452"/>
                    <a:gd name="connsiteY21" fmla="*/ 2352675 h 3305231"/>
                    <a:gd name="connsiteX22" fmla="*/ 7811453 w 7811452"/>
                    <a:gd name="connsiteY22" fmla="*/ 2592705 h 3305231"/>
                    <a:gd name="connsiteX23" fmla="*/ 7366635 w 7811452"/>
                    <a:gd name="connsiteY23" fmla="*/ 2863215 h 3305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811452" h="3305231">
                      <a:moveTo>
                        <a:pt x="7366635" y="2863215"/>
                      </a:moveTo>
                      <a:cubicBezTo>
                        <a:pt x="7450455" y="2938463"/>
                        <a:pt x="7522845" y="2975610"/>
                        <a:pt x="7606665" y="3050858"/>
                      </a:cubicBezTo>
                      <a:cubicBezTo>
                        <a:pt x="5185410" y="3375660"/>
                        <a:pt x="2739390" y="3387090"/>
                        <a:pt x="313373" y="3098483"/>
                      </a:cubicBezTo>
                      <a:cubicBezTo>
                        <a:pt x="305753" y="2931795"/>
                        <a:pt x="303848" y="2753678"/>
                        <a:pt x="260033" y="2592705"/>
                      </a:cubicBezTo>
                      <a:cubicBezTo>
                        <a:pt x="207645" y="2566988"/>
                        <a:pt x="170498" y="2545080"/>
                        <a:pt x="118110" y="2519363"/>
                      </a:cubicBezTo>
                      <a:cubicBezTo>
                        <a:pt x="176213" y="2419350"/>
                        <a:pt x="221933" y="2326958"/>
                        <a:pt x="280035" y="2226945"/>
                      </a:cubicBezTo>
                      <a:cubicBezTo>
                        <a:pt x="210503" y="2168843"/>
                        <a:pt x="120015" y="2080260"/>
                        <a:pt x="50483" y="2021205"/>
                      </a:cubicBezTo>
                      <a:cubicBezTo>
                        <a:pt x="133350" y="1945005"/>
                        <a:pt x="235267" y="1820228"/>
                        <a:pt x="318135" y="1744028"/>
                      </a:cubicBezTo>
                      <a:cubicBezTo>
                        <a:pt x="284798" y="1479233"/>
                        <a:pt x="261938" y="1238250"/>
                        <a:pt x="228600" y="974408"/>
                      </a:cubicBezTo>
                      <a:cubicBezTo>
                        <a:pt x="198120" y="956310"/>
                        <a:pt x="169545" y="946785"/>
                        <a:pt x="138113" y="928687"/>
                      </a:cubicBezTo>
                      <a:cubicBezTo>
                        <a:pt x="185738" y="867728"/>
                        <a:pt x="230505" y="781050"/>
                        <a:pt x="279083" y="719137"/>
                      </a:cubicBezTo>
                      <a:cubicBezTo>
                        <a:pt x="187643" y="672465"/>
                        <a:pt x="91440" y="579120"/>
                        <a:pt x="0" y="532448"/>
                      </a:cubicBezTo>
                      <a:cubicBezTo>
                        <a:pt x="61913" y="471487"/>
                        <a:pt x="125730" y="379095"/>
                        <a:pt x="187643" y="318135"/>
                      </a:cubicBezTo>
                      <a:cubicBezTo>
                        <a:pt x="124778" y="243840"/>
                        <a:pt x="97155" y="150495"/>
                        <a:pt x="35243" y="76200"/>
                      </a:cubicBezTo>
                      <a:cubicBezTo>
                        <a:pt x="2501265" y="219075"/>
                        <a:pt x="4976813" y="194310"/>
                        <a:pt x="7439025" y="0"/>
                      </a:cubicBezTo>
                      <a:cubicBezTo>
                        <a:pt x="7332345" y="106680"/>
                        <a:pt x="7275195" y="230505"/>
                        <a:pt x="7167563" y="337185"/>
                      </a:cubicBezTo>
                      <a:cubicBezTo>
                        <a:pt x="7319963" y="406718"/>
                        <a:pt x="7464743" y="483870"/>
                        <a:pt x="7617143" y="554355"/>
                      </a:cubicBezTo>
                      <a:cubicBezTo>
                        <a:pt x="7472363" y="574358"/>
                        <a:pt x="7312343" y="610553"/>
                        <a:pt x="7167563" y="630555"/>
                      </a:cubicBezTo>
                      <a:cubicBezTo>
                        <a:pt x="7275195" y="665798"/>
                        <a:pt x="7318058" y="754380"/>
                        <a:pt x="7425690" y="789623"/>
                      </a:cubicBezTo>
                      <a:cubicBezTo>
                        <a:pt x="7434263" y="1207770"/>
                        <a:pt x="7441883" y="1651635"/>
                        <a:pt x="7450455" y="2069783"/>
                      </a:cubicBezTo>
                      <a:cubicBezTo>
                        <a:pt x="7506653" y="2117408"/>
                        <a:pt x="7554278" y="2182178"/>
                        <a:pt x="7610475" y="2229803"/>
                      </a:cubicBezTo>
                      <a:cubicBezTo>
                        <a:pt x="7557135" y="2277428"/>
                        <a:pt x="7508558" y="2304098"/>
                        <a:pt x="7454265" y="2352675"/>
                      </a:cubicBezTo>
                      <a:cubicBezTo>
                        <a:pt x="7556183" y="2465070"/>
                        <a:pt x="7670483" y="2536508"/>
                        <a:pt x="7811453" y="2592705"/>
                      </a:cubicBezTo>
                      <a:cubicBezTo>
                        <a:pt x="7664768" y="2667000"/>
                        <a:pt x="7512368" y="2787968"/>
                        <a:pt x="7366635" y="2863215"/>
                      </a:cubicBezTo>
                      <a:close/>
                    </a:path>
                  </a:pathLst>
                </a:custGeom>
                <a:solidFill>
                  <a:srgbClr val="FDF5A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A1787F83-A389-4BB8-9A70-15D87344583B}"/>
                    </a:ext>
                  </a:extLst>
                </p:cNvPr>
                <p:cNvSpPr/>
                <p:nvPr/>
              </p:nvSpPr>
              <p:spPr>
                <a:xfrm>
                  <a:off x="3743352" y="2649381"/>
                  <a:ext cx="7860264" cy="3350998"/>
                </a:xfrm>
                <a:custGeom>
                  <a:avLst/>
                  <a:gdLst>
                    <a:gd name="connsiteX0" fmla="*/ 3809281 w 7860264"/>
                    <a:gd name="connsiteY0" fmla="*/ 3350999 h 3350998"/>
                    <a:gd name="connsiteX1" fmla="*/ 333609 w 7860264"/>
                    <a:gd name="connsiteY1" fmla="*/ 3144306 h 3350998"/>
                    <a:gd name="connsiteX2" fmla="*/ 313606 w 7860264"/>
                    <a:gd name="connsiteY2" fmla="*/ 3122399 h 3350998"/>
                    <a:gd name="connsiteX3" fmla="*/ 310749 w 7860264"/>
                    <a:gd name="connsiteY3" fmla="*/ 3060486 h 3350998"/>
                    <a:gd name="connsiteX4" fmla="*/ 263124 w 7860264"/>
                    <a:gd name="connsiteY4" fmla="*/ 2631861 h 3350998"/>
                    <a:gd name="connsiteX5" fmla="*/ 201211 w 7860264"/>
                    <a:gd name="connsiteY5" fmla="*/ 2599476 h 3350998"/>
                    <a:gd name="connsiteX6" fmla="*/ 130726 w 7860264"/>
                    <a:gd name="connsiteY6" fmla="*/ 2562328 h 3350998"/>
                    <a:gd name="connsiteX7" fmla="*/ 118344 w 7860264"/>
                    <a:gd name="connsiteY7" fmla="*/ 2548041 h 3350998"/>
                    <a:gd name="connsiteX8" fmla="*/ 120249 w 7860264"/>
                    <a:gd name="connsiteY8" fmla="*/ 2529944 h 3350998"/>
                    <a:gd name="connsiteX9" fmla="*/ 201211 w 7860264"/>
                    <a:gd name="connsiteY9" fmla="*/ 2384211 h 3350998"/>
                    <a:gd name="connsiteX10" fmla="*/ 272649 w 7860264"/>
                    <a:gd name="connsiteY10" fmla="*/ 2254671 h 3350998"/>
                    <a:gd name="connsiteX11" fmla="*/ 172636 w 7860264"/>
                    <a:gd name="connsiteY11" fmla="*/ 2164184 h 3350998"/>
                    <a:gd name="connsiteX12" fmla="*/ 58336 w 7860264"/>
                    <a:gd name="connsiteY12" fmla="*/ 2061314 h 3350998"/>
                    <a:gd name="connsiteX13" fmla="*/ 49764 w 7860264"/>
                    <a:gd name="connsiteY13" fmla="*/ 2044168 h 3350998"/>
                    <a:gd name="connsiteX14" fmla="*/ 57384 w 7860264"/>
                    <a:gd name="connsiteY14" fmla="*/ 2027024 h 3350998"/>
                    <a:gd name="connsiteX15" fmla="*/ 189781 w 7860264"/>
                    <a:gd name="connsiteY15" fmla="*/ 1889864 h 3350998"/>
                    <a:gd name="connsiteX16" fmla="*/ 316464 w 7860264"/>
                    <a:gd name="connsiteY16" fmla="*/ 1757466 h 3350998"/>
                    <a:gd name="connsiteX17" fmla="*/ 273601 w 7860264"/>
                    <a:gd name="connsiteY17" fmla="*/ 1384086 h 3350998"/>
                    <a:gd name="connsiteX18" fmla="*/ 230739 w 7860264"/>
                    <a:gd name="connsiteY18" fmla="*/ 1010706 h 3350998"/>
                    <a:gd name="connsiteX19" fmla="*/ 197401 w 7860264"/>
                    <a:gd name="connsiteY19" fmla="*/ 994513 h 3350998"/>
                    <a:gd name="connsiteX20" fmla="*/ 149776 w 7860264"/>
                    <a:gd name="connsiteY20" fmla="*/ 970701 h 3350998"/>
                    <a:gd name="connsiteX21" fmla="*/ 139299 w 7860264"/>
                    <a:gd name="connsiteY21" fmla="*/ 955461 h 3350998"/>
                    <a:gd name="connsiteX22" fmla="*/ 144061 w 7860264"/>
                    <a:gd name="connsiteY22" fmla="*/ 937363 h 3350998"/>
                    <a:gd name="connsiteX23" fmla="*/ 212641 w 7860264"/>
                    <a:gd name="connsiteY23" fmla="*/ 834493 h 3350998"/>
                    <a:gd name="connsiteX24" fmla="*/ 267886 w 7860264"/>
                    <a:gd name="connsiteY24" fmla="*/ 749721 h 3350998"/>
                    <a:gd name="connsiteX25" fmla="*/ 148824 w 7860264"/>
                    <a:gd name="connsiteY25" fmla="*/ 667806 h 3350998"/>
                    <a:gd name="connsiteX26" fmla="*/ 12616 w 7860264"/>
                    <a:gd name="connsiteY26" fmla="*/ 576366 h 3350998"/>
                    <a:gd name="connsiteX27" fmla="*/ 234 w 7860264"/>
                    <a:gd name="connsiteY27" fmla="*/ 559221 h 3350998"/>
                    <a:gd name="connsiteX28" fmla="*/ 6901 w 7860264"/>
                    <a:gd name="connsiteY28" fmla="*/ 539219 h 3350998"/>
                    <a:gd name="connsiteX29" fmla="*/ 99294 w 7860264"/>
                    <a:gd name="connsiteY29" fmla="*/ 433491 h 3350998"/>
                    <a:gd name="connsiteX30" fmla="*/ 180256 w 7860264"/>
                    <a:gd name="connsiteY30" fmla="*/ 339194 h 3350998"/>
                    <a:gd name="connsiteX31" fmla="*/ 114534 w 7860264"/>
                    <a:gd name="connsiteY31" fmla="*/ 230608 h 3350998"/>
                    <a:gd name="connsiteX32" fmla="*/ 41191 w 7860264"/>
                    <a:gd name="connsiteY32" fmla="*/ 113451 h 3350998"/>
                    <a:gd name="connsiteX33" fmla="*/ 38334 w 7860264"/>
                    <a:gd name="connsiteY33" fmla="*/ 88686 h 3350998"/>
                    <a:gd name="connsiteX34" fmla="*/ 60241 w 7860264"/>
                    <a:gd name="connsiteY34" fmla="*/ 76303 h 3350998"/>
                    <a:gd name="connsiteX35" fmla="*/ 7461167 w 7860264"/>
                    <a:gd name="connsiteY35" fmla="*/ 103 h 3350998"/>
                    <a:gd name="connsiteX36" fmla="*/ 7484027 w 7860264"/>
                    <a:gd name="connsiteY36" fmla="*/ 13438 h 3350998"/>
                    <a:gd name="connsiteX37" fmla="*/ 7479264 w 7860264"/>
                    <a:gd name="connsiteY37" fmla="*/ 39156 h 3350998"/>
                    <a:gd name="connsiteX38" fmla="*/ 7345914 w 7860264"/>
                    <a:gd name="connsiteY38" fmla="*/ 204891 h 3350998"/>
                    <a:gd name="connsiteX39" fmla="*/ 7230661 w 7860264"/>
                    <a:gd name="connsiteY39" fmla="*/ 352529 h 3350998"/>
                    <a:gd name="connsiteX40" fmla="*/ 7425924 w 7860264"/>
                    <a:gd name="connsiteY40" fmla="*/ 447779 h 3350998"/>
                    <a:gd name="connsiteX41" fmla="*/ 7650714 w 7860264"/>
                    <a:gd name="connsiteY41" fmla="*/ 556363 h 3350998"/>
                    <a:gd name="connsiteX42" fmla="*/ 7664049 w 7860264"/>
                    <a:gd name="connsiteY42" fmla="*/ 581129 h 3350998"/>
                    <a:gd name="connsiteX43" fmla="*/ 7644047 w 7860264"/>
                    <a:gd name="connsiteY43" fmla="*/ 600179 h 3350998"/>
                    <a:gd name="connsiteX44" fmla="*/ 7421161 w 7860264"/>
                    <a:gd name="connsiteY44" fmla="*/ 638279 h 3350998"/>
                    <a:gd name="connsiteX45" fmla="*/ 7268761 w 7860264"/>
                    <a:gd name="connsiteY45" fmla="*/ 664949 h 3350998"/>
                    <a:gd name="connsiteX46" fmla="*/ 7335436 w 7860264"/>
                    <a:gd name="connsiteY46" fmla="*/ 714479 h 3350998"/>
                    <a:gd name="connsiteX47" fmla="*/ 7457357 w 7860264"/>
                    <a:gd name="connsiteY47" fmla="*/ 789726 h 3350998"/>
                    <a:gd name="connsiteX48" fmla="*/ 7473549 w 7860264"/>
                    <a:gd name="connsiteY48" fmla="*/ 811634 h 3350998"/>
                    <a:gd name="connsiteX49" fmla="*/ 7484979 w 7860264"/>
                    <a:gd name="connsiteY49" fmla="*/ 1433616 h 3350998"/>
                    <a:gd name="connsiteX50" fmla="*/ 7497361 w 7860264"/>
                    <a:gd name="connsiteY50" fmla="*/ 2081316 h 3350998"/>
                    <a:gd name="connsiteX51" fmla="*/ 7571657 w 7860264"/>
                    <a:gd name="connsiteY51" fmla="*/ 2156564 h 3350998"/>
                    <a:gd name="connsiteX52" fmla="*/ 7649761 w 7860264"/>
                    <a:gd name="connsiteY52" fmla="*/ 2234669 h 3350998"/>
                    <a:gd name="connsiteX53" fmla="*/ 7658334 w 7860264"/>
                    <a:gd name="connsiteY53" fmla="*/ 2251814 h 3350998"/>
                    <a:gd name="connsiteX54" fmla="*/ 7650714 w 7860264"/>
                    <a:gd name="connsiteY54" fmla="*/ 2268959 h 3350998"/>
                    <a:gd name="connsiteX55" fmla="*/ 7570704 w 7860264"/>
                    <a:gd name="connsiteY55" fmla="*/ 2331824 h 3350998"/>
                    <a:gd name="connsiteX56" fmla="*/ 7512602 w 7860264"/>
                    <a:gd name="connsiteY56" fmla="*/ 2376591 h 3350998"/>
                    <a:gd name="connsiteX57" fmla="*/ 7845977 w 7860264"/>
                    <a:gd name="connsiteY57" fmla="*/ 2593761 h 3350998"/>
                    <a:gd name="connsiteX58" fmla="*/ 7860264 w 7860264"/>
                    <a:gd name="connsiteY58" fmla="*/ 2613764 h 3350998"/>
                    <a:gd name="connsiteX59" fmla="*/ 7847882 w 7860264"/>
                    <a:gd name="connsiteY59" fmla="*/ 2635671 h 3350998"/>
                    <a:gd name="connsiteX60" fmla="*/ 7627854 w 7860264"/>
                    <a:gd name="connsiteY60" fmla="*/ 2769974 h 3350998"/>
                    <a:gd name="connsiteX61" fmla="*/ 7433544 w 7860264"/>
                    <a:gd name="connsiteY61" fmla="*/ 2890941 h 3350998"/>
                    <a:gd name="connsiteX62" fmla="*/ 7525936 w 7860264"/>
                    <a:gd name="connsiteY62" fmla="*/ 2961426 h 3350998"/>
                    <a:gd name="connsiteX63" fmla="*/ 7647857 w 7860264"/>
                    <a:gd name="connsiteY63" fmla="*/ 3056676 h 3350998"/>
                    <a:gd name="connsiteX64" fmla="*/ 7654524 w 7860264"/>
                    <a:gd name="connsiteY64" fmla="*/ 3080489 h 3350998"/>
                    <a:gd name="connsiteX65" fmla="*/ 7635474 w 7860264"/>
                    <a:gd name="connsiteY65" fmla="*/ 3096681 h 3350998"/>
                    <a:gd name="connsiteX66" fmla="*/ 3809281 w 7860264"/>
                    <a:gd name="connsiteY66" fmla="*/ 3350999 h 3350998"/>
                    <a:gd name="connsiteX67" fmla="*/ 358374 w 7860264"/>
                    <a:gd name="connsiteY67" fmla="*/ 3100491 h 3350998"/>
                    <a:gd name="connsiteX68" fmla="*/ 3809281 w 7860264"/>
                    <a:gd name="connsiteY68" fmla="*/ 3304326 h 3350998"/>
                    <a:gd name="connsiteX69" fmla="*/ 7575467 w 7860264"/>
                    <a:gd name="connsiteY69" fmla="*/ 3057628 h 3350998"/>
                    <a:gd name="connsiteX70" fmla="*/ 7496409 w 7860264"/>
                    <a:gd name="connsiteY70" fmla="*/ 2998574 h 3350998"/>
                    <a:gd name="connsiteX71" fmla="*/ 7374489 w 7860264"/>
                    <a:gd name="connsiteY71" fmla="*/ 2903324 h 3350998"/>
                    <a:gd name="connsiteX72" fmla="*/ 7366869 w 7860264"/>
                    <a:gd name="connsiteY72" fmla="*/ 2883321 h 3350998"/>
                    <a:gd name="connsiteX73" fmla="*/ 7379252 w 7860264"/>
                    <a:gd name="connsiteY73" fmla="*/ 2866176 h 3350998"/>
                    <a:gd name="connsiteX74" fmla="*/ 7599279 w 7860264"/>
                    <a:gd name="connsiteY74" fmla="*/ 2731874 h 3350998"/>
                    <a:gd name="connsiteX75" fmla="*/ 7780254 w 7860264"/>
                    <a:gd name="connsiteY75" fmla="*/ 2618526 h 3350998"/>
                    <a:gd name="connsiteX76" fmla="*/ 7458309 w 7860264"/>
                    <a:gd name="connsiteY76" fmla="*/ 2390878 h 3350998"/>
                    <a:gd name="connsiteX77" fmla="*/ 7452594 w 7860264"/>
                    <a:gd name="connsiteY77" fmla="*/ 2373734 h 3350998"/>
                    <a:gd name="connsiteX78" fmla="*/ 7460214 w 7860264"/>
                    <a:gd name="connsiteY78" fmla="*/ 2357541 h 3350998"/>
                    <a:gd name="connsiteX79" fmla="*/ 7540224 w 7860264"/>
                    <a:gd name="connsiteY79" fmla="*/ 2294676 h 3350998"/>
                    <a:gd name="connsiteX80" fmla="*/ 7596422 w 7860264"/>
                    <a:gd name="connsiteY80" fmla="*/ 2251814 h 3350998"/>
                    <a:gd name="connsiteX81" fmla="*/ 7534509 w 7860264"/>
                    <a:gd name="connsiteY81" fmla="*/ 2187996 h 3350998"/>
                    <a:gd name="connsiteX82" fmla="*/ 7456404 w 7860264"/>
                    <a:gd name="connsiteY82" fmla="*/ 2109891 h 3350998"/>
                    <a:gd name="connsiteX83" fmla="*/ 7448784 w 7860264"/>
                    <a:gd name="connsiteY83" fmla="*/ 2092746 h 3350998"/>
                    <a:gd name="connsiteX84" fmla="*/ 7436402 w 7860264"/>
                    <a:gd name="connsiteY84" fmla="*/ 1434568 h 3350998"/>
                    <a:gd name="connsiteX85" fmla="*/ 7424972 w 7860264"/>
                    <a:gd name="connsiteY85" fmla="*/ 828779 h 3350998"/>
                    <a:gd name="connsiteX86" fmla="*/ 7304004 w 7860264"/>
                    <a:gd name="connsiteY86" fmla="*/ 750674 h 3350998"/>
                    <a:gd name="connsiteX87" fmla="*/ 7182084 w 7860264"/>
                    <a:gd name="connsiteY87" fmla="*/ 675426 h 3350998"/>
                    <a:gd name="connsiteX88" fmla="*/ 7165892 w 7860264"/>
                    <a:gd name="connsiteY88" fmla="*/ 651613 h 3350998"/>
                    <a:gd name="connsiteX89" fmla="*/ 7185894 w 7860264"/>
                    <a:gd name="connsiteY89" fmla="*/ 630659 h 3350998"/>
                    <a:gd name="connsiteX90" fmla="*/ 7409732 w 7860264"/>
                    <a:gd name="connsiteY90" fmla="*/ 592559 h 3350998"/>
                    <a:gd name="connsiteX91" fmla="*/ 7559274 w 7860264"/>
                    <a:gd name="connsiteY91" fmla="*/ 565888 h 3350998"/>
                    <a:gd name="connsiteX92" fmla="*/ 7402111 w 7860264"/>
                    <a:gd name="connsiteY92" fmla="*/ 489688 h 3350998"/>
                    <a:gd name="connsiteX93" fmla="*/ 7178274 w 7860264"/>
                    <a:gd name="connsiteY93" fmla="*/ 382056 h 3350998"/>
                    <a:gd name="connsiteX94" fmla="*/ 7164939 w 7860264"/>
                    <a:gd name="connsiteY94" fmla="*/ 364911 h 3350998"/>
                    <a:gd name="connsiteX95" fmla="*/ 7171607 w 7860264"/>
                    <a:gd name="connsiteY95" fmla="*/ 344909 h 3350998"/>
                    <a:gd name="connsiteX96" fmla="*/ 7304957 w 7860264"/>
                    <a:gd name="connsiteY96" fmla="*/ 179173 h 3350998"/>
                    <a:gd name="connsiteX97" fmla="*/ 7402111 w 7860264"/>
                    <a:gd name="connsiteY97" fmla="*/ 51539 h 3350998"/>
                    <a:gd name="connsiteX98" fmla="*/ 104056 w 7860264"/>
                    <a:gd name="connsiteY98" fmla="*/ 123928 h 3350998"/>
                    <a:gd name="connsiteX99" fmla="*/ 152634 w 7860264"/>
                    <a:gd name="connsiteY99" fmla="*/ 207748 h 3350998"/>
                    <a:gd name="connsiteX100" fmla="*/ 225976 w 7860264"/>
                    <a:gd name="connsiteY100" fmla="*/ 324906 h 3350998"/>
                    <a:gd name="connsiteX101" fmla="*/ 224071 w 7860264"/>
                    <a:gd name="connsiteY101" fmla="*/ 356338 h 3350998"/>
                    <a:gd name="connsiteX102" fmla="*/ 131679 w 7860264"/>
                    <a:gd name="connsiteY102" fmla="*/ 462066 h 3350998"/>
                    <a:gd name="connsiteX103" fmla="*/ 57384 w 7860264"/>
                    <a:gd name="connsiteY103" fmla="*/ 548744 h 3350998"/>
                    <a:gd name="connsiteX104" fmla="*/ 173589 w 7860264"/>
                    <a:gd name="connsiteY104" fmla="*/ 629706 h 3350998"/>
                    <a:gd name="connsiteX105" fmla="*/ 309796 w 7860264"/>
                    <a:gd name="connsiteY105" fmla="*/ 721146 h 3350998"/>
                    <a:gd name="connsiteX106" fmla="*/ 322179 w 7860264"/>
                    <a:gd name="connsiteY106" fmla="*/ 736386 h 3350998"/>
                    <a:gd name="connsiteX107" fmla="*/ 317416 w 7860264"/>
                    <a:gd name="connsiteY107" fmla="*/ 755436 h 3350998"/>
                    <a:gd name="connsiteX108" fmla="*/ 248836 w 7860264"/>
                    <a:gd name="connsiteY108" fmla="*/ 858306 h 3350998"/>
                    <a:gd name="connsiteX109" fmla="*/ 193591 w 7860264"/>
                    <a:gd name="connsiteY109" fmla="*/ 943079 h 3350998"/>
                    <a:gd name="connsiteX110" fmla="*/ 213594 w 7860264"/>
                    <a:gd name="connsiteY110" fmla="*/ 952604 h 3350998"/>
                    <a:gd name="connsiteX111" fmla="*/ 261219 w 7860264"/>
                    <a:gd name="connsiteY111" fmla="*/ 976416 h 3350998"/>
                    <a:gd name="connsiteX112" fmla="*/ 272649 w 7860264"/>
                    <a:gd name="connsiteY112" fmla="*/ 993561 h 3350998"/>
                    <a:gd name="connsiteX113" fmla="*/ 317416 w 7860264"/>
                    <a:gd name="connsiteY113" fmla="*/ 1378371 h 3350998"/>
                    <a:gd name="connsiteX114" fmla="*/ 362184 w 7860264"/>
                    <a:gd name="connsiteY114" fmla="*/ 1763181 h 3350998"/>
                    <a:gd name="connsiteX115" fmla="*/ 354564 w 7860264"/>
                    <a:gd name="connsiteY115" fmla="*/ 1783184 h 3350998"/>
                    <a:gd name="connsiteX116" fmla="*/ 222166 w 7860264"/>
                    <a:gd name="connsiteY116" fmla="*/ 1920343 h 3350998"/>
                    <a:gd name="connsiteX117" fmla="*/ 105961 w 7860264"/>
                    <a:gd name="connsiteY117" fmla="*/ 2042264 h 3350998"/>
                    <a:gd name="connsiteX118" fmla="*/ 202164 w 7860264"/>
                    <a:gd name="connsiteY118" fmla="*/ 2128941 h 3350998"/>
                    <a:gd name="connsiteX119" fmla="*/ 315511 w 7860264"/>
                    <a:gd name="connsiteY119" fmla="*/ 2230859 h 3350998"/>
                    <a:gd name="connsiteX120" fmla="*/ 320274 w 7860264"/>
                    <a:gd name="connsiteY120" fmla="*/ 2260386 h 3350998"/>
                    <a:gd name="connsiteX121" fmla="*/ 240264 w 7860264"/>
                    <a:gd name="connsiteY121" fmla="*/ 2405166 h 3350998"/>
                    <a:gd name="connsiteX122" fmla="*/ 170731 w 7860264"/>
                    <a:gd name="connsiteY122" fmla="*/ 2530896 h 3350998"/>
                    <a:gd name="connsiteX123" fmla="*/ 221214 w 7860264"/>
                    <a:gd name="connsiteY123" fmla="*/ 2557566 h 3350998"/>
                    <a:gd name="connsiteX124" fmla="*/ 291699 w 7860264"/>
                    <a:gd name="connsiteY124" fmla="*/ 2593761 h 3350998"/>
                    <a:gd name="connsiteX125" fmla="*/ 304081 w 7860264"/>
                    <a:gd name="connsiteY125" fmla="*/ 2608049 h 3350998"/>
                    <a:gd name="connsiteX126" fmla="*/ 356469 w 7860264"/>
                    <a:gd name="connsiteY126" fmla="*/ 3056676 h 3350998"/>
                    <a:gd name="connsiteX127" fmla="*/ 358374 w 7860264"/>
                    <a:gd name="connsiteY127" fmla="*/ 3100491 h 3350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</a:cxnLst>
                  <a:rect l="l" t="t" r="r" b="b"/>
                  <a:pathLst>
                    <a:path w="7860264" h="3350998">
                      <a:moveTo>
                        <a:pt x="3809281" y="3350999"/>
                      </a:moveTo>
                      <a:cubicBezTo>
                        <a:pt x="2651994" y="3350999"/>
                        <a:pt x="1491849" y="3282419"/>
                        <a:pt x="333609" y="3144306"/>
                      </a:cubicBezTo>
                      <a:cubicBezTo>
                        <a:pt x="322179" y="3143353"/>
                        <a:pt x="313606" y="3133828"/>
                        <a:pt x="313606" y="3122399"/>
                      </a:cubicBezTo>
                      <a:cubicBezTo>
                        <a:pt x="312654" y="3101444"/>
                        <a:pt x="311701" y="3081441"/>
                        <a:pt x="310749" y="3060486"/>
                      </a:cubicBezTo>
                      <a:cubicBezTo>
                        <a:pt x="305034" y="2916659"/>
                        <a:pt x="299319" y="2767116"/>
                        <a:pt x="263124" y="2631861"/>
                      </a:cubicBezTo>
                      <a:cubicBezTo>
                        <a:pt x="240264" y="2620431"/>
                        <a:pt x="220261" y="2609953"/>
                        <a:pt x="201211" y="2599476"/>
                      </a:cubicBezTo>
                      <a:cubicBezTo>
                        <a:pt x="179304" y="2588046"/>
                        <a:pt x="156444" y="2575664"/>
                        <a:pt x="130726" y="2562328"/>
                      </a:cubicBezTo>
                      <a:cubicBezTo>
                        <a:pt x="125011" y="2559471"/>
                        <a:pt x="120249" y="2554709"/>
                        <a:pt x="118344" y="2548041"/>
                      </a:cubicBezTo>
                      <a:cubicBezTo>
                        <a:pt x="116439" y="2542326"/>
                        <a:pt x="117391" y="2535659"/>
                        <a:pt x="120249" y="2529944"/>
                      </a:cubicBezTo>
                      <a:cubicBezTo>
                        <a:pt x="148824" y="2480414"/>
                        <a:pt x="175494" y="2430884"/>
                        <a:pt x="201211" y="2384211"/>
                      </a:cubicBezTo>
                      <a:cubicBezTo>
                        <a:pt x="224071" y="2342301"/>
                        <a:pt x="246931" y="2298486"/>
                        <a:pt x="272649" y="2254671"/>
                      </a:cubicBezTo>
                      <a:cubicBezTo>
                        <a:pt x="241216" y="2228001"/>
                        <a:pt x="205974" y="2195616"/>
                        <a:pt x="172636" y="2164184"/>
                      </a:cubicBezTo>
                      <a:cubicBezTo>
                        <a:pt x="133584" y="2127989"/>
                        <a:pt x="92626" y="2090841"/>
                        <a:pt x="58336" y="2061314"/>
                      </a:cubicBezTo>
                      <a:cubicBezTo>
                        <a:pt x="53574" y="2057503"/>
                        <a:pt x="49764" y="2050836"/>
                        <a:pt x="49764" y="2044168"/>
                      </a:cubicBezTo>
                      <a:cubicBezTo>
                        <a:pt x="49764" y="2037501"/>
                        <a:pt x="52621" y="2030834"/>
                        <a:pt x="57384" y="2027024"/>
                      </a:cubicBezTo>
                      <a:cubicBezTo>
                        <a:pt x="98341" y="1989876"/>
                        <a:pt x="145014" y="1938441"/>
                        <a:pt x="189781" y="1889864"/>
                      </a:cubicBezTo>
                      <a:cubicBezTo>
                        <a:pt x="232644" y="1843191"/>
                        <a:pt x="276459" y="1795566"/>
                        <a:pt x="316464" y="1757466"/>
                      </a:cubicBezTo>
                      <a:cubicBezTo>
                        <a:pt x="300271" y="1628879"/>
                        <a:pt x="286936" y="1504101"/>
                        <a:pt x="273601" y="1384086"/>
                      </a:cubicBezTo>
                      <a:cubicBezTo>
                        <a:pt x="260266" y="1263118"/>
                        <a:pt x="245979" y="1139293"/>
                        <a:pt x="230739" y="1010706"/>
                      </a:cubicBezTo>
                      <a:cubicBezTo>
                        <a:pt x="219309" y="1004991"/>
                        <a:pt x="208831" y="999276"/>
                        <a:pt x="197401" y="994513"/>
                      </a:cubicBezTo>
                      <a:cubicBezTo>
                        <a:pt x="182161" y="987846"/>
                        <a:pt x="166921" y="980226"/>
                        <a:pt x="149776" y="970701"/>
                      </a:cubicBezTo>
                      <a:cubicBezTo>
                        <a:pt x="144061" y="966891"/>
                        <a:pt x="140251" y="961176"/>
                        <a:pt x="139299" y="955461"/>
                      </a:cubicBezTo>
                      <a:cubicBezTo>
                        <a:pt x="138346" y="948793"/>
                        <a:pt x="139299" y="942126"/>
                        <a:pt x="144061" y="937363"/>
                      </a:cubicBezTo>
                      <a:cubicBezTo>
                        <a:pt x="166921" y="907836"/>
                        <a:pt x="190734" y="870688"/>
                        <a:pt x="212641" y="834493"/>
                      </a:cubicBezTo>
                      <a:cubicBezTo>
                        <a:pt x="230739" y="805918"/>
                        <a:pt x="248836" y="776391"/>
                        <a:pt x="267886" y="749721"/>
                      </a:cubicBezTo>
                      <a:cubicBezTo>
                        <a:pt x="227881" y="726861"/>
                        <a:pt x="187876" y="696381"/>
                        <a:pt x="148824" y="667806"/>
                      </a:cubicBezTo>
                      <a:cubicBezTo>
                        <a:pt x="103104" y="633516"/>
                        <a:pt x="56431" y="599226"/>
                        <a:pt x="12616" y="576366"/>
                      </a:cubicBezTo>
                      <a:cubicBezTo>
                        <a:pt x="5949" y="572556"/>
                        <a:pt x="1186" y="566841"/>
                        <a:pt x="234" y="559221"/>
                      </a:cubicBezTo>
                      <a:cubicBezTo>
                        <a:pt x="-719" y="551601"/>
                        <a:pt x="1186" y="544934"/>
                        <a:pt x="6901" y="539219"/>
                      </a:cubicBezTo>
                      <a:cubicBezTo>
                        <a:pt x="37381" y="509691"/>
                        <a:pt x="68814" y="470638"/>
                        <a:pt x="99294" y="433491"/>
                      </a:cubicBezTo>
                      <a:cubicBezTo>
                        <a:pt x="125964" y="401106"/>
                        <a:pt x="152634" y="367769"/>
                        <a:pt x="180256" y="339194"/>
                      </a:cubicBezTo>
                      <a:cubicBezTo>
                        <a:pt x="153586" y="303951"/>
                        <a:pt x="133584" y="266804"/>
                        <a:pt x="114534" y="230608"/>
                      </a:cubicBezTo>
                      <a:cubicBezTo>
                        <a:pt x="91674" y="188698"/>
                        <a:pt x="70719" y="148694"/>
                        <a:pt x="41191" y="113451"/>
                      </a:cubicBezTo>
                      <a:cubicBezTo>
                        <a:pt x="35476" y="106783"/>
                        <a:pt x="34524" y="96306"/>
                        <a:pt x="38334" y="88686"/>
                      </a:cubicBezTo>
                      <a:cubicBezTo>
                        <a:pt x="42144" y="80114"/>
                        <a:pt x="51669" y="75351"/>
                        <a:pt x="60241" y="76303"/>
                      </a:cubicBezTo>
                      <a:cubicBezTo>
                        <a:pt x="2517691" y="219179"/>
                        <a:pt x="5007527" y="193461"/>
                        <a:pt x="7461167" y="103"/>
                      </a:cubicBezTo>
                      <a:cubicBezTo>
                        <a:pt x="7470692" y="-849"/>
                        <a:pt x="7480217" y="4866"/>
                        <a:pt x="7484027" y="13438"/>
                      </a:cubicBezTo>
                      <a:cubicBezTo>
                        <a:pt x="7487836" y="22011"/>
                        <a:pt x="7485932" y="32488"/>
                        <a:pt x="7479264" y="39156"/>
                      </a:cubicBezTo>
                      <a:cubicBezTo>
                        <a:pt x="7426877" y="91544"/>
                        <a:pt x="7385919" y="148694"/>
                        <a:pt x="7345914" y="204891"/>
                      </a:cubicBezTo>
                      <a:cubicBezTo>
                        <a:pt x="7310672" y="254421"/>
                        <a:pt x="7274477" y="304904"/>
                        <a:pt x="7230661" y="352529"/>
                      </a:cubicBezTo>
                      <a:cubicBezTo>
                        <a:pt x="7297336" y="383961"/>
                        <a:pt x="7362107" y="416346"/>
                        <a:pt x="7425924" y="447779"/>
                      </a:cubicBezTo>
                      <a:cubicBezTo>
                        <a:pt x="7499267" y="483973"/>
                        <a:pt x="7574514" y="521121"/>
                        <a:pt x="7650714" y="556363"/>
                      </a:cubicBezTo>
                      <a:cubicBezTo>
                        <a:pt x="7660239" y="560174"/>
                        <a:pt x="7665002" y="570651"/>
                        <a:pt x="7664049" y="581129"/>
                      </a:cubicBezTo>
                      <a:cubicBezTo>
                        <a:pt x="7662144" y="591606"/>
                        <a:pt x="7654524" y="599226"/>
                        <a:pt x="7644047" y="600179"/>
                      </a:cubicBezTo>
                      <a:cubicBezTo>
                        <a:pt x="7572609" y="609704"/>
                        <a:pt x="7495457" y="623991"/>
                        <a:pt x="7421161" y="638279"/>
                      </a:cubicBezTo>
                      <a:cubicBezTo>
                        <a:pt x="7370679" y="647804"/>
                        <a:pt x="7319244" y="657329"/>
                        <a:pt x="7268761" y="664949"/>
                      </a:cubicBezTo>
                      <a:cubicBezTo>
                        <a:pt x="7293527" y="680188"/>
                        <a:pt x="7314482" y="698286"/>
                        <a:pt x="7335436" y="714479"/>
                      </a:cubicBezTo>
                      <a:cubicBezTo>
                        <a:pt x="7372584" y="744959"/>
                        <a:pt x="7407827" y="773534"/>
                        <a:pt x="7457357" y="789726"/>
                      </a:cubicBezTo>
                      <a:cubicBezTo>
                        <a:pt x="7466882" y="792584"/>
                        <a:pt x="7472597" y="801156"/>
                        <a:pt x="7473549" y="811634"/>
                      </a:cubicBezTo>
                      <a:cubicBezTo>
                        <a:pt x="7477359" y="1015468"/>
                        <a:pt x="7481169" y="1224066"/>
                        <a:pt x="7484979" y="1433616"/>
                      </a:cubicBezTo>
                      <a:cubicBezTo>
                        <a:pt x="7488789" y="1647929"/>
                        <a:pt x="7492599" y="1869861"/>
                        <a:pt x="7497361" y="2081316"/>
                      </a:cubicBezTo>
                      <a:cubicBezTo>
                        <a:pt x="7523079" y="2104176"/>
                        <a:pt x="7547844" y="2130846"/>
                        <a:pt x="7571657" y="2156564"/>
                      </a:cubicBezTo>
                      <a:cubicBezTo>
                        <a:pt x="7596422" y="2184186"/>
                        <a:pt x="7623092" y="2211809"/>
                        <a:pt x="7649761" y="2234669"/>
                      </a:cubicBezTo>
                      <a:cubicBezTo>
                        <a:pt x="7654524" y="2239431"/>
                        <a:pt x="7657382" y="2245146"/>
                        <a:pt x="7658334" y="2251814"/>
                      </a:cubicBezTo>
                      <a:cubicBezTo>
                        <a:pt x="7658334" y="2258481"/>
                        <a:pt x="7655477" y="2265149"/>
                        <a:pt x="7650714" y="2268959"/>
                      </a:cubicBezTo>
                      <a:cubicBezTo>
                        <a:pt x="7623092" y="2293724"/>
                        <a:pt x="7596422" y="2312774"/>
                        <a:pt x="7570704" y="2331824"/>
                      </a:cubicBezTo>
                      <a:cubicBezTo>
                        <a:pt x="7550702" y="2346111"/>
                        <a:pt x="7531652" y="2360399"/>
                        <a:pt x="7512602" y="2376591"/>
                      </a:cubicBezTo>
                      <a:cubicBezTo>
                        <a:pt x="7601184" y="2468984"/>
                        <a:pt x="7705007" y="2536611"/>
                        <a:pt x="7845977" y="2593761"/>
                      </a:cubicBezTo>
                      <a:cubicBezTo>
                        <a:pt x="7854549" y="2597571"/>
                        <a:pt x="7860264" y="2605191"/>
                        <a:pt x="7860264" y="2613764"/>
                      </a:cubicBezTo>
                      <a:cubicBezTo>
                        <a:pt x="7860264" y="2622336"/>
                        <a:pt x="7855502" y="2630909"/>
                        <a:pt x="7847882" y="2635671"/>
                      </a:cubicBezTo>
                      <a:cubicBezTo>
                        <a:pt x="7776444" y="2672819"/>
                        <a:pt x="7701197" y="2722349"/>
                        <a:pt x="7627854" y="2769974"/>
                      </a:cubicBezTo>
                      <a:cubicBezTo>
                        <a:pt x="7564036" y="2811884"/>
                        <a:pt x="7498314" y="2855699"/>
                        <a:pt x="7433544" y="2890941"/>
                      </a:cubicBezTo>
                      <a:cubicBezTo>
                        <a:pt x="7465929" y="2917611"/>
                        <a:pt x="7496409" y="2939519"/>
                        <a:pt x="7525936" y="2961426"/>
                      </a:cubicBezTo>
                      <a:cubicBezTo>
                        <a:pt x="7564989" y="2989049"/>
                        <a:pt x="7604994" y="3018576"/>
                        <a:pt x="7647857" y="3056676"/>
                      </a:cubicBezTo>
                      <a:cubicBezTo>
                        <a:pt x="7654524" y="3062391"/>
                        <a:pt x="7657382" y="3071916"/>
                        <a:pt x="7654524" y="3080489"/>
                      </a:cubicBezTo>
                      <a:cubicBezTo>
                        <a:pt x="7651667" y="3089061"/>
                        <a:pt x="7644047" y="3095728"/>
                        <a:pt x="7635474" y="3096681"/>
                      </a:cubicBezTo>
                      <a:cubicBezTo>
                        <a:pt x="6369602" y="3266226"/>
                        <a:pt x="5091347" y="3350999"/>
                        <a:pt x="3809281" y="3350999"/>
                      </a:cubicBezTo>
                      <a:close/>
                      <a:moveTo>
                        <a:pt x="358374" y="3100491"/>
                      </a:moveTo>
                      <a:cubicBezTo>
                        <a:pt x="1508041" y="3236699"/>
                        <a:pt x="2660566" y="3304326"/>
                        <a:pt x="3809281" y="3304326"/>
                      </a:cubicBezTo>
                      <a:cubicBezTo>
                        <a:pt x="5073249" y="3304326"/>
                        <a:pt x="6330549" y="3222411"/>
                        <a:pt x="7575467" y="3057628"/>
                      </a:cubicBezTo>
                      <a:cubicBezTo>
                        <a:pt x="7548797" y="3036674"/>
                        <a:pt x="7523079" y="3017624"/>
                        <a:pt x="7496409" y="2998574"/>
                      </a:cubicBezTo>
                      <a:cubicBezTo>
                        <a:pt x="7457357" y="2970951"/>
                        <a:pt x="7417352" y="2941424"/>
                        <a:pt x="7374489" y="2903324"/>
                      </a:cubicBezTo>
                      <a:cubicBezTo>
                        <a:pt x="7368774" y="2898561"/>
                        <a:pt x="7365917" y="2890941"/>
                        <a:pt x="7366869" y="2883321"/>
                      </a:cubicBezTo>
                      <a:cubicBezTo>
                        <a:pt x="7367822" y="2875701"/>
                        <a:pt x="7372584" y="2869034"/>
                        <a:pt x="7379252" y="2866176"/>
                      </a:cubicBezTo>
                      <a:cubicBezTo>
                        <a:pt x="7451642" y="2829028"/>
                        <a:pt x="7526889" y="2779499"/>
                        <a:pt x="7599279" y="2731874"/>
                      </a:cubicBezTo>
                      <a:cubicBezTo>
                        <a:pt x="7659286" y="2692821"/>
                        <a:pt x="7720247" y="2652816"/>
                        <a:pt x="7780254" y="2618526"/>
                      </a:cubicBezTo>
                      <a:cubicBezTo>
                        <a:pt x="7646904" y="2559471"/>
                        <a:pt x="7545939" y="2488034"/>
                        <a:pt x="7458309" y="2390878"/>
                      </a:cubicBezTo>
                      <a:cubicBezTo>
                        <a:pt x="7454499" y="2386116"/>
                        <a:pt x="7451642" y="2380401"/>
                        <a:pt x="7452594" y="2373734"/>
                      </a:cubicBezTo>
                      <a:cubicBezTo>
                        <a:pt x="7452594" y="2368019"/>
                        <a:pt x="7455452" y="2362303"/>
                        <a:pt x="7460214" y="2357541"/>
                      </a:cubicBezTo>
                      <a:cubicBezTo>
                        <a:pt x="7487836" y="2332776"/>
                        <a:pt x="7514507" y="2313726"/>
                        <a:pt x="7540224" y="2294676"/>
                      </a:cubicBezTo>
                      <a:cubicBezTo>
                        <a:pt x="7559274" y="2280389"/>
                        <a:pt x="7577372" y="2267053"/>
                        <a:pt x="7596422" y="2251814"/>
                      </a:cubicBezTo>
                      <a:cubicBezTo>
                        <a:pt x="7574514" y="2231811"/>
                        <a:pt x="7554511" y="2208951"/>
                        <a:pt x="7534509" y="2187996"/>
                      </a:cubicBezTo>
                      <a:cubicBezTo>
                        <a:pt x="7509744" y="2161326"/>
                        <a:pt x="7483074" y="2132751"/>
                        <a:pt x="7456404" y="2109891"/>
                      </a:cubicBezTo>
                      <a:cubicBezTo>
                        <a:pt x="7451642" y="2106081"/>
                        <a:pt x="7448784" y="2099414"/>
                        <a:pt x="7448784" y="2092746"/>
                      </a:cubicBezTo>
                      <a:cubicBezTo>
                        <a:pt x="7444022" y="1877481"/>
                        <a:pt x="7440211" y="1652691"/>
                        <a:pt x="7436402" y="1434568"/>
                      </a:cubicBezTo>
                      <a:cubicBezTo>
                        <a:pt x="7432592" y="1230734"/>
                        <a:pt x="7428782" y="1026899"/>
                        <a:pt x="7424972" y="828779"/>
                      </a:cubicBezTo>
                      <a:cubicBezTo>
                        <a:pt x="7375442" y="808776"/>
                        <a:pt x="7339247" y="779249"/>
                        <a:pt x="7304004" y="750674"/>
                      </a:cubicBezTo>
                      <a:cubicBezTo>
                        <a:pt x="7266857" y="720194"/>
                        <a:pt x="7231614" y="691619"/>
                        <a:pt x="7182084" y="675426"/>
                      </a:cubicBezTo>
                      <a:cubicBezTo>
                        <a:pt x="7171607" y="671616"/>
                        <a:pt x="7164939" y="662091"/>
                        <a:pt x="7165892" y="651613"/>
                      </a:cubicBezTo>
                      <a:cubicBezTo>
                        <a:pt x="7166844" y="641136"/>
                        <a:pt x="7175417" y="632563"/>
                        <a:pt x="7185894" y="630659"/>
                      </a:cubicBezTo>
                      <a:cubicBezTo>
                        <a:pt x="7258284" y="621134"/>
                        <a:pt x="7335436" y="606846"/>
                        <a:pt x="7409732" y="592559"/>
                      </a:cubicBezTo>
                      <a:cubicBezTo>
                        <a:pt x="7459261" y="583034"/>
                        <a:pt x="7509744" y="574461"/>
                        <a:pt x="7559274" y="565888"/>
                      </a:cubicBezTo>
                      <a:cubicBezTo>
                        <a:pt x="7505934" y="540171"/>
                        <a:pt x="7453547" y="514454"/>
                        <a:pt x="7402111" y="489688"/>
                      </a:cubicBezTo>
                      <a:cubicBezTo>
                        <a:pt x="7329722" y="453494"/>
                        <a:pt x="7254474" y="416346"/>
                        <a:pt x="7178274" y="382056"/>
                      </a:cubicBezTo>
                      <a:cubicBezTo>
                        <a:pt x="7171607" y="379198"/>
                        <a:pt x="7166844" y="372531"/>
                        <a:pt x="7164939" y="364911"/>
                      </a:cubicBezTo>
                      <a:cubicBezTo>
                        <a:pt x="7163986" y="357291"/>
                        <a:pt x="7165892" y="349671"/>
                        <a:pt x="7171607" y="344909"/>
                      </a:cubicBezTo>
                      <a:cubicBezTo>
                        <a:pt x="7223994" y="292521"/>
                        <a:pt x="7264952" y="235371"/>
                        <a:pt x="7304957" y="179173"/>
                      </a:cubicBezTo>
                      <a:cubicBezTo>
                        <a:pt x="7335436" y="136311"/>
                        <a:pt x="7365917" y="93448"/>
                        <a:pt x="7402111" y="51539"/>
                      </a:cubicBezTo>
                      <a:cubicBezTo>
                        <a:pt x="4982761" y="237276"/>
                        <a:pt x="2527216" y="262041"/>
                        <a:pt x="104056" y="123928"/>
                      </a:cubicBezTo>
                      <a:cubicBezTo>
                        <a:pt x="122154" y="151551"/>
                        <a:pt x="137394" y="180126"/>
                        <a:pt x="152634" y="207748"/>
                      </a:cubicBezTo>
                      <a:cubicBezTo>
                        <a:pt x="175494" y="249658"/>
                        <a:pt x="196449" y="289663"/>
                        <a:pt x="225976" y="324906"/>
                      </a:cubicBezTo>
                      <a:cubicBezTo>
                        <a:pt x="233596" y="334431"/>
                        <a:pt x="232644" y="347766"/>
                        <a:pt x="224071" y="356338"/>
                      </a:cubicBezTo>
                      <a:cubicBezTo>
                        <a:pt x="193591" y="385866"/>
                        <a:pt x="162159" y="424919"/>
                        <a:pt x="131679" y="462066"/>
                      </a:cubicBezTo>
                      <a:cubicBezTo>
                        <a:pt x="107866" y="491594"/>
                        <a:pt x="82149" y="522073"/>
                        <a:pt x="57384" y="548744"/>
                      </a:cubicBezTo>
                      <a:cubicBezTo>
                        <a:pt x="96436" y="571604"/>
                        <a:pt x="135489" y="601131"/>
                        <a:pt x="173589" y="629706"/>
                      </a:cubicBezTo>
                      <a:cubicBezTo>
                        <a:pt x="219309" y="663044"/>
                        <a:pt x="265981" y="698286"/>
                        <a:pt x="309796" y="721146"/>
                      </a:cubicBezTo>
                      <a:cubicBezTo>
                        <a:pt x="315511" y="724004"/>
                        <a:pt x="320274" y="729719"/>
                        <a:pt x="322179" y="736386"/>
                      </a:cubicBezTo>
                      <a:cubicBezTo>
                        <a:pt x="324084" y="743054"/>
                        <a:pt x="322179" y="749721"/>
                        <a:pt x="317416" y="755436"/>
                      </a:cubicBezTo>
                      <a:cubicBezTo>
                        <a:pt x="294556" y="784963"/>
                        <a:pt x="270744" y="822111"/>
                        <a:pt x="248836" y="858306"/>
                      </a:cubicBezTo>
                      <a:cubicBezTo>
                        <a:pt x="230739" y="886881"/>
                        <a:pt x="212641" y="916409"/>
                        <a:pt x="193591" y="943079"/>
                      </a:cubicBezTo>
                      <a:cubicBezTo>
                        <a:pt x="200259" y="945936"/>
                        <a:pt x="206926" y="949746"/>
                        <a:pt x="213594" y="952604"/>
                      </a:cubicBezTo>
                      <a:cubicBezTo>
                        <a:pt x="228834" y="959271"/>
                        <a:pt x="245026" y="966891"/>
                        <a:pt x="261219" y="976416"/>
                      </a:cubicBezTo>
                      <a:cubicBezTo>
                        <a:pt x="266934" y="980226"/>
                        <a:pt x="271696" y="985941"/>
                        <a:pt x="272649" y="993561"/>
                      </a:cubicBezTo>
                      <a:cubicBezTo>
                        <a:pt x="288841" y="1125959"/>
                        <a:pt x="303129" y="1254546"/>
                        <a:pt x="317416" y="1378371"/>
                      </a:cubicBezTo>
                      <a:cubicBezTo>
                        <a:pt x="331704" y="1502196"/>
                        <a:pt x="345991" y="1630784"/>
                        <a:pt x="362184" y="1763181"/>
                      </a:cubicBezTo>
                      <a:cubicBezTo>
                        <a:pt x="363136" y="1770801"/>
                        <a:pt x="360279" y="1778421"/>
                        <a:pt x="354564" y="1783184"/>
                      </a:cubicBezTo>
                      <a:cubicBezTo>
                        <a:pt x="313606" y="1820331"/>
                        <a:pt x="266934" y="1871766"/>
                        <a:pt x="222166" y="1920343"/>
                      </a:cubicBezTo>
                      <a:cubicBezTo>
                        <a:pt x="183114" y="1963206"/>
                        <a:pt x="143109" y="2007021"/>
                        <a:pt x="105961" y="2042264"/>
                      </a:cubicBezTo>
                      <a:cubicBezTo>
                        <a:pt x="136441" y="2068934"/>
                        <a:pt x="169779" y="2099414"/>
                        <a:pt x="202164" y="2128941"/>
                      </a:cubicBezTo>
                      <a:cubicBezTo>
                        <a:pt x="241216" y="2165136"/>
                        <a:pt x="281221" y="2201331"/>
                        <a:pt x="315511" y="2230859"/>
                      </a:cubicBezTo>
                      <a:cubicBezTo>
                        <a:pt x="324084" y="2238478"/>
                        <a:pt x="325989" y="2250861"/>
                        <a:pt x="320274" y="2260386"/>
                      </a:cubicBezTo>
                      <a:cubicBezTo>
                        <a:pt x="291699" y="2309916"/>
                        <a:pt x="265029" y="2358494"/>
                        <a:pt x="240264" y="2405166"/>
                      </a:cubicBezTo>
                      <a:cubicBezTo>
                        <a:pt x="218356" y="2446124"/>
                        <a:pt x="195496" y="2488034"/>
                        <a:pt x="170731" y="2530896"/>
                      </a:cubicBezTo>
                      <a:cubicBezTo>
                        <a:pt x="188829" y="2540421"/>
                        <a:pt x="205021" y="2548994"/>
                        <a:pt x="221214" y="2557566"/>
                      </a:cubicBezTo>
                      <a:cubicBezTo>
                        <a:pt x="243121" y="2568996"/>
                        <a:pt x="265029" y="2581378"/>
                        <a:pt x="291699" y="2593761"/>
                      </a:cubicBezTo>
                      <a:cubicBezTo>
                        <a:pt x="297414" y="2596619"/>
                        <a:pt x="302176" y="2602334"/>
                        <a:pt x="304081" y="2608049"/>
                      </a:cubicBezTo>
                      <a:cubicBezTo>
                        <a:pt x="344086" y="2750924"/>
                        <a:pt x="349801" y="2907134"/>
                        <a:pt x="356469" y="3056676"/>
                      </a:cubicBezTo>
                      <a:cubicBezTo>
                        <a:pt x="356469" y="3071916"/>
                        <a:pt x="357421" y="3086203"/>
                        <a:pt x="358374" y="3100491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grpSp>
              <p:nvGrpSpPr>
                <p:cNvPr id="24" name="Graphic 3">
                  <a:extLst>
                    <a:ext uri="{FF2B5EF4-FFF2-40B4-BE49-F238E27FC236}">
                      <a16:creationId xmlns:a16="http://schemas.microsoft.com/office/drawing/2014/main" id="{A0299769-FF47-44EB-BDBE-0416E19EC64D}"/>
                    </a:ext>
                  </a:extLst>
                </p:cNvPr>
                <p:cNvGrpSpPr/>
                <p:nvPr/>
              </p:nvGrpSpPr>
              <p:grpSpPr>
                <a:xfrm>
                  <a:off x="6960830" y="2289634"/>
                  <a:ext cx="1188634" cy="1023983"/>
                  <a:chOff x="6960830" y="2289634"/>
                  <a:chExt cx="1188634" cy="1023983"/>
                </a:xfrm>
              </p:grpSpPr>
              <p:sp>
                <p:nvSpPr>
                  <p:cNvPr id="25" name="Freeform: Shape 24">
                    <a:extLst>
                      <a:ext uri="{FF2B5EF4-FFF2-40B4-BE49-F238E27FC236}">
                        <a16:creationId xmlns:a16="http://schemas.microsoft.com/office/drawing/2014/main" id="{D7CF100B-CD0D-4021-9A5F-B6BE2F7963B8}"/>
                      </a:ext>
                    </a:extLst>
                  </p:cNvPr>
                  <p:cNvSpPr/>
                  <p:nvPr/>
                </p:nvSpPr>
                <p:spPr>
                  <a:xfrm>
                    <a:off x="6961782" y="2753309"/>
                    <a:ext cx="1187682" cy="560308"/>
                  </a:xfrm>
                  <a:custGeom>
                    <a:avLst/>
                    <a:gdLst>
                      <a:gd name="connsiteX0" fmla="*/ 1177357 w 1187682"/>
                      <a:gd name="connsiteY0" fmla="*/ 34290 h 560308"/>
                      <a:gd name="connsiteX1" fmla="*/ 1090680 w 1187682"/>
                      <a:gd name="connsiteY1" fmla="*/ 19050 h 560308"/>
                      <a:gd name="connsiteX2" fmla="*/ 974475 w 1187682"/>
                      <a:gd name="connsiteY2" fmla="*/ 10477 h 560308"/>
                      <a:gd name="connsiteX3" fmla="*/ 932565 w 1187682"/>
                      <a:gd name="connsiteY3" fmla="*/ 7620 h 560308"/>
                      <a:gd name="connsiteX4" fmla="*/ 155325 w 1187682"/>
                      <a:gd name="connsiteY4" fmla="*/ 7620 h 560308"/>
                      <a:gd name="connsiteX5" fmla="*/ 155325 w 1187682"/>
                      <a:gd name="connsiteY5" fmla="*/ 0 h 560308"/>
                      <a:gd name="connsiteX6" fmla="*/ 47692 w 1187682"/>
                      <a:gd name="connsiteY6" fmla="*/ 6668 h 560308"/>
                      <a:gd name="connsiteX7" fmla="*/ 10545 w 1187682"/>
                      <a:gd name="connsiteY7" fmla="*/ 22860 h 560308"/>
                      <a:gd name="connsiteX8" fmla="*/ 3877 w 1187682"/>
                      <a:gd name="connsiteY8" fmla="*/ 115252 h 560308"/>
                      <a:gd name="connsiteX9" fmla="*/ 8640 w 1187682"/>
                      <a:gd name="connsiteY9" fmla="*/ 231458 h 560308"/>
                      <a:gd name="connsiteX10" fmla="*/ 18165 w 1187682"/>
                      <a:gd name="connsiteY10" fmla="*/ 469583 h 560308"/>
                      <a:gd name="connsiteX11" fmla="*/ 28642 w 1187682"/>
                      <a:gd name="connsiteY11" fmla="*/ 519112 h 560308"/>
                      <a:gd name="connsiteX12" fmla="*/ 84840 w 1187682"/>
                      <a:gd name="connsiteY12" fmla="*/ 541020 h 560308"/>
                      <a:gd name="connsiteX13" fmla="*/ 1122112 w 1187682"/>
                      <a:gd name="connsiteY13" fmla="*/ 541020 h 560308"/>
                      <a:gd name="connsiteX14" fmla="*/ 1166880 w 1187682"/>
                      <a:gd name="connsiteY14" fmla="*/ 525780 h 560308"/>
                      <a:gd name="connsiteX15" fmla="*/ 1177357 w 1187682"/>
                      <a:gd name="connsiteY15" fmla="*/ 475297 h 560308"/>
                      <a:gd name="connsiteX16" fmla="*/ 1184025 w 1187682"/>
                      <a:gd name="connsiteY16" fmla="*/ 138113 h 560308"/>
                      <a:gd name="connsiteX17" fmla="*/ 1186882 w 1187682"/>
                      <a:gd name="connsiteY17" fmla="*/ 57150 h 560308"/>
                      <a:gd name="connsiteX18" fmla="*/ 1177357 w 1187682"/>
                      <a:gd name="connsiteY18" fmla="*/ 34290 h 560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187682" h="560308">
                        <a:moveTo>
                          <a:pt x="1177357" y="34290"/>
                        </a:moveTo>
                        <a:cubicBezTo>
                          <a:pt x="1162117" y="15240"/>
                          <a:pt x="1112587" y="20002"/>
                          <a:pt x="1090680" y="19050"/>
                        </a:cubicBezTo>
                        <a:cubicBezTo>
                          <a:pt x="1051627" y="16193"/>
                          <a:pt x="1013527" y="13335"/>
                          <a:pt x="974475" y="10477"/>
                        </a:cubicBezTo>
                        <a:cubicBezTo>
                          <a:pt x="960187" y="9525"/>
                          <a:pt x="946852" y="8572"/>
                          <a:pt x="932565" y="7620"/>
                        </a:cubicBezTo>
                        <a:lnTo>
                          <a:pt x="155325" y="7620"/>
                        </a:lnTo>
                        <a:lnTo>
                          <a:pt x="155325" y="0"/>
                        </a:lnTo>
                        <a:cubicBezTo>
                          <a:pt x="119130" y="1905"/>
                          <a:pt x="83887" y="4763"/>
                          <a:pt x="47692" y="6668"/>
                        </a:cubicBezTo>
                        <a:cubicBezTo>
                          <a:pt x="33405" y="7620"/>
                          <a:pt x="19117" y="11430"/>
                          <a:pt x="10545" y="22860"/>
                        </a:cubicBezTo>
                        <a:cubicBezTo>
                          <a:pt x="-7553" y="45720"/>
                          <a:pt x="2925" y="88582"/>
                          <a:pt x="3877" y="115252"/>
                        </a:cubicBezTo>
                        <a:cubicBezTo>
                          <a:pt x="5782" y="154305"/>
                          <a:pt x="6735" y="193358"/>
                          <a:pt x="8640" y="231458"/>
                        </a:cubicBezTo>
                        <a:cubicBezTo>
                          <a:pt x="11497" y="311468"/>
                          <a:pt x="14355" y="390525"/>
                          <a:pt x="18165" y="469583"/>
                        </a:cubicBezTo>
                        <a:cubicBezTo>
                          <a:pt x="19117" y="486728"/>
                          <a:pt x="20070" y="504825"/>
                          <a:pt x="28642" y="519112"/>
                        </a:cubicBezTo>
                        <a:cubicBezTo>
                          <a:pt x="40072" y="538162"/>
                          <a:pt x="64837" y="540068"/>
                          <a:pt x="84840" y="541020"/>
                        </a:cubicBezTo>
                        <a:cubicBezTo>
                          <a:pt x="429645" y="566737"/>
                          <a:pt x="776355" y="566737"/>
                          <a:pt x="1122112" y="541020"/>
                        </a:cubicBezTo>
                        <a:cubicBezTo>
                          <a:pt x="1136400" y="540068"/>
                          <a:pt x="1156402" y="538162"/>
                          <a:pt x="1166880" y="525780"/>
                        </a:cubicBezTo>
                        <a:cubicBezTo>
                          <a:pt x="1178310" y="513397"/>
                          <a:pt x="1176405" y="491490"/>
                          <a:pt x="1177357" y="475297"/>
                        </a:cubicBezTo>
                        <a:cubicBezTo>
                          <a:pt x="1180215" y="362903"/>
                          <a:pt x="1184025" y="250508"/>
                          <a:pt x="1184025" y="138113"/>
                        </a:cubicBezTo>
                        <a:cubicBezTo>
                          <a:pt x="1184025" y="120015"/>
                          <a:pt x="1189740" y="83820"/>
                          <a:pt x="1186882" y="57150"/>
                        </a:cubicBezTo>
                        <a:cubicBezTo>
                          <a:pt x="1184977" y="48577"/>
                          <a:pt x="1182120" y="40005"/>
                          <a:pt x="1177357" y="34290"/>
                        </a:cubicBezTo>
                        <a:close/>
                      </a:path>
                    </a:pathLst>
                  </a:custGeom>
                  <a:solidFill>
                    <a:srgbClr val="F8919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umanst521 BT"/>
                      <a:cs typeface="+mn-cs"/>
                    </a:endParaRPr>
                  </a:p>
                </p:txBody>
              </p:sp>
              <p:sp>
                <p:nvSpPr>
                  <p:cNvPr id="26" name="Freeform: Shape 25">
                    <a:extLst>
                      <a:ext uri="{FF2B5EF4-FFF2-40B4-BE49-F238E27FC236}">
                        <a16:creationId xmlns:a16="http://schemas.microsoft.com/office/drawing/2014/main" id="{7A0CCCC9-0A84-4F65-9133-B2CF6C50E38F}"/>
                      </a:ext>
                    </a:extLst>
                  </p:cNvPr>
                  <p:cNvSpPr/>
                  <p:nvPr/>
                </p:nvSpPr>
                <p:spPr>
                  <a:xfrm>
                    <a:off x="6960830" y="2289634"/>
                    <a:ext cx="1187682" cy="1023983"/>
                  </a:xfrm>
                  <a:custGeom>
                    <a:avLst/>
                    <a:gdLst>
                      <a:gd name="connsiteX0" fmla="*/ 1186882 w 1187682"/>
                      <a:gd name="connsiteY0" fmla="*/ 521778 h 1023983"/>
                      <a:gd name="connsiteX1" fmla="*/ 1179262 w 1187682"/>
                      <a:gd name="connsiteY1" fmla="*/ 497013 h 1023983"/>
                      <a:gd name="connsiteX2" fmla="*/ 1092585 w 1187682"/>
                      <a:gd name="connsiteY2" fmla="*/ 481773 h 1023983"/>
                      <a:gd name="connsiteX3" fmla="*/ 976380 w 1187682"/>
                      <a:gd name="connsiteY3" fmla="*/ 473200 h 1023983"/>
                      <a:gd name="connsiteX4" fmla="*/ 761115 w 1187682"/>
                      <a:gd name="connsiteY4" fmla="*/ 460818 h 1023983"/>
                      <a:gd name="connsiteX5" fmla="*/ 745875 w 1187682"/>
                      <a:gd name="connsiteY5" fmla="*/ 335088 h 1023983"/>
                      <a:gd name="connsiteX6" fmla="*/ 802072 w 1187682"/>
                      <a:gd name="connsiteY6" fmla="*/ 169353 h 1023983"/>
                      <a:gd name="connsiteX7" fmla="*/ 750637 w 1187682"/>
                      <a:gd name="connsiteY7" fmla="*/ 35050 h 1023983"/>
                      <a:gd name="connsiteX8" fmla="*/ 604905 w 1187682"/>
                      <a:gd name="connsiteY8" fmla="*/ 12190 h 1023983"/>
                      <a:gd name="connsiteX9" fmla="*/ 601095 w 1187682"/>
                      <a:gd name="connsiteY9" fmla="*/ 14095 h 1023983"/>
                      <a:gd name="connsiteX10" fmla="*/ 485842 w 1187682"/>
                      <a:gd name="connsiteY10" fmla="*/ 12190 h 1023983"/>
                      <a:gd name="connsiteX11" fmla="*/ 389640 w 1187682"/>
                      <a:gd name="connsiteY11" fmla="*/ 134110 h 1023983"/>
                      <a:gd name="connsiteX12" fmla="*/ 411547 w 1187682"/>
                      <a:gd name="connsiteY12" fmla="*/ 328420 h 1023983"/>
                      <a:gd name="connsiteX13" fmla="*/ 411547 w 1187682"/>
                      <a:gd name="connsiteY13" fmla="*/ 328420 h 1023983"/>
                      <a:gd name="connsiteX14" fmla="*/ 381067 w 1187682"/>
                      <a:gd name="connsiteY14" fmla="*/ 454150 h 1023983"/>
                      <a:gd name="connsiteX15" fmla="*/ 282960 w 1187682"/>
                      <a:gd name="connsiteY15" fmla="*/ 457008 h 1023983"/>
                      <a:gd name="connsiteX16" fmla="*/ 47692 w 1187682"/>
                      <a:gd name="connsiteY16" fmla="*/ 470343 h 1023983"/>
                      <a:gd name="connsiteX17" fmla="*/ 10545 w 1187682"/>
                      <a:gd name="connsiteY17" fmla="*/ 486535 h 1023983"/>
                      <a:gd name="connsiteX18" fmla="*/ 3877 w 1187682"/>
                      <a:gd name="connsiteY18" fmla="*/ 578928 h 1023983"/>
                      <a:gd name="connsiteX19" fmla="*/ 8640 w 1187682"/>
                      <a:gd name="connsiteY19" fmla="*/ 695133 h 1023983"/>
                      <a:gd name="connsiteX20" fmla="*/ 18165 w 1187682"/>
                      <a:gd name="connsiteY20" fmla="*/ 933258 h 1023983"/>
                      <a:gd name="connsiteX21" fmla="*/ 28642 w 1187682"/>
                      <a:gd name="connsiteY21" fmla="*/ 982788 h 1023983"/>
                      <a:gd name="connsiteX22" fmla="*/ 84840 w 1187682"/>
                      <a:gd name="connsiteY22" fmla="*/ 1004695 h 1023983"/>
                      <a:gd name="connsiteX23" fmla="*/ 1122112 w 1187682"/>
                      <a:gd name="connsiteY23" fmla="*/ 1004695 h 1023983"/>
                      <a:gd name="connsiteX24" fmla="*/ 1166880 w 1187682"/>
                      <a:gd name="connsiteY24" fmla="*/ 989456 h 1023983"/>
                      <a:gd name="connsiteX25" fmla="*/ 1177357 w 1187682"/>
                      <a:gd name="connsiteY25" fmla="*/ 938973 h 1023983"/>
                      <a:gd name="connsiteX26" fmla="*/ 1184025 w 1187682"/>
                      <a:gd name="connsiteY26" fmla="*/ 601788 h 1023983"/>
                      <a:gd name="connsiteX27" fmla="*/ 1186882 w 1187682"/>
                      <a:gd name="connsiteY27" fmla="*/ 521778 h 1023983"/>
                      <a:gd name="connsiteX28" fmla="*/ 653482 w 1187682"/>
                      <a:gd name="connsiteY28" fmla="*/ 59815 h 1023983"/>
                      <a:gd name="connsiteX29" fmla="*/ 704917 w 1187682"/>
                      <a:gd name="connsiteY29" fmla="*/ 73150 h 1023983"/>
                      <a:gd name="connsiteX30" fmla="*/ 743970 w 1187682"/>
                      <a:gd name="connsiteY30" fmla="*/ 162685 h 1023983"/>
                      <a:gd name="connsiteX31" fmla="*/ 692535 w 1187682"/>
                      <a:gd name="connsiteY31" fmla="*/ 311275 h 1023983"/>
                      <a:gd name="connsiteX32" fmla="*/ 688725 w 1187682"/>
                      <a:gd name="connsiteY32" fmla="*/ 325563 h 1023983"/>
                      <a:gd name="connsiteX33" fmla="*/ 687772 w 1187682"/>
                      <a:gd name="connsiteY33" fmla="*/ 334135 h 1023983"/>
                      <a:gd name="connsiteX34" fmla="*/ 702060 w 1187682"/>
                      <a:gd name="connsiteY34" fmla="*/ 457960 h 1023983"/>
                      <a:gd name="connsiteX35" fmla="*/ 702060 w 1187682"/>
                      <a:gd name="connsiteY35" fmla="*/ 457960 h 1023983"/>
                      <a:gd name="connsiteX36" fmla="*/ 643005 w 1187682"/>
                      <a:gd name="connsiteY36" fmla="*/ 456055 h 1023983"/>
                      <a:gd name="connsiteX37" fmla="*/ 628717 w 1187682"/>
                      <a:gd name="connsiteY37" fmla="*/ 335088 h 1023983"/>
                      <a:gd name="connsiteX38" fmla="*/ 684915 w 1187682"/>
                      <a:gd name="connsiteY38" fmla="*/ 169353 h 1023983"/>
                      <a:gd name="connsiteX39" fmla="*/ 653482 w 1187682"/>
                      <a:gd name="connsiteY39" fmla="*/ 59815 h 1023983"/>
                      <a:gd name="connsiteX40" fmla="*/ 562995 w 1187682"/>
                      <a:gd name="connsiteY40" fmla="*/ 177925 h 1023983"/>
                      <a:gd name="connsiteX41" fmla="*/ 600142 w 1187682"/>
                      <a:gd name="connsiteY41" fmla="*/ 86485 h 1023983"/>
                      <a:gd name="connsiteX42" fmla="*/ 625860 w 1187682"/>
                      <a:gd name="connsiteY42" fmla="*/ 163638 h 1023983"/>
                      <a:gd name="connsiteX43" fmla="*/ 582997 w 1187682"/>
                      <a:gd name="connsiteY43" fmla="*/ 295083 h 1023983"/>
                      <a:gd name="connsiteX44" fmla="*/ 562995 w 1187682"/>
                      <a:gd name="connsiteY44" fmla="*/ 177925 h 1023983"/>
                      <a:gd name="connsiteX45" fmla="*/ 576330 w 1187682"/>
                      <a:gd name="connsiteY45" fmla="*/ 397000 h 1023983"/>
                      <a:gd name="connsiteX46" fmla="*/ 582997 w 1187682"/>
                      <a:gd name="connsiteY46" fmla="*/ 455103 h 1023983"/>
                      <a:gd name="connsiteX47" fmla="*/ 562995 w 1187682"/>
                      <a:gd name="connsiteY47" fmla="*/ 455103 h 1023983"/>
                      <a:gd name="connsiteX48" fmla="*/ 562995 w 1187682"/>
                      <a:gd name="connsiteY48" fmla="*/ 455103 h 1023983"/>
                      <a:gd name="connsiteX49" fmla="*/ 576330 w 1187682"/>
                      <a:gd name="connsiteY49" fmla="*/ 397000 h 1023983"/>
                      <a:gd name="connsiteX50" fmla="*/ 473460 w 1187682"/>
                      <a:gd name="connsiteY50" fmla="*/ 320800 h 1023983"/>
                      <a:gd name="connsiteX51" fmla="*/ 443932 w 1187682"/>
                      <a:gd name="connsiteY51" fmla="*/ 177925 h 1023983"/>
                      <a:gd name="connsiteX52" fmla="*/ 492510 w 1187682"/>
                      <a:gd name="connsiteY52" fmla="*/ 76008 h 1023983"/>
                      <a:gd name="connsiteX53" fmla="*/ 544897 w 1187682"/>
                      <a:gd name="connsiteY53" fmla="*/ 58863 h 1023983"/>
                      <a:gd name="connsiteX54" fmla="*/ 544897 w 1187682"/>
                      <a:gd name="connsiteY54" fmla="*/ 58863 h 1023983"/>
                      <a:gd name="connsiteX55" fmla="*/ 508702 w 1187682"/>
                      <a:gd name="connsiteY55" fmla="*/ 134110 h 1023983"/>
                      <a:gd name="connsiteX56" fmla="*/ 530610 w 1187682"/>
                      <a:gd name="connsiteY56" fmla="*/ 328420 h 1023983"/>
                      <a:gd name="connsiteX57" fmla="*/ 530610 w 1187682"/>
                      <a:gd name="connsiteY57" fmla="*/ 328420 h 1023983"/>
                      <a:gd name="connsiteX58" fmla="*/ 500130 w 1187682"/>
                      <a:gd name="connsiteY58" fmla="*/ 454150 h 1023983"/>
                      <a:gd name="connsiteX59" fmla="*/ 442980 w 1187682"/>
                      <a:gd name="connsiteY59" fmla="*/ 454150 h 1023983"/>
                      <a:gd name="connsiteX60" fmla="*/ 468697 w 1187682"/>
                      <a:gd name="connsiteY60" fmla="*/ 344613 h 1023983"/>
                      <a:gd name="connsiteX61" fmla="*/ 468697 w 1187682"/>
                      <a:gd name="connsiteY61" fmla="*/ 343660 h 1023983"/>
                      <a:gd name="connsiteX62" fmla="*/ 473460 w 1187682"/>
                      <a:gd name="connsiteY62" fmla="*/ 320800 h 1023983"/>
                      <a:gd name="connsiteX63" fmla="*/ 321060 w 1187682"/>
                      <a:gd name="connsiteY63" fmla="*/ 968500 h 1023983"/>
                      <a:gd name="connsiteX64" fmla="*/ 295342 w 1187682"/>
                      <a:gd name="connsiteY64" fmla="*/ 967548 h 1023983"/>
                      <a:gd name="connsiteX65" fmla="*/ 260100 w 1187682"/>
                      <a:gd name="connsiteY65" fmla="*/ 965643 h 1023983"/>
                      <a:gd name="connsiteX66" fmla="*/ 70552 w 1187682"/>
                      <a:gd name="connsiteY66" fmla="*/ 952308 h 1023983"/>
                      <a:gd name="connsiteX67" fmla="*/ 54360 w 1187682"/>
                      <a:gd name="connsiteY67" fmla="*/ 519873 h 1023983"/>
                      <a:gd name="connsiteX68" fmla="*/ 369637 w 1187682"/>
                      <a:gd name="connsiteY68" fmla="*/ 504633 h 1023983"/>
                      <a:gd name="connsiteX69" fmla="*/ 430597 w 1187682"/>
                      <a:gd name="connsiteY69" fmla="*/ 503680 h 1023983"/>
                      <a:gd name="connsiteX70" fmla="*/ 487747 w 1187682"/>
                      <a:gd name="connsiteY70" fmla="*/ 503680 h 1023983"/>
                      <a:gd name="connsiteX71" fmla="*/ 376305 w 1187682"/>
                      <a:gd name="connsiteY71" fmla="*/ 969453 h 1023983"/>
                      <a:gd name="connsiteX72" fmla="*/ 321060 w 1187682"/>
                      <a:gd name="connsiteY72" fmla="*/ 968500 h 1023983"/>
                      <a:gd name="connsiteX73" fmla="*/ 722062 w 1187682"/>
                      <a:gd name="connsiteY73" fmla="*/ 970406 h 1023983"/>
                      <a:gd name="connsiteX74" fmla="*/ 713490 w 1187682"/>
                      <a:gd name="connsiteY74" fmla="*/ 970406 h 1023983"/>
                      <a:gd name="connsiteX75" fmla="*/ 654435 w 1187682"/>
                      <a:gd name="connsiteY75" fmla="*/ 970406 h 1023983"/>
                      <a:gd name="connsiteX76" fmla="*/ 439170 w 1187682"/>
                      <a:gd name="connsiteY76" fmla="*/ 970406 h 1023983"/>
                      <a:gd name="connsiteX77" fmla="*/ 550612 w 1187682"/>
                      <a:gd name="connsiteY77" fmla="*/ 504633 h 1023983"/>
                      <a:gd name="connsiteX78" fmla="*/ 588712 w 1187682"/>
                      <a:gd name="connsiteY78" fmla="*/ 504633 h 1023983"/>
                      <a:gd name="connsiteX79" fmla="*/ 647767 w 1187682"/>
                      <a:gd name="connsiteY79" fmla="*/ 506538 h 1023983"/>
                      <a:gd name="connsiteX80" fmla="*/ 706822 w 1187682"/>
                      <a:gd name="connsiteY80" fmla="*/ 508443 h 1023983"/>
                      <a:gd name="connsiteX81" fmla="*/ 706822 w 1187682"/>
                      <a:gd name="connsiteY81" fmla="*/ 508443 h 1023983"/>
                      <a:gd name="connsiteX82" fmla="*/ 771592 w 1187682"/>
                      <a:gd name="connsiteY82" fmla="*/ 970406 h 1023983"/>
                      <a:gd name="connsiteX83" fmla="*/ 722062 w 1187682"/>
                      <a:gd name="connsiteY83" fmla="*/ 970406 h 1023983"/>
                      <a:gd name="connsiteX84" fmla="*/ 1127827 w 1187682"/>
                      <a:gd name="connsiteY84" fmla="*/ 949450 h 1023983"/>
                      <a:gd name="connsiteX85" fmla="*/ 937327 w 1187682"/>
                      <a:gd name="connsiteY85" fmla="*/ 965643 h 1023983"/>
                      <a:gd name="connsiteX86" fmla="*/ 831600 w 1187682"/>
                      <a:gd name="connsiteY86" fmla="*/ 968500 h 1023983"/>
                      <a:gd name="connsiteX87" fmla="*/ 767782 w 1187682"/>
                      <a:gd name="connsiteY87" fmla="*/ 510348 h 1023983"/>
                      <a:gd name="connsiteX88" fmla="*/ 911610 w 1187682"/>
                      <a:gd name="connsiteY88" fmla="*/ 517968 h 1023983"/>
                      <a:gd name="connsiteX89" fmla="*/ 1134495 w 1187682"/>
                      <a:gd name="connsiteY89" fmla="*/ 535113 h 1023983"/>
                      <a:gd name="connsiteX90" fmla="*/ 1127827 w 1187682"/>
                      <a:gd name="connsiteY90" fmla="*/ 949450 h 1023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</a:cxnLst>
                    <a:rect l="l" t="t" r="r" b="b"/>
                    <a:pathLst>
                      <a:path w="1187682" h="1023983">
                        <a:moveTo>
                          <a:pt x="1186882" y="521778"/>
                        </a:moveTo>
                        <a:cubicBezTo>
                          <a:pt x="1185930" y="511300"/>
                          <a:pt x="1183072" y="502728"/>
                          <a:pt x="1179262" y="497013"/>
                        </a:cubicBezTo>
                        <a:cubicBezTo>
                          <a:pt x="1164022" y="477963"/>
                          <a:pt x="1114492" y="482725"/>
                          <a:pt x="1092585" y="481773"/>
                        </a:cubicBezTo>
                        <a:cubicBezTo>
                          <a:pt x="1053532" y="478915"/>
                          <a:pt x="1015432" y="476058"/>
                          <a:pt x="976380" y="473200"/>
                        </a:cubicBezTo>
                        <a:cubicBezTo>
                          <a:pt x="904942" y="468438"/>
                          <a:pt x="832552" y="463675"/>
                          <a:pt x="761115" y="460818"/>
                        </a:cubicBezTo>
                        <a:cubicBezTo>
                          <a:pt x="756352" y="418908"/>
                          <a:pt x="750637" y="376998"/>
                          <a:pt x="745875" y="335088"/>
                        </a:cubicBezTo>
                        <a:cubicBezTo>
                          <a:pt x="773497" y="283653"/>
                          <a:pt x="799215" y="229360"/>
                          <a:pt x="802072" y="169353"/>
                        </a:cubicBezTo>
                        <a:cubicBezTo>
                          <a:pt x="803977" y="120775"/>
                          <a:pt x="785880" y="68388"/>
                          <a:pt x="750637" y="35050"/>
                        </a:cubicBezTo>
                        <a:cubicBezTo>
                          <a:pt x="710632" y="-2097"/>
                          <a:pt x="654435" y="-9717"/>
                          <a:pt x="604905" y="12190"/>
                        </a:cubicBezTo>
                        <a:cubicBezTo>
                          <a:pt x="603952" y="12190"/>
                          <a:pt x="603000" y="13143"/>
                          <a:pt x="601095" y="14095"/>
                        </a:cubicBezTo>
                        <a:cubicBezTo>
                          <a:pt x="565852" y="-4002"/>
                          <a:pt x="523942" y="-4002"/>
                          <a:pt x="485842" y="12190"/>
                        </a:cubicBezTo>
                        <a:cubicBezTo>
                          <a:pt x="435360" y="34098"/>
                          <a:pt x="402022" y="81723"/>
                          <a:pt x="389640" y="134110"/>
                        </a:cubicBezTo>
                        <a:cubicBezTo>
                          <a:pt x="374400" y="199833"/>
                          <a:pt x="390592" y="265555"/>
                          <a:pt x="411547" y="328420"/>
                        </a:cubicBezTo>
                        <a:cubicBezTo>
                          <a:pt x="411547" y="328420"/>
                          <a:pt x="411547" y="328420"/>
                          <a:pt x="411547" y="328420"/>
                        </a:cubicBezTo>
                        <a:cubicBezTo>
                          <a:pt x="401070" y="370330"/>
                          <a:pt x="391545" y="412240"/>
                          <a:pt x="381067" y="454150"/>
                        </a:cubicBezTo>
                        <a:cubicBezTo>
                          <a:pt x="348682" y="455103"/>
                          <a:pt x="315345" y="455103"/>
                          <a:pt x="282960" y="457008"/>
                        </a:cubicBezTo>
                        <a:cubicBezTo>
                          <a:pt x="204855" y="459865"/>
                          <a:pt x="125797" y="465580"/>
                          <a:pt x="47692" y="470343"/>
                        </a:cubicBezTo>
                        <a:cubicBezTo>
                          <a:pt x="33405" y="471295"/>
                          <a:pt x="19117" y="475105"/>
                          <a:pt x="10545" y="486535"/>
                        </a:cubicBezTo>
                        <a:cubicBezTo>
                          <a:pt x="-7553" y="509395"/>
                          <a:pt x="2925" y="552258"/>
                          <a:pt x="3877" y="578928"/>
                        </a:cubicBezTo>
                        <a:cubicBezTo>
                          <a:pt x="5782" y="617981"/>
                          <a:pt x="6735" y="657033"/>
                          <a:pt x="8640" y="695133"/>
                        </a:cubicBezTo>
                        <a:cubicBezTo>
                          <a:pt x="11497" y="775143"/>
                          <a:pt x="14355" y="854200"/>
                          <a:pt x="18165" y="933258"/>
                        </a:cubicBezTo>
                        <a:cubicBezTo>
                          <a:pt x="19117" y="950403"/>
                          <a:pt x="20070" y="968500"/>
                          <a:pt x="28642" y="982788"/>
                        </a:cubicBezTo>
                        <a:cubicBezTo>
                          <a:pt x="40072" y="1001838"/>
                          <a:pt x="64837" y="1003743"/>
                          <a:pt x="84840" y="1004695"/>
                        </a:cubicBezTo>
                        <a:cubicBezTo>
                          <a:pt x="429645" y="1030413"/>
                          <a:pt x="776355" y="1030413"/>
                          <a:pt x="1122112" y="1004695"/>
                        </a:cubicBezTo>
                        <a:cubicBezTo>
                          <a:pt x="1136400" y="1003743"/>
                          <a:pt x="1156402" y="1001838"/>
                          <a:pt x="1166880" y="989456"/>
                        </a:cubicBezTo>
                        <a:cubicBezTo>
                          <a:pt x="1178310" y="977073"/>
                          <a:pt x="1176405" y="955166"/>
                          <a:pt x="1177357" y="938973"/>
                        </a:cubicBezTo>
                        <a:cubicBezTo>
                          <a:pt x="1180215" y="826578"/>
                          <a:pt x="1184025" y="714183"/>
                          <a:pt x="1184025" y="601788"/>
                        </a:cubicBezTo>
                        <a:cubicBezTo>
                          <a:pt x="1184025" y="585595"/>
                          <a:pt x="1189740" y="548448"/>
                          <a:pt x="1186882" y="521778"/>
                        </a:cubicBezTo>
                        <a:close/>
                        <a:moveTo>
                          <a:pt x="653482" y="59815"/>
                        </a:moveTo>
                        <a:cubicBezTo>
                          <a:pt x="671580" y="57910"/>
                          <a:pt x="689677" y="61720"/>
                          <a:pt x="704917" y="73150"/>
                        </a:cubicBezTo>
                        <a:cubicBezTo>
                          <a:pt x="731587" y="94105"/>
                          <a:pt x="743970" y="130300"/>
                          <a:pt x="743970" y="162685"/>
                        </a:cubicBezTo>
                        <a:cubicBezTo>
                          <a:pt x="743970" y="216025"/>
                          <a:pt x="717300" y="265555"/>
                          <a:pt x="692535" y="311275"/>
                        </a:cubicBezTo>
                        <a:cubicBezTo>
                          <a:pt x="689677" y="316038"/>
                          <a:pt x="688725" y="320800"/>
                          <a:pt x="688725" y="325563"/>
                        </a:cubicBezTo>
                        <a:cubicBezTo>
                          <a:pt x="687772" y="328420"/>
                          <a:pt x="687772" y="331278"/>
                          <a:pt x="687772" y="334135"/>
                        </a:cubicBezTo>
                        <a:cubicBezTo>
                          <a:pt x="692535" y="375093"/>
                          <a:pt x="697297" y="416050"/>
                          <a:pt x="702060" y="457960"/>
                        </a:cubicBezTo>
                        <a:cubicBezTo>
                          <a:pt x="702060" y="457960"/>
                          <a:pt x="702060" y="457960"/>
                          <a:pt x="702060" y="457960"/>
                        </a:cubicBezTo>
                        <a:cubicBezTo>
                          <a:pt x="682057" y="457008"/>
                          <a:pt x="663007" y="456055"/>
                          <a:pt x="643005" y="456055"/>
                        </a:cubicBezTo>
                        <a:cubicBezTo>
                          <a:pt x="638242" y="416050"/>
                          <a:pt x="633480" y="375093"/>
                          <a:pt x="628717" y="335088"/>
                        </a:cubicBezTo>
                        <a:cubicBezTo>
                          <a:pt x="656340" y="283653"/>
                          <a:pt x="682057" y="229360"/>
                          <a:pt x="684915" y="169353"/>
                        </a:cubicBezTo>
                        <a:cubicBezTo>
                          <a:pt x="685867" y="131253"/>
                          <a:pt x="675390" y="91248"/>
                          <a:pt x="653482" y="59815"/>
                        </a:cubicBezTo>
                        <a:close/>
                        <a:moveTo>
                          <a:pt x="562995" y="177925"/>
                        </a:moveTo>
                        <a:cubicBezTo>
                          <a:pt x="564900" y="144588"/>
                          <a:pt x="576330" y="109345"/>
                          <a:pt x="600142" y="86485"/>
                        </a:cubicBezTo>
                        <a:cubicBezTo>
                          <a:pt x="617287" y="107440"/>
                          <a:pt x="625860" y="136968"/>
                          <a:pt x="625860" y="163638"/>
                        </a:cubicBezTo>
                        <a:cubicBezTo>
                          <a:pt x="625860" y="210310"/>
                          <a:pt x="604905" y="254125"/>
                          <a:pt x="582997" y="295083"/>
                        </a:cubicBezTo>
                        <a:cubicBezTo>
                          <a:pt x="570615" y="256983"/>
                          <a:pt x="560137" y="217930"/>
                          <a:pt x="562995" y="177925"/>
                        </a:cubicBezTo>
                        <a:close/>
                        <a:moveTo>
                          <a:pt x="576330" y="397000"/>
                        </a:moveTo>
                        <a:cubicBezTo>
                          <a:pt x="578235" y="416050"/>
                          <a:pt x="581092" y="435100"/>
                          <a:pt x="582997" y="455103"/>
                        </a:cubicBezTo>
                        <a:cubicBezTo>
                          <a:pt x="576330" y="455103"/>
                          <a:pt x="569662" y="455103"/>
                          <a:pt x="562995" y="455103"/>
                        </a:cubicBezTo>
                        <a:lnTo>
                          <a:pt x="562995" y="455103"/>
                        </a:lnTo>
                        <a:cubicBezTo>
                          <a:pt x="566805" y="435100"/>
                          <a:pt x="571567" y="416050"/>
                          <a:pt x="576330" y="397000"/>
                        </a:cubicBezTo>
                        <a:close/>
                        <a:moveTo>
                          <a:pt x="473460" y="320800"/>
                        </a:moveTo>
                        <a:cubicBezTo>
                          <a:pt x="457267" y="275080"/>
                          <a:pt x="442027" y="226503"/>
                          <a:pt x="443932" y="177925"/>
                        </a:cubicBezTo>
                        <a:cubicBezTo>
                          <a:pt x="445837" y="139825"/>
                          <a:pt x="460125" y="98868"/>
                          <a:pt x="492510" y="76008"/>
                        </a:cubicBezTo>
                        <a:cubicBezTo>
                          <a:pt x="507750" y="65530"/>
                          <a:pt x="526800" y="58863"/>
                          <a:pt x="544897" y="58863"/>
                        </a:cubicBezTo>
                        <a:cubicBezTo>
                          <a:pt x="544897" y="58863"/>
                          <a:pt x="544897" y="58863"/>
                          <a:pt x="544897" y="58863"/>
                        </a:cubicBezTo>
                        <a:cubicBezTo>
                          <a:pt x="527752" y="80770"/>
                          <a:pt x="515370" y="106488"/>
                          <a:pt x="508702" y="134110"/>
                        </a:cubicBezTo>
                        <a:cubicBezTo>
                          <a:pt x="493462" y="199833"/>
                          <a:pt x="509655" y="265555"/>
                          <a:pt x="530610" y="328420"/>
                        </a:cubicBezTo>
                        <a:cubicBezTo>
                          <a:pt x="530610" y="328420"/>
                          <a:pt x="530610" y="328420"/>
                          <a:pt x="530610" y="328420"/>
                        </a:cubicBezTo>
                        <a:cubicBezTo>
                          <a:pt x="520132" y="370330"/>
                          <a:pt x="510607" y="412240"/>
                          <a:pt x="500130" y="454150"/>
                        </a:cubicBezTo>
                        <a:cubicBezTo>
                          <a:pt x="481080" y="454150"/>
                          <a:pt x="462030" y="454150"/>
                          <a:pt x="442980" y="454150"/>
                        </a:cubicBezTo>
                        <a:cubicBezTo>
                          <a:pt x="451552" y="417955"/>
                          <a:pt x="460125" y="380808"/>
                          <a:pt x="468697" y="344613"/>
                        </a:cubicBezTo>
                        <a:cubicBezTo>
                          <a:pt x="468697" y="344613"/>
                          <a:pt x="468697" y="344613"/>
                          <a:pt x="468697" y="343660"/>
                        </a:cubicBezTo>
                        <a:cubicBezTo>
                          <a:pt x="474412" y="336993"/>
                          <a:pt x="476317" y="328420"/>
                          <a:pt x="473460" y="320800"/>
                        </a:cubicBezTo>
                        <a:close/>
                        <a:moveTo>
                          <a:pt x="321060" y="968500"/>
                        </a:moveTo>
                        <a:cubicBezTo>
                          <a:pt x="312487" y="968500"/>
                          <a:pt x="303915" y="968500"/>
                          <a:pt x="295342" y="967548"/>
                        </a:cubicBezTo>
                        <a:cubicBezTo>
                          <a:pt x="283912" y="967548"/>
                          <a:pt x="272482" y="966595"/>
                          <a:pt x="260100" y="965643"/>
                        </a:cubicBezTo>
                        <a:cubicBezTo>
                          <a:pt x="197235" y="962785"/>
                          <a:pt x="133417" y="958023"/>
                          <a:pt x="70552" y="952308"/>
                        </a:cubicBezTo>
                        <a:cubicBezTo>
                          <a:pt x="63885" y="808481"/>
                          <a:pt x="58170" y="664653"/>
                          <a:pt x="54360" y="519873"/>
                        </a:cubicBezTo>
                        <a:cubicBezTo>
                          <a:pt x="159135" y="511300"/>
                          <a:pt x="264862" y="506538"/>
                          <a:pt x="369637" y="504633"/>
                        </a:cubicBezTo>
                        <a:cubicBezTo>
                          <a:pt x="389640" y="504633"/>
                          <a:pt x="410595" y="503680"/>
                          <a:pt x="430597" y="503680"/>
                        </a:cubicBezTo>
                        <a:cubicBezTo>
                          <a:pt x="449647" y="503680"/>
                          <a:pt x="468697" y="503680"/>
                          <a:pt x="487747" y="503680"/>
                        </a:cubicBezTo>
                        <a:cubicBezTo>
                          <a:pt x="450600" y="658938"/>
                          <a:pt x="413452" y="814195"/>
                          <a:pt x="376305" y="969453"/>
                        </a:cubicBezTo>
                        <a:cubicBezTo>
                          <a:pt x="359160" y="969453"/>
                          <a:pt x="340110" y="969453"/>
                          <a:pt x="321060" y="968500"/>
                        </a:cubicBezTo>
                        <a:close/>
                        <a:moveTo>
                          <a:pt x="722062" y="970406"/>
                        </a:moveTo>
                        <a:cubicBezTo>
                          <a:pt x="719205" y="970406"/>
                          <a:pt x="716347" y="970406"/>
                          <a:pt x="713490" y="970406"/>
                        </a:cubicBezTo>
                        <a:cubicBezTo>
                          <a:pt x="693487" y="970406"/>
                          <a:pt x="673485" y="970406"/>
                          <a:pt x="654435" y="970406"/>
                        </a:cubicBezTo>
                        <a:cubicBezTo>
                          <a:pt x="582997" y="971358"/>
                          <a:pt x="511560" y="971358"/>
                          <a:pt x="439170" y="970406"/>
                        </a:cubicBezTo>
                        <a:cubicBezTo>
                          <a:pt x="476317" y="815148"/>
                          <a:pt x="513465" y="659891"/>
                          <a:pt x="550612" y="504633"/>
                        </a:cubicBezTo>
                        <a:cubicBezTo>
                          <a:pt x="562995" y="504633"/>
                          <a:pt x="576330" y="504633"/>
                          <a:pt x="588712" y="504633"/>
                        </a:cubicBezTo>
                        <a:cubicBezTo>
                          <a:pt x="608715" y="504633"/>
                          <a:pt x="628717" y="505585"/>
                          <a:pt x="647767" y="506538"/>
                        </a:cubicBezTo>
                        <a:cubicBezTo>
                          <a:pt x="667770" y="507490"/>
                          <a:pt x="686820" y="507490"/>
                          <a:pt x="706822" y="508443"/>
                        </a:cubicBezTo>
                        <a:lnTo>
                          <a:pt x="706822" y="508443"/>
                        </a:lnTo>
                        <a:cubicBezTo>
                          <a:pt x="725872" y="662748"/>
                          <a:pt x="747780" y="816100"/>
                          <a:pt x="771592" y="970406"/>
                        </a:cubicBezTo>
                        <a:cubicBezTo>
                          <a:pt x="755400" y="970406"/>
                          <a:pt x="739207" y="970406"/>
                          <a:pt x="722062" y="970406"/>
                        </a:cubicBezTo>
                        <a:close/>
                        <a:moveTo>
                          <a:pt x="1127827" y="949450"/>
                        </a:moveTo>
                        <a:cubicBezTo>
                          <a:pt x="1064962" y="959928"/>
                          <a:pt x="1001145" y="963738"/>
                          <a:pt x="937327" y="965643"/>
                        </a:cubicBezTo>
                        <a:cubicBezTo>
                          <a:pt x="902085" y="967548"/>
                          <a:pt x="866842" y="967548"/>
                          <a:pt x="831600" y="968500"/>
                        </a:cubicBezTo>
                        <a:cubicBezTo>
                          <a:pt x="807787" y="816100"/>
                          <a:pt x="786832" y="663700"/>
                          <a:pt x="767782" y="510348"/>
                        </a:cubicBezTo>
                        <a:cubicBezTo>
                          <a:pt x="815407" y="512253"/>
                          <a:pt x="863032" y="515110"/>
                          <a:pt x="911610" y="517968"/>
                        </a:cubicBezTo>
                        <a:cubicBezTo>
                          <a:pt x="985905" y="522730"/>
                          <a:pt x="1060200" y="528445"/>
                          <a:pt x="1134495" y="535113"/>
                        </a:cubicBezTo>
                        <a:cubicBezTo>
                          <a:pt x="1134495" y="674178"/>
                          <a:pt x="1132590" y="812291"/>
                          <a:pt x="1127827" y="949450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umanst521 BT"/>
                      <a:cs typeface="+mn-cs"/>
                    </a:endParaRPr>
                  </a:p>
                </p:txBody>
              </p:sp>
            </p:grpSp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E922A32-70AD-4010-A7AC-99E96DB25831}"/>
                  </a:ext>
                </a:extLst>
              </p:cNvPr>
              <p:cNvSpPr txBox="1"/>
              <p:nvPr/>
            </p:nvSpPr>
            <p:spPr>
              <a:xfrm>
                <a:off x="6173775" y="4082038"/>
                <a:ext cx="4690554" cy="606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18415" lvl="0" indent="0" algn="just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1140EC7-0F23-4268-9222-D763FF22D552}"/>
                </a:ext>
              </a:extLst>
            </p:cNvPr>
            <p:cNvSpPr txBox="1"/>
            <p:nvPr/>
          </p:nvSpPr>
          <p:spPr>
            <a:xfrm>
              <a:off x="3168921" y="2565319"/>
              <a:ext cx="4817061" cy="12913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Luật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chơi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457200" marR="0" lvl="0" indent="-457200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Chơi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theo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nhóm</a:t>
              </a:r>
              <a:endParaRPr lang="en-US" sz="2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457200" marR="0" lvl="0" indent="-457200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Người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chơi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bắt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đầu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ô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Xuất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phát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Khi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đến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lượt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người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chơi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gieo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xúc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xắc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Đếm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chấm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ở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mặt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trên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xúc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xắc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rồi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di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chuyển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ô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bằng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chấm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đó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Nêu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kết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quả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phép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tại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ô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đến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nếu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nêu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kết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quả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thì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phải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quay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ô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xuất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phát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trước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đó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Khi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đến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chân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thang,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leo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lên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;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đến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đỉnh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trượt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trượt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xuống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marL="457200" marR="0" lvl="0" indent="-457200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ò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chơi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kết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thúc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người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Đích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9" name="图片 3">
            <a:extLst>
              <a:ext uri="{FF2B5EF4-FFF2-40B4-BE49-F238E27FC236}">
                <a16:creationId xmlns:a16="http://schemas.microsoft.com/office/drawing/2014/main" id="{168C31DF-B6E0-4176-B47F-95BEF3D70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026" y="156293"/>
            <a:ext cx="1272729" cy="1321852"/>
          </a:xfrm>
          <a:prstGeom prst="rect">
            <a:avLst/>
          </a:prstGeom>
        </p:spPr>
      </p:pic>
      <p:pic>
        <p:nvPicPr>
          <p:cNvPr id="30" name="图片 4">
            <a:extLst>
              <a:ext uri="{FF2B5EF4-FFF2-40B4-BE49-F238E27FC236}">
                <a16:creationId xmlns:a16="http://schemas.microsoft.com/office/drawing/2014/main" id="{0B8C4EE1-6DCF-4E64-B689-71602F5D2F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473" y="5975043"/>
            <a:ext cx="1882851" cy="735085"/>
          </a:xfrm>
          <a:prstGeom prst="rect">
            <a:avLst/>
          </a:prstGeom>
        </p:spPr>
      </p:pic>
      <p:pic>
        <p:nvPicPr>
          <p:cNvPr id="31" name="图片 14">
            <a:extLst>
              <a:ext uri="{FF2B5EF4-FFF2-40B4-BE49-F238E27FC236}">
                <a16:creationId xmlns:a16="http://schemas.microsoft.com/office/drawing/2014/main" id="{4D250AED-625F-4DD9-8385-8180FAD96B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 flipV="1">
            <a:off x="10353916" y="5571686"/>
            <a:ext cx="372220" cy="68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406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242</Words>
  <Application>Microsoft Office PowerPoint</Application>
  <PresentationFormat>Widescreen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微软雅黑</vt:lpstr>
      <vt:lpstr>Arial</vt:lpstr>
      <vt:lpstr>Baloo 2 ExtraBold</vt:lpstr>
      <vt:lpstr>Calibri</vt:lpstr>
      <vt:lpstr>Cambria Math</vt:lpstr>
      <vt:lpstr>Coiny</vt:lpstr>
      <vt:lpstr>Humanst521 BT</vt:lpstr>
      <vt:lpstr>UTM Edwardian</vt:lpstr>
      <vt:lpstr>字魂59号-创粗黑</vt:lpstr>
      <vt:lpstr>字魂70号-灵悦黑体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Nguyễn Phan Anh Tuấn</cp:lastModifiedBy>
  <cp:revision>39</cp:revision>
  <dcterms:created xsi:type="dcterms:W3CDTF">2022-07-02T14:48:39Z</dcterms:created>
  <dcterms:modified xsi:type="dcterms:W3CDTF">2025-01-12T08:47:54Z</dcterms:modified>
</cp:coreProperties>
</file>